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ink/ink4.xml" ContentType="application/inkml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ink/ink6.xml" ContentType="application/inkml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ink/ink7.xml" ContentType="application/inkml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ink/ink10.xml" ContentType="application/inkml+xml"/>
  <Override PartName="/ppt/notesSlides/notesSlide17.xml" ContentType="application/vnd.openxmlformats-officedocument.presentationml.notesSlide+xml"/>
  <Override PartName="/ppt/ink/ink11.xml" ContentType="application/inkml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ink/ink12.xml" ContentType="application/inkml+xml"/>
  <Override PartName="/ppt/notesSlides/notesSlide19.xml" ContentType="application/vnd.openxmlformats-officedocument.presentationml.notesSlide+xml"/>
  <Override PartName="/ppt/ink/ink13.xml" ContentType="application/inkml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ink/ink14.xml" ContentType="application/inkml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ink/ink15.xml" ContentType="application/inkml+xml"/>
  <Override PartName="/ppt/notesSlides/notesSlide23.xml" ContentType="application/vnd.openxmlformats-officedocument.presentationml.notesSlide+xml"/>
  <Override PartName="/ppt/ink/ink16.xml" ContentType="application/inkml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ink/ink17.xml" ContentType="application/inkml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ink/ink18.xml" ContentType="application/inkml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ink/ink19.xml" ContentType="application/inkml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ink/ink20.xml" ContentType="application/inkml+xml"/>
  <Override PartName="/ppt/notesSlides/notesSlide29.xml" ContentType="application/vnd.openxmlformats-officedocument.presentationml.notesSlide+xml"/>
  <Override PartName="/ppt/ink/ink21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22.xml" ContentType="application/inkml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ppt/ink/ink23.xml" ContentType="application/inkml+xml"/>
  <Override PartName="/ppt/tags/tag15.xml" ContentType="application/vnd.openxmlformats-officedocument.presentationml.tags+xml"/>
  <Override PartName="/ppt/notesSlides/notesSlide33.xml" ContentType="application/vnd.openxmlformats-officedocument.presentationml.notesSlide+xml"/>
  <Override PartName="/ppt/ink/ink24.xml" ContentType="application/inkml+xml"/>
  <Override PartName="/ppt/notesSlides/notesSlide34.xml" ContentType="application/vnd.openxmlformats-officedocument.presentationml.notesSlide+xml"/>
  <Override PartName="/ppt/ink/ink25.xml" ContentType="application/inkml+xml"/>
  <Override PartName="/ppt/notesSlides/notesSlide35.xml" ContentType="application/vnd.openxmlformats-officedocument.presentationml.notesSlide+xml"/>
  <Override PartName="/ppt/ink/ink26.xml" ContentType="application/inkml+xml"/>
  <Override PartName="/ppt/tags/tag16.xml" ContentType="application/vnd.openxmlformats-officedocument.presentationml.tags+xml"/>
  <Override PartName="/ppt/notesSlides/notesSlide36.xml" ContentType="application/vnd.openxmlformats-officedocument.presentationml.notesSlide+xml"/>
  <Override PartName="/ppt/ink/ink27.xml" ContentType="application/inkml+xml"/>
  <Override PartName="/ppt/notesSlides/notesSlide37.xml" ContentType="application/vnd.openxmlformats-officedocument.presentationml.notesSlide+xml"/>
  <Override PartName="/ppt/ink/ink28.xml" ContentType="application/inkml+xml"/>
  <Override PartName="/ppt/notesSlides/notesSlide38.xml" ContentType="application/vnd.openxmlformats-officedocument.presentationml.notesSlide+xml"/>
  <Override PartName="/ppt/ink/ink29.xml" ContentType="application/inkml+xml"/>
  <Override PartName="/ppt/tags/tag17.xml" ContentType="application/vnd.openxmlformats-officedocument.presentationml.tags+xml"/>
  <Override PartName="/ppt/notesSlides/notesSlide39.xml" ContentType="application/vnd.openxmlformats-officedocument.presentationml.notesSlide+xml"/>
  <Override PartName="/ppt/ink/ink30.xml" ContentType="application/inkml+xml"/>
  <Override PartName="/ppt/tags/tag18.xml" ContentType="application/vnd.openxmlformats-officedocument.presentationml.tags+xml"/>
  <Override PartName="/ppt/notesSlides/notesSlide40.xml" ContentType="application/vnd.openxmlformats-officedocument.presentationml.notesSlide+xml"/>
  <Override PartName="/ppt/ink/ink31.xml" ContentType="application/inkml+xml"/>
  <Override PartName="/ppt/tags/tag19.xml" ContentType="application/vnd.openxmlformats-officedocument.presentationml.tags+xml"/>
  <Override PartName="/ppt/notesSlides/notesSlide41.xml" ContentType="application/vnd.openxmlformats-officedocument.presentationml.notesSlide+xml"/>
  <Override PartName="/ppt/tags/tag20.xml" ContentType="application/vnd.openxmlformats-officedocument.presentationml.tags+xml"/>
  <Override PartName="/ppt/notesSlides/notesSlide42.xml" ContentType="application/vnd.openxmlformats-officedocument.presentationml.notesSlide+xml"/>
  <Override PartName="/ppt/ink/ink32.xml" ContentType="application/inkml+xml"/>
  <Override PartName="/ppt/notesSlides/notesSlide43.xml" ContentType="application/vnd.openxmlformats-officedocument.presentationml.notesSlide+xml"/>
  <Override PartName="/ppt/ink/ink33.xml" ContentType="application/inkml+xml"/>
  <Override PartName="/ppt/notesSlides/notesSlide44.xml" ContentType="application/vnd.openxmlformats-officedocument.presentationml.notesSlide+xml"/>
  <Override PartName="/ppt/ink/ink34.xml" ContentType="application/inkml+xml"/>
  <Override PartName="/ppt/notesSlides/notesSlide45.xml" ContentType="application/vnd.openxmlformats-officedocument.presentationml.notesSlide+xml"/>
  <Override PartName="/ppt/ink/ink35.xml" ContentType="application/inkml+xml"/>
  <Override PartName="/ppt/notesSlides/notesSlide4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tags/tag21.xml" ContentType="application/vnd.openxmlformats-officedocument.presentationml.tags+xml"/>
  <Override PartName="/ppt/notesSlides/notesSlide47.xml" ContentType="application/vnd.openxmlformats-officedocument.presentationml.notesSlide+xml"/>
  <Override PartName="/ppt/tags/tag22.xml" ContentType="application/vnd.openxmlformats-officedocument.presentationml.tags+xml"/>
  <Override PartName="/ppt/notesSlides/notesSlide48.xml" ContentType="application/vnd.openxmlformats-officedocument.presentationml.notesSlide+xml"/>
  <Override PartName="/ppt/ink/ink38.xml" ContentType="application/inkml+xml"/>
  <Override PartName="/ppt/tags/tag23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39.xml" ContentType="application/inkml+xml"/>
  <Override PartName="/ppt/tags/tag24.xml" ContentType="application/vnd.openxmlformats-officedocument.presentationml.tags+xml"/>
  <Override PartName="/ppt/notesSlides/notesSlide51.xml" ContentType="application/vnd.openxmlformats-officedocument.presentationml.notesSlide+xml"/>
  <Override PartName="/ppt/ink/ink40.xml" ContentType="application/inkml+xml"/>
  <Override PartName="/ppt/notesSlides/notesSlide52.xml" ContentType="application/vnd.openxmlformats-officedocument.presentationml.notesSlide+xml"/>
  <Override PartName="/ppt/tags/tag25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41.xml" ContentType="application/inkml+xml"/>
  <Override PartName="/ppt/notesSlides/notesSlide56.xml" ContentType="application/vnd.openxmlformats-officedocument.presentationml.notesSlide+xml"/>
  <Override PartName="/ppt/tags/tag26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ink/ink42.xml" ContentType="application/inkml+xml"/>
  <Override PartName="/ppt/notesSlides/notesSlide59.xml" ContentType="application/vnd.openxmlformats-officedocument.presentationml.notesSlide+xml"/>
  <Override PartName="/ppt/tags/tag27.xml" ContentType="application/vnd.openxmlformats-officedocument.presentationml.tags+xml"/>
  <Override PartName="/ppt/notesSlides/notesSlide60.xml" ContentType="application/vnd.openxmlformats-officedocument.presentationml.notesSlide+xml"/>
  <Override PartName="/ppt/ink/ink43.xml" ContentType="application/inkml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28.xml" ContentType="application/vnd.openxmlformats-officedocument.presentationml.tags+xml"/>
  <Override PartName="/ppt/notesSlides/notesSlide63.xml" ContentType="application/vnd.openxmlformats-officedocument.presentationml.notesSlide+xml"/>
  <Override PartName="/ppt/ink/ink44.xml" ContentType="application/inkml+xml"/>
  <Override PartName="/ppt/tags/tag29.xml" ContentType="application/vnd.openxmlformats-officedocument.presentationml.tags+xml"/>
  <Override PartName="/ppt/notesSlides/notesSlide64.xml" ContentType="application/vnd.openxmlformats-officedocument.presentationml.notesSlide+xml"/>
  <Override PartName="/ppt/ink/ink45.xml" ContentType="application/inkml+xml"/>
  <Override PartName="/ppt/tags/tag30.xml" ContentType="application/vnd.openxmlformats-officedocument.presentationml.tags+xml"/>
  <Override PartName="/ppt/notesSlides/notesSlide65.xml" ContentType="application/vnd.openxmlformats-officedocument.presentationml.notesSlide+xml"/>
  <Override PartName="/ppt/ink/ink46.xml" ContentType="application/inkml+xml"/>
  <Override PartName="/ppt/notesSlides/notesSlide66.xml" ContentType="application/vnd.openxmlformats-officedocument.presentationml.notesSlide+xml"/>
  <Override PartName="/ppt/ink/ink47.xml" ContentType="application/inkml+xml"/>
  <Override PartName="/ppt/notesSlides/notesSlide67.xml" ContentType="application/vnd.openxmlformats-officedocument.presentationml.notesSlide+xml"/>
  <Override PartName="/ppt/ink/ink48.xml" ContentType="application/inkml+xml"/>
  <Override PartName="/ppt/tags/tag31.xml" ContentType="application/vnd.openxmlformats-officedocument.presentationml.tags+xml"/>
  <Override PartName="/ppt/notesSlides/notesSlide68.xml" ContentType="application/vnd.openxmlformats-officedocument.presentationml.notesSlide+xml"/>
  <Override PartName="/ppt/ink/ink49.xml" ContentType="application/inkml+xml"/>
  <Override PartName="/ppt/tags/tag32.xml" ContentType="application/vnd.openxmlformats-officedocument.presentationml.tags+xml"/>
  <Override PartName="/ppt/notesSlides/notesSlide69.xml" ContentType="application/vnd.openxmlformats-officedocument.presentationml.notesSlide+xml"/>
  <Override PartName="/ppt/tags/tag33.xml" ContentType="application/vnd.openxmlformats-officedocument.presentationml.tags+xml"/>
  <Override PartName="/ppt/notesSlides/notesSlide70.xml" ContentType="application/vnd.openxmlformats-officedocument.presentationml.notesSlide+xml"/>
  <Override PartName="/ppt/ink/ink50.xml" ContentType="application/inkml+xml"/>
  <Override PartName="/ppt/notesSlides/notesSlide71.xml" ContentType="application/vnd.openxmlformats-officedocument.presentationml.notesSlide+xml"/>
  <Override PartName="/ppt/ink/ink51.xml" ContentType="application/inkml+xml"/>
  <Override PartName="/ppt/notesSlides/notesSlide72.xml" ContentType="application/vnd.openxmlformats-officedocument.presentationml.notesSlide+xml"/>
  <Override PartName="/ppt/tags/tag34.xml" ContentType="application/vnd.openxmlformats-officedocument.presentationml.tag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ink/ink52.xml" ContentType="application/inkml+xml"/>
  <Override PartName="/ppt/notesSlides/notesSlide75.xml" ContentType="application/vnd.openxmlformats-officedocument.presentationml.notesSlide+xml"/>
  <Override PartName="/ppt/ink/ink53.xml" ContentType="application/inkml+xml"/>
  <Override PartName="/ppt/notesSlides/notesSlide76.xml" ContentType="application/vnd.openxmlformats-officedocument.presentationml.notesSlide+xml"/>
  <Override PartName="/ppt/ink/ink54.xml" ContentType="application/inkml+xml"/>
  <Override PartName="/ppt/notesSlides/notesSlide77.xml" ContentType="application/vnd.openxmlformats-officedocument.presentationml.notesSlide+xml"/>
  <Override PartName="/ppt/ink/ink55.xml" ContentType="application/inkml+xml"/>
  <Override PartName="/ppt/notesSlides/notesSlide78.xml" ContentType="application/vnd.openxmlformats-officedocument.presentationml.notesSlide+xml"/>
  <Override PartName="/ppt/ink/ink56.xml" ContentType="application/inkml+xml"/>
  <Override PartName="/ppt/notesSlides/notesSlide79.xml" ContentType="application/vnd.openxmlformats-officedocument.presentationml.notesSlide+xml"/>
  <Override PartName="/ppt/ink/ink57.xml" ContentType="application/inkml+xml"/>
  <Override PartName="/ppt/notesSlides/notesSlide80.xml" ContentType="application/vnd.openxmlformats-officedocument.presentationml.notesSlide+xml"/>
  <Override PartName="/ppt/ink/ink58.xml" ContentType="application/inkml+xml"/>
  <Override PartName="/ppt/notesSlides/notesSlide81.xml" ContentType="application/vnd.openxmlformats-officedocument.presentationml.notesSlide+xml"/>
  <Override PartName="/ppt/ink/ink59.xml" ContentType="application/inkml+xml"/>
  <Override PartName="/ppt/notesSlides/notesSlide82.xml" ContentType="application/vnd.openxmlformats-officedocument.presentationml.notesSlide+xml"/>
  <Override PartName="/ppt/ink/ink60.xml" ContentType="application/inkml+xml"/>
  <Override PartName="/ppt/tags/tag35.xml" ContentType="application/vnd.openxmlformats-officedocument.presentationml.tags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ink/ink61.xml" ContentType="application/inkml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ink/ink62.xml" ContentType="application/inkml+xml"/>
  <Override PartName="/ppt/notesSlides/notesSlide87.xml" ContentType="application/vnd.openxmlformats-officedocument.presentationml.notesSlide+xml"/>
  <Override PartName="/ppt/ink/ink63.xml" ContentType="application/inkml+xml"/>
  <Override PartName="/ppt/tags/tag36.xml" ContentType="application/vnd.openxmlformats-officedocument.presentationml.tags+xml"/>
  <Override PartName="/ppt/notesSlides/notesSlide88.xml" ContentType="application/vnd.openxmlformats-officedocument.presentationml.notesSlide+xml"/>
  <Override PartName="/ppt/tags/tag37.xml" ContentType="application/vnd.openxmlformats-officedocument.presentationml.tags+xml"/>
  <Override PartName="/ppt/notesSlides/notesSlide89.xml" ContentType="application/vnd.openxmlformats-officedocument.presentationml.notesSlide+xml"/>
  <Override PartName="/ppt/tags/tag38.xml" ContentType="application/vnd.openxmlformats-officedocument.presentationml.tags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tags/tag39.xml" ContentType="application/vnd.openxmlformats-officedocument.presentationml.tags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tags/tag40.xml" ContentType="application/vnd.openxmlformats-officedocument.presentationml.tags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tags/tag41.xml" ContentType="application/vnd.openxmlformats-officedocument.presentationml.tags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7" r:id="rId1"/>
  </p:sldMasterIdLst>
  <p:notesMasterIdLst>
    <p:notesMasterId r:id="rId105"/>
  </p:notesMasterIdLst>
  <p:handoutMasterIdLst>
    <p:handoutMasterId r:id="rId106"/>
  </p:handoutMasterIdLst>
  <p:sldIdLst>
    <p:sldId id="342" r:id="rId2"/>
    <p:sldId id="347" r:id="rId3"/>
    <p:sldId id="348" r:id="rId4"/>
    <p:sldId id="482" r:id="rId5"/>
    <p:sldId id="479" r:id="rId6"/>
    <p:sldId id="349" r:id="rId7"/>
    <p:sldId id="350" r:id="rId8"/>
    <p:sldId id="483" r:id="rId9"/>
    <p:sldId id="351" r:id="rId10"/>
    <p:sldId id="352" r:id="rId11"/>
    <p:sldId id="353" r:id="rId12"/>
    <p:sldId id="354" r:id="rId13"/>
    <p:sldId id="355" r:id="rId14"/>
    <p:sldId id="356" r:id="rId15"/>
    <p:sldId id="484" r:id="rId16"/>
    <p:sldId id="357" r:id="rId17"/>
    <p:sldId id="358" r:id="rId18"/>
    <p:sldId id="359" r:id="rId19"/>
    <p:sldId id="485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499" r:id="rId30"/>
    <p:sldId id="370" r:id="rId31"/>
    <p:sldId id="486" r:id="rId32"/>
    <p:sldId id="371" r:id="rId33"/>
    <p:sldId id="372" r:id="rId34"/>
    <p:sldId id="373" r:id="rId35"/>
    <p:sldId id="501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502" r:id="rId51"/>
    <p:sldId id="388" r:id="rId52"/>
    <p:sldId id="487" r:id="rId53"/>
    <p:sldId id="389" r:id="rId54"/>
    <p:sldId id="390" r:id="rId55"/>
    <p:sldId id="391" r:id="rId56"/>
    <p:sldId id="392" r:id="rId57"/>
    <p:sldId id="493" r:id="rId58"/>
    <p:sldId id="393" r:id="rId59"/>
    <p:sldId id="394" r:id="rId60"/>
    <p:sldId id="395" r:id="rId61"/>
    <p:sldId id="500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88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504" r:id="rId86"/>
    <p:sldId id="418" r:id="rId87"/>
    <p:sldId id="419" r:id="rId88"/>
    <p:sldId id="420" r:id="rId89"/>
    <p:sldId id="421" r:id="rId90"/>
    <p:sldId id="422" r:id="rId91"/>
    <p:sldId id="423" r:id="rId92"/>
    <p:sldId id="505" r:id="rId93"/>
    <p:sldId id="424" r:id="rId94"/>
    <p:sldId id="425" r:id="rId95"/>
    <p:sldId id="426" r:id="rId96"/>
    <p:sldId id="427" r:id="rId97"/>
    <p:sldId id="428" r:id="rId98"/>
    <p:sldId id="490" r:id="rId99"/>
    <p:sldId id="346" r:id="rId100"/>
    <p:sldId id="343" r:id="rId101"/>
    <p:sldId id="344" r:id="rId102"/>
    <p:sldId id="345" r:id="rId103"/>
    <p:sldId id="481" r:id="rId104"/>
  </p:sldIdLst>
  <p:sldSz cx="12192000" cy="6858000"/>
  <p:notesSz cx="7099300" cy="10234613"/>
  <p:custShowLst>
    <p:custShow name="Recap" id="0">
      <p:sldLst>
        <p:sld r:id="rId2"/>
        <p:sld r:id="rId6"/>
        <p:sld r:id="rId7"/>
        <p:sld r:id="rId21"/>
        <p:sld r:id="rId30"/>
        <p:sld r:id="rId33"/>
        <p:sld r:id="rId37"/>
        <p:sld r:id="rId39"/>
        <p:sld r:id="rId40"/>
        <p:sld r:id="rId47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75"/>
        <p:sld r:id="rId76"/>
        <p:sld r:id="rId77"/>
        <p:sld r:id="rId78"/>
        <p:sld r:id="rId79"/>
        <p:sld r:id="rId80"/>
        <p:sld r:id="rId81"/>
        <p:sld r:id="rId82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100"/>
        <p:sld r:id="rId101"/>
        <p:sld r:id="rId102"/>
        <p:sld r:id="rId103"/>
        <p:sld r:id="rId104"/>
      </p:sldLst>
    </p:custShow>
  </p:custShow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0099FF"/>
    <a:srgbClr val="33CCFF"/>
    <a:srgbClr val="003366"/>
    <a:srgbClr val="FF99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7" autoAdjust="0"/>
    <p:restoredTop sz="89687" autoAdjust="0"/>
  </p:normalViewPr>
  <p:slideViewPr>
    <p:cSldViewPr>
      <p:cViewPr varScale="1">
        <p:scale>
          <a:sx n="98" d="100"/>
          <a:sy n="98" d="100"/>
        </p:scale>
        <p:origin x="78" y="1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11319"/>
    </p:cViewPr>
  </p:sorterViewPr>
  <p:notesViewPr>
    <p:cSldViewPr>
      <p:cViewPr>
        <p:scale>
          <a:sx n="120" d="100"/>
          <a:sy n="120" d="100"/>
        </p:scale>
        <p:origin x="-3042" y="57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0" tIns="47970" rIns="95940" bIns="47970" numCol="1" anchor="t" anchorCtr="0" compatLnSpc="1">
            <a:prstTxWarp prst="textNoShape">
              <a:avLst/>
            </a:prstTxWarp>
          </a:bodyPr>
          <a:lstStyle>
            <a:lvl1pPr algn="l" defTabSz="95896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0" tIns="47970" rIns="95940" bIns="47970" numCol="1" anchor="t" anchorCtr="0" compatLnSpc="1">
            <a:prstTxWarp prst="textNoShape">
              <a:avLst/>
            </a:prstTxWarp>
          </a:bodyPr>
          <a:lstStyle>
            <a:lvl1pPr algn="r" defTabSz="95896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0" tIns="47970" rIns="95940" bIns="47970" numCol="1" anchor="b" anchorCtr="0" compatLnSpc="1">
            <a:prstTxWarp prst="textNoShape">
              <a:avLst/>
            </a:prstTxWarp>
          </a:bodyPr>
          <a:lstStyle>
            <a:lvl1pPr algn="l" defTabSz="95896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0" tIns="47970" rIns="95940" bIns="47970" numCol="1" anchor="b" anchorCtr="0" compatLnSpc="1">
            <a:prstTxWarp prst="textNoShape">
              <a:avLst/>
            </a:prstTxWarp>
          </a:bodyPr>
          <a:lstStyle>
            <a:lvl1pPr algn="r" defTabSz="95896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E8351B-CC01-42BF-9B73-D3AB0FD788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234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09:36:19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2648 4303 124 0,'-12'15'46'15,"7"-10"-35"-15,5 5-8 0,0-10-6 0,0 5 0 16,0 6 1-16,0 4 17 16,-6 10 7-16,0 5 14 15,-5 15 5-15,0 11-9 16,-1 4-2-16,7 5-17 16,-1 11-1-16,6-1-1 0,0 21-6 15,6 35-3-15,-6 14 1 16,0 26 0-16,-6 31 5 15,-5 14 3-15,-6 15 5 16,0 21 4-16,-6-16-10 16,-11-14-3-16,6-36-10 15,-1-15 0-15,1-30-32 16,6-31-14-16,-1-34-59 16,12-31-37-16,5-30 68 15</inkml:trace>
  <inkml:trace contextRef="#ctx0" brushRef="#br0" timeOffset="661.6719">3327 4132 160 0,'-17'51'63'0,"17"-16"-49"0,5 20-2 0,-5-25-2 16,0 36-9-16,-5 29-1 15,-7 11 2-15,-10 15 3 16,5 9-2-16,0 36 5 0,0 0 4 0,0 10 5 16,0 21 2-16,-6 19-2 15,6-15 2-15,0 0-8 16,12 31-2-16,-7-26-7 16,7-20-2-16,5-20-9 15,-6-25-2-15,6-31-65 16,0-29-55-1,0-36 41-15</inkml:trace>
  <inkml:trace contextRef="#ctx0" brushRef="#br0" timeOffset="1351.3167">2738 4238 188 0,'-23'35'71'0,"23"-35"-55"0,12 20-11 0,-7-5-7 16,1 10-9-16,0-9 2 0,5 9 5 16,6 5 4-16,0 5 1 15,6 0 10-15,-1 0 8 0,12 6 1 16,12-1 0-16,-1 5-10 16,11 11-4-16,7-6-6 15,5 15-1-15,-1 11 1 16,1 24 2-16,0 16-3 15,-5 10 0-15,-1 10-4 16,0-1 1-16,6 16 2 16,0 15 3-16,5-15-2 15,1-10 0-15,5-5 1 16,-16 5 0-16,4 0-3 16,-4-11 2-16,-7-4 3 15,-5-25 1-15,0-16-1 0,-11-9-2 16,-1-26-2-16,-5-10-1 15,-5-10 6-15,-7-10 5 16,-5-20-2-16,-5-25-1 16,-1-25-2-16,0-30 0 15,6-16-4-15,6-10-2 16,-1-24 2-16,1-41 0 16,11-6-2-16,6-9 2 15,5-30-1-15,12 5 0 16,-18 5 2-16,6 4 2 15,-5 1-3-15,-6 15 0 16,6 30 1-16,-23 25 0 16,0 21-3-16,-6 19 0 0,0 11-16 15,6 14-7-15,6-4-60 16</inkml:trace>
  <inkml:trace contextRef="#ctx0" brushRef="#br0" timeOffset="2149.1239">1453 7427 64 0,'-51'30'24'0,"34"-15"-18"0,0 0-7 0,6-5-3 0,5 0 1 15,1 0 1-15,-1 1 10 16,1 4 7-16,-1-5 13 15,0 0 4-15</inkml:trace>
  <inkml:trace contextRef="#ctx0" brushRef="#br0" timeOffset="2373.487">1323 7558 213 0,'17'-20'30'0,"6"-11"-11"15,22-9-7-15,29-10-8 16,5-10 2-16,23-21 0 0,5-15 6 16,40-24 5-16,23-1-5 15,6-10 1-15,16-35-6 16,29-20-2-16,11 0 0 15,0-10-1-15,28-31-5 0,-5 6-1 16,17-5 1-16,-6-21 0 16,-12 31-2-16,1 5 2 15,-17 20-1-15,-18 5-2 16,-27 9-15-16,-6 27-7 16,-6 29-64-1</inkml:trace>
  <inkml:trace contextRef="#ctx0" brushRef="#br0" timeOffset="3048.3666">1391 3554 68 0,'6'-10'27'0,"-1"5"-21"0,18 0-4 0,-12 5-1 15,6 5-1-15,17 5 0 0,0 0 11 16,0 10 7-16,17 15 11 16,6 20 6-16,11 6-9 15,0 4-6-15,22 16-9 16,23 4-5-16,40 6-3 15,23 14-3-15,16 11 1 0,23 20-1 16,6 5 2-16,17 5-1 16,11 30 2-16,0 20 7 15,5 0 3-15,12 20 11 16,-11 11 5-16,5-6-11 16,-5-5-5-16,-29 16-11 15,-11-1-1-15,-5-15-1 16,-12-14 2-16,-23-1-52 15,-16-25-23-15,-6-30-18 16</inkml:trace>
  <inkml:trace contextRef="#ctx0" brushRef="#br0" timeOffset="3664.1867">3593 8825 156 0,'-17'15'60'0,"11"-5"-47"0,6 21-5 0,0-6-5 16,0 15-3-16,0 25 0 15,0 36 0-15,0 25 0 16,0 5 0-16,0 30 8 0,6 25 5 16,-6 0-2-16,5 45-1 15,1-5 5-15,-6 6 2 16,0 9 0-16,0-4 2 16,0-21-10-16,0-20-3 0,-6-20-9 15,1-25 0 1,-1-15-72-16,6-40-56 15,0-21 43-15</inkml:trace>
  <inkml:trace contextRef="#ctx0" brushRef="#br0" timeOffset="4069.2401">4374 8966 228 0,'-17'5'85'0,"11"10"-66"0,-5 5-8 0,11 1-6 16,0 19-12-16,0 10 0 15,0 20-2-15,0 11 3 16,0 15 4-16,0 14 7 0,0 26 7 16,5 25 11-16,1 10 6 15,0 35-13-15,-1 16-4 16,-5-1-4-16,0 20 2 16,0 6 6-16,-11-1 2 15,-6-14-7-15,6 4-2 0,-6-25-7 16,-6-25-2-16,6-25-33 15,6-30-15-15,0-20-53 16,-6-36-45 0,11-34 52-16</inkml:trace>
  <inkml:trace contextRef="#ctx0" brushRef="#br0" timeOffset="4849.323">3830 9082 212 0,'-62'-15'79'0,"45"15"-61"0,6-10-5 0,5 10-7 15,1 0-13-15,-7 10 0 16,7-10 3-16,-1 5 4 16,6-5 1-16,6 0-1 0,5-5 3 15,6-5 13-15,17-10 7 16,22-1-3-16,18-9 1 16,5 0-10-16,6-5-4 15,17 0-4-15,34 15 0 16,-6-11-2-16,11 11 2 0,1 10-4 15,-12 10 0-15,12 10-1 16,-7 10 0-16,-4 16 2 16,-18 19 0-16,-17 10-3 15,-17 16 2-15,-11 4 3 16,-11 11 3-16,-6-11-2 16,-29 11-2-16,-5 5-3 15,-11 4-1-15,-17 11-5 16,-12 0-2-16,-22-16 0 15,-18 1 1-15,-4-16 8 16,-7-9 2-16,0-6 1 16,6-9 1-16,1-16-4 15,-1-10 0-15,5-5 3 16,7-10 3-16,-1-10 2 16,6-5 3-16,6-5-1 0,5 0 2 15,6-5-6-15,6-5-3 16,0 5 1-16,5-10 0 15,1 5 1-15,5 5 0 16,0 0-5-16,11 5 1 16,-5 0-2-16,5 10 0 15,12 5 8-15,11 10 6 16,5 21 0-16,18 19 3 0,11 16-4 16,17 19 1-16,-6 11-5 15,17 15-2 1,12 34-2-16,-1 6 0 0,6 0 2 15,-16-10 4-15,-1 15-4 16,-5-10-3-16,-12-15-12 16,-6-35-6-16,-10-5-76 15,-1-31-31-15,6-15 5 16</inkml:trace>
  <inkml:trace contextRef="#ctx0" brushRef="#br0" timeOffset="5466.2762">2302 12849 56 0,'-34'15'24'0,"29"-15"-18"0,5 0-2 16,0 0-2-16,5-5 6 15,7-5 7-15,16-5 6 16,0-5 2-16,12-10-8 15,11-5-2-15,11-10-1 16,0-16 0-16,12-4-2 16,22-36-1-16,17 16 1 15,23-16 1-15,11 0-5 16,-5 1 5-16,33-16 4 0,18-25-3 0,-7 0-2 16,18 6-3-1,23-26 0-15,-12-20 0 0,5 0 3 16,24 4-3-16,-18-9-2 15,0-20-5-15,12 15 0 16,0-10-2-16,-23 15 0 16,6 0-33-16,-12 9-15 15,-17 37-34 1</inkml:trace>
  <inkml:trace contextRef="#ctx0" brushRef="#br0" timeOffset="6982.4542">2619 8664 220 0,'-85'41'85'0,"63"-36"-66"0,-1 5-6 0,12-5-4 0,11 0-13 16,11 5 1-16,6 5 10 15,11 0 7-15,1 10-7 16,16 15 14-16,12-4 8 0,16 19-4 15,29 20 0-15,22 26-10 16,18 10-2-16,-12 9-7 16,23 21-2-16,17 40 2 15,5-10 3-15,-5 10 5 16,11 36 1-16,34-6 3 16,-22-5 1-16,-1 5-6 15,29 21 0-15,-12-26-8 16,-11-5-3-16,0-10-1 15,6 6-1-15,-17-21-3 16,-17-20 2-16,-23-16-17 0,-6-14-8 16,-11 5-17-16,-5-10-8 15,-6-1-28-15,-12-4-13 16,-5-25-16 0</inkml:trace>
  <inkml:trace contextRef="#ctx0" brushRef="#br0" timeOffset="8062.8886">9201 2940 292 0,'-79'-15'110'0,"51"10"-86"0,-1-5-28 0,12 5-18 16,-5 0-11-16,-12 0 2 15,-17-10 24-15,-23 0 11 16,-28 0 0-16,-16 15 13 0,-7 0 6 16,-11 15 4-16,-22 15 1 15,-6 15-9-15,5 20-4 16,12 26-8-16,0-5-3 16,0 19-7-16,5 46 0 15,12 15 1-15,23 15 1 16,16 20-2-16,29 21 0 15,22-16 4-15,29 0 1 16,28 10-3-16,34-19-1 16,22-26 3-16,12-15 1 15,17-31 2-15,28-19 0 16,29-16 0-16,-1-29 2 0,12-31-1 16,22-15 0-16,1-30-3 15,-6-25 1-15,-1-21-4 16,7-39 0-16,-12-11 3 15,-28-5 1-15,-17-19-1 16,-23-16 1-16,-23-10-2 16,-22 5 2-16,-23 0-2 15,-16-5 2-15,-18 0-4 16,-11 5-2-16,-23-20-1 16,-10 15 0-16,-18 20-4 15,-17 10-2-15,-6 1 0 16,1 19 4-16,-1 25-6 15,0 26 0-15,1 30-31 16,-12 15-11-16,-17 45-57 16</inkml:trace>
  <inkml:trace contextRef="#ctx0" brushRef="#br0" timeOffset="8436.6283">8092 5002 200 0,'-6'-10'77'0,"12"0"-60"0,5 5-5 15,-5 5-6-15,0 5-9 16,5 5 2-16,0 10 18 16,6 6 9-16,6 14-13 15,11 20 13-15,17 21 6 0,22 24-10 16,12-9-2-16,11 15-12 16,1 14-3-16,5 16-3 15,11 5-2-15,11-20-2 16,-5-5 1-16,-11-26-19 15,-18-4-7-15,-11-31-74 16,-11-15-56-16,-5-25 57 16</inkml:trace>
  <inkml:trace contextRef="#ctx0" brushRef="#br0" timeOffset="8841.9034">8217 2834 164 0,'0'-40'63'0,"5"30"-49"0,6 0-15 15,-5 15-10-15,-6 10 20 16,0 15 15-16,-6 41 11 16,-5 14 6-16,-6 31-22 15,-11 40 7-15,-6 35 4 0,-11 10-7 16,-18 41-1-16,-10 14-13 15,-1-9-3-15,-5 19-2 0,5-24 0 16,7-31-13-16,10-20-7 16,6-30-40-16,6-25-16 15,-1-20-38 1</inkml:trace>
  <inkml:trace contextRef="#ctx0" brushRef="#br0" timeOffset="9895.2547">6111 6059 92 0,'-85'45'35'0,"63"-30"-27"0,5-5 2 0,11-5-1 16,0 5-1-16,6-10 0 16,0 0 7-16,6-10 4 0,11 0 8 15,17-10 6-15,28-15-7 16,23-10-1-16,23-21-14 15,27-45 0-15,58-49 0 0,22-27-6 16,68-59-1-16,17-16-2 16,62-39 1-16,12-26-2 15,39-36 2-15,17-4-2 16,0-15-1-16,28 0-4 16,7 14-2-16,-7 21-37 15,6 36-14-15,-17 14-28 16</inkml:trace>
  <inkml:trace contextRef="#ctx0" brushRef="#br0" timeOffset="11021.0343">7119 1662 156 0,'5'-5'60'0,"18"10"-47"0,22 21-9 0,-28-11-7 16,11 10-3-16,6 20 1 15,0 10 3-15,6 16 1 16,17 29 1-16,22 26 0 0,23 10 0 0,11-5 0 15,11 30 2-15,29 20-1 16,28 10-1-16,12 5 1 16,10 36-1-16,24 4 0 15,-1 26 0-15,-5 29 0 16,17 21 2-16,-6 25-3 16,-12 10 0-16,7 0-23 15,10-25-47 1,-21-25 2-16</inkml:trace>
  <inkml:trace contextRef="#ctx0" brushRef="#br0" timeOffset="24230.5064">2846 14731 84 0,'-6'5'33'0,"6"-5"-26"0,0 0-8 15,0 0-7-15,0-5-7 16,0 0-2-16,0-5 8 15,0 5 4-15,0-1 15 16,-6 1 8-16,-5 5 6 16,-6 0 5-16,0 0 2 15,-6 0 3-15,1-5-7 16,5-5-4-16,-12-5-9 16,-4-5-1-16,4-5-8 0,-5-5 4 15,-5 0 3-15,5 5 5 16,-6-1 2-16,-11 6-4 0,6 5 1 15,-6 0-9-15,6 0-4 16,-6 0-5-16,0 5-1 16,11 5 4-16,6-10 1 15,0 5 2-15,-5 0 0 16,10 0 4-16,1-1 3 16,0 1-4-16,5 0-2 15,6 5 2-15,-6 0 2 16,-5 5-2-16,6 0-2 15,5 5-2-15,0 0-3 16,0 5-2-16,5 0-1 16,1 1 2-16,0 4 0 0,-1 15-2 15,1 5 0-15,5 20-1 16,-5 11 3-16,0 9-2 16,5 1 1-16,0-1 2 15,1 6 0-15,-7-1-5 16,1 16 1-16,0 4 0 15,5 1 2-15,0-6-1 16,1-9 1-16,-1-6 2 16,0-9 0-16,6-1 0 15,0-9 2-15,0-1-1 16,6-5 2-16,0-4-4 16,-1-1 0-16,7 0 1 15,-1 6 0-15,12 4 0 0,-1-10 0 16,1-5-3-16,11-4 0 15,6-6-1-15,5-5 3 16,11-10 0-16,1 5 1 16,22-15-3-16,17 5 2 15,6-4-21-15,-5-6-10 16,-7-10-75 0</inkml:trace>
  <inkml:trace contextRef="#ctx0" brushRef="#br0" timeOffset="25207.2472">4685 14157 188 0,'-40'10'71'0,"29"-5"-55"0,-6 0-5 0,6 0-5 15,-1 0-13-15,1 0-3 16,0 0 6-16,-1 0 3 0,1-5 2 16,11 0 8-16,-11 6 4 0,-1 4 2 15,7-5 1-15,-1 5 3 16,6 5 0-16,0-10-6 16,6 10 0-16,-1 0-8 15,12 0-1-15,12 0 7 16,5 0 2-16,11 0-6 15,17-5-4-15,-11 0 0 16,6 1 2-16,-1-11 2 16,1 0 1-16,0-6-4 15,-1 1-1-15,12 0-1 16,-11-5 1-16,5 5-4 16,12 0-2-16,-18 0-1 15,1 0 3-15,-1 0-5 16,-10 5 0-16,-1 5 0 0,-11-5 4 15,-6 10-4-15,0 5 0 16,-5 6 0-16,5 4 2 16,-16 15-1-16,5 10 4 15,0 11 0-15,0 9 1 16,5 5-3-16,-5 6 2 16,0-1 3-16,0 11 1 15,0 5-1-15,-6 4-2 16,1 11 1-16,-1-11-1 15,-5 1 0-15,5-16 2 16,-5-4-1-16,-6-11 2 16,0-9 0-16,0-6 1 15,0-5 6-15,-17 1 6 16,5-6-4-16,-5 0-2 0,-11 1-1 16,-11-1-1-16,-12 10-4 15,-12 0-3-15,-5 1 0 16,-5-6 1-16,5-15-1 15,11 0 2-15,6-4-4 16,12-11-2-16,11-5-45 16,-1-10-17-16,24-10-58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34:02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8381 13373 132 0,'0'-11'52'0,"0"16"-41"0,0 1-2 0,0-6-5 0,-6 10-7 15,0 5 2-15,-5-10 1 16,0 5 0-16,-6 5 0 15,0 0 8-15,5-10 7 0,1 5 15 16,-12-10 8-16,12 5-5 16,0-5-2-16,-1 0-9 15,1 0-1-15,6-5-12 16,-1 5-3-16,6-10-4 16,0 5-2-16,0 5-2 0,0 0 1 15,6-10 1-15,-1 10 2 16,6 0 1-16,1 0 3 15,5 0-1-15,11 0 2 16,6 10-4-16,6-10-2 16,5 5 4-16,6-5 1 15,5 0-5-15,1-5-2 16,0 5 0-16,-1-10 2 16,1 5-2-16,-6 5 0 15,-6-10 1-15,0 10 2 16,-5 0-3-16,-6 0-2 15,-11 0 4-15,-1 0 3 16,-10 0-1-16,-7 0 0 0,-5 0 1 16,-11 10 0-16,-12-10-5 15,-5 15 1-15,0 0 0 16,-12-5 0-16,-5 10-3 16,-6 0 0-16,-6 0 2 15,-5 1 2-15,0-6 0 16,-1 5-1-16,7 0 1 15,5-5 1-15,6-5-1 16,11 5 2-16,5-15 2 16,7 5 2-16,5-5-6 15,0 0 0-15,17-5-1 16,17 5 0-16,5-10 0 16,12 5 0-16,12 5 0 15,10-10 2-15,6 5-3 0,1 5-2 16,-7 5 2-16,1 5 0 15,0-10 1-15,-7 0 0 16,-4 0 2-16,-7 0 1 16,-10 0-1-16,-1 0-2 15,-11 0 3-15,-6 0 0 16,-11 0 1-16,0 0 2 16,-17 0-3-16,-5 0-2 15,-7 0 2-15,-10-10 0 16,-12 5-1-16,-6 5 1 15,-5-10-4-15,0 5 0 16,-1 5 3-16,7 0 3 16,11-10-2-16,5 5 0 0,6 5-3 15,6 0-1-15,5 0 1 16,6-10 0-16,6 5-3 16,11 0 2-16,11 0-1 15,12 0-2-15,11 0 3 16,11 5 0-16,6 0-2 15,0 5 0-15,5 0 2 16,-10 0 2-16,-1 0 0 16,-5 0 2-16,-6-5-2 15,-6 0 2-15,0 0-2 16,-5-5 2-16,-6 0 0 16,-12-5 3-16,-5 0-5 15,-11-6-3-15,-6 6 1 16,-17 0 0-16,-11 5 1 0,-6 5 0 15,-6 10 0-15,-5 0 0 16,5 6-3-16,7-1 0 16,4 0-1-16,12 0 0 15,6 0-19-15,5 0-10 16,12-15-80 0,22-10-56-16,6-20 66 15</inkml:trace>
  <inkml:trace contextRef="#ctx0" brushRef="#br0" timeOffset="3995.0725">16547 14368 264 0,'0'-5'101'0,"0"5"-78"0,6 5-7 15,11 11-26 1,6-1-2-16,11 5 0 0,17-15 3 16,16 5 6-1,18 5 1-15,6-10 4 0,11 5 16 0,11-10 9 16,34 0-8-16,29 0-3 15,16 0-7-15,51-15-4 16,18 0 0-16,44-15 1 16,1 10-3-16,28-11 0 15,5 1-1-15,18 0 1 16,-1 0 0-16,24 0 3 16,-12-1-1-16,28-4 0 15,-11-5-1-15,28 0 0 16,-23 0-5-16,1 9 1 15,-40-4 0-15,-17 10 2 0,-18 0-1 16,-38 10-1 0,-41 0-2-16,-27 5 1 0,-40 0-15 15,-40 5-6-15,-34 5-42 16,-34-6-16-16,-28 6-30 16</inkml:trace>
  <inkml:trace contextRef="#ctx0" brushRef="#br0" timeOffset="4655.3391">25348 13533 112 0,'-23'-10'44'0,"12"10"-35"0,0 0-13 15,5 0-6-15,-5 0 3 16,-1 0 3-16,1 0 32 16,-6 0 16-16,0 0 6 15,0 10 5-15,0 1-19 16,0 4-7-16,11 10-17 16,6 5 1-16,17 15 1 0,23 1-3 15,22 14 1-15,18 5-1 0,10-19 1 16,6 4-2-1,18-5-1-15,4-10-1 0,-4-10 2 16,-13 6-5-16,-16-16-1 16,-17-5-4-16,-22 5-1 15,-52 10 3 1,-34 10-6-16,-22 0 1 16,-12 6-17-16,-5 4-6 15,-23 5-38-15,-22 16-16 16,-1 4-29-1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34:49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24703 6310 204 0,'-40'-20'77'0,"34"15"-60"0,6 5-9 16,0 5-9-16,6 10-9 0,0 5-1 15,-6 16 6-15,0-6 2 16,-6 15 3-1,-5 5 8-15,-12 16 7 0,-5 19 8 0,0 31 3 16,-6 15-5-16,0 25-2 16,-6 35-7-16,17 35 0 15,-5 36-5-15,11 34-2 16,0 52-2-16,6 19 0 16,5 55-2-16,1 16-1 15,-7 5 1-15,1 29-1 16,-6-39 2-16,0 0 1 15,0-46 7-15,6-10 4 16,11-50-3-16,0-40 1 16,5-41-7-16,1-40-1 15,0-34-2-15,-1-32-2 0,1-34-17 16,0-31-9-16,-6-24-50 16,-6-31-23-16,-11-20-4 15</inkml:trace>
  <inkml:trace contextRef="#ctx0" brushRef="#br0" timeOffset="479.4068">23571 13362 208 0,'-34'0'77'0,"28"-5"-60"0,1 0-7 0,5 0-6 16,0 0-9-16,5 0 1 15,1 5 0-15,5 5 2 16,6 5 1-16,11 0 1 0,6 11 2 16,6 14 8-16,11 10 5 0,6 31 2 15,10 29 1-15,1 16 0 16,0-5 0-16,0 4 0 16,0-9 0-16,0-15-3 15,6-21-1-15,-1-20 3 16,1-30 3-16,-1-25 1 15,7-35 2-15,-7-30-4 16,1-56-2-16,-1-20-12 16,-5-25-5-16,-6-40-20 15,1 5-8-15,-12 15-56 16,0 5-25-16,-6 20-14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37:50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14148 11431 48 0,'-6'25'19'0,"6"-5"-15"0,0 5-1 0,0-10-1 16,0 0-5-16,6 11 2 15,-1-11 1-15,1 10 0 16,0 0 0-16,-1 0 2 15,1 0-3-15,0 6 0 16,-1-1 3-16,-5 0 1 16,0 0-4-16,0 5 1 15,0 0 0-15,0-4 0 16,0 4 0-16,0-5 0 16,6 0 0-16,-6-5 0 15,0 11 0-15,0-1 0 16,0 5 0-16,0 10 0 0,0-9 0 15,-6 9 2-15,1 5 1 16,-1 1 1-16,6-11-5 16,0 0-1-16,0 5 1 15,-6-4 0-15,6-1 3 16,0-10 1-16,0 5-1 16,0 1-2-16,0-1 5 15,6-10 4-15,0 5-3 16,5 0-1-16,0 1-2 15,-5 4-3-15,0 0 3 16,-1 5 0-16,1-4 5 16,-6 4 5-16,0 0-1 15,0 0 3-15,6 6-10 0,-1-6-3 16,1-5 0-16,0 6 1 16,-1-1 1-16,1-5 2 15,5 0-1-15,1 1 2 16,-1-1-2-16,0 0 0 15,-5 0-1-15,-1 11 0 16,1-6-2-16,0 10-2 0,-6 1 1 16,0-1-1-16,0 0 2 15,-6 6-1-15,0-16 2 16,1 5 2-16,-1-5 2 16,6 1-3-16,-5-1-1 15,-1 0-1-15,6-5 1 16,0 1-2-16,0 4 2 0,-6-10-2 15,6 10 2-15,-5 1-4 16,-1 4 0-16,0 5 1 16,1-14 0-16,5 4 0 15,0 0 2-15,-6 0-1 16,0 6-1-16,1 4 1 16,-1-5-1-16,0 6 0 15,1 4 0-15,5 5 0 16,0 11 0-16,0-11 4 15,0 6 2-15,0-1-5 16,0-5 0-16,0 1-1 16,0-1 0-16,-6-4 4 15,0-6 2-15,1 5 2 16,-1 1 2-16,6 4-5 0,0 6-1 16,-6 9-4-16,6-10-1 15,0-4 3-15,6-1 1 16,0 1-1-16,-1-6 1 15,1 0-4-15,0 1-2 16,-6-1 2-16,0 0 2 16,0 1 2-16,0-1 1 15,-12 0-2-15,7 6-2 16,-7-11 1-16,7 1-1 16,-7-6 2-16,7 5 1 15,-1-15-1-15,-5 1-2 16,5-6 1-16,0-5-1 15,6 10-3-15,0-10 0 0,0 1 4 16,0-1 1-16,0 0-3 16,0 5-1-16,0 10 3 15,-5 1 1-15,5-6-3 16,0 5 1-16,0 11-2 16,0-11 0-16,-6 0 2 15,6 0 2-15,0-4-1 16,6-1-1-16,-1-5-4 15,1 0-2-15,0 1-22 16,5-1-6-16,0 5-27 16,-5 0-31-1,0 16 31-15</inkml:trace>
  <inkml:trace contextRef="#ctx0" brushRef="#br0" timeOffset="10314.8178">12071 16235 20 0,'0'15'11'0,"0"-5"-9"0,0 5 0 16,0-15 1-16,0 0 4 15,0 0 6-15,0 5 6 16,0-5 3-16,0 0 2 16,0 10 0-16,0-10-9 15,0 15-4-15,0-10 0 16,0-5 0-16,0 10-3 15,0-10 0-15,0 0-3 0,0 5 2 16,0 5-4-16,0-5 3 16,0 5 3-16,-6 5-1 0,0 1 1 15,1 4-1-15,5 0 0 16,0 0-2-16,0 0-1 16,0 0-1-16,5 5 2 15,1-10 1-15,0 0 1 16,-1 1 4-16,7-6 3 15,-1 0-6-15,6-5-3 16,0 0 1-16,6 0 0 16,-1 0-3-16,6 0-1 15,1 0-1-15,5 0 1 16,0 0 0-16,11 0 1 16,-5 0-5-16,-1 0 1 0,1 0 0 15,-1-5 2-15,1 0-1 16,0 0-1-16,-1 5 1 15,-5 0-1-15,0 0-3 16,-5 0 2-16,-1 5 1 16,0-5 2-16,6 0-1 15,0 0-1-15,6 0 1 16,-1 5-1-16,1-10 0 16,-1 0 0-16,7 0 0 15,-1 0 0-15,-5 0 0 16,-1 0 0-16,1 0-3 15,0 0 2-15,-1 0-1 0,-5 0 0 16,0 0 4-16,-6 0 1 16,1 0-1-16,-1 0 1 15,-5 0-2-15,-1-10 2 16,1 5-4-16,-1-5 0 16,1 0 1-16,0 0 0 15,-1-5 0-15,-5 0 2 16,0 0-1-16,-5 0 2 15,-1 0-2-15,0 5 2 16,1 0-4-16,-7-1 0 16,1 6 5-16,0-10 2 15,-1 5-2-15,1 5-3 16,0 5 0-16,-1-10 1 0,1 5-1 16,0-5-1-16,-6 0 7 15,0 0 5-15,5 0-4 16,1 0-2-16,0 0-3 15,-1-5-3-15,1 0-2 16,5-5 1-16,-5-1 1 16,0 1 2-16,-1 0-1 15,1 5 2-15,-1-15-2 16,1 5-1-16,0-5 1 16,-1-1-1-16,1 1 0 15,5-5 0-15,-5 0-3 16,0 5 2-16,-1 4 1 15,1 1 2-15,-6 0 1 16,-6 5 1-16,1 0-5 16,-7 0-1-16,1 0 1 15,0 5 2-15,-6-16 0 0,0 6 2 16,0 0-2-16,6-5-1 16,-1 0 3-16,1 0 0 15,0-16-4-15,-1 6-1 16,1 0 3-16,0 0 1 15,-1 4 0-15,1 6 1 16,0 5-2-16,-1 0-1 16,1 5 1-16,0 5-1 15,-1 0 0-15,1-1 2 16,0-4-1-16,-1 0 2 16,1 5-2-16,0-10 2 0,-1 5-2 15,1 5-1-15,0-10 1 16,-6 10-1-16,0-1 0 15,-6 1 2-15,1 0-1 16,-7 5-1-16,-5 0 1 16,-5 5-1-16,-7 0-3 15,1 0 2-15,-6 0 1 16,-5 0 2-16,5 0 1 16,0 0 1-16,-6 5-5 15,6-10-1-15,0 5 1 16,0 5 2-16,-5-10-2 15,-1 5 0-15,-5 5 1 16,0-10 0-16,-6 5 0 16,6 5 0-16,-1-10-3 0,1 5 2 15,5 5 1-15,12-10 2 16,6 4-1-16,5 6-1 16,0 0-2-16,5 0 1 15,1 0-1-15,0 0 0 16,5 0 2-16,-5 6 2 15,5 4-3-15,6-10 0 16,0 15-1-16,0-10-2 16,6 10 3-16,-6 0 0 15,6 5 1-15,-1 10 2 16,1 0-3-16,5 11 0 16,6 9-1-16,0 5 0 15,6 11 2-15,0-1 0 16,5 0 0-16,-5-4 0 0,-1-1-3 15,1 0 2-15,0 1 3 16,-1-1 1-16,-5 1-4 16,6 9 1-16,-6 5 0 15,0 11 0-15,6-11 2 16,-6-4 1-16,0-11-12 16,0-10-7-16,5-14-44 15,7-16-21-15,10-25-27 16</inkml:trace>
  <inkml:trace contextRef="#ctx0" brushRef="#br0" timeOffset="13918.3021">11901 15284 64 0,'-6'5'27'0,"6"5"-21"0,-5-10 5 0,5 0 1 15,0 0-3-15,0 0 2 16,0 0-2-16,0 0 0 16,0 0-3-16,0 0-1 15,0-10 1-15,-6 5 3 16,6 5-6-16,0 0-2 15,0-10-3-15,-6 10 0 16,1-5 2-16,5 5 0 16,-6 0 0-16,0 0 2 0,1-10 1 15,-1 5 1 1,0 5 0-16,1-10 0 0,-1 5-2 16,0 0-2-16,1 0 1 15,-1 0-1-15,6 0 0 16,-6 5 0-16,1-5 2 0,-1 5 1 15,6 0 3-15,0 0-3 16,-6 0 0-16,1 0 5 16,-1-5 3-16,6 5-2 15,-6 0 0-15,1-6-3 16,-1 1 1-16,0 0-2 16,-5 0 0-16,0 0-3 15,-1 0 1-15,-5 0-2 0,0 0-1 16,0 0 1-1,1 0 1-15,-7 0-1 0,0 0 2 16,1 0-2-16,-1 0 2 16,0 0 0-16,1 0 1 15,-1 0-2-15,0 0 1 16,1 0-2-16,-1-5-1 16,6 5 1-16,-5 5 1 15,5-10-3-15,0 5 0 16,-6-10 1-16,6 5 0 15,0 5 0-15,0-11 2 16,0 6-1-16,-6 0 2 16,1 0-2-16,-7 0 2 0,1 5-2 15,0 0-1-15,-6 0 1 16,0 0-1-16,0 5 0 16,-6 0 0-16,1 0 0 15,-7 0 0-15,1 0 0 16,0 0 0-16,0 0 0 15,5 0 2-15,0 5-1 16,6-5-1-16,0 5-2 16,6-5 1-16,0 0 1 15,0 5 0-15,5 0 0 16,-5 0 0-16,-1 0 0 16,7 0 0-16,-7 0-3 15,1 0 2-15,5 10 1 16,-5-15 2-16,0 16-3 15,0-11 0-15,5 5 1 0,0 5 0 16,1-10 0-16,-1 5 0 16,6-10 2-16,0 15 1 15,6-15 1-15,-1 5 0 16,1 0 2-16,5 0 1 16,1-5-1-16,5 0-1 15,0 0-3-15,-12 0-2 16,7 0 3-16,-1 0 0 15,-5 0 3-15,5 0 3 16,1 0-2-16,-7 0-2 16,1 0-2-16,5 0 0 15,-5 0-2-15,5 5-1 0,-5-5 1 16,5 5 1-16,-5 0-3 16,5 0-2-16,-5 0 2 15,0 0 2-15,5 0 0 16,-5 0 2-16,-1 0-2 15,7 0 2-15,-1 0-2 16,-5 0-1-16,5 0 1 16,0 0 1-16,1 0-3 15,-1 1 0-15,0 4 1 16,1 0 0-16,-1 0-3 16,0 5 2-16,1 0 1 15,5 0 2-15,0 15-3 16,0-5-2-16,0 5 2 15,0 6 0-15,0 4 1 0,0 0 2 16,5 0-1-16,1-4-1 16,0-1-2-16,-6 0 1 15,0 5 1-15,0-5 2 16,0 6-1-16,0 4-1 16,-6 5 1-16,0 11-1 15,1-6 0-15,-1 5 0 16,0 11 0-16,1-11 0 15,-1 0 0-15,0-4 0 16,6-11 0-16,0 0 2 16,0-4-3-16,0-6 0 0,0-5 1 15,0 0 2-15,0-15-3 16,0 5 0-16,6-5-1 16,-6-4 0-16,0-1 4 15,0 0 1-15,0-5-4 16,0 0 1-16,6-5 0 15,-1 0 0-15,1 0 0 16,0 0 2-16,5-5-3 16,0 0-2-16,1 0 2 15,5 0 0-15,5 0-2 16,1 0 0-16,0-6-1 16,5 6 0-16,0 5 3 15,1 0 0-15,4 0-2 16,1 0 2-16,6 5 1 15,0 6 0-15,-1-6 0 0,1 5 0 16,5 0-3-16,-5 0 2 16,5 0-4-16,6 0 1 15,6 0-5-15,-1 0 1 16,6 5-12-16,1 5-4 16,5 0-67-1</inkml:trace>
  <inkml:trace contextRef="#ctx0" brushRef="#br0" timeOffset="26437.6981">14363 15173 80 0,'11'10'33'0,"-11"-5"-26"0,6 5 5 0,-6-10 2 16,5 5-4-16,1 1 2 15,5-6 2-15,1 0 1 16,5 0-2-16,5-6 0 16,7 1-5-16,5-5-3 0,5 0-2 15,6 0-3-15,1 5 1 0,-1 0-1 16,6 0 2-16,0 0 3 16,0 0 2-16,0 0-1 15,0-5 1-15,0 0-2 16,5 5 2-16,6-10-2 15,1 5 2-15,5 5-2 16,-6-10 2-16,0 5-2 16,0 5 0-16,-5 5-3 15,-6 0 1-15,-6 0 0 16,-5 15 1-16,-1-10-5 16,-5 5 1-16,-5 5 0 15,-7-15 0-15,1 5 0 16,0 5 2-16,-1-10-1 0,-5 0 2 15,0 0 2-15,-5-10 2 16,-1 5 1-16,0 5 0 16,1-10-4-16,-1 5-1 15,0 5-1-15,-5-10-2 16,-1 5 1-16,7 5-1 16,-7-10-3-16,1 5 2 15,0-5 1-15,-1 4 2 16,1-9-1-16,0 10-1 15,-1 0 1-15,1 0-1 16,0 0 0-16,-1 0 0 16,1 0-3-16,0 5 2 0,-1 0 1 15,1 0 2-15,0 0-3 16,5 0-2-16,0 0 2 16,1 0 0-16,-1 5 1 15,0 0 2-15,1 0-3 16,-1 5 0-16,-5 0 1 15,-1 0 0-15,1 6 0 16,-6-1 0-16,0 0 2 16,0 5 1-16,0 0-1 15,0 0-2-15,0 0 1 16,-6 5-1-16,1 1-3 16,-1 4 2-16,-5 10 1 15,-1-5 2-15,1 5-1 16,0 1-1-16,-6-1 1 0,0 5 1 15,0-10-1 1,0 1-1-16,0-1 1 0,5-5-1 16,1 5 2-16,0-15 3 15,-1 5-2-15,1 6-2 16,0-11-3-16,5 5 1 16,1 0 1-16,-1 5 2 15,6 0-3-15,0 1-2 16,0-1 2-16,6-5 2 15,-1 0 0-15,1 0-1 16,-1 0 1-16,1 1 1 16,0 4-1-16,-6 0 2 15,0 5-4-15,0 0 0 16,0 1 1-16,0-6 2 0,-6 0-1 16,6 0-1-16,0 0-2 15,0-10 1-15,0 0 1 16,0 6 0-16,0-1 0 15,6-5 0-15,-6 5 0 16,0-5 0-16,0 10 0 16,0-10 2-16,0 6-1 15,0-1-1-15,0 0-2 16,0 0 1-16,0 0-1 16,0 0 0-16,0-10-22 15,0 1-10-15,0-11-64 16</inkml:trace>
  <inkml:trace contextRef="#ctx0" brushRef="#br0" timeOffset="27879.4766">16468 14882 76 0,'-17'5'30'0,"17"5"-24"0,-6-10 4 0,6 0 1 16,0 0-5-16,0 0 2 16,0 0 4-16,6 0 2 15,0 0 1-15,-1 0 1 16,7 0-4-16,-1 0-2 16,0 0-2-16,1 0 0 0,5 0-4 15,0-10-1-15,5 10 1 0,7 0 2 16,5 0 1-16,11-5 1 15,11 5 2-15,12-16-1 16,12 1 0-16,-1 0-5 16,0-10-1-16,0 5-1 15,-5 5 1-15,-1 5-4 16,1 5 0-16,0 0-1 16,-1 5 0-16,1 5 2 15,-6 5 2-15,0 0 1 16,-12 0 1-16,-5 0-2 15,-6 0-2-15,1 0-2 16,-7 5 1-16,1-15 1 16,-6 5 0-16,0 5 2 15,-6-10 1-15,0 5-1 0,-5 5-2 16,-6-10 1-16,-6 5-1 16,1 6 6-16,-7-6 4 15,1 5-1-15,0 0 2 16,-6 10-4-16,0-5-2 15,-6 5-2-15,6 5-3 16,0 0 1-16,0 6-1 16,0 9 0-16,0-5 0 15,0 15 0-15,0 11 0 16,0 14 0-16,0 11 0 16,6-1 0-16,-1 6 0 0,1-1 0 15,0 6 2-15,-6 4-3 16,0 1 0-16,5-5 1 15,-5-1 0-15,0-14 0 16,0-11 2-16,0-10-1 16,0-4-1-16,0-11 1 15,0-5-1-15,0 0 0 16,0-19 0-16,0 4 0 16,0-5 0-16,0-5 0 15,0 0 2-15,0-5 1 16,0 0 1-16,0-5-5 15,0-5-1-15,0 0 1 16,0 0 0-16,0 0 1 0,0 0 0 16,0 0 2-1,0 0 1-15,0 0-4 0,0 0 1 16,0 0 0-16,0 0 0 16,0 0-3-16,0 0 2 15,0 0 3-15,-5 0 1 16,-7 0-4-16,1 0 1 15,0 5 0-15,-1 0 0 16,-5 0 0-16,0 0 0 16,-5-5 0-16,-7 0 2 15,-5 0-1-15,-11-5 2 16,-6 0-2-16,-5 0-1 16,-7 0-2-16,-10 5-1 15,-1 5-5-15,1 5 0 0,-1 0 2 16,-11 0 1-16,-5 5 3 15,-7-9 1-15,1 4-2 16,0-10 2-16,5 5-30 16,1-5-14-16,-12 0-43 15</inkml:trace>
  <inkml:trace contextRef="#ctx0" brushRef="#br0" timeOffset="29741.3083">17481 13302 136 0,'11'0'52'0,"1"0"-41"0,10 0 15 0,-10 0 4 16,10 0-9-16,12 0-1 15,12-5-8-15,16-5-2 16,11-5-6-16,7 0-3 0,-1 5 0 16,17 5-1-16,23 5 0 15,11 0 0-15,0 0 2 16,1 10-3-16,-18-5 0 15,-6-5-6-15,-11-10-3 16,-11-5-60-16,-22-5-44 16,-18-11 43-16</inkml:trace>
  <inkml:trace contextRef="#ctx0" brushRef="#br0" timeOffset="30116.6556">19015 12829 216 0,'-17'-5'82'0,"17"10"-64"0,0 0-7 0,0 0-8 15,11 5-7-15,6 0 3 16,12 1-2-16,10 4 1 15,18 5 2-15,11 5 0 0,11 0 2 16,0 5-1-16,-5 0-1 16,-1 1-2-16,-5-1 1 15,-6-5 3-15,-5 0 1 16,-12 0 5-16,-11 5 5 16,-11 1-3-16,-17 9 0 15,-18 5-6-15,-5 5-1 16,-11 6-3-16,-12-1-3 15,-5 0-5-15,-6-4-2 16,0-1-22-16,6-5-6 0,5-15-49 16</inkml:trace>
  <inkml:trace contextRef="#ctx0" brushRef="#br0" timeOffset="31422.1288">20651 14062 160 0,'-6'-15'63'0,"0"4"-49"0,-5-9 9 0,5 10 3 15,-5-5-13-15,-6 0-4 16,0-5-6-16,-6 5 0 16,-5 5-2-16,0 5 6 0,-6 10 3 15,-12 10 1-15,7 10 1 16,-1 10-2-16,1 6 1 15,10-6-6-15,12 5-3 16,17 5-4-16,12 6 1 16,10-6-1-16,12-10 0 15,0 0 2-15,6-15 0 0,-1-10 0 16,7-10 2-16,-7-5 10 16,-5-5 4-16,-5-10-3 15,-1-10-3-15,-11-5-5 16,-6-10-4-16,-5-11 0 15,-12-4-1-15,-5-6-3 16,0 6 2-16,-6 10-1 16,0 15 0-16,-6 14-14 15,-5 16-4-15,-1 16-21 16,1 14-7-16,5 10-18 16,1 5-37-1,16 0 26-15</inkml:trace>
  <inkml:trace contextRef="#ctx0" brushRef="#br0" timeOffset="31829.0414">20911 13544 136 0,'17'-21'52'0,"-12"16"-41"0,7 0 9 0,-7 5 0 16,1 0-6-16,5 0 2 15,1 5 0-15,-1 0-1 16,0 5-7-16,-5 6 1 0,0 9 2 16,-1 15-4-16,1 5 1 15,0 16-5-15,-1 4 0 0,1 0-1 16,5-4-2-16,1-6 1 16,-1-5-1-16,6-14 0 15,0-6 0-15,6-5 0 16,-6-10 0-16,5 0 0 15,-5-10 2-15,6-5-1 16,-6 0-1-16,0 0-2 16,-6 0 1-16,0 0 1 15,1 10 2-15,-1 5 1 16,6 10 3-16,0 6-5 16,6 9-1-16,5-10-5 15,12 0 1-15,-1-5-42 16,6-15-17-16,-5-10-21 15</inkml:trace>
  <inkml:trace contextRef="#ctx0" brushRef="#br0" timeOffset="32113.5241">21698 13498 68 0,'5'-35'27'0,"-5"30"-21"0,6-5 23 0,-6 10 10 16,6 0-7-16,-1 0-3 15,6 10-4-15,1-10-1 16,-1 10-7-16,0 5 0 16,1 10-10-16,-7 11 2 0,7 19 2 15,-7 10-6-15,1 26-1 16,0-1-4-16,5 1-3 0,0-6 2 16,1-4 0-16,5-11 1 15,0-9 0-15,0-16 0 16,0-20 2-16,0-5-8 15,0-10-1-15,0-15-36 16,0-10-14-16,5-5-22 16</inkml:trace>
  <inkml:trace contextRef="#ctx0" brushRef="#br0" timeOffset="32534.1936">22626 14182 132 0,'-6'10'49'0,"-5"-5"-38"0,-6 0 15 0,5 1 3 15,-5-6-10-15,-5 0-1 16,-1 0-8-16,1 10-2 16,-12-10-4-16,11 15-3 0,0-10 2 15,1 10-2-15,5 10 2 16,0-5-2-16,0 5-1 15,5 5 1-15,7 1 1 16,5 4-3-16,5-15 0 16,7-5 5-16,5-5 5 15,0-10-1-15,5 0 3 16,1-15-2-16,5 0 0 16,1-10-8-16,-7 0 0 15,1-1-1-15,-6 1 0 0,0 10-3 16,-6 0 2-16,0 25 1 15,6 10 2 1,0 5 1-16,6 11-4 16,5-6 1-16,6-5-13 15,6-10-5-15,5-15-52 16,0-15-50 0,1-15 36-16</inkml:trace>
  <inkml:trace contextRef="#ctx0" brushRef="#br0" timeOffset="32730.1238">23011 13468 88 0,'-17'-70'35'0,"5"60"-27"0,1 5 27 0,5 10 11 15,-5 10-9-15,5 10-3 16,6 5-5-16,12 15-1 16,5 21-15-16,17 34 10 0,16 16 4 15,13 5-10-15,5 4-2 16,0 11-20-16,-1 0-7 15,-4-5-89 1,-7-31-57-16,-5-29 65 16</inkml:trace>
  <inkml:trace contextRef="#ctx0" brushRef="#br0" timeOffset="49468.0363">25071 10133 264 0,'-12'-40'99'0,"18"35"-77"0,22-10-9 0,-5 5-9 0,17 0-10 15,22 0 1-15,23-6-2 16,5 6 2-16,6 0 3 16,1 0-1-16,16 5 1 0,0 5 2 15,-11 5 2-15,-12 5 3 16,-22 10 4-16,-17 11 16 15,-28 19 6-15,-29 10-5 16,-28 21-3-16,-17 35-11 16,-11 39-3-16,-6 16-7 15,6 6-2-15,11 14 0 16,17-5 0-16,28-15 0 16,23-25 0-16,23-26-7 15,39-29-3-15,29-26-23 16,11-24-9-16,-1-36-44 15,7-26-60-15,-6-24 36 16</inkml:trace>
  <inkml:trace contextRef="#ctx0" brushRef="#br0" timeOffset="50067.4313">26763 9801 20 0,'-51'35'11'0,"40"-20"-9"0,5 11 11 16,0-16 6-16,6 5 34 16,6-15 18-16,5 0-9 15,12 0-3-15,16-10-17 16,12 5-6-16,17-10-20 15,6 5-8-15,-1 4-1 0,7-4-4 0,-7 5-2 16,-5 0-3-16,-6 5-1 16,-16 5 2-16,-12 0 2 15,-12 5 9-15,-16 11 3 16,-12 9-4-16,-5 10-1 16,-6 10-6-16,0 6-2 15,6 9-5-15,5-5-1 16,12-4-19-16,5-1-7 15,12-10 6-15,5-4 2 16,6-6 17-16,-6-10 6 16,-11-5 10-16,-11 5 7 15,-17 0 5-15,-12 6 2 0,-11 4-10 16,-6 0-5-16,1 5-10 16,-1 5-3-16,0-9-42 15,7-6-17-15,-7-10-38 16</inkml:trace>
  <inkml:trace contextRef="#ctx0" brushRef="#br0" timeOffset="50892.9916">28132 10063 76 0,'12'-56'30'0,"-12"21"-24"16,5-20 26-16,-5 30 8 0,0-5-5 15,-5-6-3-15,-1-9-7 16,-5 0-4-16,-6-6-11 15,0-14 2-15,-11 5 2 0,-6-1 4 16,-12-9 1-16,-10 5-6 16,-12 14 0-16,-11 6-8 15,-1 15-1-15,1 10-2 16,0 10 1-16,0 5-2 16,-1 10 2-16,-5 10-2 15,1 15 2-15,-1 0 0 16,5 10 3-16,1 6-1 15,11 9 0-15,0 5-3 16,12 6 1-16,5 4-4 0,6 16 0 16,5 14 1-16,6 11 2 15,11 5-3-15,6 4 0 16,12 1-1-16,10 10 0 16,12 5 2-16,12-6 0 15,10-9 0-15,24-20 2 16,21-16 5-16,13-14 6 15,10-26-3-15,18-15 2 16,22-25-7-16,6-10-3 16,-12-40 1-16,-11-21 2 15,23-39 2-15,-17-21 3 16,-6-5-3-16,-11-45-2 0,-23-25-2 16,-28 5-3-16,-28 5-2 15,-35 5 1-15,-33 25 7 16,-29 45 6-16,-16 35-6 15,-23 26-1-15,-23 20-21 16,-11 20-9-16,11 20-9 16,17 20-3-16,23 20-56 15,11 26-62 1,17 44 44-16</inkml:trace>
  <inkml:trace contextRef="#ctx0" brushRef="#br0" timeOffset="51136.8092">29100 11511 336 0,'45'-40'126'0,"-5"20"-98"0,56-5-10 0,-45 20-10 16,17 5-46-16,11 0-16 15,6 5-77-15,6 5-33 16</inkml:trace>
  <inkml:trace contextRef="#ctx0" brushRef="#br0" timeOffset="51361.6271">29304 11109 192 0,'-142'-10'71'0,"97"10"-55"0,6 10-7 15,27-10-7-15,7 15-14 16,10 0-3-16,12-10 3 16,23 5 5-16,22 5 4 15,17-10 6-15,6 5 3 0,6-5 9 16,5-5 2-16,6 0-11 15,-12 0-3-15,-10-5-81 16,-12 5-38 0,-12-10 59-16</inkml:trace>
  <inkml:trace contextRef="#ctx0" brushRef="#br0" timeOffset="51899.849">31330 10309 280 0,'6'-70'104'0,"-18"35"-81"0,-16-16 14 0,11 36 1 0,-11-5-20 15,-12 5-7-15,-5 5-7 16,-6 20-4-16,-6 10 1 15,6 10-4-15,6 10 0 0,11 11-3 16,17 9 1-16,17 16 3 16,17 34 3-16,12 11-9 15,-1 20-4-15,6-5-10 16,5 15-3-16,-5-1 4 16,-5-14 2-16,-12-20 23 15,-12-15 11-15,-10-16 15 16,-18-9 9-16,-17-21-19 15,-16-10-8-15,-12-15-13 16,-6-10-4-16,1-15-5 16,10-10 1-16,18-10 3 15,11-5 1-15,17-10 3 16,17-25 1-16,23-11 5 0,22-4 2 16,17-1 6-16,12-19 5 15,-6-6 0-15,-6-29-1 16,-5-6-8-16,-12 5-5 15,-11 15-2-15,-17 16-1 16,-11 14-3-16,-18 16 0 16,-5 15-7-16,-5 14-2 15,-7 6-33-15,-5 15-13 16,-11 20-74 0</inkml:trace>
  <inkml:trace contextRef="#ctx0" brushRef="#br0" timeOffset="55068.392">25761 13398 256 0,'-28'-10'96'0,"22"10"-75"0,0-5-5 16,6 5-9-16,0 0-7 15,0-10 0-15,0 4 8 16,6-4 7-16,0-5-7 15,5 0 4-15,6-5 4 0,6-5 1 0,11-5-1 16,22-5-6-16,24-1-4 16,16 1-6-16,6 15 0 15,-6 5-2-15,0 10 0 16,-11 10 0-16,-12 15 0 16,-10 15 2-16,-29 11 2 15,-17 4 1-15,-17 10 1 16,-12 16 2-16,-16-1 3 15,-6 36-6-15,-22 20-2 16,-7 4 1-16,1 6 1 16,0 15-1-16,16 5-2 15,18-20-2-15,23-20 1 16,27-21-8-16,23-19-4 0,18-31-22 16,22-25-10-16,28-25-20 15,6-35-10-15,-6-20-23 16</inkml:trace>
  <inkml:trace contextRef="#ctx0" brushRef="#br0" timeOffset="55608.7486">27323 12658 228 0,'11'-25'88'0,"6"15"-69"0,12-5-5 16,-12 15-7-16,11-15-10 15,12 5 0-15,5 5-5 16,0-5 0-16,-5 10 4 16,-12 0 0-16,-5 10 0 0,-12 5 14 15,-17 0 5-15,-11 0 6 16,-5 15 2-16,-7 5-6 16,-5 11 0-16,6 4-6 15,6 10-1-15,10 6-11 16,18 4-4-16,17-9-19 15,27-16-8-15,24-20-38 16,5-20-62 0,6-15 29-16</inkml:trace>
  <inkml:trace contextRef="#ctx0" brushRef="#br0" timeOffset="56198.0551">28738 14062 220 0,'0'0'82'0,"6"5"-64"0,16-5 4 0,-10 0-3 0,10 0-1 16,18 0 1-16,28-5-10 16,22-10-5-16,18-11-3 15,-6-4-34-15,-12 0-13 0,-16 0-59 16</inkml:trace>
  <inkml:trace contextRef="#ctx0" brushRef="#br0" timeOffset="56269.3441">29462 13614 64 0,'-56'-40'24'0,"22"20"-18"0,-17-11-29 16,23 16-13-16</inkml:trace>
  <inkml:trace contextRef="#ctx0" brushRef="#br0" timeOffset="56419.6155">28959 13428 152 0,'5'15'57'0,"1"-10"-44"0,22 15 23 0,-11-10 9 16,17 0-10-16,23-5 0 16,22 0-18-16,6-5-8 15,6-5-5-15,-1-5-10 0,-5 0-1 16,-6 0-46-16,-5-5-19 16,-6-5-21-1</inkml:trace>
  <inkml:trace contextRef="#ctx0" brushRef="#br0" timeOffset="56493.8222">30283 12970 52 0,'45'-70'19'0,"-28"45"-15"0,17-6-23 0,-22 21-9 15</inkml:trace>
  <inkml:trace contextRef="#ctx0" brushRef="#br0" timeOffset="56687.5542">30492 12799 176 0,'6'35'68'0,"-12"-5"-52"0,-5 26 10 15,0-21 1-15,-1 20 0 16,-4 16 1-16,-7 4-2 15,0 11 1-15,6-1-15 16,0 1 2-16,12-11 2 0,5 6-6 16,11-6-1-16,6-14-12 15,17-11-5-15,17-20-14 16,11-15-6-16,6-15-7 16,-6-20-4-16,-5 0-11 15,-6-5-4-15,-12-11-26 16</inkml:trace>
  <inkml:trace contextRef="#ctx0" brushRef="#br0" timeOffset="56856.7713">30787 13458 172 0,'-29'5'66'0,"18"0"-52"0,5 10 3 0,6-5 0 16,6 10-5-16,0 11 3 16,5 9 3-16,0 10 3 15,1 36-11-15,5 9 3 0,5-14 3 16,1-1-13-16,-6 6-5 15,0-21-69 1,0 0-67-16,-11-4 34 16</inkml:trace>
  <inkml:trace contextRef="#ctx0" brushRef="#br0" timeOffset="111228.429">21907 17397 140 0,'-6'10'55'0,"1"-5"-43"0,5-5 1 0,0 0 0 0,0 0-3 15,5-5 2-15,1-5-4 16,5 0 0-16,1-6-5 16,-1 1 16-16,6-15 7 0,0-10 4 15,5-10 2-15,7-16-4 16,10-19 0-16,12-6-10 16,12-4-3-16,5-1-6 15,5 0-1-15,1-24-5 16,-1 4-2-16,1 0 0 15,-12 11-1-15,-5 14 0 16,-6 11 0-16,-6 24 0 16,-11 21 0-16,-12 25 4 15,-5 30 2-15,-11 46 0 16,0 34-1-16,-6 26-1 0,0 15 0 16,0 30-2-16,0 0-2 15,0-5-2-15,5-10 1 16,1-15-12-16,0-16-5 15,-1-29-52-15,1-46-92 32</inkml:trace>
  <inkml:trace contextRef="#ctx0" brushRef="#br0" timeOffset="111486.1382">22031 16914 296 0,'-5'25'110'0,"10"-25"-86"0,7 0-2 16,-7 5-8-16,12 5-13 15,12-10 0-15,10-10-3 16,12 5 0-16,17-10 2 15,6-15 0-15,5 4 0 0,6-4-47 16,-12-5-18-16,12 5-49 16</inkml:trace>
  <inkml:trace contextRef="#ctx0" brushRef="#br0" timeOffset="111965.5859">23576 16054 236 0,'0'5'90'0,"-5"0"-70"0,5 5 4 15,0 5-5-15,-6 0-12 16,1 15-2-16,-1 5-3 16,0 11 1-16,1 14-2 15,-1 0 8-15,0 6 4 0,6 14 2 16,-5 16 1-16,5 9-6 16,0 6-2-16,0-5-6 0,0-11-2 15,0-19-13-15,0-21-5 16,0-10-34-16,-6-35-16 15,0-20-40 1</inkml:trace>
  <inkml:trace contextRef="#ctx0" brushRef="#br0" timeOffset="112236.5425">23265 16225 200 0,'-17'10'77'0,"12"-5"-60"0,5 0 2 0,0-5-2 0,0 0-5 16,5 0 3-16,7-10 3 16,5-5 1-16,5-1-10 15,12-4 3-15,6-5 2 0,5 0-1 16,6-5 0-16,11 0-7 16,17 0-2-16,12 9-2 15,0 1 1-15,-1 5-2 16,-5 0-1-16,-11 0-4 15,-12 0 0-15,-11 5-53 16,-6-5-22-16</inkml:trace>
  <inkml:trace contextRef="#ctx0" brushRef="#br0" timeOffset="112522.7181">23463 16672 296 0,'12'10'112'0,"-1"0"-87"0,6-10-7 0,-6 0-9 15,6 0-9-15,6 0 0 0,11-10 0 16,11-5 0-16,17-5 0 15,12-5-3-15,5 0 0 0,0 0-7 16,-5 5-4-16,0-6-12 16,-7 11-6-16,-4 10-54 15,-7 10-48 1,-10 20 46-16</inkml:trace>
  <inkml:trace contextRef="#ctx0" brushRef="#br0" timeOffset="112806.3205">23294 17392 308 0,'28'5'115'0,"6"0"-89"0,17-5-1 0,-29-5-7 16,18-5-13-16,17-1-3 15,16-9-12-15,23-5-6 16,6-15 8-16,0-5-27 0,-6-1-9 16,1 1-39-1,-1 0-52-15,0 10 38 16</inkml:trace>
  <inkml:trace contextRef="#ctx0" brushRef="#br0" timeOffset="113421.437">24742 16245 244 0,'-11'45'90'0,"11"-30"-70"0,6 5 6 0,-6-5-1 15,5 5-14-15,1 6-3 16,0 4-1-16,-1 10 0 16,-5 10-3-16,0 21 2 0,0 29 3 15,0 16-1-15,0 0 3 16,0-6-8-16,0-14-2 16,6-11-6-16,-6-14 1 15,0-16-14-15,-6-35-5 16,1-10-6-16,-7-25-2 15,-5-35 1-15,-11-20 4 16,0-26 7-16,-1-5 5 16,1 1 5-16,0-16 4 0,0 5 5 15,5 1 2 1,0 14 13-16,1 1 5 16,10 19 7-16,7 16 6 0,10 4 4 15,7 6 4-15,22 0-9 16,11 10-2-16,17 4-15 15,12 1-6-15,5 0-6 16,0 10 0-16,6-5-2 16,6-1-1-16,-1 11-6 15,-11 5-4-15,-11 5-25 16,-11 10-10-16,-17 0-15 16,-12 5-5-16,-17 5-37 15</inkml:trace>
  <inkml:trace contextRef="#ctx0" brushRef="#br0" timeOffset="113739.4937">24635 16758 220 0,'0'35'82'0,"17"-25"-64"0,17 0-7 16,-17-10-6-16,11 0-5 16,6-5 0-16,6-5 8 15,11-5 5-15,5 0-6 16,6-15 5-16,18-1 1 0,5 1-6 15,5 0-4-15,-5 5-20 16,0 5-9-16,-12 5-79 16</inkml:trace>
  <inkml:trace contextRef="#ctx0" brushRef="#br0" timeOffset="114789.5167">25880 15968 200 0,'-23'5'77'0,"12"-5"-60"0,0-5 2 0,5 5-2 0,0 0-7 16,1 0 0-16,-1 0 2 16,0 0 3-16,6-5-8 15,0 0 11-15,0 0 5 0,6-5 6 16,5 0 2-16,6-5-5 15,12 0-4-15,10 0-10 16,18 5-3-16,11 4-5 16,0 6-3-16,5 16-3 15,-5 4-1-15,-6 15 2 16,-5 10 2-16,-12 5 0 16,-11 6-1-16,-11 9 3 15,-12-4 2-15,-11-1 0 16,-11 0 0-16,-6-4-3 15,-6-6 1-15,-5-5-2 16,5-15-1-16,1 1-4 16,5-1-2-16,5-5 0 0,7 0 4 15,5 0-8-15,11-5-3 16,6 10-9-16,0-9-1 16,6 9 3-16,-1 10 2 15,-5 5 6-15,-11 11 3 16,-6 4 9-16,-11 5 7 15,-12 1 10-15,-11-1 7 16,-6-15-4-16,-11 1 0 16,-5-6-5-16,-1 0 1 15,1-4-11-15,-1-21-6 16,6 0-30-16,0-10-13 16,-5-5-100-16</inkml:trace>
  <inkml:trace contextRef="#ctx0" brushRef="#br0" timeOffset="116605.2302">27165 15646 244 0,'-57'10'90'0,"29"-10"-70"0,-12-10-5 0,17 10-8 16,-5-5-7-16,-6-5 0 16,-5-5-7-16,-7-5-3 15,1 0 6-15,0 0 1 0,-6-1 3 16,0 1 2-16,-11 5 1 16,-6 0 5-16,-11 0 5 15,-1 0-5-15,-5 5 0 0,1 0-6 16,4 5-2-16,1 0 0 15,0 0 2-15,-12 5-1 16,-5 0-1-16,-11 0 1 16,-1-5-1-16,6 0 6 15,0 0 4-15,0 0 1 16,0-5 3-16,-11-6-3 16,-6 1-1-16,1 0-4 15,4 0-1-15,7 0-6 16,-6-10 1-16,-6 5 0 15,-6-5 0-15,-5 5 0 16,6 5 2-16,5-1-3 16,0 1-2-16,-6 5 2 15,1 0 2-15,-1 5 0 0,1 5-1 16,16 0-2-16,1 5 1 16,5 0 1-16,-6 5 0 15,-33 5 0-15,11 11 2 16,0 4-1-16,22 10-1 15,12-10 3-15,5 15 0 16,1 11-1-16,5 4-2 16,6 0 3-16,-1 1 0 15,12-1-1-15,6 1 1 16,6-6-2-16,5 15-1 16,5 21-2-16,7 20 1 0,5 9 1 15,11-9 0 1,1 5 0-16,-1 4 0 0,0 11 0 15,6 5 2-15,6-5-3 16,0-11 0-16,-1-4 1 16,1 0 0-16,0 10 0 15,-1-21 2-15,7 1-3 16,5-6 0-16,0-9 1 16,5-26 2-16,1-4-1 15,5-16-1-15,6-10 3 16,6-10 0-16,5-10 7 15,12-15 6-15,11-5-8 16,11-10-4-16,6-5-6 16,6 0-1-16,5-10 2 0,-6 15 2 15,1-5 0-15,11 10-1 16,17 0-2-16,17-1 1 16,5-4-1-16,-5 0 0 15,5 0 0-15,7 0 0 16,16 5 2-16,6 5 2 15,-6 5-1-15,-11 0-1 16,16 5-2-16,12 5 1 16,1 0 1-16,-7 0 2 15,1 5-1-15,10 5-1 16,7 1 1-16,-1-6-1 16,-22 10 0-16,6 0 0 0,10-5 0 15,-5-5 2 1,-11 0-1-16,-11 0 2 0,5 0-4 15,6 1 0-15,-1-1-1 16,-4 0 0-16,-13-5 2 16,-10-5 0-16,-1-5-3 15,12-5 2-15,-11 0 1 16,-6-10 2-16,-12 0-1 16,-16-11-1-16,-12-4 1 15,-11 0-1-15,-6-25 0 16,-5-11 2-16,-12-14-1 15,-11-16-1-15,-11-4 7 16,-12-16 5-16,-11-45 3 16,-6-10 3-16,1 10-10 0,-1-10-4 15,-5 5-3 1,5 5-1-16,-5 15-3 16,-1 15 2-16,1 11-1 15,0 19 0-15,-6 16-5 0,-6-1-3 16,0 16-16-16,-5 9-9 15,0 6-43-15,0 0-20 16,-6 9-19 0</inkml:trace>
  <inkml:trace contextRef="#ctx0" brushRef="#br0" timeOffset="118060.8746">27980 15460 196 0,'5'15'74'0,"-5"0"-58"0,6 10 3 15,-6-15-2-15,6 11-9 0,-1-1-2 16,1 5-6-16,0 5 0 16,-6 5 0-16,0 10 0 0,0 6 2 15,5 4-1-15,1 10-1 16,0-4 1-16,-6-6-1 15,0 1 0-15,0-11 0 16,0 0 2-16,-6-15 3 16,0-10-2-16,-5-10-2 15,0-10-3-15,-6-10 1 16,0-15-1-16,-6-10-2 16,6-10 3-16,-6-1 0 15,6-4 5-15,0 0 5 16,6-5 1-16,0-1 4 0,11-9 2 15,5-6 2 1,7-14-6-16,10 4 1 0,1 6-6 16,11 4 1-16,0 11-1 15,6 5 1-15,-1 5-2 16,1 14-1-16,5 11-3 16,0 15-2-16,6 10 3 15,-5 10 0-15,-7 15-1 16,-11 11-2-16,-5 24 9 15,-12 0 4-15,-5 16-2 16,-6 4-1-16,-6-9-9 16,-5 4 0-16,0 0-1 15,5-4 0-15,6-1-5 16,6-9 1-16,11-6-16 16,5-15-4-16,7-10-39 15,10-14-14-15,1-6-37 16</inkml:trace>
  <inkml:trace contextRef="#ctx0" brushRef="#br0" timeOffset="118541.8112">28908 16104 136 0,'11'15'52'0,"0"-10"-41"0,6-5 0 15,-11 0-4-15,11-15 3 16,6 0 4-16,5-5 1 16,0-5 1-16,6-6-8 15,0-4 6-15,0 0 3 0,-6-5-3 16,-5 4 2-16,-6-9 0 16,-11-5 2-16,-6 5-8 0,-12-1-1 15,-5 16-7 1,-11 5-2-16,-6 15 0 0,0 15 0 15,0 10-3-15,0 15 2 16,6 0 7-16,0 1 4 16,5 9-5-16,6 0-3 15,11 5-6-15,6 1 0 16,12-16-20-16,10 0-7 16,18-5-74-1</inkml:trace>
  <inkml:trace contextRef="#ctx0" brushRef="#br0" timeOffset="119024.2805">30011 15777 244 0,'6'-5'90'0,"-6"-5"-70"0,-6 0 10 15,1 5 2-15,-1 0-18 16,-5 0-5-16,-6 0-5 15,-6 5-1-15,-5-10-2 16,0 10-3-16,-1 10 1 0,1-5-1 16,0 10 0-16,5 5 2 15,0 0 0-15,6 5-3 16,6 0 0-16,5-5-1 16,6 6 3-16,6-21 0 15,11 5 1-15,6-10 2 0,5-10 1 16,0 5 1-16,1-11 0 15,-1-4-2-15,0 10-2 16,0 5-2-16,1 5 1 16,-1 10 1-16,0 15 0 15,6 26 0-15,-5 19 0 16,5 16 0-16,0 14 0 16,-1 1-3-16,-4 0 0 15,-7-6 2-15,-5 1 2 16,-5-1 4-16,-12 6 4 15,-12-21 5-15,-16-4 3 16,-12-21-9-16,-5-15-2 16,-11-20-22-16,-1-15-9 0,-5-15-78 15,5-15-61 1,6-5 57-16</inkml:trace>
  <inkml:trace contextRef="#ctx0" brushRef="#br0" timeOffset="119712.8095">27855 16536 156 0,'-6'16'57'0,"12"-11"-44"0,11 15 18 0,-6-10 6 15,12 0-13-15,5 0-3 16,12-5-4-16,17-5 2 0,22-5-11 16,34-5 2-16,17-10 3 0,12 0-9 15,39-1-2-15,17-9-4 16,-6-5-2-16,6 5 0 16,12 0 0-16,-12 0 0 15,-23 4 3-15,-22 6-5 16,-23-10 0-16,-22 5-17 15,-23 5-8-15,-57 10-23 16,-28 5-28 0,-28 10-16-1,-40 10 51-15,-40 10 26 16,-16 5 18-16,-35 10 28 16,-33 6 11-16,-6 9 26 15,-12 5 10-15,-5 1-4 16,6 9-4-16,22 6-19 15,6-1-7-15,23-10-22 16,22-4 3-16,23-11 2 0,28-10-5 0,62-20-6 16,34-9-8-1,29-17-2-15,33-14 0 16,58-15 0-16,21 0 2 16,30-20-3-16,44 4-2 15,0-9-9-15,29 10-3 16,11-16-52-16,-11 1-20 15,-6-6-29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41:21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6853 4670 128 0,'-23'-10'49'0,"17"10"-38"16,1-10-5-16,-1 10-6 0,0-5-8 16,-5-5 0-16,0 0 4 15,-6 0 4-15,0 0 12 16,0 0 4-16,0 0 8 16,-17 0 2-16,0 0-2 15,-11 0-1-15,-6-5-12 16,-6 0 2-16,-5-1 1 0,0-4-5 15,5 0-3-15,-17 0-6 16,18 0 0-16,-1 0 0 16,12 0 0-16,5 5 0 0,1-5 0 15,5 4 0-15,5 1 0 16,7 10 0-16,-1-10 2 16,0 15-6-16,1 0 1 15,5 15 1-15,0 21 1 16,0 24 3-16,6 30 1 15,-1 11-1-15,1 15-2 16,0 30 3-16,-1 25 2 16,1 10 0-16,0 15 0 15,5 20-1-15,0-5 0 16,-5-14 0-16,11-1 0 16,17-10 2-16,-6-15 3 15,12-25-4-15,5-30-1 0,1-21 0 16,5-19 2-16,5-16-1 15,12-15 2-15,17-15-2 16,11-10 0-16,12-20-3 16,11 0-2-16,-6 0-2 15,11 0 1-15,18 0-26 16,5 0-11-16,0-10-76 16</inkml:trace>
  <inkml:trace contextRef="#ctx0" brushRef="#br0" timeOffset="930.5865">10214 4560 140 0,'0'0'52'0,"6"5"-41"0,17 0 7 0,-12 0-2 16,6 0-1-16,11 5 4 15,6 0-7-15,6-5-2 16,5-5-5-16,12 0 5 0,11-5 3 15,16 0-2-15,13 5 1 16,-1 0-3-16,0 0 0 16,0-5-3-16,1-5 1 15,4-5 0-15,7 0 3 16,-6 0-3-16,-6 0-2 16,-11-1-2-16,-6 16-3 15,-11-10 1-15,-11 10 1 16,-6 10-3-16,-6-5 0 15,-6 21 1-15,-5 9 2 16,0 20-6-16,0 16 1 0,-5 9 5 16,-1 16 4-16,6 34-8 15,6 21-3-15,-1 20 5 16,6 15 4-16,6 31-7 16,6-11-2-16,-12-5 3 15,1 15 0-15,-1-4 2 16,-6-36 0-16,-5-25 0 15,-5-15 0-15,-7-36 4 16,-5-14 5-16,-11-16 17 16,-6-25 8-16,-17-14-9 15,-23-16-4-15,-16-5-12 16,-18-5-6-16,-11 5-2 16,-11-10 1-16,6 5-3 0,-7 5 0 15,-5-10 1-15,6 5 2 16,6-5-23-16,5 0-11 15,11-5-107 1</inkml:trace>
  <inkml:trace contextRef="#ctx0" brushRef="#br0" timeOffset="5374.6953">16423 5676 20 0,'17'-20'11'0,"-6"10"-9"0,0-5 2 0,-5 10 0 16,0 0 2-16,-6-5 1 15,-6 5 8-15,-5 0 4 16,-1 0 8-16,-4 5 4 16,-7-5-9-16,-11 0 0 15,0 5-4-15,-6-10 0 16,-5 5 4-16,-6 5 3 15,-5-10-13-15,-1 5 0 0,0 5-1 16,-5 15-6-16,-6 0-3 16,-11 15-4-16,-12 5 1 15,1 11-1-15,-6 4 0 16,11 15 4-16,5 16 1 16,13 4-4-16,10 6 1 15,12-1 2-15,16-19 1 16,18 9 5-16,28-9 3 0,34-1-6 15,34 11-1-15,22-1-2 16,12 1-2-16,34 4 1 16,23-20-1-16,-1-9-25 15,0-16-10-15,7-15-51 16,-7-10-24 0,-28-30 55-16</inkml:trace>
  <inkml:trace contextRef="#ctx0" brushRef="#br0" timeOffset="5766.4619">14810 6240 124 0,'17'-10'46'0,"5"5"-35"0,29-10-4 0,-28 10-1 0,11-5 4 15,11-6 5-15,29-4 8 16,28 5 6-16,22-10-12 16,1 10-4-16,11-5-8 15,22 5-4-15,12 5 2 0,-17 5-13 16,-18 0-3-16,-16 0-58 16,-5 0-36-1,-30 10 44-15</inkml:trace>
  <inkml:trace contextRef="#ctx0" brushRef="#br0" timeOffset="6501.733">14900 6562 132 0,'-17'0'52'0,"17"5"-41"0,17-5-2 0,0 0-5 0,6 0-4 16,11-5 2-16,17-5-3 16,23 5 0-16,27 0 1 15,24 5-3-15,5 0 2 0,23 5-1 16,28 0 0-16,0-5-53 16</inkml:trace>
  <inkml:trace contextRef="#ctx0" brushRef="#br0" timeOffset="7252.1094">19224 4857 24 0,'-96'10'11'0,"62"0"-9"0,-5 5 17 15,22 0 10-15,-6 0 9 16,6 0 6-16,0 0 3 0,6 0 3 16,5-5-14-16,6 0-4 15,11 0-6-15,23-5-1 16,29-5-14-16,33 0-2 15,23-10-2-15,28 0-3 0,34-5-1 16,11-10-3-16,12 5-1 16,17-10 1-16,-1-5 2 15,-27 4 1-15,-6 1 1 16,-12 5 0-16,-16 5 0 16,-24 5-2-16,-27 15 1 15,-29 15-2-15,-34 15-1 16,-39 20 1-16,-51 31 1 15,-34 50-1-15,-52 40-1 16,-61 50 5-16,-29 46 1 16,-39 9 2-16,11 21 2 0,23-25-7 15,22-41-2-15,34-45-36 16,34-45-15-16,34-35-71 16</inkml:trace>
  <inkml:trace contextRef="#ctx0" brushRef="#br0" timeOffset="7627.4115">22654 4565 292 0,'-34'-15'110'0,"17"20"-86"0,-17 35-11 0,11 0-9 16,-16 31-6-16,-29 9 1 15,-17 41-2-15,-17 30 2 16,-22 30 1-16,-35 25 0 0,-22 30 0 16,-11 1 2-16,-35 9 1 15,7 1 1-15,33-21 0 16,40-50 4-16,45-25 5 15,45-35-5-15,46-16-2 16,67-29-3-16,58-6-3 16,55-24 1-16,58-11 1 0,27-20-19 15,29-10-6-15,0-25-59 16,6-6-24-16,-23-24 6 16</inkml:trace>
  <inkml:trace contextRef="#ctx0" brushRef="#br0" timeOffset="29621.0581">22399 9374 116 0,'29'10'46'0,"-7"0"-35"0,18 0 9 16,-29 0 3-16,6 0-7 15,0 5 1-15,0 5 7 16,6 10 5-16,-1 11-15 16,-5 9 5-16,0 10 4 0,-5 31-1 15,-1 19-1-15,0 21 0 16,1 15 1-16,-1 15-1 15,0 10 2-15,1-10-9 16,5-5-3-16,0-15-6 16,5-15-2-16,6-1-6 15,1-14-2-15,5-5-108 16,0-21-78 0,-12-15 69-16</inkml:trace>
  <inkml:trace contextRef="#ctx0" brushRef="#br0" timeOffset="30327.801">24075 11290 140 0,'0'-15'55'15,"0"15"-43"-15,11 0-3 0,-5 5-5 0,-1 5 2 16,1 10 6-16,5 10 7 16,-5 1 3-16,-1 24-11 15,1 15 4-15,0 11 5 0,-6 14-2 16,-12 6-1-16,1 10-5 15,0 9-2-15,0-9-24 16,-1-15-10-16,7-11-76 16</inkml:trace>
  <inkml:trace contextRef="#ctx0" brushRef="#br0" timeOffset="31181.3419">25835 9685 100 0,'-17'-15'38'0,"5"15"-29"0,-5-15 12 0,6 15 4 16,-6 0-2-16,-6-10 0 15,-5 5-6-15,-6 5 0 16,-5 0-10-16,-7 15 2 0,-5 0 2 16,0 0-4-16,-5 21 1 15,5 19-3-15,0 25 0 16,6 21-6-16,11 15 1 15,0 15 0-15,5 19 0 16,12 16-3-16,17-5 2 0,12-5-1 16,10-5 0-16,24 0 2 15,16-30 0-15,12-10-3 16,-1-46 2-16,6-15 1 16,-5-25 0-16,0-20 13 15,-7-20 6-15,7-20 6 16,-6-10 4-16,-11-16-4 15,-7-24-1-15,-4-31-11 16,-7-25-3-16,-10 1-6 16,-12-1-3-16,-12-30-3 15,-10 5 1-15,-12 20 1 16,-12 25 2-16,-5-5 1 16,-5 26 3-16,-7 14-3 15,-10 21-2-15,-12 15-9 16,-17 19-3-16,-5 26-34 0,-12 20-15 15,5 36-55 1</inkml:trace>
  <inkml:trace contextRef="#ctx0" brushRef="#br0" timeOffset="43822.7617">17357 13498 244 0,'-6'20'90'0,"12"1"-70"0,5 29-7 15,-5-20-8-15,-1 20-7 16,-5 26 0-16,0 14 4 16,0 26 1-16,-5 25-1 15,-7 35 7-15,1 25 4 0,-6 25-2 16,-6 21-1-16,6-26-13 0,6-20-5 15,5-14-49-15,18-21-22 16,16-51-18 0</inkml:trace>
  <inkml:trace contextRef="#ctx0" brushRef="#br0" timeOffset="44378.951">18449 13463 164 0,'-34'-5'63'0,"28"5"-49"0,6 0-6 0,0 0-7 16,0 0-2-16,6 10 0 15,5 10 14-15,-5 5 6 16,0 6-9-16,-6 24 14 0,0 25 8 15,0 41-1-15,0-5 2 16,0 35-10-16,0 50-2 16,5 10-12-16,7 5-3 15,5 6-15-15,11-36-7 16,6-30-101-16,-6-30-56 16,-22-36 81-16</inkml:trace>
  <inkml:trace contextRef="#ctx0" brushRef="#br0" timeOffset="47050.8013">15093 14565 104 0,'11'15'41'0,"-5"-5"-32"0,11 0-2 16,-12-5-4-16,7 0 1 16,-1 5 2-16,0-10 15 0,1 5 6 15,-1 5 6-15,0-10 3 16,6 0-16-16,6-10-4 16,5 5-10-16,12-5-2 0,5-5 2 15,6 0-3-15,6 0-2 16,-1-5 0-16,-5-1 1 15,0 1 3-15,-6 0 4 16,-5 0-4-16,-12 5-1 16,-5 0-2-16,-23 0-6 15,-11 5-4 1,-18 5 3-16,-10 5 3 16,-18 5 8-16,-5 5 4 15,-6 5 1-15,-6 0 1 0,12 0-4 16,0 5 0-16,11-5-1 15,6 0 1-15,5-5-2 16,12 0-1-16,5 1-1 16,1-6 0-16,5 0-2 15,17-5 1-15,0 0 2 16,11-5 2-16,12-5-1 16,16-1 1-16,18 1-4 15,16 0-2-15,12 5 0 16,0 5-1-16,-6 0 4 15,1-5 2-15,-7-5 2 16,1 0 0-16,-1-5-7 16,-5 0 0-16,-11 0-1 15,-12 0 0-15,-11-5 2 16,-17 5 1-16,-17 5-1 0,-23-1-2 16,-11 11-4-16,-11 0 0 15,-11 11 2-15,-18-1 1 16,-11 5 3-16,-5 5 1 15,5-5-1-15,0 0 1 16,11 0-2-16,6-10-1 16,12 5 1-16,5-5-1 15,11 0 2-15,12 0 1 16,5-5-4-16,12 0-1 16,16-5-2-16,24-5 3 15,27 0-11-15,35-5-2 16,11 0-48-16,17-5-19 15,0-5-36-15</inkml:trace>
  <inkml:trace contextRef="#ctx0" brushRef="#br0" timeOffset="51989.4295">15987 13634 72 0,'-11'0'30'0,"5"0"-24"0,6-5-1 15,0 5 0-15,0 0-6 16,0 0 0-16,0 0 10 0,-6 0 3 16,-5-10 10-16,0 5 4 15,-1-10 3-15,-5-10 2 16,1 0-3-16,-1-11-3 16,-6-4-13-16,-5-5-1 0,-6-10 0 15,-6-6-2-15,-5-4 2 16,-6-1-4-16,0 6-2 15,0 10-2-15,-6 4-3 16,1 6-4-16,5 5 0 16,0 10-7-16,6 0-1 15,5 5-15-15,6-1-8 16,6 1-50 0</inkml:trace>
  <inkml:trace contextRef="#ctx0" brushRef="#br0" timeOffset="52620.8605">15087 13292 192 0,'-22'-5'71'0,"16"5"-55"0,0-5-5 0,6 5-5 0,0-5-6 15,0 0 0-15,6-5-5 16,-6-5 1-16,0-5 2 15,0-11 3-15,-6-4 4 0,-5-10 13 16,-6-5 6-16,0-1 1 16,-6 6 2-16,1 5-9 15,-1 0 0-15,6 4-9 16,0 11-1-16,11 5-9 16,6-10-1-16,12 5-2 15,5 0 2-15,5 0-1 16,12 4-1-16,6 1 3 15,5 5 0-15,17 5 1 16,18 5 0-16,10 0-7 16,1 5 0-16,-6 5-10 0,-6 10-2 15,-11 5-67 1,-6 10-50-16,-17 1 50 16</inkml:trace>
  <inkml:trace contextRef="#ctx0" brushRef="#br0" timeOffset="53205.2052">14674 11884 132 0,'-57'-5'49'0,"35"5"-38"0,-6 0 4 16,11 0-2-16,-6 0-8 15,-5 0-3-15,-1 5 1 16,-5 5 0-16,-5 5-1 16,-12 5 14-16,-6 10 6 0,-5 0 3 0,-6 16 2 15,0 24-11-15,0 20-4 16,12 6-7-16,5 5-4 16,17-16-5-16,17 1 0 15,17-16 0-15,17-15-1 16,22-14-3-16,12-16 0 15,6-15 4-15,5-20 4 16,-5-15 7-16,5-16 4 16,0-14-4-16,-5-15-2 15,-1-11-2-15,-16 6-3 16,-17-1 5-16,-18 11 1 16,-16 5 6-16,-12 14 3 15,-11 1 0-15,-17 20 1 16,-11 15-8-16,-11 15-3 0,-12 25-19 15,0 30-7-15,6 11-78 16,22 19-50 0,12 6 59-16</inkml:trace>
  <inkml:trace contextRef="#ctx0" brushRef="#br0" timeOffset="53777.0298">16174 15415 144 0,'-45'-10'55'0,"22"10"-43"0,-5 5-12 15,11 0-9-15,-6 5-4 16,-5 0 2-16,-6 10 11 15,-6 0 7-15,-11 20 8 16,-17-4 5-16,-17 9 5 16,-22 5 4-16,-6 10 0 15,-1 6 0-15,1 4-16 16,0 11 5-16,6-1 5 0,16-4-14 16,17-11-5-16,18-20-65 15,45-25-75 1</inkml:trace>
  <inkml:trace contextRef="#ctx0" brushRef="#br0" timeOffset="54196.631">14963 15646 140 0,'-17'-10'55'0,"17"10"-43"0,0-5-6 15,0 5-3-15,0 5-3 16,5 5 0-16,-5 0-7 15,0 10 0-15,-5 5 5 16,-7 11 3-16,-5 4 25 16,-17 10 10-16,-11 11 1 15,-6 19 3-15,-5 11-22 16,-1-1 3-16,0-9 2 0,12-6-6 16,17-15 1-16,17-4-11 15,28-6-4-15,33-10-2 0,30-10-1 16,22-9-9-16,28-16-2 15,28-15-29-15,1-11-12 16,-7-9-55 0</inkml:trace>
  <inkml:trace contextRef="#ctx0" brushRef="#br0" timeOffset="54619.491">13520 15878 316 0,'-29'10'121'0,"29"5"-95"0,-11 15 0 0,5-5-7 16,1 30-17-16,5 36-2 16,0 20-6-16,5 14-1 15,1 26 4-15,5 5-32 0,1 0-13 16,-1 0-78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45:09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16519 10022 60 0,'0'-25'24'0,"-11"15"-18"0,5-5 7 0,0 10 3 15,-5-5 3-15,0 0 3 16,-1 0-6-16,1 5 1 16,-6-10-6-16,0 5 1 15,0 5-3-15,-5 5 0 0,-1-10-5 16,0 5 4-16,-5 5 2 0,0 15 1 16,-6-10 3-16,5 10-5 15,1 10-1-15,0 5-2 16,0 10-1-16,-1 6-3 15,1 9 1-15,5-5 4 16,1 6 4-16,5-1-4 16,0 0 1-16,0 6-5 15,5-1-2-15,7 5 0 16,5 1 1-16,0 4 1 16,11 1 3-16,12-6-3 15,5-5 0-15,12-4 1 16,11-11 0-16,11-15-2 15,6-5 1-15,0-5-2 16,0-9 2-16,-1-6 0 0,-10-5 3 16,0-5 1-16,5-6 1 15,0-14 2-15,0-10 1 16,-5-10-1-16,0-10 1 16,-12-11-2-16,-5 1 2 15,-7 4 0-15,-4-4 3 16,-7 5-3-16,-10-11-1 15,-7 1-4-15,-10-6-1 16,-12 6 3-16,-12-1 5 16,-5 11-3-16,-16 5 2 15,-7 15-7-15,0 9-3 0,-11 11-1 16,-16 10 1-16,-13 15-6 16,-5 10 1-16,-5 10-6 15,16 11-1-15,7-1-55 16,-7 10-21-16,-17-15-50 15</inkml:trace>
  <inkml:trace contextRef="#ctx0" brushRef="#br0" timeOffset="2267.2111">18596 10641 180 0,'34'0'68'0,"6"10"-52"0,22 10-5 0,-34-10-6 16,12 6-8-16,16-1 0 15,24 0-1-15,27 0 0 16,12 0 3-16,6-5-5 0,10-20 2 15,13 5-16-15,-1-10-4 0,-11 0-41 16</inkml:trace>
  <inkml:trace contextRef="#ctx0" brushRef="#br0" timeOffset="2672.3528">20260 10405 276 0,'-23'-5'104'0,"18"5"-81"0,5 5-15 0,5 0-13 15,12 5-19-15,6 5-3 16,5 0-1-16,12 0 2 16,5 0 15-16,6-5 6 0,17 5 6 15,0 5-2-15,6 6-2 16,-1 9 2-16,-11 0 2 16,-16 0 4-16,-7 0 2 15,-16 1 27-15,-17 4 13 16,-23-10-18-16,-23 5-6 0,-5 1-25 15,-6-6-11-15,0-5-32 16,6-5-11-16,-1-5-33 16,7 0-24-1,10-10 49-15</inkml:trace>
  <inkml:trace contextRef="#ctx0" brushRef="#br0" timeOffset="3407.9996">22739 10153 180 0,'-23'-20'68'0,"12"10"-52"0,0 5-12 16,-1 5-9-16,-5 0-6 15,-5 5 1-15,-7 5 10 16,-5 5 5-16,-11 5-2 16,-6 5 14-16,-11 11 5 0,5 9 1 15,6 0-2-15,0 1-7 16,6 14-4-16,11 20-8 16,6 11-3-16,17 10 0 15,22-1 0-15,23-4-10 16,23-11-3-16,10-14-13 0,7-11-3 15,5-30 20-15,6-15 10 16,-6-15 35-16,6-25 14 16,0-20-9-16,-6-36-6 15,-11-14-15-15,-17-1-7 16,-22 6-16-16,-24-11-5 16,-27 5-7-16,-24 6-1 15,-10 14 16-15,-18 26 10 16,-22 20-2-16,-12 25-1 15,1 5-3-15,-1 20-3 16,23 20-50-16,12 6-21 16,16 19-33-16</inkml:trace>
  <inkml:trace contextRef="#ctx0" brushRef="#br0" timeOffset="4113.3794">24080 10339 224 0,'-11'-20'85'0,"5"5"-66"16,-5-15-8-16,5 30-8 0,1-15-24 16,-7 5-9-16,-5 0 5 15,-11 5 1-15,-6 5 15 16,-6 5 13-16,-5 10 8 0,-6 5 6 15,0 0 3-15,0 10 2 16,6 11 1-16,0 4-11 16,5 15-5-16,6 21-5 15,12 4-3-15,16 16-2 16,12-6-1-16,11 1-23 16,16-21-10-16,18-14 8 15,12-16 5-15,10-25 40 16,1-10 18-16,-1-25 8 0,-5-15 2 15,-11-25-17-15,-6-16-4 16,-17-9-14-16,-12-1-6 16,-16 1-17-16,-12-1-4 15,-16 6-2-15,-29 9 1 16,-23 6 14-16,-5 20 7 16,0 20 0-16,5 15-2 15,6 20-31-15,12 20-15 16,-1 25-52-1</inkml:trace>
  <inkml:trace contextRef="#ctx0" brushRef="#br0" timeOffset="4370.0756">24657 11215 284 0,'0'0'107'0,"23"10"-83"0,39 10-56 0,-33-10-28 16,10 5-47-16,18 0-15 15</inkml:trace>
  <inkml:trace contextRef="#ctx0" brushRef="#br0" timeOffset="4503.7001">25874 11109 148 0,'17'30'57'0,"6"-15"-44"0,22 15-67 0,-17-14-33 16</inkml:trace>
  <inkml:trace contextRef="#ctx0" brushRef="#br0" timeOffset="4655.5663">27080 11144 200 0,'39'15'77'0,"-16"0"-60"0,17 5-51 16,-18-9-26-16,12-1-12 16,11-5-2-16</inkml:trace>
  <inkml:trace contextRef="#ctx0" brushRef="#br0" timeOffset="4822.7332">28410 10923 144 0,'90'-40'55'0,"-27"30"-43"0,16 10-23 0,-51 5-12 15,6 5-32-15,0 10-10 16,6-5 32-16,-1 5 17 16</inkml:trace>
  <inkml:trace contextRef="#ctx0" brushRef="#br0" timeOffset="5405.068">30283 10334 272 0,'11'-25'104'0,"-5"10"-81"0,0-5-37 16,-6 10-21-16,-6 0-2 0,-5-5 4 15,-6 5 35-15,-17 0 15 16,-12 5-7-16,-10 5 24 0,-12 5 9 16,-6 10-7-16,6 10-1 15,1 10-16-15,4 10-6 16,7 6-8-16,10 14-2 16,13 16-8-16,10 14-2 15,23 1-7-15,11-6-2 16,23 1 4-16,17-26 3 15,23-10 9-15,16-14 7 16,6-21 14-16,1-20 7 16,4-15-3-16,7-15-3 15,-6-26-10-15,-12-9-5 16,-16-21-4-16,-12 6-3 0,-33-1-2 16,-29 6-1-16,-34 10-1 15,-34-1 3-15,-17 16-7 16,-23 20 1-16,-16 10 1 15,-1 9 3-15,1 17-106 16,-12 19-83 0,0 10 62-16</inkml:trace>
  <inkml:trace contextRef="#ctx0" brushRef="#br0" timeOffset="7581.1834">22213 12392 104 0,'-6'0'38'0,"0"-10"-29"0,6 5 21 16,0 5 8-16,0-11-9 0,0 6-2 16,0 5-1-1,0 0 1-15,0 0-14 16,6 0 10-16,0 16 6 0,-1 4-2 0,7 10-1 16,-1 10-10-16,6 5-3 15,0 6-7-15,0 9-2 16,0 0-4-16,0 11-1 15,-6 9 3-15,0 1 3 16,-5-16-4-16,0-4-3 16,-1-21 1-16,1-5 0 15,0-10-39-15,-1-10-18 16,1-10-61 0,-6-5-28-16,-6-5 72 15</inkml:trace>
  <inkml:trace contextRef="#ctx0" brushRef="#br0" timeOffset="8270.9653">23758 12623 116 0,'-23'-15'44'0,"12"-10"-35"0,-1 5-4 0,7 5-3 0,-1-1-7 16,-5-4 1-16,-1-5-7 15,-5 10-1-15,0 0 16 16,-5 10 6-16,-1 10 11 16,0 15 7-16,1 15 0 15,5 6 3-15,0 14-13 16,0 10-5-16,6 11-8 16,5 14-4-16,12 11 0 0,5 0-4 15,12-6 2-15,11-14-8 16,11-16-4-16,11-15 4 15,7-20 5-15,5-19 16 16,-6-17 7-16,-6-19 2 16,-5-20 2-16,-11-25-4 15,-12-11-2-15,-11 1-9 0,-11-1-5 16,-17 11-5-16,-12 9 1 16,-11 16 1-16,-11 5 0 15,-6 20 6-15,-6 10 4 16,6 10-8-16,6 5-2 15,5 15-26-15,6-5-10 16,12 5-67 0</inkml:trace>
  <inkml:trace contextRef="#ctx0" brushRef="#br0" timeOffset="8518.1513">25105 13352 316 0,'17'5'121'0,"22"0"-95"0,40 0-50 15,-39 1-29-15,17 4-71 16,5-20-23-16</inkml:trace>
  <inkml:trace contextRef="#ctx0" brushRef="#br0" timeOffset="8664.5197">26842 13046 124 0,'74'35'46'0,"-35"0"-35"0,29 30-13 0,-40-45-7 16,12 6-41-16,5-6-15 15</inkml:trace>
  <inkml:trace contextRef="#ctx0" brushRef="#br0" timeOffset="8817.1743">28155 13156 128 0,'40'25'49'0,"-6"-10"-38"16,28 16-3-16,-28-26-4 0,22 5-31 15,12 0-11-15,0-5-10 16,6-5-1-16</inkml:trace>
  <inkml:trace contextRef="#ctx0" brushRef="#br0" timeOffset="8887.4174">29287 13367 52 0,'79'31'19'0,"-50"-26"-15"0,10 5-23 16,-28-5-9-16</inkml:trace>
  <inkml:trace contextRef="#ctx0" brushRef="#br0" timeOffset="9323.1179">30272 12643 360 0,'-34'-20'134'0,"17"10"-104"0,-12 5-24 0,13 5-16 15,-13 0-24-15,-10 0-7 16,-12 15 14-16,-6 15 7 0,0 15 13 15,1 21 9-15,5 24 6 0,6 11 0 16,16 5 3-16,18-1-6 16,11-4-1-16,23-11-2 15,28-19-2-15,28-21 12 16,11-20 6-16,7-30 0 16,10-20 1-16,6-20-4 15,1-25 1-15,-13-36-9 16,-16 0-4-16,-34 6-5 15,-28 4-1-15,-29-4 2 16,-28 19 2-16,-17 6 0 16,-22 20-1-16,-12 19-2 15,-17 11 1-15,-11 5-43 16,-6 0-20-16,0 0-70 16</inkml:trace>
  <inkml:trace contextRef="#ctx0" brushRef="#br0" timeOffset="10239.5638">12088 12145 212 0,'-63'5'79'0,"46"-5"-61"0,6 0-1 0,11 0-5 15,0 0-8-15,0 0-3 16,0 10 0-16,6-10-1 15,5 0 0 1,12 0 8-16,11-10 7 0,17 5 2 0,17-10-1 16,11 5-4-16,17-5-2 15,0 5-6-15,0-10-1 16,6 0-3-16,11 0-1 16,1-1 1-16,-7-4 0 15,-16 0-47-15,-12 5-18 16,-17-10-40-1</inkml:trace>
  <inkml:trace contextRef="#ctx0" brushRef="#br0" timeOffset="10510.1216">12914 11501 192 0,'-34'5'74'0,"23"0"-58"0,-6 10 9 16,11-10 0-16,-5 11-11 15,5 9-1-15,0 10-7 16,1 15-2-16,5 11-2 16,0 14-2-16,5 11 3 0,1 24-4 15,0 1 0-15,-1 5-1 16,1-11 0-16,0-14-20 15,-1-21-10-15,7-4-64 16</inkml:trace>
  <inkml:trace contextRef="#ctx0" brushRef="#br0" timeOffset="11093.6298">14431 11934 228 0,'-34'0'88'0,"28"0"-69"0,-5-5-7 15,5 5-7-15,-11 0-5 16,0-10 2-16,-6 0-3 16,-5-5 0-16,-6 0 1 15,-11 5 6-15,-6-1 4 0,0 11 14 16,-6 5 8-16,1 11-13 15,-1 9-3-15,12 15-12 16,5 5-5-16,18 26 0 0,16 19 0 16,23 6-6-1,23-6-3-15,11-14-8 16,5-16-3-16,6-15 13 0,-5-19 6 16,0-16 11-16,-1-15 5 15,-5-21 4-15,0-24 1 16,11-15-8-16,-16-6-2 15,-12 6-7-15,-12 0-2 16,-16 4-2-16,-17 6 0 16,-18 10 2-16,-5 9 2 15,-11 16-1-15,-17 5 2 16,0 15-4-16,-1 15 0 0,12 0-50 16,6 0-20-16,11 21-47 15</inkml:trace>
  <inkml:trace contextRef="#ctx0" brushRef="#br0" timeOffset="11412.9231">15285 12553 192 0,'40'25'74'0,"5"-5"-58"0,46 5-4 0,-46-20-6 16,17 10-28-16,12 10-8 16,5 0-47-16,12 1-18 15</inkml:trace>
  <inkml:trace contextRef="#ctx0" brushRef="#br0" timeOffset="11699.3552">15500 12080 340 0,'-39'10'126'0,"39"-5"-98"0,28 10-8 0,-5 0-10 16,11 5-13-16,11 10 0 16,11-10-14-16,7 1-6 15,16-11 12-15,12-10-52 0,10-5-20 16,-4 0-28 0</inkml:trace>
  <inkml:trace contextRef="#ctx0" brushRef="#br0" timeOffset="12044.0396">16683 12306 244 0,'-17'-5'93'0,"12"5"-72"0,16 5-8 16,-5 5-10-16,11 5-7 15,11 5 0-15,17 6 5 16,17 4 1-16,18 0 0 15,4-5-4-15,7 0 1 0,0 0 1 0,5-5 0 16,0-4-53-16,0-1-22 16,-11-10-11-1</inkml:trace>
  <inkml:trace contextRef="#ctx0" brushRef="#br0" timeOffset="12610.8604">18675 12055 364 0,'-45'-26'134'0,"39"21"-104"0,-5 0-37 15,0 5-25-15,-1-5-41 16,-5 0-12-16,-5 5 32 16,-1 5 15-16,-5 10 24 15,-6 11 35-15,-6 9 16 0,-5 20 7 16,11 6 1-16,6 19-19 15,5 11-5-15,12-6-13 16,5 16-3-16,17-6-3 16,23 11 1-16,17-21-2 15,23-9-1-15,0-21 1 0,-1-25-1 16,1-30 0-16,-1-30 2 16,1-20 3-16,-1-10 4 15,-5-11 2-15,-11-19 1 16,-12-11-4-16,-17-20 0 15,-16 26-3-15,-18-6 0 16,-16 16-1-16,-12-1 2 16,-17 21 3-16,-12 14 5 15,-22 21-6-15,-11 0-2 16,-6 15-8-16,6 5-1 16,11 5-21-16,6 5-9 0,11 15-71 15,0 15-72 1,-5 15 55-16</inkml:trace>
  <inkml:trace contextRef="#ctx0" brushRef="#br0" timeOffset="22893.5016">23050 3579 188 0,'0'0'71'0,"17"10"-55"0,23 15-5 0,-23 0-5 15,0 21-6-15,5 9 0 16,-5 20-3-16,-5 11 2 16,-7 4 1-16,-5 21 0 0,-11 30 0 15,-6 20 13-15,-6 5 6 16,-5 35-1-16,5 15 2 16,1-9-11-16,5 9-3 15,11-15-6-15,6-25-1 16,6-35-15-16,-1-30-4 15,7-41-45 1,5-45-53-16,-6-45 31 16</inkml:trace>
  <inkml:trace contextRef="#ctx0" brushRef="#br0" timeOffset="23239.1185">23622 3876 208 0,'-17'10'79'0,"5"10"-61"0,7 15-3 15,-1-10-4-15,0 5-8 16,1 11-2-16,-1 24 0 15,1-10 1-15,-1 26-1 0,0 30-3 0,6 9 1 16,-5 21 1-16,5 20 2 16,0 20-1-16,0 5 2 15,0-10-4-15,0-30 0 16,-6-30-1-16,-5-26-2 16,-1-24-13-16,-5-26-4 15,-5-35-29 1,-7-20-48-16,7-20 15 15</inkml:trace>
  <inkml:trace contextRef="#ctx0" brushRef="#br0" timeOffset="23675.0386">23333 3861 132 0,'-11'-10'49'0,"11"10"-38"0,5 5 1 16,1 10 1-16,5-10-3 15,6 5 4-15,6 5-1 16,0 0 2-16,5 0-8 16,0 15 2-16,1 5 4 0,-1 16 2 15,0 19 0-15,0 1-1 16,6 34 1-16,12 26-6 16,10 15-3-16,18 20-3 15,16 20-3-15,7 5 1 16,-1-5-1-16,6-30-3 15,5-20 2-15,-5-30-1 16,0-31 0-16,-11-30 11 16,-18-30 3-16,-16-30 12 0,-12-30 5 15,-5-35-15-15,-12-36-6 16,0-25-5-16,-11-30-3 16,0-30 1-16,-5 0-1 15,-7-1 0-15,-5 21 2 16,-5 35 5-16,-7 26 6 15,-5 39-3-15,0 11 0 16,-5 35-37-16,-1 19-14 16,6 22-84-1,0-1-42-15,0 0 77 16</inkml:trace>
  <inkml:trace contextRef="#ctx0" brushRef="#br0" timeOffset="24516.0669">25297 6008 228 0,'-23'-5'88'0,"23"5"-69"0,-5 0-14 0,5 0-11 16,-12 10-16-16,1 6-1 15,0 4 10-15,-6 5 4 16,0 5 7-16,5 10 7 0,-5-5 5 16,6 11 3-16,6-1 5 15,5 0-8-15,5 1-1 16,18-1-5-16,11-15-3 15,17 0-3-15,5-15 1 16,7 0 3-16,-1-15 3 16,-11-15 2-16,-6 0 1 15,-5-10 4-15,-12-10 3 16,-11-21-2-16,-11-4 2 16,-12 0-4-16,-11 4-1 15,-11-4-4-15,-6 10-1 16,-6 10-3-16,0 19-2 0,-10 6-24 15,-1 35-11-15,0 26-79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47:46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11527 8639 80 0,'-5'0'33'0,"-1"10"-26"0,-11-10 14 15,6 5 3-15,-6 5-4 16,0-10 1-16,-6 0-3 16,0 5 0-16,1 5-3 15,-6-10-1-15,-1 5-8 16,1 6 5-16,-6-11 4 0,0 0-3 0,-6 0 1 16,-5 0-6-16,0-11 1 15,-6 6-1-15,-6 5 3 16,-5 0-1-16,-6 0 2 15,0 0-4-15,0 0-2 16,0 0 2-16,6 0 0 16,0 0 1-16,0-15 0 15,-12 5 0-15,1-5 0 16,-18 0-4-16,6 0-1 16,0 0-1-16,6 0-2 15,0 0 1-15,5 0-1 16,-5 0 2-16,-6-6 3 0,-6 1-4 15,-5 5-1-15,0 0 2 16,5 0 3-16,7 0 0 16,-1 5 0-16,0-5-3 15,-6 0 1-15,-5 5-2 16,-6 5-1-16,-5 5 1 16,5 5-1-16,6-5 0 15,5 0 0-15,-11-5 0 16,0 0 0-16,0-5-3 15,1 5 2-15,-1-1 3 16,5 1 3-16,7-5-4 16,5 0-3-16,0 0 3 15,-5 0 1-15,5 0 0 16,-17 0 1-16,6 0-4 0,5 10-2 16,6-10 2-16,0 5 2 15,6-10 0-15,-6 5-1 16,0 5 1-16,0-10-1 15,0 5 0-15,1 0 2 16,-1 5-1-16,0-1 2 16,17 1-2-16,-11 0-1 15,5 0 1-15,0-5 1 16,-5 5-3-16,-6-5 0 16,0 0 1-16,1 5 0 15,-1 0 0-15,11 0 2 16,0 0-3-16,1 0 0 0,-6 0 1 15,-1 0 2 1,-4 0-1-16,4 0 2 0,-10 5-4 16,5 0 0-16,0 0-1 15,11 0 0-15,6 0 4 16,-11 0 1-16,6-5-4 16,-1 0-1-16,-16 0 1 15,-7 5 2-15,-5-10 0 16,18 5 2-16,-7 5-2 15,17-10-1-15,7 10-2 16,-13-5 1-16,1-5-1 16,-6 5 0-16,-5 5 2 15,-7-11 2-15,7 6-1 16,11 5-1-16,-6 0-2 0,11 5 1 16,-11 6 1-16,0-6 2 15,-5 5-1-15,-6 5-1 16,-6 0 1-16,6 5-1 15,11 5 0-15,-17 0 0 16,23 0 0-16,-18 1 2 16,1 9-3-16,-11-5 0 15,10 15 1-15,-5 11 0 16,18 4-3-16,-1 0 2 16,5 1 3-16,13-6 1 15,-1-5-1-15,5 1-2 16,7-6-2-16,-12 0 1 0,11 0 1 15,6-9 0-15,0 9 0 16,0-5 0-16,12 5 0 16,5 6 0-16,11-1 0 15,1 5 0-15,5 6 0 16,5 4 0-16,12-10 0 16,6 1 0-16,5-6 0 15,6-10 0-15,6 0 0 16,11-4 0-16,6-6 0 15,5-5 0-15,17 0-3 16,-11 5 2-16,11 1 3 16,0-11 1-16,-11 0-4 15,12 0 1-15,10-5 0 16,-5 0 0-16,17-5 0 16,11 0 2-16,-11 5-1 15,11 0-1-15,-11 6-2 0,6 4 1 16,-12-10 3-16,17 0 1 15,12 0-4-15,16 5 1 16,-22 5-2-16,6-5 0 16,-23 0 4-16,11-4 1 15,-6-1-1-15,24-5-2 16,-7-5 1-16,12-5-1 16,-17 0 0-16,5 0 2 15,-22 0-1-15,17 0 2 16,-6 10-4-16,18-10-2 15,-13 5 2-15,7 5 2 16,-12-10-2-16,0 15 0 0,-16 0 1 16,21 0 0-16,-10-10 0 15,11 5 0-15,-6 0 0 16,12-5 0-16,-18-5 2 16,-5 0 1-16,0 0-4 15,0 0-1-15,5 0 1 16,7 5 2-16,-1 5 0 15,-6 0-1-15,1 1 1 16,-18-1-1-16,1 0-3 16,-6 5 2-16,-6 0 1 15,0 0 2-15,1-5-1 16,5 5 2-16,0-10-2 16,5 5-1-16,1 5-2 0,5-10 1 15,-11 5 1-15,0-5 0 16,0 5 0-16,-6-10 2 15,0 10-3-15,6-4 0 16,6-1 1-16,5 0 2 16,6 5-3-16,0-5-2 15,0 0 4-15,-6-5 1 16,0 5 0-16,-5 0-2 16,5 0-2-16,6 0 1 15,11 0 1-15,6 0 2 16,-6-5-3-16,0 0-2 15,-5 0 4-15,-1-5 3 0,7 0-3 16,-1 0-1-16,11 5-2 16,-5-5 0-16,-6 5 2 15,1 5 2-15,-7 0-1 16,-5 0-1-16,6 0 1 16,5 0-1-16,6 0-3 15,0 0 2-15,-6 5 1 16,0 0 2-16,-11 0-6 15,-6-5 1-15,0 0 1 16,6-5 3-16,0 10 0 16,6-10 2-16,-1 0-2 15,-5 5 2-15,0 5-4 16,-6-5 0-16,1-5-1 16,-13 0 0-16,7-5 4 15,11 5 1-15,0-15-1 16,5 5-2-16,1-5 1 15,-6-5-1-15,-6 0 2 0,-5-5 1 16,-6 0-4-16,-1-1-1 16,7-14 3-16,0 5 1 15,-1-20 0-15,1-6 1 16,-6-4-4-16,0 5 0 16,-6-1 3-16,-11 6 1 15,-6 0 1-15,-5-1 0 16,-12 1 0-16,-5 5 2 15,-6-16-1-15,-6 1 0 16,-5-6-3-16,-6 1-2 16,-6-6 3-16,-5-4 2 0,-6 5-2 15,-6 4-2-15,-5 1 4 16,-12 4 1-16,-11 1 0 16,-6-6-1-16,-10-4-3 15,-1-5 1-15,0-1-4 16,5 6 0-16,1 9 1 15,-6-9 2-15,-5 14-1 16,-6 6-1-16,-12 5-54 16,-11 10-26-16,-17-11-70 15</inkml:trace>
  <inkml:trace contextRef="#ctx0" brushRef="#br0" timeOffset="22488.3683">21109 8881 132 0,'-40'-15'49'0,"23"15"-38"0,-11 5 1 16,11 5 1-16,-6 5-11 15,-11 5-1-15,-11 0-1 16,-6 10 0-16,0 5 0 15,-5 16 11-15,5-6 5 0,0 15 0 16,6 1 3-16,-1 4-6 16,7 5 0-16,5 6-8 15,5-6-1-15,1 6-2 16,17 4-2-16,11 1 1 16,11 4-1-16,23 1 2 0,11-11 1 15,18-14-1-15,10-26-2 16,12-25 7-16,6-25 5 15,-6-15 0-15,-6-21 1 16,-6-4 1-16,-5-10 2 16,-5-11-5-16,-7-4-1 15,-11-26-6-15,-11 0-1 16,-11 6-1-16,-12 9 1 16,-11 16-2-16,-11-1 2 15,-6 11-2-15,-6 10-1 16,-5 14 1-16,-12 11-1 0,-5 15-14 15,-11 15-5-15,-7 15-28 16,1 15-10-16,5 36-41 16</inkml:trace>
  <inkml:trace contextRef="#ctx0" brushRef="#br0" timeOffset="23075.5304">22513 9721 152 0,'-23'15'57'0,"23"-5"-44"0,11 10 5 16,1-5 1-16,4 0-7 16,13 5-2-16,10 0-5 15,12-5-4-15,12-10 0 16,10-5-19-16,6-5-5 0,1-5-16 16,-12-5-20-1,-12-5 16-15,-11-5 9 0,-11-5 7 16,-17-5 9-16,-17-6 4 15</inkml:trace>
  <inkml:trace contextRef="#ctx0" brushRef="#br0" timeOffset="23268.3044">22501 9514 124 0,'28'0'49'0,"-5"5"-38"0,22 0 8 0,-22-5 3 15,11 0-11-15,11-5-1 0,23 0-6 16,17-5-1-16,17-5-1 16,5-5-2-16,1 5 1 0,0-5-23 15,5 5-8-15,0 0-34 16</inkml:trace>
  <inkml:trace contextRef="#ctx0" brushRef="#br0" timeOffset="23659.6509">24522 8946 132 0,'5'5'49'0,"-10"-5"-38"0,-12 5 17 16,0 0 6-16,-6 0-7 15,-5 5-3-15,-6 5-8 0,-11 5-2 16,-1 11-8-16,-5 9 3 15,0 15 3-15,6 11-8 0,11 14-2 16,11-5-4-16,18 11 0 16,16 5 0-16,17 4-2 15,12-19-2-15,11-31 1 16,17-25 5-16,17-20 4 16,11-15 8-16,12-10 2 15,-12-36-5-15,-17-9-1 16,-11-11-2-16,-17-9-1 15,-17 4-3-15,-23 11-2 16,-22 0-6-16,-34 14-4 0,-29 16 6 16,-17 15 1-16,7 15 3 15,4 10 0-15,7 10-20 16,16 20-7-16,12 10-72 16</inkml:trace>
  <inkml:trace contextRef="#ctx0" brushRef="#br0" timeOffset="24065.0622">25829 9253 200 0,'6'-50'74'0,"-6"29"-58"0,-12-4 9 0,1 15 0 16,0 5-15-16,-12 0-6 15,-11 10-2-15,-6 20-2 16,-10 16 0-16,-1 19-3 0,11-5 2 16,6 11-1-16,17 4 0 15,17 1 0-15,23-6 0 16,11-5 0-16,11-25 0 16,12-9 2-16,16-26 2 15,12-26 8-15,0-4 5 16,-6-15-3-16,-11-20-2 15,-17-11-5-15,-23-4-4 16,-22 4 0-16,-29 11-1 16,-16 15-3-16,-12 9 2 15,-6 16 1-15,1 10 2 0,5 10-1 16,5 10-1-16,7 15-15 16,10 15-5-16,18 11-47 15,11 14-59 1,17-5 31-16</inkml:trace>
  <inkml:trace contextRef="#ctx0" brushRef="#br0" timeOffset="24440.0883">26802 9550 92 0,'91'-36'35'0,"-40"21"-27"0,22-15 11 16,-44 15 3-16,-1-5-10 15,6-5-4-15,-6 0 6 16,-11-6 2-16,-5 1 12 0,-12 5 7 15,-17-5-7-15,-17 15-2 16,-17 0-15-16,-6 15 7 0,1 15 4 16,5 15-9-16,11 15-4 15,12 16-9-15,11 9 0 16,17 6-9-16,17-1-4 16,22-10-4-16,18-19-3 15,11-16 14-15,0-20 7 16,5-20 16-16,1-20 7 15,-6-6-8-15,-12-19-4 16,-10-10-10-16,-24-1-3 16,-16-9-9-16,-17 9-4 15,-18 6-6-15,-10 15-2 16,-18 0 14-16,1 19 6 0,-1 11 3 16,6 15-1-16,6 15-35 15,11 21-16-15,11 19-34 16</inkml:trace>
  <inkml:trace contextRef="#ctx0" brushRef="#br0" timeOffset="24786.768">28195 9313 188 0,'28'-60'71'0,"-22"25"-55"0,-1-6 9 0,-5 26-1 15,-11 0-10-15,-6 10-3 16,-11 5-2-16,-6 15-1 16,-12 21-4-16,-4 14 4 0,4 20 2 15,7-4-5-15,16 14-3 16,17 6-1-16,23 9-1 16,12-14-3-16,5-26 0 15,17-25 15-15,22-30 8 16,18-20 13-16,5-20 4 15,-6-16-17-15,-16-19-9 16,-17-10-7-16,-18-11-4 16,-33 5-24-16,-29 16-11 15,-45 5-13-15,-11 19-4 16,-17 16-22 0,-17 10-50-16,-18 35 27 0</inkml:trace>
  <inkml:trace contextRef="#ctx0" brushRef="#br0" timeOffset="25554.4855">18619 11144 144 0,'-34'0'55'0,"17"10"-43"0,0-20 23 0,11 10 7 16,6 0-18-16,0 0-8 16,6 10-10-16,16 5-3 15,12 0-1-15,17 6-2 0,12 4 1 16,16-5-1-16,17-5 2 16,12-5-54-1,-1-10-64-15,-11-10 18 0</inkml:trace>
  <inkml:trace contextRef="#ctx0" brushRef="#br0" timeOffset="26209.9259">21194 10646 184 0,'-68'-55'68'0,"34"45"-52"0,-17 5-10 15,23 10-5-15,-12 10-30 16,-5 15-8-16,-12 15 12 16,1 21 9-16,-1-1 14 15,6 16 7-15,6 4 4 16,5 11 5-16,12 14-8 16,11 26-3-16,23 5-2 15,22-5-1-15,23-31 0 16,22-24 0-16,7-31 0 0,5-30 13 15,-6-30 8-15,0-35 14 16,6-35 6-16,-6-11-20 16,-11 0-7-16,-11-9-11 15,-23-1-5-15,-17-4-21 16,-23 9-8-16,-17-5 3 16,-11 31 1-16,-11 5 13 0,-6 24 6 15,-5 16 8-15,-1 25 4 16,12 20-23-1,5 26-51-15,6 19-4 16</inkml:trace>
  <inkml:trace contextRef="#ctx0" brushRef="#br0" timeOffset="26454.1051">22977 11205 296 0,'0'-21'110'0,"17"21"-86"0,34-5-11 15,-12 10-11-15,23 5-30 16,18 6-6-16,4-1-80 15,13 0-35-15</inkml:trace>
  <inkml:trace contextRef="#ctx0" brushRef="#br0" timeOffset="26662.1629">22846 10606 156 0,'-11'10'57'0,"28"5"-44"0,40 15-6 0,-23-10-4 16,34 6-3-16,16 9 0 15,13 5-3-15,10 0 2 16,23 0-26-16,12-4-9 16,-12-11-20-16,-5-5-7 15</inkml:trace>
  <inkml:trace contextRef="#ctx0" brushRef="#br0" timeOffset="26981.6607">24482 10319 288 0,'-28'0'107'0,"33"5"-83"0,12 36-20 0,-11-16-14 16,17 15-16-16,-6 25-4 15,5 26-16-15,12 14-7 16,0 6-31-16,0 0-13 16</inkml:trace>
  <inkml:trace contextRef="#ctx0" brushRef="#br0" timeOffset="27251.1733">25846 10842 348 0,'-17'136'129'0,"23"-60"-100"0,16 39-29 16,-10-74-19-16,5 19-94 16,0 25-39-16,11-19 50 15,-5-16 27-15</inkml:trace>
  <inkml:trace contextRef="#ctx0" brushRef="#br0" timeOffset="27550.3731">26984 10334 372 0,'-12'0'140'0,"24"0"-109"0,33 25-11 16,-17 1-13-16,12 14-41 15,5 25-13-15,-5 11-31 16,-1 24-11-16,-5 6 12 16,-6 5 8-16,-11-6 5 15,0-4 0-15</inkml:trace>
  <inkml:trace contextRef="#ctx0" brushRef="#br0" timeOffset="27807.644">28251 10752 400 0,'-51'55'151'0,"29"-15"-118"0,10 51-13 0,12-46-13 16,6 21-58-16,5 9-20 15,6 21-83-15,0-6-34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48:40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2353 5561 16 0,'6'-5'8'0,"-6"5"-6"0,6-15 6 0,-6 15 2 15,5 0 1-15,1-10 1 16,0 5 2-16,5 5 4 16,0-11-4-16,0 6 0 15,6-5 0-15,6 0 2 16,0 0-7-16,5 0-1 15,0 0 0-15,-5 0 0 0,5 0 2 16,1 0 4-16,-1 0-2 16,0 0 3-16,6 0-6 15,-6-5-3-15,-5 0-3 16,5 0-3-16,6-1 3 0,6 1 0 16,5 0 1-16,-11 0-2 15,6 0 1-15,-6 10-2 16,0 0 2-16,0 5-2 15,5 0 2-15,-10 0 0 16,5 0 1-16,5 0 2 16,1 0 1-16,5 0-1 15,-11-5-1-15,6 0-1 16,-1 0 2-16,1-5-3 16,-1 5-2-16,-5 0 0 0,-5 0 1 15,5 0-3-15,0 0 0 16,0 0-1-16,5 5 0 15,-5 0 2-15,6 0 2 16,5 0-1-16,6-5-1 16,6 5 1-16,-12 0-1 15,6 0 2-15,0 0 3 16,0 0-7-16,-12 5 0 16,7 0 0-16,-1 0 3 15,0 0 0-15,-11 5 2 16,6 0-2-16,-1 0-1 0,7-5 1 15,5 0 1-15,-6 0-1 16,11-5 2-16,7-5-2 16,-1 0 2-16,0 0 0 15,0-5 1-15,1 0-5 16,-12 0-1-16,0 0 1 16,-1 0 0-16,1 5 1 15,0 0 2-15,0 0-3 16,0 0 0-16,6 0 1 15,-6 5 0-15,0 0 0 16,0 0 2-16,0 0-1 16,-6 5-1-16,0 0 1 15,0 0 1-15,1 0-3 16,-7 0 0-16,1 0 1 0,0-5 0 16,-1 5-3-16,1 0 2 15,-1 5 1-15,7 0 0 16,-1 0 0-16,6 0 0 15,5-5 0-15,1 0 0 16,22 0 0-16,-11 0 0 16,-6 5 2-16,-5-5 1 15,0 5-4-15,-6-10-1 16,0 5 1-16,5 5 0 16,12-10 1-16,6 5 2 15,5 5-3-15,0-10 0 16,0 16 1-16,-5-11 0 15,-6 5 0-15,-6 5 0 0,-5 0 0 16,-1 0 0-16,6 0 0 16,12 0 0-16,11-5 0 15,5 0 2-15,-5-10-3 16,0 0 0-16,0 0 1 16,-6-5 2-16,1 0-1 15,5 0 2-15,11-5-4 16,-6 5-2-16,1 0 2 15,-6 5 2-15,0 0-2 16,-6 5 0-16,-6 0 1 16,7 5 2-16,5 0-1 15,-1 0-1-15,13-5-2 16,-1 0 1-16,0-5-1 16,0 0 0-16,-5 0 2 0,5-5 2 15,12 0-1-15,5-5-1 16,6 5 1-16,-12 0-1 15,-5 5 0-15,-17 5 2 16,0 5-1-16,0 0-1 16,0 0-2-16,5 0 1 15,6 0 1-15,1 0 2 16,-7 1-1-16,1-11-1 16,-12 15 1-16,0-10 1 15,6 5-3-15,0 5-2 16,6 0 2-16,5-10 2 15,-6 5 0-15,1-5-1 0,-6-5 3 16,0 0 0 0,5 0-4-16,6-5-1 0,6-5 1 15,6 5 0-15,5-10 1 16,-11 0 2-16,-6 0-1 16,0 5 2-16,6 5-2 15,11-6-1-15,6 6-2 16,0 0 1-16,-6 0 1 15,-5 5 0-15,-6-5 0 16,11 0 0-16,0 0 0 16,6 0 0-16,-6 5 0 15,-5-5 0-15,-7 5 0 16,-4 0 0-16,5 0 0 16,16 0 0-16,-4 0 0 15,-1 0 0-15,-6 0 0 0,-10 0 0 16,-1 0 0-16,6 0 2 15,5 0-1-15,12 0-1 16,0 0-2-16,-12 0 1 16,-5 0 1-16,-6 5 0 15,6 0 2-15,12 0 3 16,4-5-4-16,1 0-3 16,-6 0 1-16,-11 0 0 15,0-5 1-15,6 0 0 16,-1 0 0-16,6 0 0 15,1 5 0-15,-7 0 2 16,-5 5-1-16,-6 0-1 16,0 0-2-16,6 0 1 15,11 0 3-15,6-5 1 0,-5-5-4 16,-1 0-1-16,-6-5 1 16,6 0 0-16,6-5 1 15,11 0 0-15,6 0 2 16,-17 5 1-16,-6-5-1 15,12 5-2-15,5-5-2 16,6 5-1-16,-6 10 4 16,-5 0 1-16,-12-5-3 15,6 5 1-15,11-11 0 16,6 11 2-16,-1 0-3 16,-10 0 0-16,-6-5 1 15,5 5 0-15,12-10-3 0,0 5 2 16,-6 5 3-16,-5 0 1 15,-12 0-4-15,6-10 1 16,11 5 0-16,11-10 0 16,-5 0-3-16,-6 10 2 15,-5-10 3-15,11-5 1 16,5 5-4-16,6 5 1 16,-11 5 0-16,-6-5 2 15,12 0-3-15,16 5-2 16,6 5 2-16,-5 10 0 15,-6-10 1-15,22 0 0 16,23 0-99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48:58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7764 5088 52 0,'-29'5'22'0,"24"0"-18"0,-1 5 0 0,6-10-2 15,-6 0 0-15,6 0 3 16,0 0 13-16,0 0 8 16,0 0-2-16,0 5-2 15,6 5-4-15,5-10-1 16,6 5-7-16,12 5-2 15,5-10 2-15,5 5 1 16,1 5-5-16,5-5 5 0,0 5 2 16,6-10 0-16,12 0 0 15,10 0-3-15,12-10 1 0,17 5-2 16,-6 5 0-16,0-10-5 16,1 10-1-16,-1-5 1 15,6 5 0-15,0 0 0 16,5 0 0-16,1 5-2 15,-1 5 1-15,-5-10-2 16,-6 0 2-16,12 0 2 16,11-10 2-16,11 5-1 15,-6-10 1-15,1 5-6 16,-1 5-3-16,12-10 3 16,0 5 1-16,0 5-3 15,-6 5 1-15,-11 5 0 16,-6 0 2-16,0 0-3 15,6 0-2-15,6 5 4 0,-1-5 1 16,-5 5 0-16,-12-10-2 16,1 0 3-16,0 0 0 15,5 0-4-15,-6 5 1 16,1 5-2-16,-6 5 0 16,-6 0 2-16,-11-10 0 15,-6 6-5-15,0-1 1 16,0 0 2-16,1 0 3 15,-1 0 2-15,0 0 3 16,0 5-3-16,-5 5-2 16,0 5 0-16,-7-5 1 15,1 5-1-15,-5-9-1 0,5-1 3 16,5 0 0-16,1 5-1 16,-1 0-2-16,1 5-2 15,-1-5 1-15,1-5 5 16,-6 0 2-16,0-5 2 15,0-5 0-15,0-5-4 16,5-5-1-16,6-5 1 16,6-5 0-16,-5 0-2 15,-1 0-2-15,0 0 3 16,-5 0 0-16,-6 0-4 16,-6 5 1-16,-6-5 0 15,-5 5 2-15,0 5-1 16,0-10-1-16,0 15 1 0,0 0-1 15,0 5 0-15,0 5 0 16,0 5-3-16,0-5 0 16,5 0-49-16,-5-5-22 15,0-10-40 1</inkml:trace>
  <inkml:trace contextRef="#ctx0" brushRef="#br0" timeOffset="435.8332">19349 4369 4 0,'17'-10'0'0</inkml:trace>
  <inkml:trace contextRef="#ctx0" brushRef="#br0" timeOffset="1487.8373">19445 4293 180 0,'-17'-15'68'0,"6"10"-52"0,-6-10 3 0,5 10 1 0,-5 0-8 15,-5-5-2-15,-6 0-5 16,-6 0-4-16,0-5 0 15,-6 0 1-15,0-1 3 0,-5-4 0 16,5 0 2-16,-5-10 0 16,0 0 1-16,5-10-2 15,-5 4 1-15,0 1-2 16,-6-5 0-16,-6 5-3 16,-11-5 1-16,-5 4-2 15,-1 6 2-15,1 5 0 16,-7 0 1-16,7 10 2 15,-6-15 3-15,-1 14-2 16,-10-9 1-16,-6 5-5 0,-6 5-2 16,5 0 0-16,1 5 1 15,6 0 1-15,-7 0 3 16,-4 5-3-16,-7 0 0 16,1 5-1-16,-1 0 1 15,12 0-2-15,0 5 2 16,5-5-2-16,-5 5-1 15,-6 5 1-15,0 0-1 16,-5 10 0-16,5 5 0 16,11 5 0-16,6 11 0 15,-17-1 0-15,12 10 2 0,-6 6-1 16,-1 4-1 0,1-5 1-16,0 1 1 0,5-1-3 15,12 5 0-15,11-15 1 16,12 11 0-16,5-1 0 15,11-5 0-15,6 11 0 16,0-1 0-16,12 6 0 16,-1-1 2-16,6 0-3 15,6 6-2-15,-1-1 2 16,7-4 2-16,5-1 2 16,5-5 1-16,1 6-5 15,5 4-1-15,1 6 1 16,5 4 2-16,5 11-2 15,1-11 0-15,5 1-1 16,6-6 0-16,11-10 4 0,12-4 1 16,5-6-4-1,12 5 1-15,5-4 0 0,6 4 2 16,-6-4-1-16,0-6-1 16,6-5 1-16,12 0-1 15,10-9 0-15,12-6 0 16,0-10 4-16,-6-10 2 15,6-5-2-15,5-10-1 16,6-5-1-16,6-10-2 16,-6 0 1-16,-11-21-1 15,6-9 0-15,11-5 0 16,11-1 0-16,0 1 2 16,-11-15-1-16,-12-1 2 0,1-9-2 15,-1-26-1-15,-5 0 1 16,-11 1-1-16,-6 9 0 15,-18-9 2-15,-10 4 1 16,-17-15 1-16,-12-4-5 16,-11-1 1-16,-11 5 0 15,-12 6 2-15,-11 4-1 16,-6 5 2-16,-5-14-2 16,-12-1 2-16,-11 0 0 15,-5 16 1-15,-12 14-5 16,-6 16 1-16,-11 9 0 15,-5 1 0-15,-7 20-7 16,7 15 0-16,-12 10-74 16,-28-1-33-16,-12-14-4 15</inkml:trace>
  <inkml:trace contextRef="#ctx0" brushRef="#br0" timeOffset="30024.8837">13893 9746 56 0,'0'-10'22'0,"-6"10"-18"0,1-5 24 0,5 5 11 15,-6 0-5-15,-5 0 0 16,-1-10-8-16,-5 10-4 16,0-5-6-16,0 5 0 0,1 0-9 15,-7 0 0-15,0-10 0 0,1 10-1 16,-1 0 1-16,0 0 2 16,1 0 2-16,-1 10-3 15,0-5 0-15,-5 5-3 16,0 5 2-16,0 5-2 15,-1 5 2-15,1 10-2 16,5 11 2-16,1 4-2 16,5 10 2-16,5 1-4 15,7 4-2-15,5-5 4 16,5 6 1-16,1 4-2 16,11-9-1-16,6 9 1 15,-1 0 0-15,7 1 0 16,10-6 0-16,6 1 0 15,18-21 0-15,5-25 4 16,5-15 3-16,6-15-2 0,-5-20 0 16,-6-16-1-16,-6-4 0 15,-11-10 0-15,-11-16 0 16,-6-14-4-16,-6-16-1 16,-11 1-1-16,-6 4-2 15,-11 10 3-15,-17 11 0 16,-17 20 1-16,-17 4 0 15,-17 21-2-15,-11 10-2 16,0 15 1-16,5 10-1 16,7 0-3-16,4 5 2 15,7 5-19-15,5 5-7 0,11 5-35 16,6 5-15-16,6 16-43 16</inkml:trace>
  <inkml:trace contextRef="#ctx0" brushRef="#br0" timeOffset="30701.4726">15070 10219 208 0,'-11'-5'77'0,"5"0"-60"0,-5 0 4 0,0 5-3 0,-1-5-9 16,-5-6-3-16,-5-4 1 16,-7 0 2-16,-5 5-4 15,-5 0 10-15,-1 10 7 0,-5 5-7 16,0 15-3-16,5 5-7 15,0 11-4-15,12 14 0 16,5-5-1-16,12 11 0 16,17 14 0-16,16 21-3 15,24 9 2-15,16 1-8 16,6-21-4-16,5-9 0 16,7-21 0-16,10-20 10 15,6-15 4-15,6-30 13 16,-5-25 8-16,-13-20 0 15,-16-11 1-15,-11-4-10 16,-23-11-3-16,-17 1-4 0,-23-6-1 16,-28-10-3-16,-28 1 1 15,-12 14-2-15,-5 16-1 16,-6 10 1-16,-11 19 1 16,-6 21-1-16,0 20-1 15,6 15-28-15,17 15-11 16,17 16-91-1,16-1-44-15,18 0 85 16</inkml:trace>
  <inkml:trace contextRef="#ctx0" brushRef="#br0" timeOffset="31257.3201">16468 10103 236 0,'-23'-45'88'0,"18"20"-69"0,5-6 0 0,-6 21-4 16,-5 0-7-16,-6 0 1 15,-11 5-1-15,-1 5 0 16,-5 15-4-16,-5 15-1 0,-1 11 3 16,-5 14-3-16,5 0-2 15,1 11 2-15,5 9 0 16,11 6-4-16,12 14-1 15,16 11 1-15,18-1 0 16,22-24-2-16,17-11 0 16,12-24-1-16,0-26 3 15,5-20 11-15,-11-30 6 16,0-21 9-16,-6-9 5 16,-11-16-12-16,-17 1-3 15,-17-5-7-15,-17-16 0 0,-11 5-7 16,-18-4-1-16,-22 19 0 15,-22 16 0-15,-12 15 2 16,-11 30 1-16,11 15-8 16,11 15-2-16,12 20-49 15,11-5-20-15,23 5-57 16</inkml:trace>
  <inkml:trace contextRef="#ctx0" brushRef="#br0" timeOffset="31721.3079">17657 10038 288 0,'-68'-16'110'0,"39"1"-86"0,1-5-6 0,11 15-10 16,0 0-8-16,-5 5 0 16,-7 5-3-16,1 5 2 15,-6 10 1-15,-6 16 0 0,-5 19 0 16,-6 0 4-16,0 16 2 0,6 4-2 16,11 31-3-16,17 25-3 15,17-1-1-15,23-9-5 16,22-15-2-1,11-21-4-15,18-24-1 0,22-26 10 16,12-25 7-16,-1-25 33 16,-10-31 16-16,-18-24-10 15,-11-15-6-15,-17-6-20 16,-17 0-8-16,-23-14-2 16,-22-6-1-16,-29-5-2 15,-22 11-2-15,-23 24-2 16,-6 31 1-16,-5 15-6 15,-6 35 0-15,6 15-32 16,17 15-14-16,16-5-97 16</inkml:trace>
  <inkml:trace contextRef="#ctx0" brushRef="#br0" timeOffset="32916.9113">19411 10752 168 0,'0'0'63'0,"11"0"-49"0,23 0 3 15,-17 0-3-15,6 0-1 16,11-10 5-16,6 5 1 16,10-5 1-16,18 5-11 15,17-10 6-15,17-1 2 0,11 16-7 16,-5-10-1-16,5 5-5 15,6 0-1-15,17 5 1 16,-6 0 2-16,-6 5-1 16,-10 0 0-16,-13-5-3 15,-4-5 1-15,-12 0-7 16,-12-5-1-16,-11 0-100 16,-16 0-59-1,-24-5 70-15</inkml:trace>
  <inkml:trace contextRef="#ctx0" brushRef="#br0" timeOffset="33719.8835">21279 10259 68 0,'0'-10'27'0,"0"10"-21"0,0-5 5 0,0 5 3 0,0 0 1 15,0-5 3-15,-6 0-8 16,6 0-1-16,0 0 1 16,0 0 1-16,0 0 3 15,0 5 2-15,0-5 2 16,0 5 1-16,0 0-10 16,6-5 3-16,5 5 4 0,6 5 3 15,11 5 1-15,18 5-9 16,16 0-2-16,11 0-5 15,7 10-3-15,-7-5-3 16,-5 5 1-16,-6 6 1 16,-11-1 0-16,-11 0 8 15,-6 5 5-15,-11 10 2 16,-12 1 1-16,-5 4-8 16,-12 10-3-16,-11 6-1 15,-11-1 2-15,-12-5-3 0,-5-4-2 16,-1-11 0-16,1-10 1 15,11-10-45-15,12-10-21 16,10-20-47 0</inkml:trace>
  <inkml:trace contextRef="#ctx0" brushRef="#br0" timeOffset="34410.8703">22909 10395 136 0,'-46'-10'52'0,"29"15"-41"15,-5-5 7-15,10 0-2 0,1 5 2 16,0 0 3-16,11-5 2 15,-6 5 1 1,17 5 11-16,12-5 7 0,22 0-11 16,18 0-4-16,16 0-15 15,11-5-5-15,1 0-7 16,-6 0-3-16,-6-5-47 16,-5-5-19-16,-12-5-47 15</inkml:trace>
  <inkml:trace contextRef="#ctx0" brushRef="#br0" timeOffset="34623.6578">23090 10073 252 0,'-57'35'93'0,"35"-10"-72"0,5-5 7 0,11 0-2 16,6 11-16-16,6 4-3 15,5 15-5-15,0 0-2 16,1 11 1-16,-1 19-4 0,0 16 2 0,0-1-34 16,1-14-15-16,10-16-60 15</inkml:trace>
  <inkml:trace contextRef="#ctx0" brushRef="#br0" timeOffset="35131.3748">24935 9690 260 0,'-40'-20'96'0,"18"5"-75"0,-1-5-1 0,6 15-4 15,-6 0-12-15,-5-5-2 16,-6 5-1-16,-11 5 1 16,-6 10-1-16,-6 15 2 0,1 15 0 15,-7 11 1-15,7 29 2 16,5 26-3-16,11 10 0 15,18 9-3-15,10 16-1 16,12 5-10-16,17-10-5 16,23-25-1-16,22-31 2 15,17-25 20-15,12-30 8 0,-6-30 23 16,0-25 12-16,-12-20-14 16,-10-15-7-16,-13-11-16 15,-16-4-7-15,-17-31-3 16,-22 5 1-16,-24-9-1 15,-33 29-1-15,-34 6-2 16,-12 39 1-16,1 26-12 16,-12 20-7-16,0 15-97 15,0 6-78 1,12-1 68-16</inkml:trace>
  <inkml:trace contextRef="#ctx0" brushRef="#br0" timeOffset="38613.3602">13791 12040 84 0,'-22'5'33'0,"16"-5"-26"0,-5 5 20 15,-1 0 10-15,7 5 2 16,-7 0 4-16,7 0-4 16,-1 0-2-16,0 5-20 15,-5 20 7-15,5 15 6 0,1 31-7 16,-1 20-4-16,0 4-8 15,1 36-5-15,5 15-3 16,0-15-3-16,5-15-4 16,1-21-2-16,0-14-50 15,5-41-20-15</inkml:trace>
  <inkml:trace contextRef="#ctx0" brushRef="#br0" timeOffset="38990.8675">15138 12130 160 0,'-6'15'63'0,"1"0"-49"0,5 15 7 16,0-14 2-16,0 24-1 16,-6 15 2-16,0 21-2 15,1 4-2-15,-1 26-10 16,-5 9 5-16,5 21 2 0,1-10-12 15,5-5-2-15,0-16-15 16,5-14-6-16,1-26-74 16,11-30-51-1,0-30 53-15</inkml:trace>
  <inkml:trace contextRef="#ctx0" brushRef="#br0" timeOffset="39334.0263">16610 12145 220 0,'0'0'85'15,"0"5"-66"-15,11 20 14 0,-11-10 2 0,6 21-9 16,-1 19-1-16,1 25-8 16,0 11-2-16,-6 20-9 15,0 4-2-15,0 6 2 0,0-5-5 16,0-6-1-16,0-24-31 15,5-16-12-15,1-9-84 16</inkml:trace>
  <inkml:trace contextRef="#ctx0" brushRef="#br0" timeOffset="39663.6353">17934 12145 248 0,'-23'30'93'0,"23"11"-72"0,6 34 0 0,-6-30-2 0,6 11-9 16,-1 9 0-16,1 21 0 16,0 9 4-16,-1 31-8 15,7-5-1-15,5-6-1 0,0-19-13 16,0-11-7-16,-1-24-40 16,7-26-18-16,5-15-31 15</inkml:trace>
  <inkml:trace contextRef="#ctx0" brushRef="#br0" timeOffset="40309.7887">22773 12658 192 0,'-6'10'74'0,"6"-5"-58"0,6 0-2 0,-6 0-3 16,6 0-4-16,-1 5 3 15,6-4 6-15,6-1 4 16,6-5-10-16,5 0 10 0,18 0 3 16,16 0 2-16,12 0 0 15,10 0-14-15,7 0-7 16,-1 0-2-16,7 0 0 16,5 0-3-16,-6-5-2 15,-11-6-53-15,-12-4-25 16,-27-5-34-1</inkml:trace>
  <inkml:trace contextRef="#ctx0" brushRef="#br0" timeOffset="41165.4946">25161 12180 260 0,'-28'-5'99'0,"17"-10"-77"0,-1 0 0 16,1 15-5-16,0-15-12 15,-6 5-3-15,-6-5-1 16,-5 5-1-16,-6 0 0 16,-6 5 6-16,-5 5 4 0,0 5 1 15,-1 5 3-15,1 15-5 0,5 30-3 16,12 16-3-16,11 14-3 15,6 6-4-15,16 4 0 16,18 11 2-16,17 20 1 16,11-5-8-16,5-11-2 15,6-29 1-15,1-21 4 16,10-25 14-16,7-35 7 16,10-35 6-16,1-20 4 15,-6-16-9-15,-12-14-4 16,-16-16-7-16,-12-20-4 15,-11-4 0-15,-23 4 1 16,-22 15-3-16,-34 16 0 16,-29 19 1-16,-16 6 2 15,-7 20-1-15,-5 15-1 16,-5 9-4-16,11 11-2 0,5-5-66 16,12 15-28-16,5 5-27 15</inkml:trace>
  <inkml:trace contextRef="#ctx0" brushRef="#br0" timeOffset="41721.8122">19875 12799 188 0,'-17'0'71'0,"12"10"-55"0,10-20 0 16,1 10-5-16,11-5-3 15,5 5 0-15,12-10-4 16,12 5-1-16,10-5-1 16,12 5 3-16,6 5 1 0,5-10-2 15,12 5-3-15,22 5 0 16,0-5 1-16,0 5-6 15,-5-5 1-15,-12-5-54 16,-11-10-59 0,-12-11 22-16</inkml:trace>
  <inkml:trace contextRef="#ctx0" brushRef="#br0" timeOffset="42051.7046">20990 12160 272 0,'-11'0'101'0,"11"0"-78"0,11 5-9 0,0 10-10 0,6 11-8 16,6 9 3-16,11 10-2 15,6 5 1-15,5 6 2 16,11 4-3-16,7 0 2 0,5-4 1 15,0-1 0-15,-6-5 2 16,-6-9 3-16,-10-6-2 16,-12-5 0-16,-17 0 12 15,-12-5 7-15,-16 5-9 16,-17 1-2-16,-18-1-9 16,-5 0-4-16,1 0-50 15,-1-5-22-15,0-5-43 16</inkml:trace>
  <inkml:trace contextRef="#ctx0" brushRef="#br0" timeOffset="47455.5236">10763 14313 92 0,'-17'-5'35'0,"6"10"-27"0,0-10 11 16,11 5 5-16,0 0 4 15,0 0 6-15,0 0-10 16,0 0-5-16,0 5 3 16,5 0 2-16,12 0-12 15,6 0 6-15,17-5 3 0,5 0-7 16,11-5-3-16,7 0-6 16,5-5-4-16,0 5-3 15,-1-5-1-15,-4 5-16 16,-1-5-5-16,-5 0-34 0,-7-5-15 15,-4-5-11 1</inkml:trace>
  <inkml:trace contextRef="#ctx0" brushRef="#br0" timeOffset="47771.1832">11312 13901 120 0,'-17'-10'46'0,"12"10"-35"0,-1-5 7 16,6 5 2-16,-6 0-1 15,1 5 1-15,-7 0-3 16,1 0 0-16,0 5-9 15,-1 5 4-15,1 5 3 0,0 10-3 16,-1 10 1-16,1 6-8 16,5 4-1-16,6 20 0 15,6 16 0-15,0 4-11 16,5 1-3-16,12-31-88 16</inkml:trace>
  <inkml:trace contextRef="#ctx0" brushRef="#br0" timeOffset="48445.2628">17758 13986 112 0,'0'-10'44'0,"0"5"-35"0,6-5 16 0,-6 5 4 16,0 0 3-16,6 0 4 15,-1 0-7-15,1 0-3 16,0 5-14-16,5 10 6 0,-5 10 2 16,-1 20-2-16,1 16 2 15,-6 4-5-15,0 36-1 16,0 14-6-16,0 16-3 0,0-10-2 16,0-6 0-1,0-24-4-15,0-16 0 0,0-9-28 16,6-31-10-16,-6-30-85 15</inkml:trace>
  <inkml:trace contextRef="#ctx0" brushRef="#br0" timeOffset="49722.3753">11239 15561 80 0,'-12'5'30'0,"1"0"-24"0,5-5 4 0,6 0-2 15,-11 0 4-15,0-5 5 16,5 0 4-16,0-5 2 15,-5-1 1-15,5 1 0 16,1 0-9-16,-1 5-2 16,0 5-7-16,6-10-4 0,0 10-1 15,0 10 1-15,6-10 1 16,5 10 7-16,1 0 4 16,5 1-3-16,0-1 1 0,5 5-5 15,7 0-2-15,5 0 0 16,11 0 1-16,6 0-3 15,5 0 0-15,12-5 1 16,0 5 2-16,6-10 3 16,-1 5 2-16,1 5-5 15,0-10-2-15,5 6 0 16,11-6 2-16,7 5-1 16,4-10 2-16,7 5-4 15,-6 0 0-15,-6 0-1 16,0 0 1-16,12 0-4 15,5 0 0-15,0 0 1 16,0-5 2-16,-5 0-1 16,-6 0-1-16,11 0 7 15,6-5 5-15,11 0-4 0,0 0 0 16,-5 0-4-16,-6 5-3 16,5 0 0-16,6 5 1 15,6-5-1-15,-6 0 2 16,-5 0-2-16,-6 0-1 15,-1 0 1-15,7 0-1 16,5 0 4-16,0 0 2 16,-11 0-2-16,-6 0-1 15,-5 5-1-15,5-5 1 16,6 0-4-16,0 0 0 16,0 0 1-16,-6 0 0 15,-6-5 0-15,6 5 2 0,6 0-1 16,6 0-1-16,-1 0 1 15,-5 0-1-15,-11 0 0 16,-1 5 0-16,1 5 0 16,-1 0 0-16,7 0 0 15,-1-5 2-15,-11 0-3 16,-6 0 0-16,-6 0 1 16,-5-5 2-16,-6 0-3 15,1 0 0-15,-7 0 1 16,-5 0 0-16,-6 5 0 15,-5 0 0-15,-6 5-47 16,-17-5-20-16</inkml:trace>
  <inkml:trace contextRef="#ctx0" brushRef="#br0" timeOffset="51479.2623">17996 16426 124 0,'-11'0'49'0,"11"5"-38"0,0-5 6 0,0 0-1 15,0 0-3-15,0 0 0 0,-11 0 6 16,-1 0 2-16,1 0-10 15,-6-5 7-15,0 0 4 0,-6 0 0 16,1 0 1-16,-7 5-3 16,1 0-3-16,0 5-5 15,-1 0-2-15,1 5-2 16,-6 5 2-16,6 0-3 16,0 5-2-16,5 5 0 15,0-5 1-15,1 11-3 16,5 4-2-16,0 10 0 15,0 10 1-15,5 6-1 16,7 4 2-16,-1 6-2 16,6 9-1-16,6-15 1 15,11 1-1-15,11-6 4 16,12-4 2-16,11-11-2 16,17-10-3-16,5 0 0 15,1-20-1-15,-6-5 0 0,-6-20 2 16,-6-5 5-16,-5-15 6 15,-11-5-1-15,-6-26 1 16,-11-19-1-16,-6-6 0 16,-6 1-4-16,-5-1-3 15,-6 1-5-15,-12 9 0 16,-5 11 2-16,-5 10 1 16,-7 20-4-16,-10 4 1 15,-18 16 0-15,-11 5 0 16,-5 10-3-16,-1 10 2 15,6-5-17-15,6 5-8 16,5 5-28-16,6-10-13 16</inkml:trace>
  <inkml:trace contextRef="#ctx0" brushRef="#br0" timeOffset="55623.551">16700 14866 212 0,'-22'16'79'0,"16"-11"-61"0,0 15-1 0,1 0-5 15,-1 5-8-15,6 5-1 16,0 5-3-16,0 6-1 16,0-1 1-16,6-5-18 0,-1 0-8 15,12 0-63 1</inkml:trace>
  <inkml:trace contextRef="#ctx0" brushRef="#br0" timeOffset="56672.3838">16587 16411 116 0,'-11'0'46'0,"-1"0"-35"0,7-5 7 0,5 5 2 15,0-5-10-15,-6 0-1 16,0 0 6-16,-5 0 2 16,-6 0-8-16,0-1 6 0,-6 6 4 15,-5 0 5-15,-6 6 5 16,-11 4-4-16,5 0-3 16,1 5-8-16,-1 5-4 15,0 10-5-15,6 10-2 16,6 6-3-16,6 9-1 0,10 20 1 15,12 16 0 1,17 4 0-16,17-9 0 0,11-6 0 16,12-4 0-16,5-16-3 15,6-14 0-15,-6-16 2 16,1-15 2-16,5-15 11 16,5-20 4-16,-5-21-1 15,0-19-1-15,-11-15-6 16,-6-11-3-16,-17 1 0 15,-18-1 1-15,-10 1-1 16,-17-16 0-16,-17-10-1 16,-6 6 2-16,-6 9-3 15,0 16-2-15,1 14 0 16,-1 11 1-16,1 20-14 0,-1 10-5 16,0 9-64-16,1 16-26 15,-12 16-10 1</inkml:trace>
  <inkml:trace contextRef="#ctx0" brushRef="#br0" timeOffset="57023.1078">14606 14746 228 0,'-34'45'88'0,"29"-20"-69"0,5 25 0 16,0-34-7-16,5 19-8 15,6 5-1-15,1 5-89 16,-1 11-42-16,0 19 49 0,-5 11 27 16</inkml:trace>
  <inkml:trace contextRef="#ctx0" brushRef="#br0" timeOffset="58610.6245">14776 16456 120 0,'-17'-10'46'0,"11"5"-35"0,-5 0 27 0,0 5 12 16,-1 0-6-16,-5 0-4 15,0 0-14-15,-5 0-6 16,-1 5-11-16,0 5 0 0,-5 5 4 16,0 10-5-16,5-5 0 0,1 21-4 15,5-6-3-15,0 10 0 16,5 15-1-16,12 16 0 16,12 9 0-16,10 1 0 15,7-11 0-15,10-4-3 16,12-11 2-16,6-10-1 15,-1-14 0-15,1-16 0 16,-1-15 0-16,1-10 4 16,-6-20 1-16,-6-16 5 15,-5-19 3-15,-12-10-4 16,-5-11-2-16,-6-4 2 16,-12-6 2-16,-10 0-2 15,-12-4-2-15,-6 4 0 16,-5 11 1-16,-6 14-3 15,-17 26-2-15,-6 25-5 0,-10 15-2 16,-7 15-46-16,0 0-18 16,12 0-54-1</inkml:trace>
  <inkml:trace contextRef="#ctx0" brushRef="#br0" timeOffset="59034.4009">13304 14716 212 0,'-45'90'82'0,"34"-45"-64"0,-6 26-2 0,6-41-7 15,5 15-10-15,6 1 1 16,0 9-82-16,6 0-34 16,-1 1 47-16,-5-11 24 15</inkml:trace>
  <inkml:trace contextRef="#ctx0" brushRef="#br0" timeOffset="60021.2538">13423 16360 168 0,'-17'-20'63'0,"0"15"-49"0,-5-5 7 0,10 5 0 16,-5 5-7-16,-5-10 0 16,-7 5 3-16,1 5 1 15,-6 0-9-15,0 15 6 0,0-10 4 16,0 20-4-16,0-10 0 16,0 11-7-16,6 9-3 15,0 5-2-15,5 5 0 16,6 16-4-16,6 9 0 15,11 16 1-15,11 9 0 16,18 6 0-16,4-21 0 16,13-4-3-16,10-16 2 15,1-10 1-15,0-19 0 16,-1-11 6-16,1-15 6 16,-6-15 3-16,-12-21 0 0,1-19-5 15,-12-20-2-15,-5-11-2 16,-6 1-1-16,-12-21-3 15,-5 6-2-15,-5-1 1 16,-7 16-1-16,-4 4 0 16,-7 26 2-16,-11 30-6 15,-6 20-1-15,-5 15-45 16,-6 10-18-16,0 0-59 16</inkml:trace>
  <inkml:trace contextRef="#ctx0" brushRef="#br0" timeOffset="60596.1929">11669 15123 220 0,'-57'40'82'0,"40"-15"-64"0,6 16-7 0,5-16-6 15,6 20-73-15,6-10-32 16,0 5 26-16,-6-4 17 16</inkml:trace>
  <inkml:trace contextRef="#ctx0" brushRef="#br0" timeOffset="62528.279">12456 15525 116 0,'-6'-10'44'0,"0"10"-35"0,1 0 14 15,5 0 5-15,-6 5-7 16,-5 10 0-16,-1 6-1 16,-5 4 0-16,0 10-11 15,0 10 6-15,0 11 4 0,0 14-6 16,12 36-2-16,5 19-6 16,5 11-4-16,12 0 0 15,0 20 1-15,6 10-3 0,0-10 0 16,-1-35-1-16,-5-21 0 15,0-14 2-15,-6-21 0 16,1-15 0-16,-1-9 2 16,-5-21-3-16,-1-20 0 15,1-25 1-15,0-31 0 16,-6-39 0-16,0-6 0 16,0-15 0-16,0-35 2 15,-6-30-1-15,6 5-1 16,-6-10-2-16,6 5 1 15,-5 25 1-15,-1 30 2 16,-5 26 1-16,-1 24 3 0,-4 26-1 16,-1 35 2-16,0 40-4 15,5 20-2-15,1 26 0 16,5 29 1-16,6 41-3 16,0 30 0-16,6 20 1 15,5 31 0-15,1-21 0 16,-1-30 2-16,-5-30-1 15,-1-41-1-15,1-24 3 16,-6-21 2-16,0-30 4 16,-6-30 5-16,-5-45-6 15,0-30-2-15,5-11-6 16,-5-20 0-16,5-9 0 0,0-36 0 16,6 10-3-16,0 20 2 15,0 25 1-15,0 26 0 16,0 35 0-1,0 40-3-15,0 60 2 16,0 26 1-16,0 24 0 16,0 46 0-16,0 30 0 15,6-15-7-15,5-10-3 16,12-25-82 0,5-30-63-16,-11-26 53 15</inkml:trace>
  <inkml:trace contextRef="#ctx0" brushRef="#br0" timeOffset="63323.8935">18511 15762 212 0,'-45'20'79'0,"34"-10"-61"0,5 10-1 0,6-5-5 0,6 5-6 16,-1 11-1-16,7 24 1 15,5 30 3-15,5 31-4 16,1 10-5-16,-1 25-3 0,7 30-1 16,-7-5 3-16,1-20 0 15,0-25 3-15,-6-16-3 16,-6-29 0-16,0-16 7 15,-5-40 4 1,0-40-3-16,-6-25 1 16,0-45-1-16,0-26-3 15,0-25-1-15,5-5-3 16,1-15-1-16,0-4 1 16,-1 24 0-16,-5 30 0 15,0 11 2-15,0 24 8 16,-5 11 3-16,-1 20 0 0,0 10 0 15,6 25-7-15,0 40-4 16,0 35-1-16,6 21-1 16,0 19 0-16,5 46 2 15,6 0-1-15,-6-5-1 16,1-20 1-16,-7-25-1 16,-5-21 0-16,0-14 2 15,-5-16-1-15,-7-15-1 16,-5-29-43-16,0-16-21 15,-5-16-54 1</inkml:trace>
  <inkml:trace contextRef="#ctx0" brushRef="#br0" timeOffset="64000.2646">10871 16320 132 0,'-40'40'49'0,"29"-30"-38"0,5-5 23 0,6-5 24 15,17-35-17 1,23-30-15-16,16-26-12 15,18-44-9-15,22-57-2 0,40-29 1 16,39-61-5-16,12-19 1 16,34-52-46-16,17 16-20 15,-1-5-23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51:44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23910 6713 108 0,'0'-5'41'0,"0"5"-32"0,0 0 0 16,0 0-1-16,0 0-1 16,0 0 1-16,0 0-2 15,0 0 1-15,0 0 2 0,0 0 5 16,0 5 1-16,0 0 0 15,0-5-7-15,0 0 4 0,0 0 3 16,0 0 4-16,0 0 3 16,0 0-8-16,-5 0-1 15,-7-5-7-15,1 0-2 16,0 0 0-16,-1 0 2 16,-5 0 1-16,1 0 1 15,-1 5-4-15,0-6-1 16,-6 6 1-16,0 0 2 15,1 0-3-15,5 0 0 16,0-5 5-16,0 5 3 16,0-5-4-16,0 5 1 0,5 0-3 15,-5 0 0-15,0 0-3 16,0 0 1-16,1 0-2 16,-1 0 2-16,5-5-2 15,-5 0-1-15,0 0 3 16,-5 0 2-16,-1 5 2 15,0-5 1-15,-5 0-4 16,0 0-1-16,-6 0-1 16,0 0 1-16,-11 0 0 15,-1 5 1-15,1 0-5 16,-6-10-1-16,0 10 3 16,0 0 1-16,6 0 0 15,0 0 1-15,5 0-2 16,0 0-1-16,6 0 3 0,1 0 0 15,-1 0-1-15,5 0-2 16,1-5 1-16,0 5 1 16,5 0-1-16,0 0-1 15,1 0 1-15,-1 0-1 16,0 0 0-16,1 5 0 16,5 5-3-16,0-10 2 15,-6 5 3-15,1 0 1 16,5 5-4-16,0 0 1 15,-6 0 0-15,0 0 2 16,1 0-3-16,-1 1 0 16,0-1 1-16,1 0 0 15,-1 5 0-15,6 0 2 16,0 5-3-16,0-5 0 0,0 0-1 16,0 5 0-16,0 0 2 15,0 1 2-15,0 4-1 16,0 0 2-16,0 0-2 15,0 10-1-15,0-5-2 16,6 1-1-16,0-6 2 16,-1 5 2-16,-5-5 0 15,6 0 2-15,0 0-2 16,0 0-1-16,-1-9-2 16,1 4 1-16,0 5 1 15,-1-15 0-15,7 10-3 16,-1-5 2-16,0 0 3 15,6 0 3-15,-5 0-4 0,5-5-3 16,0 0 1-16,0 1 0 16,0 9 1-16,5-5 0 15,1 0 0-15,0 0 2 16,-1 0-3-16,1 0 0 16,0 5 1-16,-1 5 0 15,1 1-3-15,5-1 2 16,1 5 3-16,-1 0 1 15,0 0-1-15,6 0-2 16,0 6-2-16,6-6 1 16,-1-5 1-16,12 0 0 15,0 0 0-15,6-10 0 0,0 5 0 16,-1-4 2-16,1-1-3 16,5 0 0-16,-5-5 1 15,-1 0 2-15,1-5-1 16,5 5 2-16,-5-5-4 15,-1 0-2-15,-5 5 2 16,0 0 0-16,0 0 1 16,0 0 0-16,6 0 0 15,5 0 2-15,0-10-1 16,6 5-1-16,0 5 1 16,6-10-1-16,-1 0 2 15,1 0 1-15,-6 0-1 16,0-10 1-16,0 5-4 15,-6-5 0-15,0 5 3 16,1 0 1-16,-7 0-1 0,1 0-2 16,0 0 1-16,-1 0 1 15,6-5-1-15,1 0-1 16,-1 0 1-16,0-5 1 16,6-10-1-16,0-5 2 15,0-1-2-15,-6-14 2 16,1 10-4-16,-7-5-2 15,1-6 4-15,-6 11 1 16,0 5 0-16,-6-10 1 16,-5 5 0-16,-1-1 1 15,1 6-2-15,0 0 1 16,-6-10 0-16,-6 10 1 0,0 4-2 16,1 1-2-16,-7 0 3 15,1 0 0-15,-6-5-1 16,0 5-2-16,0-6 3 15,-6 1 0-15,1 0-1 16,-1 0-2-16,0 0 1 16,1 5 1-16,-1-1-3 15,-5 6-2-15,-1-10 4 16,1 5 1-16,0 0-3 16,-1 0-1-16,1 5 3 15,-6-6 1-15,0 6 0 16,0 5-2-16,-6-10-2 15,1 5 1-15,-6 0 1 16,-1 5 0-16,-5-5 0 16,-5 4 2-16,-1 1-1 0,0 5 2 15,-5 0-2-15,0 5-1 16,0 5-2-16,-1 0 1 16,7 0 1-16,-1 0 2 15,6 0-3-15,0 0 0 16,-5 0 1-16,-1 0 2 15,0-5-8-15,-11 0-3 16,-11 0-33-16,-23-10-15 16,-17-15-96-1</inkml:trace>
  <inkml:trace contextRef="#ctx0" brushRef="#br0" timeOffset="21184.238">28438 8262 88 0,'0'20'35'0,"0"-5"-27"0,6 10 20 0,-1-10 7 0,12-5-4 16,17-10-1-16,12-5-16 15,16-15-7-15,6-10-4 16,5-10-3-16,7-5 1 0,4-11-15 16,7-9-3-16,-6-6-55 15</inkml:trace>
  <inkml:trace contextRef="#ctx0" brushRef="#br0" timeOffset="22098.674">29434 11989 116 0,'0'-10'44'0,"6"10"-35"0,-1 0-4 0,-5 0-3 0,6 0-4 15,0 0 0-15,-1 0 2 16,-5 0 2-16,0 0 14 15,0 0 9-15,0 0-3 16,0 0-1-16,6 0-12 16,-6 10-3-16,6-10-4 15,-6 5 1-15,0 5 2 0,5 5 4 16,1-5 2-16,5 1 1 16,12-11 2-16,11-11 2 15,17-24-1-15,28-25-7 16,34-46-5-16,17-19-33 15,18-16-15-15,-1-20-48 16</inkml:trace>
  <inkml:trace contextRef="#ctx0" brushRef="#br0" timeOffset="23914.7907">28421 15037 72 0,'-6'-15'30'0,"6"15"-24"0,-5-5 10 0,5 5 5 16,0 0 3-16,0 0 5 16,0 0-11-16,0 0-5 15,0 0-4-15,0 0-1 16,0 20-4-16,0-4 6 0,0 14 5 16,0 10-5-16,0 15-3 15,5 21-4-15,7-11 0 0,5 1-2 16,11-16 2-16,12-25 7 15,16-30 5-15,6-35-3 16,6-21-2-16,6-9-5 16,11-26-2-16,5-9-10 15,12-26-3-15,-6 5-68 16,-5 16-48 0,-6 4 47-16</inkml:trace>
  <inkml:trace contextRef="#ctx0" brushRef="#br0" timeOffset="32200.6877">7990 9203 84 0,'-34'-21'33'0,"23"21"-26"0,5-5-2 0,6 5 0 0,-5 5-4 16,-7 0-1-16,1 1 1 16,-6-1-1-16,-6-5 8 15,-5 5 7-15,-6 0 8 16,-6 0 3-16,-5 5-5 16,0 5-2-16,0 0-5 15,-1 0 1-15,1 15-8 16,5 10-4-16,1 6-2 0,5 9-4 15,11 5 2-15,6 6 1 16,6 9 2-16,11 16-3 16,6 9 0-16,11 1 1 15,11-16 0-15,17-14-3 16,17-11 2-16,12-25 3 16,5-19 1-16,0-27 1 0,1-24 2 15,-1-25 3-15,-11-6 2 16,0-4-5-16,-6 0-4 15,-11-16-1-15,-11 6 1 16,-12-1 3-16,-17 1 2 16,-17 9-6-16,-16 16 0 15,-12 10-1-15,-11 9 2 16,-18 16-3-16,-5 10 0 16,1 5-6-16,-1 5 0 15,5 10-52 1,7 0-56-16,16 0 29 15</inkml:trace>
  <inkml:trace contextRef="#ctx0" brushRef="#br0" timeOffset="32787.6995">9360 9172 152 0,'-34'-10'57'0,"22"5"-44"0,1 5-4 0,0 5-2 16,-6 0-8-16,0 5-2 16,-6 6 2-16,-11 4 0 15,0 5 1-15,-5 5 2 0,-1 5 1 16,0 5 5-16,-5 6 5 16,-6-1-3-16,6 5 2 15,0 6-5-15,5 4-2 16,12 10-5-16,11 16 0 15,11 14 0-15,23-4 2 0,11-5-3 16,12-1-2-16,17-35 2 16,16-14 2-16,18-21 0 15,5-20-1-15,0-25 5 16,-5-21 1-16,-12-14 9 16,-17-20 2-16,-11 4-2 15,-11 6-1-15,-18-1-6 16,-22 6-3-16,-17 10-2 15,-22-6 0-15,-18 16-2 16,-16 15-1-16,-7 10 1 16,1 15 1-16,6 5-1 15,10 10-1-15,7 5-15 16,10 5-7-16,13 5-80 16</inkml:trace>
  <inkml:trace contextRef="#ctx0" brushRef="#br0" timeOffset="33161.4424">10667 8926 208 0,'-23'-20'77'0,"23"10"-60"0,6 10-5 16,-6 0-6-16,6 10-11 15,-1 0 1-15,1 10 2 16,0 10 3-16,-1 25 0 15,-5 26 2-15,0 15 0 0,0 9 3 16,0 6 1-16,0 15-1 16,6 9-1-16,11-4-3 15,0-20-2-15,6-31-92 16,-12-39-42 0,-11-41 64-16</inkml:trace>
  <inkml:trace contextRef="#ctx0" brushRef="#br0" timeOffset="35023.9188">7571 11376 104 0,'-11'10'41'0,"5"-10"-32"0,1 10 13 0,-1 0 6 0,0 5-5 16,1 5-1-16,-1 10-4 16,0 10-1-16,6 11-9 15,0 9-1-15,0 10 0 0,0 11-3 16,-5 9-1-16,-1 11-1 15,0 5 1-15,1-1-7 16,-1-19 1-16,0-11 3 16,6-19 4-16,0-11-25 15,0-55-75 1</inkml:trace>
  <inkml:trace contextRef="#ctx0" brushRef="#br0" timeOffset="35595.2855">8794 11330 56 0,'-6'-15'24'0,"6"15"-18"0,6 10-4 16,-6-10-2-16,5 15 0 15,1 0 2-15,-6 1 19 16,0 14 8-16,0 10 10 0,0 10 5 16,0 16-8-1,-6-1-2-15,1 5-13 0,-1 1-5 16,6 4-9-16,0 1-5 16,0-1 1-16,6 1-2 0,-1-11-1 15,1-5 1-15,0-24-1 16,-6-6-38-16,0-15-14 15,-12-15-31 1</inkml:trace>
  <inkml:trace contextRef="#ctx0" brushRef="#br0" timeOffset="36614.1435">10661 11386 164 0,'-34'-15'63'0,"23"4"-49"0,0-4 0 16,5 10-3-16,1 5-7 15,-1-10-1-15,0 5-3 16,1-10-3-16,-7 0 2 15,1 5 0-15,0 5 1 0,-1 0 2 16,-5 0 3-16,0 5 7 16,0 5 4-16,-5 5-6 0,5 5-3 15,-6 10-4-15,0-5-3 16,6 21 1-16,-5 9-1 16,-1 5-3-16,6 11 2 15,-5-6 1-15,5 0 2 16,5 6-3-16,1-11 0 15,5 5 3-15,6-4 1 16,6 4-1-16,5-15-2 16,6 6-2-16,6-6 1 15,11 0 1-15,0-15 0 16,0-4 0-16,0-11 2 16,5-10 5-16,1-15 4 15,5-10 0-15,6-11 3 0,0 1-7 16,0-20-2-16,0-5-3 15,-6-11-2-15,1-19 3 16,-13-1 0-16,-4 1 1 16,-12 4 0-16,-6 16-2 15,-11-1 1-15,-11 16-2 16,-12 10-1-16,-11 10 1 16,-11-1-1-16,0 16 2 15,-6 5 3-15,5 5-4 16,1 5-3-16,5 5-15 15,1 5-4-15,-1 5-46 16,-5 6-61 0,-6 9 27-16</inkml:trace>
  <inkml:trace contextRef="#ctx0" brushRef="#br0" timeOffset="37532.398">5155 13659 124 0,'-17'0'49'0,"11"10"-38"0,12 0-3 0,-6 0-4 16,5 0-7-16,7 6 2 15,-1-6 1-15,12 0 2 16,5-5-3-16,12-5-2 15,16-5 4-15,6 0 1 16,12 0 0-16,5-5 1 16,-5-11-2-16,-6 6-1 15,-6 0-21-15,-5 0-11 16,-6 0-17-16,-6 0-5 16</inkml:trace>
  <inkml:trace contextRef="#ctx0" brushRef="#br0" timeOffset="37761.4352">5698 13413 140 0,'-23'20'55'0,"12"-10"-43"0,0 15-1 16,5-10-2-16,0 10-8 15,1 11-1-15,-1 19-2 16,6 20 0-16,6 16 2 16,5 4 0-16,12-14 0 0,5-6-62 15</inkml:trace>
  <inkml:trace contextRef="#ctx0" brushRef="#br0" timeOffset="38377.005">10599 13015 136 0,'0'10'52'0,"6"-10"-41"0,11 16 7 0,-12-11-2 16,12 10-7-16,0 10-1 15,6 10-2-15,5 10-1 16,-5 16-3-16,-6-1-4 0,-6 10 1 15,-11 1-1-15,-5-1 0 16,-1-4 4-16,-5-11 1 0,5-10-74 16</inkml:trace>
  <inkml:trace contextRef="#ctx0" brushRef="#br0" timeOffset="39212.5609">5856 14922 184 0,'-11'0'71'0,"22"-5"-55"0,12-15-2 0,-6 20-6 15,11-10-6-15,23 5-2 16,29 5-2-16,21-11-1 16,24 6 2-16,11-10 0 0,34 0 3 15,16-5-1-15,12-5 2 16,34-5-2-16,6-5-1 15,17-11 7-15,16 6 5 16,-5 0-2-16,29 5 0 16,-7 10-9-16,1-1 0 15,17 11-1-15,-18-5 2 16,18 5-3-16,-12-15 0 0,-16 0-6 16,-7-11-3-16,-16 1-1 15,-34 5-1-15,-29 10-15 16,-22 0-8-16,-23 20-39 15</inkml:trace>
  <inkml:trace contextRef="#ctx0" brushRef="#br0" timeOffset="39709.0283">11182 14972 200 0,'-23'25'74'0,"12"-10"-58"0,5 26 1 16,6-26-3-16,0 20-12 16,0 15-1-16,6 26-1 15,0 14 0-15,-1 11 0 16,1 9 0-16,0 6 0 0,-6 10 0 16,0 5 0-16,0-21-7 15,0-4-3-15,-6-26-69 16,-5-29-39-1,-17-26 53-15</inkml:trace>
  <inkml:trace contextRef="#ctx0" brushRef="#br0" timeOffset="40147.9338">9643 15168 144 0,'0'0'55'0,"-6"5"-43"0,12 0 12 16,-6-5 5-16,5 10-6 15,-5 5-1-15,0 11-6 0,0 14 0 16,0 5-9-1,0 21 0-15,-5 14 3 0,-1 11-4 0,-5 4-1 16,5 6-2 0,0-1-3-16,6-4-19 0,-5-11-8 15</inkml:trace>
  <inkml:trace contextRef="#ctx0" brushRef="#br0" timeOffset="40629.3215">7786 15203 272 0,'-28'0'104'0,"28"6"-81"0,0-1-6 0,0 0-7 16,6 15-11-16,-1 10 0 15,7 25-1-15,10 16 0 16,1 4 2-16,5 6 0 0,1 4 2 15,-7-4-23-15,1-1-8 16,-12-5-50 0,-5 1-52-16,-23-11 38 15</inkml:trace>
  <inkml:trace contextRef="#ctx0" brushRef="#br0" timeOffset="41223.3425">6304 10536 8 0,'-29'-16'5'0,"29"6"-4"0,6 5-4 0,-6 5-1 16</inkml:trace>
  <inkml:trace contextRef="#ctx0" brushRef="#br0" timeOffset="41974.9623">6830 9902 64 0,'-6'-15'24'0,"6"15"-18"0,0 0 0 0,0 0-1 16,0 0-3-16,0 0-2 16,0 0 20-16,-5 0 9 15,-7 0 5-15,1 0 5 16,-6 0-13-16,-6 15-6 16,1 0-5-16,-7 0-2 15,-16 10-7-15,-11 10-2 0,-12 16 0 16,-17 14 4-16,-6 5 3 0,-5 11 0 15,0 14 3-15,0 21-5 16,5 20-3-16,0 0-1 16,7-10-1-16,16-1-5 15,17 6-1-15,17-10 1 16,28 5 0-16,23-36-2 16,17-9 2-16,17-16 1 15,11-15 2-15,12-15-19 16,11-9-8-16,0-16-27 15,-1-5-12-15,-4-10-13 16</inkml:trace>
  <inkml:trace contextRef="#ctx0" brushRef="#br0" timeOffset="42410.2865">6575 11225 212 0,'-62'5'82'15,"39"0"-64"-15,12 5-7 0,11 0-6 0,11 5-7 16,12 5-2-16,-6 15 3 16,11-15 0-16,6 11 1 15,6-1-3-15,5 5 2 0,6 0-1 16,6 5-2-16,5 1 3 16,-5-1 2-16,-7 0 0 15,-10-5-1-15,-17 1 18 16,-18-1 10-16,-16 0-5 15,-17 0-4-15,-18 5-13 16,-4 6-3-16,-7 4-3 16,-5 5 0-16,11-9-3 15,-12 4 2-15,18-5-12 16,6-15-5-16</inkml:trace>
  <inkml:trace contextRef="#ctx0" brushRef="#br0" timeOffset="43507.3348">3180 11094 124 0,'-29'5'46'0,"18"5"-35"0,5-10 3 0,6 0 1 16,0 15-11-16,0-10-5 15,6 5 1-15,5 5 1 16,6-10 0-16,6 5 2 0,11-5 0 15,5 0-1-15,12 0 1 16,-5-5-2-16,5-5 2 16,0-5 2-16,-1-5 4 15,-10 0 5-15,5-10 3 16,-5 0 0-16,-6-5 1 16,0-11-9-16,-11-4-3 15,-18-5-2-15,1 0 2 16,-12 4-3-16,-5 11-2 15,-12 10 0-15,-11-5-1 0,0 15 0 16,-11 0 2 0,-6 15-1-16,0 20-1 0,0 20 1 15,0 20-1-15,6 11 0 16,17 9 0-16,-6 1-3 16,17 14 2-16,11-4-1 15,12 19 0-15,16-24 2 16,18-16 0-16,0-19-3 15,5-26 2-15,0-25-28 16,12-25-10-16,-12-21-36 16,12-9-22-1,5-5 43-15</inkml:trace>
  <inkml:trace contextRef="#ctx0" brushRef="#br0" timeOffset="43956.9653">4193 10158 156 0,'-29'-5'57'0,"29"10"-44"0,12 15-8 0,-7-5-5 0,1 11-9 15,5 4-1-15,-5 10-13 16,5 5-3-16,-5 6 14 16,-6 9 6-16,0 5 5 15,0 11 3-15,-6 4 10 16,1-4 7-16,5-6-4 15,5-9 0-15,1-6-7 16,11-10 0-16,0-10 6 16,0-9 5-16,11-11-9 15,-5-5-1-15,-6-15-2 0,11-5-1 16,0-11-1-16,6-9-6 16,0 5 1-16,-5-5-9 15,-1 0-2-15,-11 0-12 0,0 9-5 16,-6 6-27-1</inkml:trace>
  <inkml:trace contextRef="#ctx0" brushRef="#br0" timeOffset="44211.7236">4396 10953 124 0,'0'5'46'0,"6"10"-35"0,5 10-4 0,-5-10-3 0,5 6-7 16,6-1 2-16,6 5 1 16,0 5 2-16,5-10-1 15,-17 10 2-15,6 0 7 16,0 1 3-16,6 4-2 16,-1 5 1-16,7 20-7 15,5-14-3-15,17-1-50 16,-6-5-22-16,11-20 15 15,-10-15 11-15</inkml:trace>
  <inkml:trace contextRef="#ctx0" brushRef="#br0" timeOffset="45172.6101">4611 12286 96 0,'-28'10'35'0,"17"0"-27"16,-6 0 13-16,5-5 7 0,1 5-14 15,0-5-5-15,-6 5-8 16,-11 5-3-16,-1-10 1 15,1 11 0-15,-12 9 1 0,-5-5 13 16,-12 10 6-16,-10 5-5 16,-1 11-3-16,-6-6-2 15,1 10-1-15,10 5 2 16,-5 16 4-16,12 24-6 16,5 21-2-16,11 10-3 15,1 10 0-15,10 10-2 16,7 14-1-16,5 6 1 15,11-15 1-15,0-20-1 0,12-15-1 16,5-16 1-16,12-19-1 16,11-16-3-16,17-19 2 15,-6-16-8-15,12-10-4 16,5-10-51 0,0-5-46-16,-5 5 34 15</inkml:trace>
  <inkml:trace contextRef="#ctx0" brushRef="#br0" timeOffset="45652.4078">4227 14197 152 0,'-40'5'57'0,"29"-5"-44"0,-1 0-4 15,12 0-2-15,0 0-6 0,0 0-1 16,0 6-2-16,6 4 1 15,5 5 1-15,1-10-3 0,5 5 2 16,0 5 1-16,11 0 0 16,-6-5 0-16,12 5 2 15,-5 0-3-15,10 5 0 16,1 0 1-16,0 1 2 16,-6-1-1-16,-1 0-1 15,-16-5 12-15,-5 5 6 16,-7 5 0-16,-10-5 1 15,-12 0-10-15,0 1-3 16,-17-1-4-16,6-5-2 16,-1 0 1-16,1 0-1 15,-6 0-44 1,0 5-64-16,0 5 14 0</inkml:trace>
  <inkml:trace contextRef="#ctx0" brushRef="#br0" timeOffset="46315.8113">1408 13383 172 0,'-6'-16'66'0,"12"11"-52"0,22-5-3 15,-11 5-6-15,17-5-8 16,12 0 2-16,5-5 1 16,16-5 0-16,13 0 0 15,-18 5 0-15,6 5 0 0,-6 5 0 16,-17 5 0-16,-5 10 0 16,-6 5 0-16,-17 5 0 15,-6 10 2-15,-11 10-1 16,-11 6-1-16,-6 9 3 15,-11 5 0-15,-1 21 7 0,1 4 4 16,5 16-7 0,1-10-4-16,10-11-2 0,18-5-1 15,11-14-3-15,6-6 0 16,11-10 2-16,11-14 2 16,6-16-51-1,6-15-54-15,-12-5 21 16</inkml:trace>
  <inkml:trace contextRef="#ctx0" brushRef="#br0" timeOffset="46752.7178">1804 13986 64 0,'23'-10'24'0,"-12"10"-18"0,12-10 20 0,-12 5 8 15,17-5-16-15,1 0-5 16,-1-5-8-16,12-5-4 15,11-5 0-15,17 4 1 16,-12-9-34-16,12 5-13 16,0-5 0-16,-17-5 4 15</inkml:trace>
  <inkml:trace contextRef="#ctx0" brushRef="#br0" timeOffset="47169.4418">2676 12809 144 0,'-17'0'55'0,"11"15"-43"0,1-10-1 15,-1 10-2-15,6 5-8 16,-6 16-1-16,1 14 0 0,-1 10 2 15,0 11-1 1,-5-1-1-16,0 6 1 0,-6-1-1 0,5 6 0 16,1-1 8-16,5 16 5 15,6-6-6-15,0-4-2 16,6-21 3-16,11-15 3 16,6-14 2-16,5-16 3 15,0-20-3-15,12-10 0 16,-6-16-10-16,-6 1-1 15,6-15-2-15,0 5 2 16,0 0-3-16,0-1 0 16,-11 11 1-16,-6 0 0 15,-6 5-18-15,0 5-5 16,-5 0-38 0,-6 0-46-16,0 5 28 0</inkml:trace>
  <inkml:trace contextRef="#ctx0" brushRef="#br0" timeOffset="47367.3929">2727 13674 72 0,'5'25'30'0,"1"6"-24"0,5 4 15 16,-5-15 3-16,5 10 5 16,1 0 5-16,5-5-4 15,5 11 0-15,12-1-15 16,17 0-6-16,0 5-6 15,17-9 0-15,11-1 0 0,-16-5-56 16,-1 0-57 0,-23 5 27-16</inkml:trace>
  <inkml:trace contextRef="#ctx0" brushRef="#br0" timeOffset="59629.7303">12631 6345 72 0,'0'-35'27'0,"6"25"-21"16,-1-5 1-16,-5 15-2 0,0 0 1 15,6 0 1-15,-6 0 16 16,0 10 8-16,0 5 1 16,0 5 1-16,0 11-10 15,0-1-3-15,0 15-12 16,0 15-3-16,6 11-1 0,-6 24 0 16,5 21 2-16,1-5-1 15,0 9 0-15,5-14-1 16,0 5 0-16,-5-21-2 15,0-9-2-15,-1-21-6 16,1-15-1-16,-6-24-43 16,0-21-59-16,-6-21 15 15</inkml:trace>
  <inkml:trace contextRef="#ctx0" brushRef="#br0" timeOffset="60067.5791">12727 6295 132 0,'-5'0'52'0,"-1"10"-41"0,6 5 13 15,0-5 5-15,6 5-8 16,5-15 0-16,11 5-10 16,18-5-4-16,28-5-4 15,28-20-3-15,12-5 3 0,-6 0-2 16,-6 0-1-16,-11 5-13 0,-17-6-4 16,-17 16-108-1,-29 5 37 1</inkml:trace>
  <inkml:trace contextRef="#ctx0" brushRef="#br0" timeOffset="60291.7083">12874 6667 124 0,'23'10'46'0,"-6"-5"-35"0,6 6 7 16,-12-1 4-16,12 0-11 16,5 5-1-16,11 0-6 15,18 5-3-15,5-15-22 16,1-5-11-16,-1-5-31 16,0-20-10-16</inkml:trace>
  <inkml:trace contextRef="#ctx0" brushRef="#br0" timeOffset="60772.2263">13763 6743 124 0,'-17'70'49'0,"0"-14"-38"0,-6 39 12 0,12-50 3 16,0 6-6-16,-1 9-1 16,1 5-11-16,0 1-5 15,5-6-2-15,6-14-1 0,0-6 0 16,6-25-11-16,-1-25-3 16,1-20-9-16,-6-21-2 15,-6-29-18-15,-5-16-21 16,-6 1 23-16,-6-1 22 15,-5 6 12-15,0 9 34 16,0 11 15-16,5 19-10 16,0 11-6-16,6 15-13 15,6 20-6-15,17 5-7 16,5 0 0-16,12 15 2 16,5-10 1-16,17 5 7 15,17-10 4-15,18 0-1 16,16-10 2-16,0 5-6 15,0-20-3-15,-17 5-3 16,-11 0-5-16,-11 5 1 0,-12-1 1 16,-16 6 2-16,-12 5-39 15,-12-5-49 1,-10 10 11-16</inkml:trace>
  <inkml:trace contextRef="#ctx0" brushRef="#br0" timeOffset="60998.2105">13576 7085 128 0,'0'20'49'0,"11"-5"-38"0,12-5 6 0,-6-5 1 15,11 0-4-15,18-5 0 0,16-10-13 16,11-5-3-16,7-10 1 15,-7 0-7-15,-5-10 1 0,-6-1-32 16,-5-9-41 0,-6 0 16-16</inkml:trace>
  <inkml:trace contextRef="#ctx0" brushRef="#br0" timeOffset="61506.6831">14889 6456 172 0,'-34'10'66'0,"23"0"-52"0,-12 20 6 0,12-14-1 15,0 9-13-15,5 5-6 16,0 15 0-16,1 0 1 15,5 21 0-15,0 9-1 0,5 1 1 16,1-6-1-16,0 1 0 16,5-21-3-16,0-5 2 15,-5-15 5-15,0-15 2 16,-1-20-2-16,-5-25-3 16,0-20-3-16,-11-16 1 15,0 1-4-15,-6 0 1 16,-6 4 2-16,0 1 3 15,1 5-2-15,5 14 0 16,0 6-1-16,5 10 0 0,12 10 4 16,6 5 1-16,11 5-1 15,11-5 1-15,12 5 2 16,17-15 4-16,5 5 0 16,0-6 2-16,12-4-8 15,5 5-2-15,0 0-1 16,-11 0 0-16,-6 5 0 15,-11-10 0-15,-11 10-9 16,-12-1-4-16,-11 1-37 16,-11 10-57-1,-6 5 16-15</inkml:trace>
  <inkml:trace contextRef="#ctx0" brushRef="#br0" timeOffset="61867.1433">14567 6964 136 0,'-57'-25'52'0,"46"15"-41"0,5-5 2 0,6 10-3 0,6-10-11 16,11 0-4-16,5 0 0 16,12-1 1-16,0 1-1 15,6 5 4-15,-1-5 2 16,1 5 2-16,5 5 12 16,1 5 5-16,4 0-6 15,7 0-3-15,5 5-6 16,6-5-4-16,17 0 2 0,11-5-2 15,-5-5-1-15,-6-5-30 16,-12-5-13-16,-10-5-24 16</inkml:trace>
  <inkml:trace contextRef="#ctx0" brushRef="#br0" timeOffset="62585.9008">15823 6280 116 0,'-11'-40'46'0,"11"30"-35"0,17 0-17 0,-12 10-10 0,1 0-24 15,0 5-10-15,-1 5 24 16,1 5 12-16,5 5 45 16,-5 5 19-16,0 5-9 15,-1 6-6-15,7 9-9 16,-1-5-5-16,-6 10 0 15,1 6-1-15,5 14-7 16,1 1-3-16,-1 19-5 16,0-4-4-16,1-1 0 0,-1-14 1 15,0-16 3-15,1-15 0 16,-7-10 0-16,-5-30 1 16,-11-15-3-1,-6-20-2-15,0-15-3 16,0-6 1-16,0-14-8 0,0 5-2 15,-5-1 1-15,5-9 4 16,0 4-2-16,5 6 3 16,1 10 3-16,0 4 3 15,-1 11 0-15,7 10-1 16,-1 5 1-16,0 5 1 16,1 4-1-16,5 6 2 15,0 5-2-15,5 5 2 16,1 0-2-16,0 0-1 15,-1 0 1-15,7 5 1 16,5-5 3-16,5-5 4 16,12-5-2-16,17-10 1 0,17-5-5 15,17-10-2-15,0 0 0 16,5 4-1-16,-5 1 0 16,0-5 0-16,-11 10-3 15,-6 0 2-15,-17 10-37 16,-34 20-65-1</inkml:trace>
  <inkml:trace contextRef="#ctx0" brushRef="#br0" timeOffset="62856.7516">15936 6622 4 0,'0'0'0'0</inkml:trace>
  <inkml:trace contextRef="#ctx0" brushRef="#br0" timeOffset="63053.455">15930 6778 140 0,'17'0'55'0,"-5"0"-43"0,10-15 8 16,-10 15 2-16,10-15-9 15,18 5-2-15,11 0-6 16,11-5-2-16,6 5-1 16,6-5-4-16,-6-1 1 0,-1 1 1 15,-4 0 2-15,-7 0-10 16,-5 10-4-16,-11-10-27 16,-6 15-48-1,-17 0 11-15</inkml:trace>
  <inkml:trace contextRef="#ctx0" brushRef="#br0" timeOffset="63398.2752">15970 7231 140 0,'-28'0'52'0,"22"10"-41"0,6-10-2 0,0 0-5 0,6 5-7 15,-1-5 0-15,12 0 2 16,6-5 0-16,5 5 1 16,6-15 2-16,12 0 3 0,5 0 11 15,5-11 5-15,1 6-7 16,5 5-1-16,0 5-7 15,6 10-2-15,-6 5-2 16,6 5-2-16,0 0 1 16,0 0-1-16,0-5-33 15,-11-5-15-15,-6-5-23 16</inkml:trace>
  <inkml:trace contextRef="#ctx0" brushRef="#br0" timeOffset="65940.7397">17294 6698 84 0,'0'0'33'0,"0"0"-26"0,0 0 5 0,0 0 2 16,6 5-2-16,0 0 3 15,5 0 1-15,6 0-1 16,6 0-3-16,11 0 0 16,22 0-7-16,18 0-3 15,16 0-1-15,7 0-1 0,-7-5 0 16,-5 0-5-16,-11-5 1 16,-18 0-47-1,-5-5-33-15,-17 5 29 16</inkml:trace>
  <inkml:trace contextRef="#ctx0" brushRef="#br0" timeOffset="66296.3947">17136 6522 196 0,'-51'-6'74'0,"51"12"-58"0,6-1-10 0,5 0-11 15,12 5-32-15,11-5-12 16,5 0 2-16,1 5 2 15,5-10 28-15,0 0 14 16,1 0 19-16,5 0 10 16,5 0-2-16,12 0-2 15,0 5-10-15,11 5-3 16,0-10-5-16,1 0-3 16,-7 0-29-16,-5-10-14 15</inkml:trace>
  <inkml:trace contextRef="#ctx0" brushRef="#br0" timeOffset="66849.4284">18494 6577 160 0,'-34'-15'60'0,"29"15"-47"0,-1 0-5 0,6 0-7 0,6 0-5 15,11 0 0-15,5 0 0 16,7 0 0-16,10 0 3 16,6 0 0-16,1 0 3 0,5 0 10 15,0 0 4-15,5 0-3 16,1 0-3-16,-1 0-5 16,1 0-4-16,0 0 0 15,-12 0-1-15,-6 0 2 16,-10 0 3-16,-7 0-4 15,-10-10-1-15,-7 5-79 16</inkml:trace>
  <inkml:trace contextRef="#ctx0" brushRef="#br0" timeOffset="67556.6373">19519 6008 116 0,'0'-5'46'0,"0"5"-35"0,5-15 3 16,-5 15-1-16,6-10-6 16,5 5 1-16,6-10-3 15,6 0 0-15,5 0-3 16,0 0 3-16,12 0 4 0,11-5-1 16,11 0 3-16,6 4-2 15,6 6 0-15,5 5-8 0,-11 0 0 16,-6 5-1-16,-11 5 2 15,-11 5 1-15,-6 6 3 16,-12 4 10-16,-16 10 5 16,-6 10-5-16,-11 20-1 15,-18 6-5-15,-5 9-1 16,-5 1-1-16,-6 4 2 16,-1-4-1-16,1-1 0 15,0 1-8-15,11-11 0 16,11-5-3-16,6-4 0 15,11-11 2-15,18-15 0 0,5-5 0 16,17-10 0-16,5-5 0 16,12-5 2-16,0 0-6 15,6 0-1-15,-6 6-20 16,0-1-7-16,0 5-54 16,0 10-41-1,-1 0 48-15</inkml:trace>
  <inkml:trace contextRef="#ctx0" brushRef="#br0" timeOffset="79176.8607">30023 8061 148 0,'11'-15'55'0,"12"5"-43"0,22-6 3 0,-22 11-1 0,11-20-5 16,11-15 0-16,11-10 3 15,7-21 5-15,16-4-9 16,6-6 7-16,0 6 4 0,5 10 3 16,-16 4 2-16,-12 16-5 15,-11 0-1-15,-11 9-6 16,-6 11-2-16,-12 10-9 15,1 10 0-15,-6 10 1 16,-6 15 1-16,0 11 1 16,-5 14 2-16,-6 20-3 15,0 21-2-15,0 4-11 16,0-4-6-16,0-11-72 16,6-14-66-1,-1-21 44-15</inkml:trace>
  <inkml:trace contextRef="#ctx0" brushRef="#br0" timeOffset="79446.6909">31324 8106 220 0,'-22'-5'82'0,"33"20"-64"0,12 5-51 16,-12-10-28-16</inkml:trace>
  <inkml:trace contextRef="#ctx0" brushRef="#br0" timeOffset="79596.7943">31585 8237 132 0,'11'0'49'0,"-5"-5"-38"0,11-5 15 16,-12 5 5-16,7-5 5 16,5-5 3-16,0-6-17 0,-6 1-8 15,-11 0-8-15,-11 10-11 0,-12 10-2 16,-11 10-21-16,0 5-7 15,6 5-55 1</inkml:trace>
  <inkml:trace contextRef="#ctx0" brushRef="#br0" timeOffset="80541.8925">16445 8815 180 0,'-33'-10'68'0,"27"5"-52"0,17 0-8 0,-5 0-4 16,5-5-4-16,12-10 2 15,5-10 1-15,6-16 1 16,6-4-2-16,11-25 3 0,17-6 4 16,5 1 1-16,6-1 4 15,1 1 4-15,-7 4 1 16,-11 6-8-16,-5 15-2 15,-17 19-7-15,-12 16-2 16,-11 40 2-16,-11 16 3 0,-18 19-2 16,1 25 0-16,-6 26-1 15,11-5-2-15,6-1-52 16,12-9-23-16,-1-11-19 16</inkml:trace>
  <inkml:trace contextRef="#ctx0" brushRef="#br0" timeOffset="80874.2542">17617 8634 76 0,'6'15'30'0,"-1"0"-24"0,7 0 15 0,-7-10 3 16,1 6-8-16,0-6-2 15,-1 5-6-15,1-5 0 16,-6 5 6-16,0-5 5 16,0 0 2-16,0-5 2 15,0 0-13-15,0-5 8 0,0-5 2 16,6-10 3-16,-6-1 3 16,0-9-10-16,0 0-2 15,0 0-10-15,-6 10-5 16,-5 10-3-16,-6 15 0 15,0 15 0-15,0 15 0 16,11 0-15-16,12 6-5 16,11-11-78-16</inkml:trace>
  <inkml:trace contextRef="#ctx0" brushRef="#br0" timeOffset="81639.0054">30702 11200 312 0,'34'-41'118'0,"17"26"-92"0,68-5-31 0,-74 5-20 16,17 15-20-16,17-10-2 16,6 10 18-16,0 10 12 15,-6-10 11-15,-11 15 26 0,-11 0 12 16,-17 0 8-16,-18 10 5 16,-16 11-11-16,-23 19-5 15,-23 35-11-15,-11 16-1 16,0 15-6-16,6-16 1 15,17 1-7-15,16-5-3 16,29-11-32-16,29-24-13 16,27-21-66-1,12-20-63-15,0-5 60 16</inkml:trace>
  <inkml:trace contextRef="#ctx0" brushRef="#br0" timeOffset="81956.1048">32320 12623 264 0,'17'-25'101'0,"-5"5"-78"0,5-20-9 15,-17 24-8-15,0-14-8 16,-12 5 0-16,-10 0 4 15,-18 5 3-15,-5 10-2 16,-6 10 11-16,0 10 6 0,6 0-6 0,11 5-3 16,6 0-6-16,5-5-4 15,12-5 11-15,11-5 6 16,11-5-7-16,6-10-3 16,5 0-16-16,-5 5-8 15,-5 0-60-15,-7 10-27 16,-5 0-13-1</inkml:trace>
  <inkml:trace contextRef="#ctx0" brushRef="#br0" timeOffset="82659.07">14663 11340 176 0,'-23'15'68'0,"29"1"-52"0,16 19-3 15,-10-15-3-15,10 10-7 16,12 5 0-16,12 0-1 16,5-4 1-16,11-11-2 15,6-5 10-15,5 0 8 0,1 0-10 16,-1 0-2-16,-16-5 1 16,-12 0 3-16,-22 10 49 15,-17 6-31 1,-23 4-8-16,-12 10-15 15,-5 10-6-15,-5 6 0 16,-1 9 0-16,6 5-3 16,6 11 0-16,17 4-7 0,11-4-2 15,11 4-55 1,17-19-23-16,12-1-14 16</inkml:trace>
  <inkml:trace contextRef="#ctx0" brushRef="#br0" timeOffset="83022.1315">16112 12613 280 0,'-40'25'107'0,"17"-15"-83"0,1 5-7 16,10-5-9-16,1 5-13 15,5 1-1-15,1 4-15 16,5-5-4-16,0-5 13 16,5-5 4-16,1-10 5 0,5-10 16 15,1-5 8-15,-1-6 1 16,0-9-1-16,1 5 2 15,-7-10 0-15,-10 20-15 16,-7 0-4-16,-5 25-10 0,-5 15-4 16,5 20-14-16,5 0-7 15,18 16-92 1</inkml:trace>
  <inkml:trace contextRef="#ctx0" brushRef="#br0" timeOffset="83979.6834">30458 14685 268 0,'0'10'101'0,"12"-5"-78"0,22 21-9 15,-12-11-8-15,24 10-8 16,27 5 0-16,6 0 0 15,1 0 0-15,5 1 2 16,-6 4 0-16,-6-10 2 0,-10 0 3 16,-12-5 4-16,-12-5 29 0,-10-5 14 15,-18 0-9-15,-11 0-4 16,-11-10-23-16,-6 16-8 16,-6-11-7-16,0 5-2 15,1 5-4-15,-1 0-1 16,0 5-8-16,6 5-2 15,12 10 2-15,5 11 1 16,5 14-1-16,1-5-1 16,5 16 1-16,-5 4 1 15,-6-9 8-15,-6-1 4 16,-11-5 13-16,-11-4 7 16,-12-1-4-16,-5-5 0 15,0 1-9-15,0-21-2 16,5 0-22-16,6-10-10 0,6-5-66 15,5-10-28-15,12 5 8 16</inkml:trace>
  <inkml:trace contextRef="#ctx0" brushRef="#br0" timeOffset="84314.3832">31839 16305 296 0,'-22'-30'112'0,"16"15"-87"0,6-10-11 0,-6 15-12 16,6-6-16-16,0 1-4 15,-5 5 7-15,-7 5 6 16,1 15 4-16,-6 10 5 0,6 11 5 15,0 4 1-15,5-15 4 16,6 5 8-16,6-10 6 16,5-15-2-16,0-10 2 15,1-5-16-15,-1-5-7 16,-6-10-28-16,-10 10-12 16,-12 15-64-16,-23 15-26 15,-11 0 16 1</inkml:trace>
  <inkml:trace contextRef="#ctx0" brushRef="#br0" timeOffset="85226.7249">15099 15153 220 0,'-17'5'85'0,"11"-5"-66"0,0 0 1 16,6 0-2-16,6 0-12 15,0 0-3-15,5 0-5 16,0 0 1-16,6 0 1 16,6-5 6-16,11 0 6 0,11-5 3 0,17 0 0 15,12 0-3-15,5 5 0 16,6 5-5-16,-6-10 1 15,0 10-3-15,-5 0 0 16,-6 10-6-16,-11-5 1 16,-18 10 2-16,-11 5 3 15,-16 10 2-15,-12 6 1 16,-12 4 0-16,-5 5 0 16,0-5 0-16,1 1 0 15,-1-11-2-15,0 0-1 16,5-5-6-16,7 5-1 15,5-10-4-15,5 11 1 16,7-1 3-16,-1 5 1 0,0 5-2 16,1 5 2-16,-7-9 5 15,-5 4 2-15,-5 0 6 16,-7 0 3-16,-5 6-8 16,-5-11-2-16,-7 0-5 15,1-5-1-15,0-10-39 16,-1-5-15-16,7-4-59 15,5-11-51 1,5-5 59-16</inkml:trace>
  <inkml:trace contextRef="#ctx0" brushRef="#br0" timeOffset="85560.3131">16587 15918 200 0,'0'0'77'0,"-6"0"-60"0,1 5 15 0,-1-5 2 15,0 10-15-15,-5-10-5 16,0 5-12-16,-1 0-1 16,12-5-1-16,-5 5-3 0,-1 0 0 15,6-5 4-15,0 0 3 16,0-5 21-16,0-5 8 15,0 5-1-15,0-20-2 16,-6 5-12-16,-5-6-4 0,0 6-8 16,-1 5-2-16,-5 5-9 15,0 15-2-15,1 10-18 16,4 10-7-16,12 6-62 16,6 14-29-16,5 0 15 15</inkml:trace>
  <inkml:trace contextRef="#ctx0" brushRef="#br0" timeOffset="99969.1392">22705 6411 104 0,'0'0'38'0,"0"0"-29"0,0 10 10 0,0-10 3 0,0 0-4 15,-6 5 0-15,1 5-4 16,-1 0 1-16,6 0-8 15,0 0 7-15,0 0 3 0,0 0-7 16,6 5-3-16,-6-10 2 16,11-15 17-1,0-15-1-15,1-10 1 16,-1-20-1-16,6-26-1 16,6-14 0-16,-1-36-7 15,6-45-2-15,12-25-9 16,5-31-2-16,6-44-4 15,0 9-1-15,0-20 1 16,0 21 2-16,0 19-3 0,-6 11 0 16,-5 19 1-16,-12 31 2 15,-5 30-1-15,-6 41 2 16,-6 24-2-16,0 26-1 16,-5 14-4-16,0 16 0 15,-1 10-25-15,-5 10-10 16,-5 5-73-1,-12 20-52-15,-12 5 66 16</inkml:trace>
  <inkml:trace contextRef="#ctx0" brushRef="#br0" timeOffset="100764.0354">22648 5933 184 0,'-5'-25'71'0,"-1"15"-55"0,0 0-5 0,6 5-5 15,0 0-6-15,0 5 0 0,0 0-11 16,0-5-3-16,0 5 7 16,-5 0-1-16,5 0 1 0,0 0 4 15,0 0 1-15,0 0 15 16,0 0 8-16,0 10-1 15,-6-5 0-15,6 5-7 16,0-10 0-16,0 10-8 16,0-5-3-16,0 0-1 15,6 5 1-15,-6-10 1 16,0 15 1-16,0-10 4 16,0 10 3-16,-6 0 0 15,0 10 1-15,1-4 0 16,-1 14 0-16,6 10-6 15,0 10-4-15,0-9-1 16,0 4 1-16,0 0-1 16,0 6-1-16,6-11 1 0,-1 0 1 15,7 5 1-15,5-4 1 16,0-1-2-16,5-15-2 16,1 0-2-16,0-15 1 15,5-15 12-15,0-10 5 16,6-20-4-16,0-15-2 15,11-21-5-15,6-29-4 16,6-6-11-16,5 6-4 16,0 4-31-16,1 6-12 15,-1 9-59 1</inkml:trace>
  <inkml:trace contextRef="#ctx0" brushRef="#br0" timeOffset="101740.3948">23729 1657 72 0,'-51'-15'30'0,"40"15"-24"0,5-15-3 16,6 15-2-16,0-15-1 16,0 5 0-16,0-10 0 0,0-5 0 15,0 5 19-15,0 0 12 16,0-1 9-16,-5 6 5 16,-1 0-13-16,0 5-7 15,1 5-12-15,-7 0-4 16,1 10-5-16,-6 10-3 0,0 5 2 15,0 11 2-15,-5 9 2 16,-7 15 5-16,-5-5 5 16,0 21-3-16,-5-6 0 15,5 6-4-15,5-1 1 16,12 21-6-16,6-1-1 16,17 6-4-16,11-11-3 15,11-9 2-15,12-21 0 16,5-10 1-16,12-25 2 15,10-15 8-15,7-25 3 0,5-30 0 16,1-20 0-16,-7-11-5 16,-11 6 0-16,-11-21-5 15,-11 1-2-15,-12-26 0 16,-11 5 1-16,-17 0-3 16,-11 26 0-16,-23 19 1 15,-17 26 0-15,-17 30-3 16,-6 25 0-16,1 30-20 15,-1 21-8-15,6 14-63 16,1 6-64 0,10-1 49-16</inkml:trace>
  <inkml:trace contextRef="#ctx0" brushRef="#br0" timeOffset="102386.6313">24527 2281 200 0,'-34'-35'74'0,"23"25"-58"0,0 5-4 0,-1 5-6 15,1 0 0-15,0 5 4 16,5 5 1-16,0 5 3 16,6 0-7-16,12-5 9 0,16 5 6 15,23 0-2-15,17-5-2 16,11 0-10-16,6 1-5 16,0-1 0-16,11-5 2 15,0-5-2-15,6-5-2 16,0-10 0-16,-11-6 1 15,-18-4-19-15,-11-5-6 0,-16-5-28 16,-12 0-10-16,-12 4-32 16,-10 1-20-1,-12 0 53-15</inkml:trace>
  <inkml:trace contextRef="#ctx0" brushRef="#br0" timeOffset="102822.0126">25501 1999 236 0,'-29'-10'90'0,"24"10"-70"0,-1 0-5 0,6 0-8 15,0 0-7-15,0 0 0 16,0 0 0-16,0 0 0 15,0 0 0-15,0 0 0 0,-6-5 2 16,6 0-1-16,0 0-1 16,6 0 7-16,5 0 3 15,12 5-8-15,5 0-2 16,6 5-4-16,6 5 3 16,0 10 0-16,-1-4 1 15,1-1 0-15,-1 5 0 16,1 5 0-16,-6 0 0 15,-6 0 0-15,-5 0 2 0,-6-5 12 16,-6 6 6-16,-11 9-8 16,-11-5-2-16,-12 0-6 15,-5 10-3-15,-12 1 0 16,1-6-1-16,-1-5 0 16,1-5 0-16,10-5-25 15,7-5-10-15,5-5-81 16</inkml:trace>
  <inkml:trace contextRef="#ctx0" brushRef="#br0" timeOffset="103107.0322">26536 2447 4 0,'-5'15'0'0</inkml:trace>
  <inkml:trace contextRef="#ctx0" brushRef="#br0" timeOffset="103347.5396">26531 2578 164 0,'0'0'63'0,"-12"-5"-49"0,12 0 7 16,0 5 0-16,12 0-11 15,-7 0-1-15,1 0-5 16,5 0-1-16,6-5-1 16,6 0 7-16,11 0 4 0,17 0-4 15,17-5-1-15,17 0-4 16,11-5-1-16,-6 4-1 16,-5 1-2-16,-5 5 1 15,-7 0-1-15,-11 0-3 16,-5 5 2-16,-17-10-30 0,-12 5-12 15,-11 5-46 1</inkml:trace>
  <inkml:trace contextRef="#ctx0" brushRef="#br0" timeOffset="103797.591">27074 2125 220 0,'-28'-20'85'0,"28"15"-66"0,11 5-36 15,-11 0-22-15,0 0-38 16,0 0-15-16,0 0 52 16,0-5 23-16,0 0 62 15,-6 0 26-15,1 0-11 16,-1 0-7-16,0 5-20 16,-5 0-9-16,0 5-13 15,0 10 1-15,-1 10 2 0,7 10-1 0,-1 16 0 16,0 19-3-16,6-10-1 15,0 11-3-15,0 4 1 16,0 1-2-16,0 4 2 16,0 6-2-16,6 4 0 15,0-4-6-15,5-16 1 16,6-19-13-16,0-21-5 16,-12-45-100-1</inkml:trace>
  <inkml:trace contextRef="#ctx0" brushRef="#br0" timeOffset="157662.3691">25144 16692 84 0,'-5'15'33'0,"5"-15"-26"0,5 0 5 15,-5 0 2-15,0 0 5 16,0 0 3-16,0 0 2 16,0 0 0-16,-5-10-2 15,-1 5-2-15,0-5-10 16,1 0 5-16,-7-10 4 0,1 0 1 0,-6-10 3 16,-6-5-4-16,-11-11-2 15,-5-14-5-15,-7-15 0 16,-4-6-1-16,-7-15 1 15,-5-4-2-15,-1-1-1 16,-5-19-5-16,1-21-1 16,-1-10-1-16,-6 0-2 15,6-10 1-15,-5-10-1 16,-1-5 2-16,0 10 1 16,7 30 1-16,-1-10 0 15,0-5 0-15,11 0 0 16,6 26-5-16,6 14 1 0,5 20 0 15,6 16 2 1,0 15 3-16,6 9 2 0,5 21 1 16,1 15 0-16,5 15-4 15,5 15-3-15,12 15 0 16,6 41-1-16,11 14 0 16,11 11 0-16,12 14 0 15,17 36 0-15,22 20 0 16,11 5 0-16,1 15 0 15,5 36 0-15,17-6-3 16,12 15 0-16,5 21 4 16,-5-16 1-16,-24-9 0 15,-10-11 1-15,-12-15-2 16,-5-15 2-16,-6-25 0 0,-6-20 3 16,-5-25 1-16,-12-21 3 15,-6-24-12-15,-5-16-3 16,-5-25 11-16,-12-20 5 15,-17-25-5-15,-17-30-1 16,-17-45-1-16,-12-31 0 16,-16-20-2-16,-23-30-2 15,-28-35-2-15,-11-11 1 16,-1-39 1-16,1-6 2 16,-12 6-1-16,-6-21-1 15,6 16-2-15,18 19 1 16,16 21 1-16,17 20 0 15,17 30-3-15,11 30 2 0,12 35 1 16,11 21 0-16,6 29 0 16,11 56-3-1,17 40 0-15,17 46-1 16,22 40 3-16,35 70-2 16,28 10 1-16,17 61 0 15,17 19 0-15,33 31 4 16,12-15 1-16,-5-10-6 15,-12 0-2-15,0-41-1 16,-17-35 4-16,-22-50 3 16,-23-25 4-16,-23-30-4 15,-17-26-3-15,-17-24-8 16,-11-21-2-16,-22-40 7 16,-29-25 4-16,-29-51 0 0,-27-49 0 15,-12-36 3-15,-28-56 1 16,-23-19-1-16,-11-15-2 15,11-11 1-15,17 26-1 16,6 14 2-16,-6-9 1 16,17 15 1-16,6 29 0 15,11 26 0-15,12 21 2 16,10 14-5-16,12 15-1 16,12 21 0-16,10 19 2 15,7 26 5-15,5 25 4 16,11 35-6-16,17 25-3 0,23 51-1 15,23 45 1 1,17 35-3-16,16 50 0 0,35 25-1 16,27 21-2-16,13 20 3 15,-13-16 2-15,1-9-2 16,-6-11 0-16,-11-44 1 16,-23-36 0-16,-22-51 2 15,-23-24 1-15,-17-26-6 16,-17-19 0-16,-23-36 3 15,-28-50 4-15,-34-51-1 16,-22-40 0-16,-24-70-1 16,-27-35-2-16,-29-66 1 15,0-5-1-15,17 15-3 16,18 26 2-16,10 19 1 16,17 36 0-16,12 25 2 0,6 20 1 15,5 20-1-15,11 36-2 16,12 14 3-16,11 26 2 15,23 65 0 1,16 20-3-16,24 35-1 16,16 41-5-16,11 35 0 15,24 30-3-15,33 45 2 16,23 30 1-16,11 1-1 16,-11 14 6-16,11-4 1 15,0-46-3-15,-6-15 1 16,-22-30 0-16,-17-25 0 15,-17-31-3-15,-23-19 0 0,-11-26 2 16,-17-25 2-16,-17-30 2 16,-22-25 1-16,-24-25-2 15,-33-56-2-15,-23-35-2 16,-17-25 1-16,-11-55 3 16,-17-10 1-16,-17-16-4 15,0-14 1-15,16 19 0 16,13 16 0-16,-1 4 2 15,6 11 3-15,5 25-4 16,12 25-3-16,11 30-2 16,17 16 3-16,11 29 2 15,12 16 4-15,5 24 0 16,18 26 0-16,11 25-1 16,27 36 0-16,35 69-5 15,23 41 1-15,11 50 0 0,28 31 0 16,34 19 0-16,12 41 0 15,5 0 0-15,-11-6 0 16,-1-9-3-16,-10-36 2 16,-18-39 1-16,-22-16 2 15,-17-35-1-15,-23-26 2 16,-11-34-2-16,-17-26-1 16,-11-29 1-16,-17-36 1 15,-18-31 1-15,-27-29 1 16,-29-56-5-16,-11-55 1 15,-18-30 0-15,-16-45 2 16,-23-11-1-16,-5-30-1 0,11 16 1 16,11 19-1-16,6 21 2 15,5 15 1-15,12 29-1 16,11 47-2-16,11 14 1 16,12 35 1-16,11 21 3 15,12 25 2-15,16 30-6 16,29 45 0-16,22 55-1 15,29 41 2-15,16 55-3 16,29 25-2-16,34 11-1 16,11 34 3-16,-11 6 0 15,0-21 3-15,-1 21-1 16,-10-31-1-16,-18-30 1 16,-22-25 1-16,-17-35 3 15,-17-30 2-15,-17-26 1 0,-22-30 0 16,-24-35-4-16,-22-30-3 15,-22-55-3-15,-18-61 1 16,-22-40-1-16,-34-80 0 16,-23-21-3-16,6-40 1 15,11 30-3-15,11 31 2 16,24 45 3-16,16 45 1 16,17 20 5-16,11 40 2 15,12 26-2-15,28 55-5 16,23 35 0-1,16 40-1-15,18 56 0 16,22 35 2-16,29 35 0 16,27 55-3-16,13 11 2 0,-7 14-1 15,-5 11-2-15,-6-26 3 16,-11-24 0-16,-17-31 1 16,-17-30 2-16,-17-35 1 15,-12-31 1-15,-22-50 4 16,-22-45-4-1,-18-40-2-15,-17-40-4 16,-16-61 1-16,-23-35 1 16,-35-76 0-16,-21-9 0 15,4-11 0-15,18 5-3 16,6 46 0-16,27 40 2 16,7 35 0-16,16 31 3 15,6 24 1-15,12 26 1 0,10 14 0 16,29 51-7-1,17 51-2-15,23 59-1 16,22 31 2-16,35 60 2 16,27 21-4-16,12 19 2 15,-12 16 0-15,7-11 2 16,-7-20 3-16,-11-4 2 16,-11-31-4-16,-23-30 1 15,-16-40 2-15,-18-31 1 16,-39-55 1-1,-29-50 2-15,-22-45 3 16,-18-41-6-16,-16-65-2 0,-34-35-1 16,-29-81 0-16,-5-9-3 15,6-36 2-15,16 40-1 16,12 51-2-16,23 49 5 16,10 26 1-16,12 46 0 15,6 24-2-15,11 41 1 16,17 35 1-16,29 40-3 15,27 71 0-15,24 39-1 16,16 51-2-16,28 56 3 16,35 9 0-16,22 51-6 15,-6-15 0-15,-10 0-6 16,-13-11 1-16,-10-64-21 16,-29-46-8-16</inkml:trace>
  <inkml:trace contextRef="#ctx0" brushRef="#br0" timeOffset="164103.7455">11137 682 72 0,'5'-41'30'0,"-10"36"-24"0,-1 5 6 0,6 0 0 15,-11 5-7 1,0 0-1-16,-6 0 11 0,0-5 7 15,0 0 6-15,0 0 6 16,0-5-8-16,-6 5-3 16,-5 5-11-16,-12 5-5 15,-5 11-4-15,-12 9-3 0,-5 20 3 16,5 10-2-16,1-4 2 16,10 14-4-16,13 6-2 15,16-6-1-15,17-5 3 16,22 1 11-16,23-11 8 15,29-15 2-15,11-9 3 16,5-16-4-16,1-20-2 16,0-15-9-16,-1-11-3 15,-11-14-1-15,-11-10 2 16,-17-16-3-16,-17-19-2 0,-17 4 2 16,-22 11 2-16,-24 19 2 15,-10 16 3-15,-24 10-14 16,-16 15-7-16,-11 15-38 15,-7 15-19-15,7 5-41 16</inkml:trace>
  <inkml:trace contextRef="#ctx0" brushRef="#br0" timeOffset="164538.8996">9377 1139 80 0,'17'-20'33'0,"-6"15"-26"0,6 10-37 16,-11 5-17-16</inkml:trace>
  <inkml:trace contextRef="#ctx0" brushRef="#br0" timeOffset="164960.4721">9530 1180 168 0,'11'-11'63'0,"-11"6"-49"0,17 10 0 0,-12 6 0 15,1-6-8-15,5 5-1 16,-5 5-2-16,0-15-3 16,-1 5 31-1,-10-10-17-15,-12 5 4 0,-6-15-1 16,-22 0-5-16,-23 4 1 15,-23 1-6-15,-10 0-2 16,-18 0 0-16,-28 0-1 16,-18 5-2-16,-4 0 1 15,-18 0 0-15,-28 5 1 16,5-5 2-16,-10 5 3 0,-18-5-2 16,6 5-2-16,11-5 0 15,-5 0-1-15,5 0 0 16,17-5 0-16,18 0 0 15,-7 10 0-15,18-10 0 16,-1 5 0-16,29 0-2 16,23 0-2-16,16 5 1 15,18 0-1-15,10 0 0 16,12 0 0-16,12 0 0 16,11 0 0-16,11-5-7 15,5 5 0-15,7-15-28 16,5 0-12-16,0-16-72 15</inkml:trace>
  <inkml:trace contextRef="#ctx0" brushRef="#br0" timeOffset="165397.5569">5121 747 172 0,'0'-35'66'0,"0"40"-52"0,5 10-58 0,-5-10-31 15,0 10 17-15,0 0 12 16</inkml:trace>
  <inkml:trace contextRef="#ctx0" brushRef="#br0" timeOffset="165635.417">5121 943 144 0,'-12'20'55'0,"7"-5"-43"0,-12 5 10 0,5-9 3 15,1 4-5-15,-6 0-2 16,0-5-6-16,-11 10-2 16,-6-10-6-16,-6 0 6 0,-22 5 5 15,0-5-3-15,0 0 1 16,-1 5-6-16,12-10-2 0,12 5-5 16,10 0-2-1,18-5 1-15,22 6 0 0,29-11 5 16,22 0 2-16,12 0-2 15,11 5-3-15,17-5-14 16,0 0-6-16,11 0-34 16,0 0-14-16,-17 10-18 15</inkml:trace>
  <inkml:trace contextRef="#ctx0" brushRef="#br0" timeOffset="166475.6776">1612 1129 172 0,'-11'-10'66'0,"5"10"-52"0,0-5-58 0,-5 5-31 16,0 0 21-16,-12 0 17 16,0 0 61-16,-5 0 29 15,-12 0-6-15,6 0-2 16,0 5-20-16,6 0-5 16,6 0-6-16,-7 5-1 15,7 0-7-15,-7 0 0 0,12 0 1 16,6 1 3-16,5 4 4 0,6-10-2 15,6 5 1-15,11 5 1 16,11-10 2-16,18 5-7 16,4-10-1-16,24 0-6 15,11 5-2-15,-11-5 0 16,10 0 2-16,-16 0-1 16,0 0 2-16,-6-5-2 15,-16 5 2-15,-12 0-20 16,-6 0-6-16,-5 0-67 15,-12 5-47 1,0 0 54-16</inkml:trace>
  <inkml:trace contextRef="#ctx0" brushRef="#br0" timeOffset="167285.9439">3734 948 144 0,'-17'5'55'0,"6"5"-43"0,-12 10-3 16,6-5-5-16,0 11-4 15,-5-11 2-15,-7 15-3 16,-10-10 0-16,5 5 1 16,-17 0 11-16,-6-5 7 0,1 1-3 15,5-1 0-15,-12-5-3 0,7 0 0 16,5-5-9-16,6-5-1 16,-6-5 0-16,5-5 3 15,7 5-4-15,5-15-1 16,-11 0 0-16,11 0 2 15,0-11 5-15,0 6 4 16,11 0-2-16,6 5 2 16,6 0-4-16,11 0-2 15,11 0-5-15,0 0 0 16,18 5 0-16,10 5 2 16,12 5-3-16,12 5 0 15,-13 5 1-15,7 5 0 0,5 5 0 16,-11 10 0-16,0 0 0 15,0 16 0-15,6-1-3 16,-12 10 2-16,12-4 3 16,5-1 1-16,17-20 14 15,12-10 8-15,-1-15-3 16,-11-10-1-16,-5-10-6 16,-17-5-1-16,-12-5-4 15,-17 0 1-15,-17-1-8 16,-22-4-4-16,-17 5-3 15,-17 0 3-15,-12 0 0 16,0 5 1-16,1 5 0 16,11 0 0-16,-6-11-3 15,17 11 0-15,5-5-23 0,7 5-7 16,-1 0-96 0</inkml:trace>
  <inkml:trace contextRef="#ctx0" brushRef="#br0" timeOffset="168055.0432">4923 1180 148 0,'5'-21'57'0,"-5"21"-44"0,0 5-37 0,0-5-17 16,0 0-13-16,0 0-2 15</inkml:trace>
  <inkml:trace contextRef="#ctx0" brushRef="#br0" timeOffset="168863.3237">4894 1139 96 0,'-5'-15'38'0,"5"5"-29"0,-6 5 6 0,0 5 0 16,1 0-8-16,-1-5-2 15,-5 5-3-15,-6 0-2 16,-6 10 9-16,0 0 4 16,1 5-6-16,5-10-4 15,0 5-2-15,6-5 1 16,11 0-1-16,0-5 8 0,0 0 6 15,11-5 2-15,12-5 1 16,5-10-3-16,6 0 1 16,0-5-9-16,5 0-2 0,1 5-1 15,0-5 0-15,5-6-5 16,6 1 1-16,5 5 0 16,7-10 0-16,5 5 0 15,-1-1 2-15,-4 6-1 16,-12 10-1-16,-12 0 9 15,-5 0 6-15,-22 0 4 16,-12 15 1-16,-12 0-11 16,-27 15-5-16,-7 15-3 15,-5 0 1-15,0 1-1 16,-11 9-1-16,6 0 1 16,-1 5-1-16,0 1 2 15,-5-16 1-15,6 0-1 16,5-5 1-16,-12-5-2 0,12 0-1 15,6-5 1-15,11 1 1 16,12-1-3-16,-7-10-2 16,12 5-1-16,6 5 0 15,11-10-2-15,6 5-1 16,11-10 6-16,11 5 2 16,-5 0 1-16,11 0-2 15,-1 5 1-15,1-10 1 16,0 5-1-16,-5 5-1 15,5-10 1-15,-12 10-1 16,12 0-3-16,0-5 2 16,0-5 3-16,6 0 1 0,-1-5 1 15,-5 0 2-15,-5 0 1 16,-7 0 1-16,-10 0 2 16,-7-10 4-16,-5 5-6 15,-5 0 0-15,-1-5-2 16,0 0 1-16,1-5-2 15,5 5 0-15,0-16-6 16,5 6-1-16,7-5-2 16,5-5 3-16,0 0 0 15,0 4 3-15,-6 1-1 16,-5 0 2-16,-6 10-4 16,-6 15-2-16,-11 15-3 15,0 15-1-15,-6 10 1 0,1 11 2 16,-1-1 2-16,6 5 1 15,6-5-17-15,11-14-8 16,22-16-96 0</inkml:trace>
  <inkml:trace contextRef="#ctx0" brushRef="#br0" timeOffset="169467.0276">12631 1300 132 0,'-40'-20'49'0,"23"10"-38"0,-5 10-5 15,10 0-4-15,-5 0-35 16,-5-5-15-16,-1 5 2 15,-5-10 4-15</inkml:trace>
  <inkml:trace contextRef="#ctx0" brushRef="#br0" timeOffset="169823.622">12150 1210 144 0,'-34'0'55'0,"23"0"-43"0,5 5-3 16,6-5-3-16,-6 10 1 16,1-5 4-16,-1 5 0 15,0-10 3-15,1 10-7 16,5-10 9-16,-6 15 4 0,6-15 1 15,6 5-1-15,5 5-2 0,17-10 1 16,18 0-4-16,27 0 1 16,23 5-5-16,23-5 1 15,34 0-7-15,39 0-1 16,18-5-2-16,50 5-2 16,17-10 3-16,40 5 0 15,0-10 7-15,34 5 4 16,-17 10-3-16,-6-15-1 15,-5 15-6-15,-46 0-1 16,-33-10-1-16,-29 5 1 16,-28 5 0-16,-46-10 1 15,-33 5 0-15,-29 5 0 16,-17-10-2-16,-17 5-2 0,-11-6-8 16,-11 1-5-16,0-5-42 15,-1 0-18-15,-5-10-54 16</inkml:trace>
  <inkml:trace contextRef="#ctx0" brushRef="#br0" timeOffset="170096.0662">17164 561 188 0,'-45'-50'71'0,"22"50"-55"0,-16 25-68 0,16-10-36 15,0 10 26-15,1 20 17 16</inkml:trace>
  <inkml:trace contextRef="#ctx0" brushRef="#br0" timeOffset="170350.2013">16966 1054 152 0,'34'25'57'0,"-11"-15"-44"0,22 10 7 0,-22-10 3 0,11 10-8 15,11-10 2-15,11 0-4 16,12-5 2-16,12 0-8 15,5 6-2-15,-1-11 1 0,-10 5-3 16,-12 5 0-16,-16-5-1 16,-24 5 1-16,-16 5 7 15,-29-10 3-15,-16 10-4 16,-18 5-1-16,-11 10 2 16,-6 0 1-16,-5 11-3 15,0 4-3-15,11 5-9 16,17-4-5-16,29-11-61 15,27-20-29-15,29-20 4 16</inkml:trace>
  <inkml:trace contextRef="#ctx0" brushRef="#br0" timeOffset="171294.257">18721 1366 216 0,'-29'-61'82'0,"18"56"-64"0,5-5-46 0,1 5-27 15,-7 0-26-15,1 5-6 16,-6-10 147 15,-6 5-29-31,1 5-2 16,5 0-8-16,5 0-4 15,1 15 0-15,6-5 1 16,10 5 4-16,6 0 3 16,12 6-13-16,11-1 2 0,6 5 2 15,5 0-2-15,12-10 2 16,5 0-9-16,6-5-2 16,11-5 1-16,0-5 1 15,-5 0-3-15,-12-5-1 0,-11-5 3 16,-11 0 1-16,-18-5-6 15,-16 10 0-15,-12-20-3 16,-5 10 0-16,-6 0 2 16,-6 0 2-16,1-6-3 15,5 6 0-15,0-5-1 16,5 0 0-16,1 0 2 16,0 5 2-16,-1-5-1 15,7 5-1-15,-1 0 1 16,0 4-1-16,1 1 0 15,-1 0 0-15,6 0-3 16,0 10 0-16,0 0-3 16,0 0-1-16,0 5 1 15,0 10 4-15,0 6-1 0,0 9 1 16,0 0 4-16,0 15 1 16,0 11 1-16,0 14 0 15,0-5 0-15,0 1 0 16,0-6-5-16,0-20 1 15,0 6 2-15,0-16 1 16,0-5 5-16,0-10 3 16,0-15-17-16,-6-5-8 15,6-5-20-15,6-20-8 16,5-11-40 0,1 1-39-16,10 5 44 15</inkml:trace>
  <inkml:trace contextRef="#ctx0" brushRef="#br0" timeOffset="171548.6156">20701 1044 4 0,'0'25'0'0</inkml:trace>
  <inkml:trace contextRef="#ctx0" brushRef="#br0" timeOffset="172120.6283">20588 1265 160 0,'-22'25'63'0,"10"-5"-49"0,-5 5 7 0,6-9 0 15,-6 4-11-15,-6 5-3 16,1 5-2-16,-7 0 1 16,1-5-3-16,0-5 5 0,-6 1 4 15,-11-6-2-15,-6-5 0 0,-6-10-4 16,-5-5-1-16,0-5-3 15,-1 0-2-15,1-5 1 16,0-1 1-16,5 1-1 16,6-15-1-16,6 10 1 15,5-10-1-15,12 5 0 16,5 5 2-16,12-6 1 16,11 6 1-16,6 5 0 15,11 5 2-15,5-5-3 16,7 5-2-16,10 5-3 15,7 5-1-15,10 0 2 16,12 15 2-16,11 0 2 16,-5 15 1-16,0 6-2 15,-1 4 1-15,1 15-2 16,-1-10 2-16,6 11-2 0,12-1 2 16,-6-10-4-16,0-9 0 15,-6-1 7-15,-11-5 4 16,-6-20-1-16,0-5 2 15,-5-10-4-15,-12-5 1 16,-5-25-3-16,-12-11 0 16,-11 1-1-16,-5-5 0 15,-12 0-2-15,-12 9-2 16,-5-9 3-16,-5 10 0 16,-12 0-4-16,-12 4-1 15,-5 6-2-15,-5 15 3 16,-12-5-2-16,-6 15 1 15,-5 10 0-15,0 15-2 0,0-5-28 16,-1 15-14-16,-16 11-71 16</inkml:trace>
  <inkml:trace contextRef="#ctx0" brushRef="#br0" timeOffset="182299.1462">12761 17085 172 0,'6'-41'66'0,"-1"16"-52"0,-5-5 3 0,0 20 0 15,0 0 2-15,0-5 5 16,0 0 10-16,0 0 3 16,0 0-19-16,0 0 1 0,6-1 1 15,0 1-5-15,5-5 0 16,12 0-7-16,11 0 0 15,17 0-3-15,11 5 0 16,11 5-3-16,7 5-2 16,-1 5 3-16,0 5 0 15,-5-5-4-15,-1 10 1 16,-5-10 0-16,0 5 0 0,-11 5 0 16,-12 0 0-16,-11 5 2 15,-17 0 3-15,-17 10-2 16,-11 5 0-16,-12 6 3 15,-5 4 1-15,-6 5-3 16,-6-5-3-16,0 1 0 16,1-6 1-16,5 5-3 15,11-20 0-15,6 5-4 16,6 1 1-16,11 4-16 16,6 0-4-16,5 15-26 15,0 0-8-15,6 1-9 16,-5-1-3-16,-7 0 66 15,-5 1 34-15,-5-6 27 16,-7-5 12-16,-10-10-18 0,-12-5-7 16,-12-5-26-16,-5-10-11 15,-5-5-25-15,-1 0-9 16,1 0-63-16,10 0-29 16,12 10 13-1</inkml:trace>
  <inkml:trace contextRef="#ctx0" brushRef="#br0" timeOffset="182826.2779">13684 17452 200 0,'17'-5'74'0,"0"5"-58"0,17 0 9 0,-17 0 2 16,11 0-12-16,11 0-3 16,7 0-1-16,10 0 0 15,7 0-5-15,-1 0 5 0,0 5 2 16,0-5-4-16,1 0-3 16,4 0-6-16,7 0 0 0,-12 0-33 15,-5 0-15-15,-6 0-62 16</inkml:trace>
  <inkml:trace contextRef="#ctx0" brushRef="#br0" timeOffset="183214.2447">14380 17175 208 0,'17'-15'79'0,"-17"15"-61"0,5 0 4 0,-5 0-4 16,0 0 0-16,-11 10 1 15,0 0 1-15,-6 0 2 16,0 5-12-16,0 1 10 0,0 4 3 16,0 5-5-16,6 0-3 15,-1 10-4-15,1-5 0 16,5 6-2-16,1 9 0 0,-1 10-8 16,6 11 0-16,0 9-6 15,6 5-1-15,-1-4-37 16,1-6-14-16,11 1-79 15</inkml:trace>
  <inkml:trace contextRef="#ctx0" brushRef="#br0" timeOffset="183875.117">15104 17477 196 0,'0'20'74'0,"0"-10"-58"0,6 10-2 0,-6-15-3 0,0 5-8 16,0-4 0-16,5 4 16 15,1-10 8-15,0 0-14 16,5-10 11-16,0-6 3 0,6-4-10 16,6-5-2-16,5-5 0 15,12-5 2-15,5 0-7 16,6-26-1-16,6-9-3 15,5-1 1-15,0 1-2 16,-5 5 0-16,-6 4-1 16,-6 11 2-16,-5 10-3 15,-6 9 0-15,-12 11 1 0,1 5 0 16,-6 15-2-16,-6 15 1 16,-5 21 0-16,0 24 3 15,-6 15-1-15,0 21 2 16,-6 10-4-16,0 14-2 15,1 1-11-15,5-5-6 16,0-21-36-16,5-9-16 16,1-26-71-1</inkml:trace>
  <inkml:trace contextRef="#ctx0" brushRef="#br0" timeOffset="184180.471">16559 17487 280 0,'11'5'104'0,"0"0"-81"0,12 0 1 16,-17-5-7-16,5 0-10 16,12-5-2-16,5-5 4 15,17 0 4-15,12 0-7 0,11-5-5 16,5 0-4-16,1 0-42 0,-1-5-20 16,1 5-55-1</inkml:trace>
  <inkml:trace contextRef="#ctx0" brushRef="#br0" timeOffset="184551.405">16791 17115 224 0,'5'-15'85'0,"-5"15"-66"0,0 0-6 16,0 0-4-16,0 0-4 16,-5 10 4-16,-1 5 0 15,0-10 0-15,6 5-5 16,0-10 4-16,6 15 2 0,5-15 10 15,6 5 5-15,12 5-5 16,10-10 1-16,7 0-10 16,10-10-2-16,6 5-5 15,6 5-3-15,-5-10-9 16,4 5-5-16,7 5-51 16,5 0-22-16,17 0-31 15</inkml:trace>
  <inkml:trace contextRef="#ctx0" brushRef="#br0" timeOffset="184986.8647">18081 17472 168 0,'-6'-5'63'0,"1"0"-49"0,-1 0-2 16,0 5-2-16,1-5-3 15,-7 0 3-15,7 0 12 16,-1-5 6-16,0 5-14 16,6-5 5-16,6 5 2 0,5 0 4 15,6 0 4-15,6 0-4 16,5 0-1-16,18 5-7 0,16 0 0 16,11 0-10-1,12-5-4-15,6 5 0 0,-6-11 2 16,-6 6-13-16,-11 5-7 15,-11-10-41-15,-12 5-18 16,0-5-53 0</inkml:trace>
  <inkml:trace contextRef="#ctx0" brushRef="#br0" timeOffset="185481.8975">19241 16657 184 0,'6'-10'71'0,"0"5"-55"0,-1-5 11 15,-5 10 3-15,6-5-3 16,0 0 2-16,-6 0 1 0,0 0 1 16,0 5-16-16,-6 5 4 0,-5 0 2 15,-6 10-7-15,-6 0-3 16,0 5-6-16,-5 15-2 15,0 11-1-15,5 4 1 16,0 20 2-16,1 1 4 16,5-1 2-16,6 1 1 15,5-1-6-15,6-4-4 16,11-11-1-16,12-5 1 16,16-15-1-16,18-4-1 15,11-11-2-15,6-10 1 16,-1-5-15-16,-5-5-6 15,0-5-27-15,-6 0-9 0,-5 0-77 16</inkml:trace>
  <inkml:trace contextRef="#ctx0" brushRef="#br0" timeOffset="185787.8899">19558 17100 268 0,'6'0'101'0,"-6"10"-78"0,6-5-2 0,-6 5-5 15,0 5-3-15,-6 0 4 16,0 10 6-16,-5 5 6 15,-6 6-16-15,0 9 6 0,-6 20 2 16,1 6-3-16,-7 29 0 16,7 6-10-16,5-10-3 15,5-16-25-15,12-15-9 16,17-9-134 0</inkml:trace>
  <inkml:trace contextRef="#ctx0" brushRef="#br0" timeOffset="311785.4507">1238 17341 448 0,'0'20'0'0,"6"6"4"15,-6-16 2-15,6 5 11 16,5 0 6-16,12 0-1 0,-1-5 1 15,12 0-12 1,11-5-2-16,23-5-2 0,17 0-3 16,-6 5-3-16,12 0-11 0,-17 0-6 15,-1 5-80-15,12 5-34 16,-17 5 6 0</inkml:trace>
  <inkml:trace contextRef="#ctx0" brushRef="#br0" timeOffset="312279.4138">2897 16738 228 0,'-6'-31'85'0,"6"16"-66"0,0-10 1 0,0 20-4 16,0-5-9-16,-11 0-2 16,-1 5-2-16,1 5-3 15,-6 5 1-15,-6 10 10 0,1 5 5 16,-1 16 3-16,-5 29 1 16,11 20 0-16,-6 11 0 15,0 0-5-15,18-6 1 16,10 1-9-16,12-1-4 15,6-14-2-15,5-21-1 16,23-25 2-16,17-15 1 16,11-15-37-16,6-5-16 15,6-5-52 1,-23-5-58-16,0-5 49 16</inkml:trace>
  <inkml:trace contextRef="#ctx0" brushRef="#br0" timeOffset="312490.5723">3327 17216 332 0,'-17'20'123'0,"17"-5"-95"0,0 10-8 16,-6-5-11-16,0 10-7 15,1 5 1-15,-7 11-1 16,7 24-2-16,5 26 1 15,5-11-4-15,12 1 2 0,0-21-89 16,0-20-40-16,-17-25 13 16</inkml:trace>
  <inkml:trace contextRef="#ctx0" brushRef="#br0" timeOffset="312848.8821">4074 17804 188 0,'0'-15'71'0,"0"15"-55"0,0 0 0 16,0 0-5-16,0 0 1 16,0 0 3-16,0 0-2 15,0 0 2 1,11 0 3-16,17-10 1 0,-5 5-6 16,11-10 0-16,11-15-8 15,12 4-3-15,5 1-6 16,12 5 0-16,5 5-49 15,6 5-19-15,-6 10-28 16</inkml:trace>
  <inkml:trace contextRef="#ctx0" brushRef="#br0" timeOffset="313389.7226">5636 17558 272 0,'17'-16'101'0,"5"1"-78"0,18-15-2 15,-29 15-5-15,12-10-14 16,5-15-1-16,1-6 1 15,-1-34 1-15,6-11-1 16,11 1 7-16,-5-11 4 0,5 16 0 16,-5 4 0-16,-1 11-5 15,-5 20-3-15,-17-1-2 0,0 41 6 16,-6 20 4 0,-5 31-4-16,-6 39-1 15,0 36-2-15,0-1 1 16,6 31-2-16,-1 25 0 15,7-20-6-15,5-10 1 16,0-25-31-16,0-26-12 16,11-24-84-1,-11-26-57-15,0-25 76 16</inkml:trace>
  <inkml:trace contextRef="#ctx0" brushRef="#br0" timeOffset="313710.1047">7017 17774 248 0,'11'15'93'0,"-5"-15"-72"0,11 5 0 16,-12-5-2-16,7-5-13 0,5 5-1 16,5-15 1-16,7 0 3 15,5 0-4-15,5 0 1 16,1-6 1-16,5-4-3 0,12-5-1 16,11 0-21-16,11 0-8 15,6-5-36-15,-6 4-12 16,-11 1-22-1</inkml:trace>
  <inkml:trace contextRef="#ctx0" brushRef="#br0" timeOffset="313993.1292">7164 17231 340 0,'28'5'126'0,"0"0"-98"0,23-10-1 15,-28 5-6-15,5-5-15 16,12 0-1-16,11-5-16 15,11-11-8-15,12-4 10 16,11-5-38-16,-1-20-15 0,1 10-65 16</inkml:trace>
  <inkml:trace contextRef="#ctx0" brushRef="#br0" timeOffset="314651.5713">8296 16924 288 0,'-23'0'107'0,"23"0"-83"0,0-15-1 16,0 15-5-16,6-15-9 15,16-1 2-15,7-4-4 16,16-5 1-16,12 0-5 15,16 0 3-15,1 10 0 0,-1 0 0 16,-5 0 1-16,-6 15-9 16,-5 5 0-16,-6 10 2 15,-11 10 2-15,-12 15 6 16,-11 10 5-16,-11 16 4 0,-6-11 4 16,-12 6-9-16,-5-1-2 15,-5-5-6-15,-1-4-3 16,0-6-3-16,6 0 1 15,6-10-4-15,11-10 1 16,6-4-3-16,11-1 0 16,5-5-7-16,1 0-4 15,5 0-1-15,-5 0-1 16,0 5 8-16,-12 5 7 16,-11 21 8-16,-6 9 6 15,-5 5 8-15,-6 6 4 16,-11-16 3-16,-6 0 0 15,-6-4-2-15,-5-6-2 0,-6-10-4 16,-6-10 0-16,-5-5-22 16,-6-5-11-16,6 0-82 15,11-10-37-15,6-5-12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59:42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7883 13458 220 0,'-12'5'85'0,"7"-5"-66"0,5 15-8 0,0-5-6 16,0 0-16-16,0 0-5 16,0 0 3-16,0-10 5 15,-12 0 5-15,1 0 15 0,-6-5 7 16,-6-5 10-16,-11 0 7 15,0 0-4-15,-5 0 1 16,-1 0-15-16,1 5-5 16,5-10-8-16,0 5-2 15,0-5-1-15,0 0 1 0,0 0 0 16,6 0 3 0,-6-1 1-16,0 6 1 0,0 0-2 15,-12 0-1-15,-5 0-3 16,-5 5 1-16,-12 5 0 15,-6 5 3-15,1 0 1 16,-1 0 1-16,1 5-4 16,-1 0-3-16,-5 5 4 15,-6 6 4-15,-6-6-5 16,1 5 0-16,-1 5-2 16,-5-5 1-16,17 10-2 15,-6 0-1-15,11 1 1 16,1-1-1-16,5 5-3 15,0 5 2-15,6 0-1 0,11 11 0 16,5-1 2-16,7 0 0 16,11 1-3-16,11-1 2 15,-6 0 1-15,12 1 0 16,5-1 0-16,6 0 0 16,0 0-3-16,6 1 2 15,5 4 1-15,12 5 0 16,-6 6 0-16,11-1 0 15,0 1 0-15,6 4 0 16,6-10 0-16,5-9 0 16,0-1 0-16,6 5 2 15,17-9 1-15,11-6 1 0,12-5-5 16,11 0 1-16,0 1 0 16,5-6 0-16,-5-5 0 15,11-10 2-15,12 5-1 16,-1 0-1-16,1 0 1 15,-6-10-1-15,5 0 2 16,18 0 1-16,-7 1-1 16,1 4-2-16,-6-5-2 15,1 5 1-15,4-15 1 16,18 0 0-16,6 5 2 16,-12 5 1-16,-6-10 1 15,12-10 2-15,6 5-3 16,-1 5-2-16,-11 0-3 15,-5 0 1-15,5-10 1 16,6 5 0-16,5 5 0 0,-11 0 0 16,29-5 0-16,5-5 2 15,11 0-1-15,-16 5-1 16,-18-6 1-16,-11 1-1 16,6 0 0-16,0 5 0 15,-6 5-3-15,-11 0 2 16,-12 5-1-16,1-5 0 15,-1-5 4-15,1 0 1 16,0 0-1-16,-12 0 1 16,-11-5-2-16,-12-5-1 15,-16-5 3-15,-6-5 2 0,-12-5 2 16,1-1 1 0,-18 11-2-16,18-15-1 0,0-5-1 15,-6-5 0-15,-12 14-5 16,1-14 1-16,-12 0 2 15,-11 0 1-15,-11 4-1 16,-18-4 1-16,-10-5 0 16,-12 10 1-16,-6-1-2 15,-5 6 1-15,0 0-2 16,-12-10 2-16,-5 4-4 16,-17 1-2-16,-18 0 2 15,-16-5 0-15,0-1 1 16,-6-4 0-16,0 0 0 15,-11-11 0-15,-23-9-3 0,0 15 2 16,6-1-1-16,-11 1 0 16,-23 5 0-16,-6-1-2 15,12 6 3-15,-12 0 2 16,-17 5 2-16,0-1 1 16,12 11-9-16,-35 15-2 15,-16 15-1-15,-6 25 0 16,-40 15-20-16,1 31-8 15,-52 29-57-15,-11 21-25 16,-28-15-13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09:38:36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19298 4359 56 0,'-40'0'22'0,"18"10"-18"0,-29 10 7 0,28-5 0 16,-5 10-11-16,-1 5-2 15,7 0 1-15,5 1 0 16,6-11 3-16,5 0 1 16,6-5 12-16,0-5 5 15,11-5-6-15,6-5-3 16,0 0-4-16,6 0-2 15,5-5-3-15,0 0-2 16,6 5 5-16,6 0 4 0,5 0-7 16,1 5-1-1,4 0-1-15,1 0 0 0,6 0-3 16,0-5 0-16,10 0 4 16,13 0 1-16,10-5-3 15,6 0 1-15,1 0 0 16,-1 5 0-16,-11 0 0 15,0 0 0-15,5 5 0 16,6 5 0-16,12 5 0 16,0 0 0-16,-1 0 0 15,-5 0 0-15,5 0 0 16,7 1 2-16,10-11-1 16,1 10 2-16,-1 0 0 15,-5 0 3-15,-6 10-1 0,6-5 0 16,11 0-3-1,6 5-2-15,-6-4 1 0,-5-1-1 16,5 0 2-16,17 0-1 0,6-5 2 16,-6 0 0-16,-5 0 1 15,5-5-2-15,5-5 1 16,13 0-2-16,-13-5-1 16,-4 0 3-16,-7-5 0 15,12 0-1-15,5-5 1 16,-5 5 0-16,0-10 1 15,-6 0-5-15,6 0 1 16,11 0 0-16,-6-5 2 16,-10 0-3-16,4-6 0 0,7-4 3 15,5 0 1-15,-11-15-4 16,-12-1 1-16,-5-9 0 16,6 0 2-16,5-1-1 15,-11 6 2-15,-12-5-4 16,-11 0 0-16,-11-6 1 15,-6-4 2-15,-11-11 1 16,-11-9 1-16,-18 4 0 16,-16 6 0-16,-17 4 6 15,-12 11 4-15,-17 5-7 16,-11 4-2-16,-11-9-5 16,-6 5-1-16,-17-1-1 15,-17-9 0-15,-17-5 2 16,-11-6 0-16,0 1 0 0,-29-21 2 15,-16 16-1-15,-17-6 2 16,-7 16-4-16,7 9 0 16,-6 1 1-16,-17 10 0 15,-12-6 0-15,12 6 0 16,-6 5-3-16,-16 0 2 16,-1-1-4-16,6 11 1 15,-12 5 0-15,-10-5-1 16,10 15 6-16,7-6 1 15,-13 6-5-15,1 10 0 16,17 5 1-16,6 0 1 16,-12 5 1-16,6 10 0 15,11 10-3-15,12 5 2 0,-6 6 1 16,-6 4 2-16,17-5-1 16,12 0-1-16,5 0-2 15,-6 6 1-15,7 4 1 16,5 0 0-16,22 0 0 15,12 6 0-15,11-11 0 16,11 5 0-16,1 5-3 16,5 11 2-16,6 14 1 15,5 1 0-15,1-1-3 16,5 0 2-16,5 1 3 16,7 4 1-16,-1-9-1 15,6 4-2-15,6 11 1 16,0-6 1-16,5 21-3 15,6-6-2-15,6 6-1 16,11-6 0-16,6 1-22 0,11-1-7 16,17 6-35-1</inkml:trace>
  <inkml:trace contextRef="#ctx0" brushRef="#br0" timeOffset="677.492">28478 2477 108 0,'-23'-40'41'0,"23"35"-32"0,23-5-49 15,-12 20-22-15</inkml:trace>
  <inkml:trace contextRef="#ctx0" brushRef="#br0" timeOffset="1592.0947">28636 2497 132 0,'0'10'52'0,"6"1"-41"0,-6 9 4 0,0-5 1 15,5 10-6-15,1 15 0 16,0-5-2-16,-6 26 0 16,0 19-4-16,0 26 4 0,0-1 4 15,0 1 0-15,0 0 1 16,0-1-3-16,0 6-1 15,0 0-5-15,0-11-1 16,0-9-1-16,0-11-2 16,0-9 1-16,-6-26 1 15,0-5 1-15,1-10 1 16,-1-9 0-16,-5-11 0 16,-1-15-2-16,1-21 1 15,0-29-7-15,0-15-1 0,5-11-1 16,0 1 4-16,1-11 1 15,-12-4 3-15,5-16-3 16,-5-5 0-16,-5 6-4 16,-7 14-1-16,-5 5 0 15,0 6 2-15,0 4 2 16,6 11 3-16,6 5 0 16,5 9-1-16,0 1 3 15,5 10 0-15,12 10-4 16,6 4 1-16,11 11-2 15,11 5 0-15,12 0 2 16,11 0 2-16,5 5-1 0,7 5-1 16,5-15 1-1,-1 5 1-15,7 0-3 0,11-1 0 16,5 1-1-16,7 5 0 16,-1 5 2-16,-11 5 2 15,0 10-1-15,-12 0-1 16,-5 6-2-16,-6 4 1 15,-5 5 1-15,0 5 0 16,-1-10 0-16,1 5 0 16,-6-10 0-16,-6 5 0 15,0 1-3-15,-5-1 2 16,-1 0 1-16,-5 0 2 16,-5 0-1-16,-7 5-1 15,-5 5 3-15,0 11 2 0,0-1-4 16,0 20-1-16,0 11-2 15,0 14 0-15,0 1 2 16,0-11 0-16,0-10 0 16,0 11 0-16,-6-16 2 15,-5 1 3-15,0-6-7 16,-1 0 0-16,-5 1-2 16,-5-6 2-16,-7-5 1 15,1-10 1-15,-6-4 0 16,-5-1 0-16,-12-10-3 15,-12 0 2-15,-10 0-1 16,-12-5 0-16,0 0 2 16,-6 0 0-16,-11-4-5 15,-22-1 1-15,-12-5 0 0,-5 5 2 16,10-10 1-16,12 0 3 16,6 0-3-16,6 0 0 15,10 0-1-15,13 0 0 16,16 5-44-1,11 5-55-15,12-5 17 16</inkml:trace>
  <inkml:trace contextRef="#ctx0" brushRef="#br0" timeOffset="4325.24">27233 2900 64 0,'-34'-30'27'0,"22"25"-21"0,7-10-19 0,-1 15-11 16,0 0 1-16,-5-11 2 15</inkml:trace>
  <inkml:trace contextRef="#ctx0" brushRef="#br0" timeOffset="4533.5131">27097 2774 132 0,'-6'-10'49'0,"0"5"-38"15,1 5 8-15,5 0 3 0,0-5-13 16,0 0-5-16,5 0-5 16,7 0 0-16,-1 0 1 15,6 5 2-15,0 0 3 0,6 5-2 16,5 5 0-16,6 0 1 15,11 0 0-15,12 0 0 16,22 0 2-16,23-5-1 16,5 5 0-16,1-5-8 15,-6-5-2-15,0-5-38 16,-6 0-51 0,-6 0 15-16</inkml:trace>
  <inkml:trace contextRef="#ctx0" brushRef="#br0" timeOffset="4984.8665">27476 3453 108 0,'17'-30'44'0,"-6"25"-35"0,6-10-48 0,-11 10-25 16</inkml:trace>
  <inkml:trace contextRef="#ctx0" brushRef="#br0" timeOffset="5135.0974">27776 3332 96 0,'51'5'35'0,"-17"6"-27"0,11-1 9 0,-22 0 2 16,11 5-14-16,11 5-2 15,12 0-2-15,16 0 1 16,23 5-1-16,1-10-1 0,-1 0-37 16,-6 1-15-1,-5-16 10-15,-23-16 9 16</inkml:trace>
  <inkml:trace contextRef="#ctx0" brushRef="#br0" timeOffset="6050.9641">30243 3101 124 0,'0'0'46'0,"6"10"-35"0,0 5-17 0,-6-5-8 15,0 0-18-15,5 0-6 16,1 0 21-16,0 0 11 16,-1 1 14-16,7-6 7 15,-1 0 6-15,0 0 2 16,1 0-8-16,-1 0-2 15,6 0-7-15,0 0-2 16,6 0-2-16,-1-5-2 16,7 0 1-16,-1 0-1 15,0 0 0-15,0 0 0 16,6 10 2-16,6-10 3 0,-6 0 0 16,0 0 2-16,0 5 0 15,5 5 3-15,1-10-3 16,5 5-2-16,12 5-2 15,0-10 0-15,10 15-2 16,18-10-1-16,23 5 1 0,16-10-4 16,1 5 2-16,-12-5-1 15,-17 0-2-15,-11 10-6 16,-17-10-2-16,-11 0-22 16,-18 0-32-1,-10 0 10-15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00:08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3468 6979 4 0,'-11'0'0'0</inkml:trace>
  <inkml:trace contextRef="#ctx0" brushRef="#br0" timeOffset="1245.8418">3423 6944 96 0,'6'-15'38'0,"-6"5"-29"0,0-5 10 16,0 10 5-16,0-5-2 15,0 0-1-15,0 0-3 16,-6 5 1-16,0 0-10 15,1 0 1-15,5 5 1 0,-6 5-4 16,-5 5 1-16,-1 5-1 16,1 0 1-16,0 0 0 15,-1 0 2-15,1-5 4 16,5 0 1-16,-5 5-2 16,5-15 2-16,6 0-2 15,0 0 2-15,-5 5-8 16,-1 5-2-16,0-10-5 0,6 5-3 15,0-5 4-15,0 10 3 16,0-5 1-16,6 5 0 16,0-10 1-16,-1 0 3 15,1 5-2-15,0-5 1 16,-1 11-5-16,7-11 0 16,-1 5-1-16,0 5-2 15,1-10 3-15,-1 5 0 16,0 5-1-16,1 0 1 15,-1-5-2-15,6 5 2 16,0-5-2-16,0 0-1 0,-6 0 1 16,12 0-1-16,-6-5 4 15,-6 0 5-15,6 0-5 16,0 0 0-16,0 0-2 16,0 0 1-16,6 5-2 15,5 0-1-15,12-5 1 16,-1 0-1-16,-5 0 2 15,11 0 1-15,6 0-4 16,6 0 1-16,-12 0 0 16,0 0 2-16,1 0-3 15,5 0 0-15,-12 0 1 16,12 0 0-16,6 0 0 16,-1 0 2-16,-5 0-1 15,6 0 2-15,5 0-2 16,0 0-1-16,1 0 1 15,-1 5 1-15,0-5 1 0,-5 0 1 16,-1 0 0-16,7 0 0 16,-18 0-2-16,6 0-2 15,0 0-2-15,5 0 1 16,-10 0 1-16,10 0 0 16,1 0 2-16,-1 0 1 15,1 0 1-15,0 0 0 16,-1 0-2-16,1 0 1 15,-1 0-2-15,-5 5-1 16,6 0-2-16,-12 5 1 0,6 0 1 16,0 0 2-16,6 0 1 15,-1 5 1-15,7-15-5 16,-1 5 1-16,0 6 0 16,0-11 0-16,6 0 0 15,-5 0 0-15,-7 5 0 16,1 5 0-16,-6-10 0 15,5 5 0-15,1 5 0 16,5-10 2-16,6 5-1 16,11-5-1-16,0 0-2 15,1-5 1-15,-1 5 1 16,0-10 0-16,0 5 2 16,6 5 1-16,6-10-4 15,5 5 1-15,6-6 2 16,-6 6 1-16,0-5-4 0,1 5-1 15,-1 0 1-15,11 0 0 16,29-5 1-16,0 0 0 16,-17 5-3-16,-12-5 2 15,-16 5 1-15,-6 0 2 16,-6 0-1-16,0 5-1 16,1 0-2-16,4-5 1 15,1 0 1-15,0 0 2 16,-6 0-1-16,1 5 2 15,-7 0-4-15,-5 0 0 16,-6 5 1-16,1 5 0 16,-1 0 0-16,-5-5 0 15,-12 0 0-15,-6 0 0 0,-5-5 0 16,-5 5 2-16,-1-5-1 16,-5 0-1-16,-6 0 1 15,0 5-1-15,-6-5-14 16,-5 0-5-16,-23-45-268 31,-6-15 135-31</inkml:trace>
  <inkml:trace contextRef="#ctx0" brushRef="#br0" timeOffset="1833.493">15721 7231 164 0,'-28'-51'63'0,"22"36"-49"0,0 0-74 0,1 10-36 16</inkml:trace>
  <inkml:trace contextRef="#ctx0" brushRef="#br0" timeOffset="2717.0456">15563 7125 132 0,'-17'10'49'0,"5"-5"-38"0,7 10 1 0,-1-10-2 0,-5 5-2 16,-1 0 2-16,7 6-1 15,-1-11 0-15,0 5-5 16,-5-5 10-16,5 5 8 0,6-10-2 15,-5 0 0-15,5 0-2 16,0 5-2-16,11 5-2 16,6-10 1-16,6 0-4 15,11 5-1-15,5-5-4 16,1 5 1-16,5-5-6 16,0 0-1-16,6 0 4 15,6-5 2-15,5 0 0 16,6-5 1-16,-6-5-2 15,-5 0 0-15,0-6-1 16,-7-4 0-16,-4-5 2 16,-12-5 1-16,0-5-1 0,-6-1 1 15,-5-4-2-15,-6-10 0 16,0 10-6-16,-6 4 1 16,0-4 0-16,-5-5 2 15,-6 4 1-15,-17 6 1 16,0-5 0-16,-11 10 2 15,-12-16-3-15,-5 1 0 16,-12 10-1-16,1-5 1 16,-1-11-2-16,-5 11 2 15,-1-5-4-15,-4-1 0 16,-7 1 1-16,-11 5 0 16,-11 5 0-16,-6 4 0 15,6 6-3-15,-6 5 2 0,0 5 1 16,0 5 2-16,-11 5-1 15,-12 10-1-15,7 10-2 16,4 10 1-16,13 5-1 16,10 10 0-16,6 6 2 15,0 14 2-15,12 5-3 16,-1 1 0-16,6-1-1 16,6 0 0-16,5 1 2 15,6-6 0-15,6 5 0 16,5-4 2-16,12 4-1 15,11 11-1-15,17 4 1 16,23 0-1-16,22 1 0 16,17-11 0-16,12 1 2 0,5-6 3 15,17-5-4-15,18-9-3 16,21-6 3-16,1-5 1 16,0-15 0-16,17-10-2 15,11-5 3-15,-6-5 0 16,-10-10-4-16,-13-5 1 15,-4-10 0-15,-1-5 2 16,-11-15-1-16,-12-21-1 16,-22-4 3-16,-17 4 0 15,-23-9-1-15,-11-6-2 16,-34 6-13-16,-22 5-4 0,-24-1-20 16,-10 1-9-16,-12-1-59 15,-23 11-56 1,-28 0 59-16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00:54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13718 3453 44 0,'-12'-10'16'0,"7"5"-12"0,-7-5 5 0,7 5 2 0,-1 0-4 16,0 0-2-16,1 0 4 15,-7 0 2-15,1 0 0 16,0 0 1-16,5 0-4 16,-5 5 0-16,5 0-3 15,0 0 2-15,-5 0-2 16,0 0 0-16,5 0 3 16,-5 0 3-16,-1-5-4 15,1 0 1-15,0 5-3 16,0-5 0-16,-1 0-3 15,1 0 1-15,-6 5 2 0,0 0 2 16,0 0 1-16,0 0-4 16,0 0-1-16,0 0 3 0,0 0 1 15,0 0-3 1,0 0-3-16,0 0 2 0,0 0 0 16,6 0-1-16,-1-5 1 15,1 0-2-15,0 5-1 16,0-5 1-16,-1-1 1 15,-5 1-3-15,0 0 0 16,0 0-1-16,0 0 0 16,0 5 4-16,0-5 1 15,0 5-4-15,0 0 1 16,0-5 0-16,0 5 2 16,0 0-3-16,0-10 0 0,0 5 3 15,0 5 3-15,6-10-2 16,0 5 0-16,-6 5-1 15,0-10 1-15,0 10-2 16,6 0-1-16,-1 0 1 16,-5 0-1-16,0 0 0 15,6 0 2-15,-6 0-1 16,0 0-1-16,0 0 1 16,0 10-1-16,-6-10-3 15,1 5 2-15,-1 5 3 16,1-10 1-16,-1 5-4 15,0 5 1-15,1-10-2 16,-1 5 0-16,6 0 0 16,0 0 0-16,0 0 2 0,0-5 2 15,0 0-3 1,6 0 0-16,-1 0 1 0,1 0 0 16,0 5 0-16,5-5 0 15,0 0 0-15,1 0 2 16,-1 0-3-16,6 0 0 15,-5 5 1-15,-7 1 0 16,7-1 0-16,-7 0 2 16,1 0-1-16,0 0-1 15,-1 0-2-15,1 0 1 16,0 5 1-16,-1-5 0 16,7 0 0-16,-1 0 0 0,0 0 0 15,-11 0 0-15,12 0 0 16,-1 0 2-16,-5 0-3 15,5 0 0-15,0 5 1 16,-5 0 2-16,5-5-1 16,1 5-1-16,-1-5-2 15,-5 5 1-15,5 5-1 16,0-10 0-16,1 6 4 16,-1-6 1-16,0 5-1 15,1 0-2-15,-1 0-2 16,0 0-1-16,1 0 2 15,-1 0 0-15,1 0 1 16,-1 0 0-16,0 0 2 16,1 0 1-16,5 0-4 15,0 0-1-15,0 5 1 16,0-10 0-16,0 5-2 0,0-10 2 16,0 16 1-16,0-11 2 15,0 5-1-15,0 5-1 16,0 0 1-16,5 5-1 15,1 0 0-15,0 5 0 16,-1 0 0-16,1 1 0 16,-1-1 0-16,7 5 0 15,-1-10 0-15,0 5 0 16,1 0 0-16,-1 0 0 16,0-4-3-16,1-1 2 15,-1 0 1-15,0-5 2 0,1 5-1 16,-1-5-1-16,6 0 1 15,-6 0-1-15,1-5 0 16,5 0 2-16,-6 0-1 16,0 0-1-16,1 1-2 15,5-1-1-15,0 0 4 16,-1-5 1-16,1 0-3 16,0 5 1-16,0-5 0 15,0 5 2-15,0 0-3 16,0 0 0-16,0 0 1 15,0 5 2-15,6-15-1 16,-6 15 2-16,6-15-2 0,-6 5-1 16,0 5 1-16,0-10-1 15,-1 5-3-15,7 5 2 16,-6-10 3-16,0 5 1 16,0-5-1-16,0 11-2 15,6-11 1-15,-1 0 1 16,1 0-3-16,0 0-2 15,-1 0-1-15,7 0 3 16,-1 0 0-16,0 0 1 16,0 0 0-16,1 0 0 15,-1 0 2-15,0 0 1 16,1 0-4-16,-1 5-1 16,0 0 1-16,1 0 0 15,-1-5 1-15,0 0 0 16,0 0 0-16,1 0 0 0,-1-5 0 15,0 5 0-15,-5-5 0 16,0 0 2-16,-1 5-1 16,1-11-1-16,-6 6-2 15,0 5 1-15,0-10 1 16,0 5 2-16,0-5-3 16,0 5 0-16,0-10 1 15,0 5 2-15,0 5-3 16,0-15 0-16,-6 5 1 15,0 5 2-15,1-5-1 16,-1 0-1-16,0 0 1 16,-5 4 1-16,0 1-1 15,-1 0-1-15,1 0 1 16,0 0 1-16,-1 0-1 0,1 5-1 16,0-10-2-16,-6 5 1 15,0-10 1-15,0 5 0 16,0 0 0-16,0 0 2 15,0-1-1-15,0-4-1 16,0 0 1-16,0-5-1 16,0 0 0-16,0 5 0 15,0-10 0-15,0-1 0 16,0 6 0-16,0-5 0 16,0 5 0-16,0 0 0 15,0 5 0-15,0-10 0 16,0 4 0-16,0 6 2 0,0 0-3 15,0 0-2-15,0 0 2 16,-6 0 2-16,0 5 0 16,1 0-1-16,-1 0 1 15,0-1 1-15,1 1-3 16,-1 0 0-16,-5 0-1 16,5 0 0-16,-5 5 2 15,5 0 2-15,0 0 1 16,1 0 1-16,-1 5-2 15,0 0-2-15,-5 0-2 16,5 0 1-16,-5 0 1 16,0 0 0-16,-1 0 0 15,1 0 2-15,0 0-1 16,-1 0-1-16,1-1 1 0,0 6-1 16,-1 0-3-16,-5 0 2 15,0 0-8-15,1 6-4 16,-1-6-37-1,-6 5-51-15,6 0 21 16</inkml:trace>
  <inkml:trace contextRef="#ctx0" brushRef="#br0" timeOffset="3121.0164">13752 8322 12 0,'-12'-20'8'0,"7"15"-6"0,-7 0 8 0,1 5 3 0,0 0 2 16,-1 0 4-16,1-5-5 16,0 0 2-16,-6 0-7 15,0 5-3-15,0-10-1 16,0 5 1-16,0 5 6 15,-6-10 2-15,0 5 1 16,1 5 1-16,-1-10-6 16,-5 5-2-16,0 5-4 15,-1-10-3-15,1 5 0 16,-6 5-4-16,0 0 2 0,-6 0 1 16,1 5 2-16,-1 5-1 15,1-5-1-15,-1 5 3 16,0 5 2-16,1 0 0 15,5-5 0-15,0 10-3 0,0 5 1 16,6 1 0-16,-1 4 3 16,1 5-3-16,0 5-2 15,-1 0 0-15,1 6 1 16,0-6 3-16,0 5 4 16,-1-10-4-16,7 1-1 15,-1-1-4-15,0 0-1 16,1 0 1-16,-1-5 2 15,0 1-1-15,1 9-1 16,-7-5-2-16,7 0 1 16,-6 5 1-16,5 6 2 0,0-11-3 15,1 10-2-15,-1 1 4 16,0-1 1-16,6 0-5 16,6-10 0-16,0 5 1 15,5-4 3-15,6-1-2 16,0-5 0-16,0 0 1 15,6 0 2-15,-1 1-3 16,1-6 0-16,5 0 1 16,1 0 0-16,-1 5-5 15,12-10-1-15,-6 11 7 16,5-1 4-16,1 5-2 16,0 0-2-16,5 5-3 15,6 1 1-15,0 4-1 16,0-10 0-16,0 5 4 15,5 1 1-15,-5-1-4 0,0 5-1 16,6-15-2-16,-1 6 3 16,1-6 2-16,0-5 2 15,-1 0-1-15,7 0 1 16,-1-5-2-16,0 5-1 16,0-9-2-16,1-1 1 15,5 0 1-15,0-5 2 16,-1 0-3-16,-4-5 0 15,-1-5 1-15,0-5 2 16,-5-5 1-16,11-5 1 0,0 0-2 16,-6-6-2-1,0 1 3-15,1-5 2 0,-1-5-2 16,-5-5-2-16,-1-5 0 16,-5-11 1-16,0-9-1 15,-6 5-1-15,-5-6 1 16,0 6 1-16,-6 5-1 15,0-6 2-15,-6 6 0 16,0 0 1-16,-5 4-5 16,-6 1 1-16,0-5 0 15,-6-6 2-15,1 6-1 16,-7-15-1-16,-5 4 3 16,0 1 0-16,0-5-1 15,0 4 1-15,-5 6-4 16,-1 5 0-16,0-11 3 0,1 6 1 15,-1-10-4-15,0 4-1 16,1 1-2-16,5-6 3 16,0 1 2-16,0 0 2 15,0 4-4-15,0 16 1 16,0-5 0-16,0 10 0 16,6 4-7-16,-1 6 0 15,1 15-13-15,-6 0-4 16,0 0-29-1,0 15-38-15,-6-10 26 16</inkml:trace>
  <inkml:trace contextRef="#ctx0" brushRef="#br0" timeOffset="20432.1537">2331 15415 140 0,'-17'40'55'0,"17"-25"-43"0,17 0 5 0,-12-10 2 16,18 5-9-16,17-10-1 15,10 5-3-15,18-5-1 16,-5 0-3-16,10 0 7 0,12 0 6 16,23 0 2-16,22 0-1 15,11 0-4-15,-11-5 0 16,29 5-1-16,16-15 1 15,1-10 0-15,-1-5 2 16,6-5-7-16,12-1-2 16,-23 11-1-16,-12 10 0 15,-22 10-16-15,-17 5-6 0,-12 0-95 16</inkml:trace>
  <inkml:trace contextRef="#ctx0" brushRef="#br0" timeOffset="21031.5192">5132 14711 196 0,'-11'-16'74'0,"11"1"-58"0,-6 5-6 0,6 5-6 15,0 5-4-15,0-10 0 16,0 10-3-16,0 0 2 15,0 10 1-15,6-5-3 0,-1 5 2 16,-5 5 14-16,12-10 6 16,5 11-3-16,11 4 1 15,17 0-8-15,12 5-1 0,22 0-4 16,12 5-1 0,5 0-1-16,-6 1-2 0,7 4-2 15,-1 0 1-15,-6-5 3 16,-5 10 1-16,-11-9-1 15,-12-1 1-15,-17 15 0 16,-16 5 1-16,-18 11 0 16,-22-11 2-16,-18 10-1 15,-16-4 2-15,-6-1 2 16,-11 5 2-16,-17 1-5 16,-18 4-2-16,-4 6-2 15,-7 4 1-15,6 6 0 16,12-16 1-16,16-5-2 0,17-9 1 15,7-11-7-15,10-5-1 16,17-20-106 0,18-15-10-1</inkml:trace>
  <inkml:trace contextRef="#ctx0" brushRef="#br0" timeOffset="22234.1066">5149 14716 220 0,'-34'40'85'0,"11"-25"-66"0,6 10 8 16,12-10 0-16,-1 0-18 15,6 10-7-15,0-5-2 16,6 11 1-16,-1 14 0 16,7 5-3-16,-7 11-1 0,7 19-1 15,-7 11 0-15,7 9 3 16,-7-4 0-16,7-6-2 16,-1-19 0-16,0-11 2 15,1-15 0-15,-1-14 1 16,0-16 2-16,1-15 1 0,-7-15 3 15,-5-21-3 1,0-14 0-16,0-15-1 0,0-6 1 16,-5 6-4-16,-1 10 0 15,0 4 1-15,-5 11 2 16,0 10-1-16,-1 10 2 16,1 10-4-16,0 10 0 15,5 25 1-15,6 20 2 16,6 20-3-16,-1 26-2 15,7 0-1-15,5 9 3 16,5 1 0-16,12-16 1 16,-5-14-3-16,-1-21 0 15,6-25 2-15,-12-15 0 16,1-20 7-16,-6-15 4 16,-6-10-1-16,-5-5 2 0,-6-11-8 15,-6-14-2-15,-5-11-1 16,0-14 0-16,-6-1 0 15,5 16 2-15,7 14-3 16,-1 11-2-16,0 15 2 16,6 20 2-16,6 5 0 15,0 35-1-15,5 15 3 16,6 21 0-16,6-6-4 16,5-5-1-16,0-10-2 15,6-14 3-15,6-16-2 16,-12-25 1-16,1-21 4 15,-1-9 3-15,-6-20 0 0,-5 4 0 16,-5 1-1 0,-7 0 2-16,-5 4-5 0,0 6-1 15,0 15 2-15,0 5 1 16,0-1-4-16,0 16-1 16,6 10 1-16,5 15 0 15,6 15-2-15,12-4 2 16,-7 19-1-16,7-10 0 15,-7 0 0-15,1-10-2 16,-6-5 5-16,0-5 3 16,-12-10 1-16,-5-5 0 15,-5-5 5-15,-12-10 6 16,-6 0-10-16,-5-5-4 16,-12 0-1-16,-5 0 1 15,0 5-3-15,-1-16 0 0,7 11 1 16,5 5 0-16,17 5 2 15,-6 5 3-15,23 10-4 16,17 10-3-16,6 5-2 16,17 5 3-16,16 5 0 15,1 11 1-15,5-6-3 16,0-10 0-16,0 0-1 16,-5-5 0-16,-12 0 3 15,-11-5 0-15,-22-5 14 16,-12-5-5-1,-12 5 1-15,-5 0-5 16,-11 0-1-16,-6 0-3 16,-11 5-1-16,-12 1-1 15,-5-1 0-15,-6 0 4 0,0 5 1 16,0 15-4-16,12 10-1 16,-12 15-2-16,17 6 3 15,11 9-16-15,17-14-3 16,18 4-109-1</inkml:trace>
  <inkml:trace contextRef="#ctx0" brushRef="#br0" timeOffset="24830.6187">13684 11562 52 0,'-12'-15'22'0,"7"10"-18"0,-7-6 4 15,7 6 3-15,-1 5-1 16,-5-15 4-16,-1 5-3 16,1 0-1-16,0-5-4 15,-1 0 1-15,1 0 0 16,-6 0 1-16,0 0 2 16,0 0 1-16,-5 0-1 0,-1 0 1 15,-5 4-2-15,-1 6 2 16,-5-10-4-16,0 15-2 15,0-10-2-15,-5 5-3 16,-1 5 1-16,1 0 3 0,-1 0 2 16,0 0 2-16,6 0 2 15,0 0-5-15,0 0-1 16,6 5 0-16,0 5 0 16,0 5-5-16,5 1 1 15,0 4-2-15,1 10 0 16,-1 0 0-16,0 10 0 15,1 11 2-15,-1-6 2 0,0 0-3 16,-5 5 0-16,0 11 1 16,-6-11 0-16,0 0 2 15,0 1 1-15,0 4 1 16,0 5 0-16,0 6-5 16,-5 4 1-16,-7 21 0 15,7-6 2-15,-7-9-3 16,12-6 0-16,6 1 7 15,0-11 4-15,5 0-3 16,1-4-2-16,-1-1-2 16,6 0-3-16,0 6 3 15,6 4 0-15,-1-5-1 16,1 1-2-16,5-6-2 16,1 0-1-16,5-9 2 0,-6-1 0 15,6-5 1-15,0 0 2 16,0 6-3-16,0-11 0 15,6 0 1-15,-1 0 2 16,1-5-3-16,5 1 0 16,1 4 1-16,5-5 2 15,0 0-1-15,0-5-1 16,5 11 1-16,6-6-1 16,1 5-3-16,5-5 2 15,0 0 1-15,11-5 0 16,-5 1 0-16,5-1 0 15,0-5 0-15,0-5 2 16,1-5 1-16,-1 0 3 0,-5-5-3 16,-1-5 0-16,1 0 3 15,-1 0 1-15,7-5-6 16,-1-5 0-16,6-5-1 16,0-5 2-16,0-5 1 15,0-5 3-15,0-1 1 16,-6-9 3-16,0 5-5 15,-5 0-1-15,-1-1 0 16,1 6 0-16,-6-5 0 16,0 0 2-16,0 0-3 15,0-6 0-15,-6 1-1 16,0 0-2-16,1-5-2 16,-7-11 1-16,1-4 3 0,5 5 3 15,1-16 0-15,-1 1 0 16,0 9-3-16,1 1 1 15,-1-5-2-15,0 4 2 16,0 6-2-16,-5-5 2 16,0-11-2-16,-6-4 2 15,0-26-2-15,0 16 2 16,-6-1-2-16,0 16 2 16,-5 9 0-16,0-9 3 15,-6 10 1-15,0 4 3 16,0 1-5-16,-6 0-1 15,0-6-4-15,-5 1-1 16,0-6 3-16,-6 6 1 16,0 0-1-16,0 4-2 0,0 6 1 15,0 5 1-15,-6 10 1 16,0-6 3-16,1 6-1 16,-6 0 2-16,-1 15-2 15,-5 0 2-15,6 10-6 16,-6 5-1-16,-6 5 0 15,-5 0 0-15,-6 0-3 16,0 5 2-16,-5 0 1 16,-7 0 2-16,1 5-3 15,0 0 0-15,5 5-12 16,1 5-5-16,-1 15-65 16,6 11-30-16,-22 14-2 15</inkml:trace>
  <inkml:trace contextRef="#ctx0" brushRef="#br0" timeOffset="30190.1789">13463 15747 32 0,'17'15'13'0,"-6"0"-10"0,1 15 8 0,-7-10 5 0,7 5 1 0,4 11 1 16,1 9-3-16,12 15 1 15,5 21-7 1,5-1-3-16,12-4 1 0,0-1 0 16,6-5 3-16,-1 1 1 46,1 4-1-46,0-9-1 0,5 14-5 0,-6 6-1 0,-5-6-1 0,0 1 1 16,0-1-2-16,0-4 6 0,-6-6 3 0,6-5-3 16,-5-4-2-16,-1-1 0 15,-5-10-1-15,-6 1-2 16,-1-11-2-16,-10-5 1 16,0-10-1 46,-6-4 4-62,-6 4 2 0,0-10-2 0,-5-10-3 0,-6 5-3 0,0-10 1 0,-6-10-1 0,-5-10 0 0,-6-5 0 16,0-11 0-16,-11-4 2 0,-6-10 2 15,-6-11-3-15,-5-19 0 16,0-6 3-16,-6-14 1 16,-17-6-1-16,-6 1 1 15,-5-1-4-15,0-5-2 16,0 1 2-16,5 4 2 15,12 10 4-15,5 16 2 16,12-1 1-16,5 21 0 16,6 5-7-16,0 9-2 15,12 11 4-15,-1 10 3 16,6 10-6-16,6 5 1 16,-1 5 1-16,12 10 1 15,0 15 1-15,6 15 0 16,11 26-2-16,11 19-2 15,18 1 1-15,10 14-1 0,12 1 0 16,11 24 0-16,1 6-3 16,-1 0 2-16,-6-5 1 15,1-16 2-15,-6-4-3 16,0-6-2-16,-6-9 6 16,-11-11 3-16,-11-24-6 15,-6-11-1-15,-12-10-3 16,-5-15 3-16,-11-10 2 15,-17-10 4-15,-6-10-2 16,-12-10-2-16,-5-15 0 16,-5-11 1-16,-12-14-3 15,-17-36 0-15,-11-9 3 16,-12-6 1-16,-5 0-1 16,5 1 1-16,12-1-2 0,5 0-1 15,7 6 3-15,10 9 2 16,6 16 0-16,11 14 0 15,6 11-3-15,6 20-2 16,6 9 3-16,5 11 2 16,5 15-4-16,18 20-3 15,5 21 1-15,12 19 0 16,5 25 1-16,17 1 2 16,18 9-3-16,10 11 0 15,18 25 1-15,5 15 2 16,-5-16-3-16,-1 6 0 0,1 5 1 15,-6 0 0-15,-1 0 0 16,-4-26 0-16,-12-14 0 16,-17-21 0-16,-12-14 0 15,-5-16 0-15,-17-15 0 16,-11-20 2-16,-18-15-3 16,-16-25 0-16,-11-20 3 15,-7-16 3-15,-5-9 0 16,-5-21 0-16,-12-9-3 15,-6-41 1-15,-5 15-2 16,-6-10-1-16,-5 0 1 16,-1-15-1-16,6-5-3 15,12 10 0-15,-1 21-7 16,0 24-2-16,-11 5-92 16</inkml:trace>
  <inkml:trace contextRef="#ctx0" brushRef="#br0" timeOffset="38447.1775">24986 12422 52 0,'-6'-25'19'0,"0"20"-15"0,-5-5 4 0,0 5-1 16,-1 5-3-16,1-16-3 16,-6 6 2-16,0 5 0 15,0-5 12-15,-5 5 5 16,-1 5 1-16,0 0-1 16,1 0-8-16,5 0-5 15,-6 5-4-15,0 5-3 16,6-5 1-16,0 10-1 15,0 1 13-15,6 9 6 16,5 5-7-16,6 0-2 0,6 5-4 16,5 11 1-1,6 4-4-15,6 15 0 0,5 21 1 0,6 14 0 16,6 6 0-16,5 0-2 16,-5-1-2-16,-1-4 1 15,-5-6 1-15,-5-9-1 16,-1-11-1-16,-11-14 3 15,0-11 0-15,-6-15 5 16,-5-20 3-16,-6-20-2 16,-6-25 2-16,-5-20-4 15,-12-21-2-15,-5-29-2 16,-12-36-3-16,-11 0 1 16,-5 5-1-16,-6-14 0 15,-1 9 2-15,7 15-3 16,5 10 0-16,11 21 5 15,1 29 2-15,5 6 0 0,0 25-1 16,11 15-3-16,0 20 1 16,12 20-2-16,5 20 2 15,12 16-4-15,11 14 0 16,17 21 1-16,23 34 0 16,5 16 0-16,6-10 0 15,-6-5-3-15,-5-10 2 16,-6-16 1-16,-12-14 2 15,-5-16-1-15,-11-14-1 16,-1-11-2-16,-5-30 1 16,-11-10 5-16,-6-25 5 15,-11-15-3-15,-12-25-1 0,-5-26-2 16,-12-35-3-16,1-14 3 16,-1 4 0-16,0 5-4 15,6 0 1-15,0 1 2 16,6-1 1-16,0 10-6 15,5 21-2-15,6 14 6 16,0 21 4-16,6 10-2 16,0 20 0-16,5 9-1 15,6 37 1-15,11 34-4 16,18 25 0-16,16 11-1 16,11 35 0-16,12 25 2 15,6 10 2-15,-6 5-1 16,-6-21 2-16,-11-9-4 15,-6-15 0-15,-11-36 1 16,-5-14 0-16,-18-41 0 16,-11-30 0-16,-17-15 0 15,-11-35 2-15,-18-11 1 16,-10-44-4-16,-18-31-1 16,-11-10-2-16,0-15 3 15,6-10 0-15,17 20 3 16,17 30-3-16,11 31 0 15,5 19 1-15,18 41 0 16,22 55 0-16,29 26 0 16,17 39 0-16,16 46 0 15,6 25 0-15,1-5 2 16,-18-5-21-16,-11-10-7 0,-6-11-84 16</inkml:trace>
  <inkml:trace contextRef="#ctx0" brushRef="#br0" timeOffset="79430.931">16576 16320 32 0,'0'-15'13'0,"0"0"-10"0,0 5 2 16,0 5 1-16,0 5 8 15,-6-15 3-15,0 5 16 16,1 5 6-16,-1 0-1 16,-5 0 2-16,-1 5-5 15,1 5-1-15,0 5-4 16,5 0-1-16,0 5-16 0,6-10 1 15,0 10 2-15,6 0 3 0,11 0 1 16,6 0-3-16,5-5 0 16,12 0-5-16,22-5-2 15,28-5-4-15,18 0 1 16,5 0-4-16,6 0 0 16,17-5-3-16,17-5-1 15,-6-5 3-15,-6 0 1 16,-16 0-1-16,-12 5-2 15,-11 5 1-15,-17-5-1 16,-12 5 0-16,-16 5 2 16,-12 0-21-16,-5 0-9 15,-12 0-94 1,-5 0-62-16,-12-15 77 0</inkml:trace>
  <inkml:trace contextRef="#ctx0" brushRef="#br0" timeOffset="79956.8119">18551 15857 104 0,'-17'-5'41'0,"11"5"-32"0,6-5-5 0,0 5-2 16,0 0 4-16,0 0 4 15,-5 0 21-15,-7 5 10 16,1 0 5-16,0 0 4 15,-1 5-10-15,1-10-2 16,5 16-21-16,1-11 3 0,5 5 3 16,0-5-8-16,11 5-1 15,12 5-4-15,16-5-1 0,12 10-3 16,17 5 1-16,0 0-2 16,11 0 0-16,17 11-8 15,6-6 0-15,0 10 1 16,-17-10 1-16,-17-5 5 15,-11 1 2-15,-18-1 6 16,-16 0 5-16,-23 5-5 16,-17-10-2-16,-23 5-5 15,-11 6-4-15,-11-1-18 16,0 5-9-16,-12 0-48 16,-11 5-22-16,-11-4-38 15</inkml:trace>
  <inkml:trace contextRef="#ctx0" brushRef="#br0" timeOffset="80692.0119">17357 15123 120 0,'-23'-10'46'0,"17"10"-35"0,-5-10 14 0,5 5 6 15,1 5-17 1,-1-10-5-16,0 5-4 0,1 5-1 16,5-10-2-16,0 5 12 0,-6 5 5 15,6-15 10-15,-6 15 5 16,1-10-3-16,5 4-1 16,0-4-4-16,5-5 1 15,1-5-4-15,11-10 0 16,6-5-3-16,11-21-1 15,17-4-1-15,22-10-2 16,29-1-8-16,11 6-3 16,6 5-3-16,17 4-2 15,22 6 1-15,7 5-1 16,-1 4 0-16,-17 11 2 16,-6 10-1-16,-16 5-1 0,-23 15 3 15,-23 5 0-15,-23 15-1 16,-22 5-2-16,-17 21 3 15,-11 19 2-15,-12 0-4 16,-5 6-3-16,0-6 1 16,-1-20 0-16,1-4-26 15,0-11-11-15,0-20-91 16,5-25-76 0,0-10 71-16</inkml:trace>
  <inkml:trace contextRef="#ctx0" brushRef="#br0" timeOffset="81233.622">19026 14942 176 0,'-34'-20'66'0,"23"-5"-52"0,0-6-1 0,5 21-5 0,0-10-11 16,1 0 0-16,-7 0-19 15,7 5-6-15,-7 0 6 16,1 5 5-16,0 0 23 15,-1 5 13-15,1 5 17 16,0 0 10-16,11 0-4 16,0 0-3-16,0 0-22 15,-6 5-4-15,6 0 1 0,0 5-6 16,0 0-2-16,6 0-3 16,-1 0-3-16,7 5 1 15,5 5 1-15,0 5-1 16,11 6-1-16,6 4 1 15,11-5-1-15,12-10 2 16,5-10 1-16,-5-10 14 16,-1-5 6-16,-10-5 2 15,-7-15 2-15,-5-10-9 0,-6-1 0 16,-5-14-11-16,-6 5-2 16,0 0-10-16,0 4-4 15,0 6-59-15,6-10-27 16,-1 15-43-1</inkml:trace>
  <inkml:trace contextRef="#ctx0" brushRef="#br0" timeOffset="91336.1593">25903 11773 44 0,'5'-10'16'0,"-5"5"-12"0,6 5 1 0,-6 0-1 16,0-10 6-16,0 5 6 15,0 5 7-15,-6-10 3 16,6 5 4-16,-5 5 1 16,5-10-3-16,-6 5-3 15,6-5-5-15,-6 4-2 16,6 1-10-16,0 0-1 0,0 0 3 16,0 0 0-16,0 0 2 15,0 0 2-15,0 0 4 16,-5 0-6-16,5 0-2 15,0 0-3-15,-6 0 0 16,0-5 2-16,1 0 2 0,-1-5-1 16,0 0 1-16,1 0-2 15,-1 0 2-15,-5 0-2 16,-1-1 2-16,1 1-4 16,0-5-2-16,-1 5-2 15,1 0 0-15,-6 0 0 16,0 0 1-16,0 0 0 15,0 5 0-15,0 0-2 16,0 0 1-16,0 5-4 16,-5-5 0-16,-1 5 1 15,6 5 2-15,-6-11-1 16,1 11 2-16,-1 0-2 16,0 11 2-16,1-11-4 15,-1 15-2-15,0-10 4 0,1 10 1 16,-1 0 0-16,1 0 1 15,-1 0-2-15,0 0 2 16,1 5-2-16,-1 0-1 16,6 0 1-16,0 1-1 15,0 4 0-15,0-5 0 16,0 0 0-16,0 5 0 16,0 0 0-16,6 0 0 15,0 1-3-15,-1 4 2 16,-5-10 1-16,6 10 0 15,-6 0 2-15,0 5 1 16,0-4-1-16,0 9-2 0,6-10 1 16,-6 0 1-16,0 0-3 15,5 6 0-15,-5-1 1 16,6 0 2-16,0 5-3 16,-1 6 0-16,1-1 1 15,0 5 2-15,0 5-1 16,-1-9-1-16,1-1 1 15,0 0 1-15,-1 1-1 16,-5-6-1-16,6 0 1 16,0-5-1-16,-1 0-3 15,1 1 2-15,5-1 1 16,6-5 0-16,0 5 0 16,0 6 0-16,6-1 0 0,0 5 2 15,-1 10-1-15,1-4 2 16,0 4-2-16,-1 0-1 15,1 1-2-15,0-16-1 16,-6 5 2-16,0 0 2 16,5-4 0-16,1 4-1 15,0-10 1-15,-1 0-1 16,1 1 2-16,5-1 3 16,1 0-2-16,-1 5 0 15,6-5-1-15,0 6-2 16,0-6 3-16,0 0 0 15,0 5-4-15,0-9 1 16,0-1 0-16,0 0 0 0,-6 0 0 16,6-5 0-16,-6 0 4 15,6-5 2-15,0-4 0 16,0-1 1-16,6-5-4 16,0 0 0-16,-1-5-3 15,1 0-1-15,-1-5 1 16,7 0 2-16,-1-5 1 15,0 0 1-15,1 0-5 16,5 0 1-16,0-10 0 16,-1 0 2-16,1-1-1 15,0 1 2-15,0 0-2 16,0-10-1-16,0 0 3 16,-5 0 0-16,5 0-4 15,-6-6-1-15,0 6 1 16,-5-5 0-16,-1 5 1 0,1 0 0 15,0 0 2-15,-6 0 1 16,0-6-4-16,0 6 1 16,0 0 2-16,0 5 1 15,0-10-4-15,5-5 1 16,1 4 0-16,-6 1 2 16,0 0-1-16,0 0-1 15,0-10 3-15,0 4 0 16,0-4-4-16,0 0 1 15,0 0 2-15,0-6 1 16,0 1-4-16,0 0 1 16,0 0 0-16,0 4 2 0,-6 11-1 15,6-20-1-15,-6 5 1 16,0 4 1-16,-5 6 1 16,0-5 3-16,-1 0-8 15,-5-1 0-15,0 1 0 16,0-10 3-16,0-5 0 15,0-6-1-15,-5 1 1 16,5 4-1-16,0 1-3 16,0 10 2-16,0 5 1 15,0 4 2-15,0 6-1 16,0-5 2-16,-6 10-2 16,0 0 2-16,1 0-4 15,-1-1-2-15,1 6 4 16,-7-10 1-16,1 5 2 15,0 5 0-15,-6-15-5 0,0 4-1 16,0 1 1-16,0 0 0 16,-6 0 1-16,0 0 2 15,6-10-1-15,0 4-1 16,0 1 1-16,0 5-1 16,0 0-3-16,0 0 2 15,1-6 1-15,-1 11 0 16,0 0 0-16,0 5 2 15,0 5-1-15,0 0 2 16,0 0-2-16,0 10-1 16,-6-10 1-16,-5 4-1 0,-1 6 0 15,-5 5 0-15,6-10-16 16,-11 10-6-16,-1-5-51 16,-11 5-22-16,-11 15-59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06:41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8822 1159 188 0,'-11'-30'71'0,"11"15"-55"0,11-10 0 16,-5 20-2-16,5-5-1 15,-5 5 4-15,-1-5 4 16,-5 5 4-16,0 5-13 16,-11 5 6-16,-6 15 3 0,-17 15-11 15,-17 31-6-15,-17 34 2 16,-5 31 3-16,-7 0-1 16,13 50 3-16,10 20-6 15,12 0-1-15,22 5-2 16,29 6-2-16,39-21-2 15,40-20 1-15,28-25 1 0,17-41 0 16,34-19 0-16,17-31 0 16,-16-25-18-16,-7-20-5 15,-11-20-79 1,-11-20-62-16,-34-15 59 16</inkml:trace>
  <inkml:trace contextRef="#ctx0" brushRef="#br0" timeOffset="269.7299">9818 2497 308 0,'-34'-20'115'0,"29"20"-89"0,5 10-12 15,0 10-12-15,5 11-5 16,1 19 3-16,0 25-1 16,-1 31 0-16,7 35 1 15,-1 15-3-15,0 15 2 0,0 20-1 16,6-10 0-16,6-20-62 16,5-30-27-16,12-21-16 15</inkml:trace>
  <inkml:trace contextRef="#ctx0" brushRef="#br0" timeOffset="824.4271">10950 1773 236 0,'-51'-15'88'0,"51"15"-69"0,11 5-11 16,-5 0-9-16,11 0-3 16,6 0 2-16,5-5 10 15,12 0 7-15,5-5-7 16,12-5 9-16,16-5 5 0,18-10-11 15,16-5-6-15,1-6-6 16,-6 21 0-16,-18 0 3 16,-16 0 1-16,-11 15 1 15,-17 15 2-15,-23 15 3 16,-23 26 5-16,-22 9-8 16,-18 16-1-16,-10 9-5 15,-1 21-1-15,12-11-1 16,11 1-2-16,17-20-4 15,11-6 0-15,18-5-3 0,10-9 2 16,12-6 0-16,0 5 3 16,0-14 2-16,-6 4 2 15,-5-5 1-15,-12 16 3 16,-11 4-1-16,-22 5 2 16,-18 11-2-16,-11-16 2 15,-5 1 0-15,-1-6 1 16,6-10-9-16,11-9-4 15,6-11-44-15,6-10-20 16</inkml:trace>
  <inkml:trace contextRef="#ctx0" brushRef="#br0" timeOffset="1079.516">12750 3468 332 0,'5'-30'126'0,"7"25"-98"0,5 0-12 16,-6 15-11-16,0 10-12 15,1 20 2-15,-7 26 1 0,-10 44 2 16,-18 26 1-16,-17 20 1 15,-10 25 0-15,-7-10-36 0,6-25-13 16,11-20-74 0</inkml:trace>
  <inkml:trace contextRef="#ctx0" brushRef="#br0" timeOffset="2475.5445">14912 1869 200 0,'17'-56'77'0,"-12"26"-60"0,1-10 8 0,-12 15 2 16,-5 0-5-16,-6-6 1 15,-17 11-8-15,-17 20-2 16,-17 5-7-16,-5 20 5 0,5 1 2 16,6 9 0-16,11 5 0 15,5 0-5-15,7 6 0 16,10-6-5-16,1 5 0 15,11 10-3-15,6-4-1 16,-1 4 1-16,7 0 2 16,5 1 5-16,0-11 4 15,0 0 0-15,5-4 3 16,1-1-7-16,0 5-2 16,-1-10-3-16,1 11-2 0,0 4 1 15,-1 5 1-15,1 6-1 16,11-6 2-16,6 15-2 15,11 6-1-15,11-1 1 16,12-9-1-16,5-6 0 16,0-25 2-16,-5-5 1 15,-1-5 1-15,-10-9 2 16,-1-1 1-16,-6-5-6 16,-5 5 0-16,-5 10-1 15,-7-5 0-15,1 20 0 16,-6-4 2-16,0 9-3 15,-6 0-2-15,-11 0 2 0,-5-4 0 16,-12-1 3-16,-17 0 1 16,-23-5-1-16,-22 0 1 15,-12-4 0-15,1-6 1 16,-1-20-2-16,6-5-2 16,6-15 1-16,0-5-1 15,17-11-3-15,5-4 2 16,17 5-1-16,18-10 0 15,22-10 0-15,17-11-2 16,17-29 0-16,17-6 3 16,22-20 2-16,23 6 2 15,-5-1-1-15,-6-20 1 16,-17-5 2-16,-12 6 4 16,-16 14 0-16,-23 5 0 15,-23 26-5-15,-22 9-1 0,-29 26-6 16,-16 15 0-16,-12 10-17 15,-6 5-6-15,-11 9-16 16,18 6-6-16,10-10-23 16,23 10-7-16,23 5-36 15</inkml:trace>
  <inkml:trace contextRef="#ctx0" brushRef="#br0" timeOffset="2926.4417">16010 1662 256 0,'-29'-45'96'0,"18"30"-75"0,0-5-5 0,-1 20-9 16,1-15-1-16,-6 5 4 15,-5 0 1-15,-7 5 3 16,-5 10-7-16,-17 20 0 0,-11 15 0 16,-17 20 5-16,-12 11 5 15,6 14-5-15,6 31 1 16,6 20-8-16,16 15-3 0,12 10-1 16,16 15 1-1,18 0-6-15,22-15-1 0,18-30-9 16,10-31-2-16,12-24 9 15,6-31 6-15,-1-15 14 16,-5-20 7-16,-11-25-6 16,-12-15-3-16,-16-15-9 15,-24-6-1-15,-22 6-3 16,-22 0 0-16,-12 20-3 16,-6 20 1-16,1 5-3 15,5 5 0-15,6 20-40 16,16-5-17-16,18 15-62 15</inkml:trace>
  <inkml:trace contextRef="#ctx0" brushRef="#br0" timeOffset="3452.6348">18896 1748 200 0,'23'-20'77'0,"-12"10"-60"0,12-10-1 15,-18 10-4-15,1-6-6 16,-6 1 1-16,-6 0 0 16,-11-15 1-16,-5 5-4 15,-18-5 8-15,-22 5 5 0,-23-6-5 16,-23 16 1-16,-5 15-4 15,-11 15 0-15,-12 26-1 16,-17 19 0-16,6 10-4 16,11 11-1-16,12 25-1 15,22 14 1-15,17 16-2 16,23 10 2-16,28-5-4 0,28 5 0 16,23 5-4-16,40-16 1 15,44-19-11-15,18-30-3 16,17-26-2-16,34-30 0 15,11-30-3-15,-6-25 0 16,1-20-73 0</inkml:trace>
  <inkml:trace contextRef="#ctx0" brushRef="#br0" timeOffset="3887.6781">16819 2331 132 0,'-57'16'52'0,"46"-1"-41"0,0 5 7 0,5 0-2 16,6-5 4-16,11 0 4 15,12 0 12-15,22 0 5 16,23 0-22-16,17-15 3 0,11 0-1 15,12-15-9-15,22 0-4 16,12-25-8-16,-1 0-2 16,-11-6-4-16,-5 1 1 15,-6 0-15-15,-6 0-4 16,-11 14-41-16,-12 11-15 16,-11 5-5-1</inkml:trace>
  <inkml:trace contextRef="#ctx0" brushRef="#br0" timeOffset="4442.4166">17413 2895 128 0,'-17'0'49'0,"12"5"-38"0,-1 5-10 0,6-10-4 16,-6 5-12-1,1 0-1-15,5-5 15 0,0 0 10 16,0 0 16-16,0-5 9 16,5 0-7-16,1-5-3 15,0 5-14-15,-1-10-6 16,-5 5-3-16,0 5 5 0,0 5 4 15,0 0-3-15,-5 5-2 16,-7 5 0-16,-5 5-1 16,0-15-2-16,0 5-2 15,0-5 9-15,0 0 4 16,6 0-4-16,0-5-3 16,-1 5 5-16,1-15 3 15,0 0-3-15,-1 5 1 16,1 5-12-16,-6-11-2 15,-5 6 1-15,-7 0 2 0,1 0 2 16,5 0 1-16,1 0 2 16,5 5 3-16,0 0-4 15,11 0-1-15,12 5 0 16,22 0 2-16,17 10 3 16,23 0 5-16,40-5-8 15,50 0-1-15,18-5-5 16,39-15-3-16,11-5-29 15,-11-10-14-15,0-10-78 16</inkml:trace>
  <inkml:trace contextRef="#ctx0" brushRef="#br0" timeOffset="9065.5239">13021 5168 112 0,'-17'-30'44'0,"12"20"-35"0,-1 10 1 0,6 0-2 16,0 0-5-16,0 0-2 15,-5 10 13-15,-1 5 7 16,0 0 3-16,-5 1 1 16,0 14-8-16,-1 15 0 0,1 20-10 15,11-4-2-15,0 9 1 0,11 1-1 16,18 4 0-16,10-5-1 15,18 6 2-15,16 4-1 16,18-9 2-16,16-11-2 16,29-15 2-16,23-19-2 15,-1-16 2-15,6-20-4 16,6-11 0-16,6 1 1 16,-12-10 0-16,-17-15-2 15,-17 0-2-15,-11-6-17 16,-12-4-6-16,-10-5-42 15,-13-1-57 1,-16 6 27-16</inkml:trace>
  <inkml:trace contextRef="#ctx0" brushRef="#br0" timeOffset="9515.5668">15365 5249 48 0,'-51'35'19'0,"45"-5"-15"0,0 11 17 16,6-21 6-16,6 5 1 15,5 0 1-15,6 0 8 16,17 0 6-16,11-5-12 16,18-10-6-16,10-10-8 15,12-15-1-15,17-10-9 16,17-15-2-16,5 0-1 0,-10 10-2 15,-13-1 1-15,-21 6-2 16,-18 10 2-16,-17 25-2 16,-16 20-1-16,-29 31 1 15,-34 24 1-15,-17 16-1 0,-12 20-1 16,7 29-43-16,11-4-19 16,16-35-29-1</inkml:trace>
  <inkml:trace contextRef="#ctx0" brushRef="#br0" timeOffset="10072.2535">8930 7628 228 0,'-23'0'88'0,"17"5"-69"0,1 20-5 0,5-15-7 16,0 26-7-16,0 9 0 16,0 10 4-16,0 11 2 15,-6 4-2-15,0 10 4 0,6 16 2 16,0 10-1-16,12-1 2 16,16 1-6-16,23-26-3 15,39-9 1-15,29-21 2 16,11-20-15-16,29-15-6 15,11-40-43-15,-6-20-19 0,-11-15-14 32</inkml:trace>
  <inkml:trace contextRef="#ctx0" brushRef="#br0" timeOffset="10295.98">10073 7779 224 0,'-23'70'85'0,"35"-14"-66"0,10 29-1 0,-11-39-3 16,6 29-11-16,6 46-2 16,5 5-4-16,1 14-1 15,5 16-67-15,0 5-30 16,5-15 20-16,1-55 12 15</inkml:trace>
  <inkml:trace contextRef="#ctx0" brushRef="#br0" timeOffset="10867.7594">11273 7180 240 0,'-6'0'90'0,"6"0"-70"0,0 0-1 15,0 0-6-15,6 5-5 16,11 6 0-16,22-11-7 16,24-11-2-16,21 6 0 15,13-15 4-15,-1 5 6 0,6 5-5 16,0 5-2-16,-6 5-1 16,-6 5 1-16,-10 5-1 0,-13 0-1 15,-21 5 3-15,-18 11 0 16,-22 19-1-16,-29-5-2 15,-22 25 1-15,-6 16 1 16,0 9-1-16,6 6-1 16,11 5-4-16,11-1 0 15,23-9-16-15,11 4-6 16,23-9-20-16,17-6-9 16,12 1 8-1,-1-16 5-15,-6 1 26 16,-5-6 38-16,-17-10 21 15,-17 1-1-15,-22-1 0 16,-18 0-22-16,-22 6-7 0,-6-11-8 16,-6 0-4-16,-5 5 0 0,5-14-15 15,1-1-5-15,5-15-76 16</inkml:trace>
  <inkml:trace contextRef="#ctx0" brushRef="#br0" timeOffset="12113.9249">14946 7140 76 0,'0'-5'30'0,"0"5"-24"0,0-5 8 15,0 0 3-15,0-5 8 16,0-5 7-16,0-5 7 16,0-5 5-16,-6-5-10 15,-11-1-3-15,-6 1-18 16,-11 5 1-16,-11 5 2 0,-6 15-2 16,-11 15 0-16,0 15-6 15,5 20-3-15,12 1-2 16,17 9-3-16,11 5-2 15,22 11 1-15,29 4-1 0,28 21 0 16,18 14 2-16,5 11 0 16,-1-5-5-16,1 0 1 15,-5-1-3-15,-12 6 0 16,-18 0 1-16,-21-6 4 16,-24-9 5-16,-16-5 6 15,-17-6-3-15,-17-14-1 16,-18-16 4-16,-10-10 4 15,-7-9-1-15,7-21 1 16,5-10-3-16,17-20-1 16,11-30-5-16,18-26-1 0,22-49-3 15,28-16-3-15,23-10 2 16,17-45 0-16,6-5 1 16,5 10 0-16,0 15 0 15,-11 0 0-15,-6 5-5 16,-17 10-1-16,-16 25-2 15,-24 26 0-15,-16 24 2 16,-12 31 2-16,-11 20-1 16,-5 20 1-16,-1 15-22 15,6 15-7-15,12 16-81 16</inkml:trace>
  <inkml:trace contextRef="#ctx0" brushRef="#br0" timeOffset="12579.2645">16264 6763 200 0,'0'-45'74'0,"6"35"-58"0,5-5 3 0,-11 15-2 16,0 0-7-16,0 0 2 0,-17 0-5 16,-11 10 1-16,-17 15-5 15,-17 25 5-15,-6 20 4 0,-12 26 5 16,-10 20 4-16,-12 35-5 16,0 35 1-16,12 0-10 15,22 45-2-15,34 1-5 16,28-26-1-16,29-20-23 15,22-30-10-15,12-40 16 16,5-31 6-16,6-40 24 16,11-19 12-16,0-37 3 15,0-4 2-15,-11-20-12 16,-17-15-5-16,-22-21-7 16,-29-4-2-16,-23 5-1 15,-22 14-2-15,-18 21 1 16,-5 5-1-16,-5 15-3 15,-1 15 2-15,6 15-32 0,12 15-13 16,16 0-85 0</inkml:trace>
  <inkml:trace contextRef="#ctx0" brushRef="#br0" timeOffset="13135.6864">18907 8378 228 0,'-11'-20'88'0,"5"14"-69"0,-5-4-5 0,0 0-7 16,-1 0-10-16,-5-5 0 16,-5-5 6-16,-6 0 3 15,-6 5-3-15,-12 0 9 0,1 10 5 16,-12-10-3-16,-5 15 0 16,-6 5-8-16,-5 20-2 15,-1 5 4-15,6 15 5 16,-5 26-3-16,5 14 2 15,11-4-7-15,23-1-3 16,23 1-4-16,16-1 1 16,24 1 1-16,27-26 2 15,46-20-14-15,23-20-5 16,11-20-20-16,-1-20-9 16,7-15-66-16</inkml:trace>
  <inkml:trace contextRef="#ctx0" brushRef="#br0" timeOffset="13466.3551">19824 7060 212 0,'-22'-66'82'0,"16"26"-64"0,12-5 2 0,-1 30-2 15,1 0-8-15,0 5 0 0</inkml:trace>
  <inkml:trace contextRef="#ctx0" brushRef="#br0" timeOffset="13751.1493">19813 6874 378 0,'-11'40'12'0,"-6"25"5"0,-6 16 0 15,0 29-1-15,-5 41-4 16,0 25-2-16,-1 10-6 15,7 26-1-15,5-6-6 16,6-25 0-16,5-30-10 16,0-45-4-16,6-26 13 15,-5-20 9-15,-7-39 2 16,-5-26 2-16,-11-41-12 16,-12-39-5-16,-16-1-1 15,-7-19 3-15,-4 9 3 16,4 5 2-16,12 11 9 15,12 20 7-15,10 14-5 16,41 26-1 0,33 15-3-16,40 5-4 0,17 0-1 15,39-5-80-15,18-15-34 16,-18-30 6 0</inkml:trace>
  <inkml:trace contextRef="#ctx0" brushRef="#br0" timeOffset="16212.3188">8211 8091 108 0,'-51'-86'44'0,"34"46"-35"0,-6-30-2 0,12 35-1 15,-6-21 1-15,0-9 6 16,0-11 13-16,0 1 8 16,0-1 2-16,-6 6 2 15,1 10-20-15,5-1 7 0,0 11 3 16,0 10-4-16,6 10-2 16,-1 9-10-16,7 21-5 15,-1 16 2-15,6 14 2 16,0 20-4-16,6 31 1 15,-1 39-3-15,7 21 2 0,-1 15-2 16,0 35 0-16,1 5-3 16,-7-5 1-16,1 1 0 15,-6-1 3-15,0-15-1 16,-6-30 0-16,1-31-1 16,-1-19 2-16,0-31-1 15,-5-9 2-15,-6-26-2 16,-11-25 2-16,-12-30-4 15,-5-36 0-15,-12-19-3 16,1-21-1-16,-1-19-1 16,6-46 0-16,6 5-3 15,5 0 1-15,6-10 4 0,0 0 2 16,0 10 0 0,6 5-2-16,5 25 1 0,6 15-1 15,12 6 0-15,-7 19 2 16,12 6-3-16,12 4 0 15,16 16 1-15,17-16 0 16,34 6-3-16,35 14 0 16,10 1 2-16,12 5 0 15,34-1-2-15,17 11 2 16,11-10 10-16,22-1 3 16,18-4-3-16,0-5-3 15,33-11-3-15,-5 6 0 16,0-6-2-16,17 11-1 0,-17 15-2 15,-5-11 1-15,10 16 1 16,-22 10 2-16,12 0-1 16,10 9-1-16,-16-4 1 15,11 0 1-15,11-5-3 16,-28 5 0-16,12-1 1 16,5 1 0-16,-23 0 0 15,-5 5 2-15,5 5-1 16,-16-5-1-16,-18 10 1 15,-5 5 1-15,5 5-1 16,-5-1-1-16,-23 6-2 16,0 0 1-16,6 0 3 15,-6-5 1-15,-17 0-1 16,-17 0-2-16,-11 0 1 16,0 5 1-16,-12-5-3 0,24 0 0 15,-24 0 1-15,-11-5 2 16,-17 0-3-16,-11 5 0 15,-17 0-1-15,-11 5-2 16,-12 0 3-16,-11 5 2 16,-6 10 0-16,-5 5-1 15,-6 16 1-15,-6 14-1 16,-5 10 0-16,-6 31 0 16,0 29 0-16,0 11 0 15,0 10 0-15,0 20 0 16,0 30-3-16,0 5 2 15,-6 1 1-15,-5 14 0 0,0 5 0 16,-1-15 2-16,1 11-1 16,0-1 2-16,5-15-2 15,0-20 2-15,6-10-4 16,6-15-2-16,0 5 2 16,-1-10 0-16,1-15 1 15,0-6 2-15,-1-14-1 16,1-15-1-16,-6-6 3 15,0-9 2-15,0-16-4 16,-6-10-1-16,-5-9 4 16,-6-16 2-16,-11-10-2 15,-23-5-3-15,-28-10-3 16,-35 0-1-16,-10 0-1 16,-6-5 0-16,-40 5 0 0,-28 5 3 15,-12 5-2-15,-39 0 1 16,-17 10 2-16,-17 6 2 15,-34 4-3-15,-11 10 0 16,-28-5 1-16,-29 1 2 16,-11-1-1-16,-29 10-1 15,6-5-2-15,-39-9-1 16,5 4 2-16,0 10 0 16,-16 0-2-16,33 16 2 15,-28 14 1-15,45 16 0 16,-5-11-5-16,50 6-1 15,12-6-24-15,39 1-10 0,46 0-89 16,11 4-67 0,45-9 75-16</inkml:trace>
  <inkml:trace contextRef="#ctx0" brushRef="#br0" timeOffset="31884.2812">13610 14766 104 0,'-17'-15'41'0,"17"10"-32"0,-6-5 4 0,6 5 2 0,-5 0-5 16,5 5 2-16,0 0-1 16,0 0 3-16,0 0 8 15,5-5 6-15,1 5-15 16,11-5 11-16,17-6 5 0,17 1-6 15,23-15-4-15,16 5-13 16,6 5-3-16,6-10-3 16,11 5 2-16,6 5-3 15,6 5 0-15,-12 10 1 16,-17 5 2-16,-17 10-1 16,-22 5-1-16,-12 10 5 15,-22 15 1-15,-23 1 2 16,-23 9 0-16,-16 5 0 15,-12 1 2-15,-6 4 4 16,0-5 1-16,7 1-8 16,10-6-2-16,6 0-10 0,11 1-2 15,12 4-5-15,11 11-3 16,11-1-16-16,12 0-7 16,11 1 6-16,0-6 7 15,-6-9 18-15,-5-6 12 16,-18-5 20-16,-10 5 9 15,-18 6-2-15,-11-1 1 16,-5 5-17-16,-1-4-4 16,-5 4-6-16,-12-10 1 15,12-4-6-15,0-11-3 16,5-10-37-16,6-5-16 0,11-20-67 31</inkml:trace>
  <inkml:trace contextRef="#ctx0" brushRef="#br0" timeOffset="32261.3425">15257 15943 208 0,'-11'10'79'0,"16"0"-61"0,7 10-5 0,-7-5-5 16,1 10-7-16,0 11 2 15,-6 9-2-15,0 15 2 16,0-4-2-16,-6 4 4 0,0 0 1 16,-5 11 0-16,0-1-1 15,5 1-8-15,6-16 0 16,11 0-50-16,12-20-19 16,11-9-10-16</inkml:trace>
  <inkml:trace contextRef="#ctx0" brushRef="#br0" timeOffset="32860.3336">16791 14389 252 0,'-57'30'93'0,"40"0"-72"0,-5 10-6 0,5-5-8 16,0 21-10-16,-6 19 0 16,-11 11-1-16,0 14 3 15,-6 31 0-15,-5 25 1 0,5 0 0 0,18-20 0 16,16 0 2-16,12-6-1 15,22-14-1-15,12-15 1 16,5-36-1-16,17-25 6 16,12-30 4-16,5-20 1 15,-5-10 1-15,-6-15 2 16,-17 0 4-16,-12-21-8 16,-22 1-1-16,-17-5-5 15,-23-1-1-15,-22 11 1 16,-11 15 2-16,-7 20-8 15,-5 25 0-15,-5 15 4 16,-1 10 4-16,1 0-8 16,16 6-3-16,12-11-46 0,22 0-19 15,23-10-48 1</inkml:trace>
  <inkml:trace contextRef="#ctx0" brushRef="#br0" timeOffset="33491.5977">18432 14555 280 0,'-28'-36'104'0,"22"16"-81"0,-5-15-2 16,-1 25-7-16,-5-5-10 16,-5 10-3-16,-7-10-5 15,-10 15 0-15,-12 15 2 16,-11 5 5-16,-6 25 6 0,-11 21 8 16,-1 19 4-16,12-4-4 15,12 14 0-15,16 11-10 16,18 15-4-16,33 4-5 15,28-4 1-15,18-10 1 16,11-6 0-16,6-9-25 16,10-16-8-16,-4-9 12 15,-12-11 7-15,-17-4 15 16,-18-1 9-16,-21-20 13 0,-24 0 6 16,-16-10-13-16,-11-9-4 15,-18-11-10-15,-22-10-4 16,-17-6-6-16,-1-4-2 15,7 0 7-15,16-5 6 16,18-5 3-16,16-10 2 16,23-10-4-16,28-11-3 15,35-24 2-15,21-21 0 16,13-5 3-16,-1-4 3 16,6-1 2-16,0-10 1 15,0-4-4-15,-6-11 0 16,-17 10-5-16,-17 25 0 0,-22 21-1 15,-23 20-2-15,-17 19-8 16,-11 21-3-16,-6 15-21 16,0 15-6-16,6 5-60 15,11 11-27-15,17-1 15 16</inkml:trace>
  <inkml:trace contextRef="#ctx0" brushRef="#br0" timeOffset="34062.1386">19224 14997 176 0,'-11'5'66'0,"11"0"-52"0,6 5 8 16,-1 0-1-16,7 0-11 15,5-4-1-15,5 9 1 16,7 0 4-16,5 10-8 15,5-10 10-15,1 10 6 0,5 10 0 16,0 6-1-16,1 14-14 16,5 0-4-16,5 16-2 15,6 4-1-15,1-15 0 16,-1 6 0-16,-6-16-3 16,-10-5 2-16,-12-4 1 15,-12-21 2-15,-5 0-23 0,-17-10-8 16,-11-15-52-1,-12-10-56-15,-11-15 40 16</inkml:trace>
  <inkml:trace contextRef="#ctx0" brushRef="#br0" timeOffset="34587.8649">19394 15535 212 0,'-6'5'82'0,"12"-5"-64"0,11-5-4 0,-11 5-8 0,5-5-20 16,0 0-3-16,1-5-4 16,-1-5-1-16,0 0 13 15,1 0 16-15,-7-15 10 0,1 5-2 16,0 0 2-16,-6 4-8 16,5 1-3-16,-5 0-6 15,0 5 0-15,0 5-7 16,0 5 0-16,0-5-15 15,0 5-3-15,0 5 2 16,0 0 3-16,0 0 7 16,-11 15 6-16,0-10 4 15,-1 10 4-15,-5 0 9 16,0 5 5-16,0 6-3 0,0-1 1 16,0 0-8-16,0 0-3 15,0 5-1-15,1 0 1 16,-1-5 5-16,5-4 4 15,7-6 7-15,5-5 6 16,5-10 0-16,12-15 1 16,11-10-10-16,6-16-2 15,0-9-7-15,6-5-4 16,5-1-1-16,-5-4-1 16,0 0 0-16,-1-1 2 15,-5 1-1-15,-6 10-1 16,-5 9-2-16,-6 11 1 15,-6 5-19-15,-5 5-9 16,-6 5-56-16,-6 0-44 16,1 10 49-16</inkml:trace>
  <inkml:trace contextRef="#ctx0" brushRef="#br0" timeOffset="34963.3049">19620 14811 184 0,'-5'-30'68'0,"5"20"-52"0,5 5 8 15,-5 5 0-15,0 0-3 16,0 10 2-16,0 10-7 16,6 5 1-16,0 10-10 15,-1 11 5-15,1 9 1 0,5 5-2 16,1 6-1-16,-7 4-9 16,7 1 0-16,-1-6-6 15,-5-5 1-15,-1-14-14 0,-5-11-3 16,-5-10-7-16,-7-10 0 15,-10-25 6-15,-7-5 3 16,-10-15 9-16,-6-5 4 16,-12 4-1-16,0 1 2 15,6 10 9-15,1 5 7 16,4 5 6-16,12 10 4 16,12 10 0-16,16 10 2 15,17 5-4-15,23 0-2 16,17-5-3-16,17-9 1 15,11-16-10-15,18-16-3 16,16-4-37-16,11-5-17 16,-5 0-59-16</inkml:trace>
  <inkml:trace contextRef="#ctx0" brushRef="#br0" timeOffset="35414.7505">21273 14338 292 0,'-28'0'110'0,"16"0"-86"0,7 0-6 15,-1 20 9-15,0 16-18 16,1 19-5-16,-1 30-6 0,0 21 1 16,1 15 6-16,-1 40 7 15,1 20 5-15,-1 5 4 16,0-5-13-16,1-5-5 0,-1-15-11 16,6-25-5-16,0-25-42 15,0-26-16-15</inkml:trace>
  <inkml:trace contextRef="#ctx0" brushRef="#br0" timeOffset="35939.2616">22241 14610 276 0,'-34'10'104'0,"28"-10"-81"0,1 0-10 0,5 0-10 15,-12 5-16-15,1 10-2 16,-6 15 3-16,-6 11 3 15,1 4 5-15,-1 5 9 0,-5 10 4 16,-1 16 15-16,-5 9 8 16,6 26-6-16,6 10-3 15,5 0-9-15,11-1-1 0,12 1-10 16,11-5-4 0,11-6-7-16,28-19-2 0,24-31-4 15,16-30 1-15,0-30 13 16,0-20 7-16,1-25 13 15,-13-15 7-15,-10-36-5 16,-6-25-1-16,-17-14-14 16,-17 4-5-16,-23-5-3 15,-17-5-1-15,-11 5-3 16,-16 11 1-16,-18 24 0 16,-17 20 2-16,-6 21 1 15,6 15 1-15,-5 10-22 16,16 9-10-16,12 16-94 15,16 26-62-15,7 14 77 16</inkml:trace>
  <inkml:trace contextRef="#ctx0" brushRef="#br0" timeOffset="36599.5086">23277 14067 148 0,'-17'-5'57'0,"11"10"-44"0,0-5-6 0,6 0-6 16,-5 10-2-16,5-10 0 15,0 0 16-15,0 0 10 16,0 0-13-16,5 0 12 0,7 0 5 16,5-10-2-16,11 5-1 15,6-10-10-15,5 4-3 16,1 6-5-16,11 5-3 15,6 5-2-15,-1 11 0 16,1-1-2-16,-12 5 2 16,-5 5-2-16,-12 0-1 15,-11 0 3-15,-11 5 2 16,-12 1 2-16,-11 9 3 16,-6-5-3-16,-11 15-2 0,6 11-2 15,0 9 0-15,-1-15 2 16,12 1 4-16,12 4-6 15,10-15-4-15,24-14-5 16,22-6 1-16,17-15-37 16,11-15-14-16,6-15-65 15</inkml:trace>
  <inkml:trace contextRef="#ctx0" brushRef="#br0" timeOffset="37214.5802">24159 14082 156 0,'-17'10'60'0,"17"-10"-47"0,6 0-1 0,-6 0-4 0,6-5 5 15,5 0 3-15,0 0 10 16,6-5 6-16,6 5-17 15,11-10 7-15,6-1 2 0,16 1-12 16,12 0-5-16,6 0-6 16,-1 5-2-16,-5 5 1 15,-11 5 0-15,-18 0 0 16,-10 5 2-16,-12 10 8 16,-17 10 5-16,-17-5-5 15,-12 6-1-15,-10 9-5 16,5 0-3-16,0-5 0 15,6 0 1-15,11 1-8 16,5-6-1-16,12 5-7 16,12-10-4-16,5 0 1 0,5 5 0 15,1 6 7-15,-1-1 4 16,-5 15 4-16,-11-5 1 16,-12 5 7-16,-11 6 4 15,-11-1 6-15,-6-5 2 16,0-9-1-16,0-11 0 15,0-5-16-15,6-10-7 16,5-5-62-16,6-10-25 16,6-10-13-1</inkml:trace>
  <inkml:trace contextRef="#ctx0" brushRef="#br0" timeOffset="118087.697">25025 4640 92 0,'-5'-20'35'0,"5"15"-27"0,5 0-2 16,-5 5-1-16,0 0 7 15,6-5 4-15,0 0 6 16,-6 0 3-16,0 5 2 16,0 0 1-16,0 5 0 15,0 10 2-15,0 10-16 16,0 15 3-16,0 16 3 0,0 14-9 16,0 16-1-16,0 4-6 15,0 26-1-15,0 10-1 16,0 20-2-16,-6-6 7 0,-5 26 5 15,-1 11 0-15,1 4 3 16,-6 0-2-16,6 25 0 16,5-5-5-16,6 0 0 15,0 1-5-15,6 14-2 16,-1 0 2-16,1-30 0 16,0 5-4-16,5-10 1 15,0-30 0-15,-5-15 2 16,0-20-6-16,-1-36-1 15,1-9-14-15,0-21-5 16,-6-20-38-16,0-30-15 0,-6-30-33 16</inkml:trace>
  <inkml:trace contextRef="#ctx0" brushRef="#br0" timeOffset="118719.3051">25755 4650 216 0,'-5'-10'82'0,"10"20"-64"0,12 15-13 0,-11-4-12 0,5 9-2 16,1 10 3-16,-1 10 4 15,0 6 1-15,6 9 1 16,0 10 15-16,6 26 7 0,5 15 1 15,6 10-2-15,0-1-5 16,6 31 0-16,5 25-3 16,0 5 2-16,1 16-6 15,-1 24-3-15,-6-5-3 16,1-14 0-16,-6 4-2 16,-6-5-1-16,-11-15 3 15,-11-10 0-15,-6 0-1 16,-6 5 1-16,-11-25-2 15,0-10-1-15,0-15-2 0,6-15 1 16,0-10-8-16,5-31-2 16,0-15-62-16</inkml:trace>
  <inkml:trace contextRef="#ctx0" brushRef="#br0" timeOffset="119168.7315">24839 4741 88 0,'-51'0'33'0,"45"10"-26"0,0-10-39 0,6 0-18 15</inkml:trace>
  <inkml:trace contextRef="#ctx0" brushRef="#br0" timeOffset="119889.8939">24782 4766 156 0,'6'-10'60'0,"-6"5"-47"0,5-10 17 0,1 15 5 0,5-15-10 16,6-10-5-16,6-6-5 16,5 1 0-16,12-5-8 15,5-5-4-15,12 0 0 0,16-1 4 16,12 1 4-16,11 5-6 15,6 5-1-15,0 5 0 16,6-6 0-16,16 1 2 16,18-5 3-16,-1 10-4 15,-5 0-1-15,0 10 0 16,5 4 0-16,12 6 0 16,-11 10 0-16,-12 11-5 15,-6 4 1-15,-11 5 0 16,1 10 0-16,-1 0 0 15,-6 16 0-15,1 9 0 16,-12 15 0-16,-11 6 0 0,-11-1 0 16,-12 6 0-16,-11-1 2 15,-12 11-1-15,-10 15 2 16,-12 9-2-16,-12-4 2 16,-5 10-2-16,-17-11-1 15,-11 1-2-15,-17 15 1 16,-12 0 1-16,-5-11 2 15,-6-9 1-15,0-10 1 16,0-11-2-16,0-4-2 16,0-16 1-16,-5 1-1 15,5-16 0-15,0-5 2 16,0-10 1-16,6-4 3 0,5-6-3 16,1-10-2-16,5-5-3 15,5-5 1-15,7-5 3 16,5 5 1-16,5-10-1 15,7 0-2-15,11-10 1 16,5 5-1-16,12 5-3 16,5-15 0-16,11 5 2 15,12 5 0-15,12 5 1 16,10 0 2-16,7 15-1 16,4 5 2-16,1 20-4 15,12 21 0-15,16 19 1 16,23-4 2-16,17 9-1 15,-1 16-1-15,12 9 1 16,29 16-1-16,5 0 0 0,-11-5 2 16,-12-11-3-16,12 1 0 15,-6 10-10-15,-5 10-3 16,-12-6-64-16,-6 1-25 16,-16-10-5-1</inkml:trace>
  <inkml:trace contextRef="#ctx0" brushRef="#br0" timeOffset="123612.547">21618 10878 72 0,'-45'-10'30'0,"34"10"-24"0,-6 0 4 15,11 0-2-15,0 0-2 16,1-6 1-16,-1 1 9 15,0-5 5-15,1 0 2 16,-1-5 1-16,0 0-7 16,1-5 0-16,5 0-6 15,5-5-1-15,12-5-6 16,6-1-3-16,11-4 2 0,11 0-2 16,6 0 2-16,11-5-2 15,6-6-1-15,6-4 1 0,17-15-1 16,22-16 0-16,11-9 0 15,6-6 4-15,18-10 5 16,21 6-5-16,18-26-2 16,0-10 1-16,22-15 0 15,23 5-1-15,-5-4 1 16,22-22-4-16,11-14 0 16,0 15 5-16,29-15 2 15,-17-10 0-15,22-10 1 16,12 15 0-16,-6-5 1 15,28-21-4-15,-6 6-1 0,24 10-3 16,-24 0-1-16,23-16 3 16,-11 16 3-16,0 5-2 15,12-5-2-15,38-51-3 16,-16 36 1-16,-40 30 1 16,-28 5 2-16,-11 5-1 15,-29 20-1-15,-22 15 1 16,-12 10-1-16,-10 30 0 15,-24 11 0-15,-28 25-3 16,-11 4 2-16,-12 21-4 16,-10 15 1-16,-24 10-49 15,-11 10-21-15,-45 5-12 16</inkml:trace>
  <inkml:trace contextRef="#ctx0" brushRef="#br0" timeOffset="124558.8464">22552 2729 144 0,'0'-5'55'0,"17"15"-43"0,17 20-6 0,-17-15-3 0,11 10-3 16,6 10 0-16,6 21 0 16,17-6 2-16,16 16-1 15,18 9 6-15,5 5 5 0,6 6 3 16,5 4 0-16,18 11-5 15,22 20-2-15,11 15 0 16,6-1 0-16,23 6-2 16,23 40 1-16,-1 11-4 15,17-1 0-15,18 35-3 16,-6 10-3-16,11-4 4 16,17 39 1-16,-6 1 0 15,23-5 1-15,0 24 9 16,5-4 4-16,12 0-1 15,-17 5-1-15,12-21-4 0,5 21-1 16,-17-10-1-16,22-31 0 16,-5 11 4-16,0-6 3 15,0-14-4-15,-23-26 1 16,18 10-5-16,-12-9 1 16,-12-26-5-16,12-10 0 15,-22-5-1-15,-24 0 1 16,-5-10-33-16,-22-15-12 15,-29-10-87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10:12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19145 4831 76 0,'-6'-20'30'0,"12"10"-24"0,5 0-1 0,-11 5 0 16,0 0-6-16,0 0 0 15,0 0 12-15,-5 0 7 16,-1 5 6-16,-5 5 3 16,-1 5-3-16,7 5-3 15,-1 5-7-15,0 5-4 16,6 6-5-16,0 4-2 0,6-5 3 16,0 5-1-16,-1 5 2 15,1 6 2-15,0 9 5 16,-1 16-2-16,7 14 1 15,-1 6-5-15,0-6 0 0,1 1-5 16,5-1 0-16,0 1-1 16,0 14 1-16,0 11 0 15,0-5 3-15,0-11-3 16,0-4 0-16,0-11 1 16,0-15 0-16,-6-9 0 15,0-11 0-15,0 0-5 16,-5-14-1-16,0-6-8 15,-6-10-2-15,0-15-94 16</inkml:trace>
  <inkml:trace contextRef="#ctx0" brushRef="#br0" timeOffset="422.5348">19287 4892 108 0,'-40'-15'44'0,"34"15"-35"0,-5 0-41 15,5 0-23-15,-5 0 20 16,0-5 11-16</inkml:trace>
  <inkml:trace contextRef="#ctx0" brushRef="#br0" timeOffset="2522.9924">19004 4892 80 0,'-23'0'30'0,"17"0"-24"0,-5 5 6 0,0 5 0 16,5-10 4-16,-5 5 2 16,5-5-1-16,6 0 2 15,0 0-6-15,0 0 0 16,0 0-2-16,6-5 3 16,5 5-7-16,6-10-2 0,11 5 1 15,6-10-3-15,12 5-2 16,4 0 2-16,7-1 2 15,5-4 4-15,6 5 2 0,0 0-3 16,0 0 0-16,0 0-1 16,11 5 1-16,12 0-4 15,5 0-1-15,11 5 1 16,-5 0 0-16,0 0-2 16,-6 0-2-16,6 5 3 15,11 0 0-15,18-5 1 16,-7 0 2-16,1-5-1 15,-1 0 0-15,6 0-1 16,12 0 2-16,5 5-1 16,-6-10 0-16,-10 5-6 15,4 5 1-15,13 0 0 16,4 5 2-16,-4-5-3 16,-7 10 0-16,6-10 1 15,17 5 0-15,6 0 0 0,-6-5 2 16,0 0-3-16,17-10 0 15,6-5 3-15,-6 0 1 16,0-15-1-16,18 4 1 16,-1 1-2-16,22 0 2 15,-10 0-2-15,-1 0 2 16,1 10 0-16,-24 5 1 16,-10-10-2-16,11 5 1 15,5-11-2-15,-11 11-1 16,-11 0-2-16,0-5 1 15,11 5 3-15,-6 0 3 0,-11 5-4 16,0-5-1-16,6-5-2 16,6 5 0-16,-7-1 4 15,-16 1 1-15,-6-5-1 16,6 5-2-16,0-10 1 16,-6 10-1-16,-17 0-3 15,1 0 2-15,-18 5 1 16,6 0 0-16,5 0 0 15,1 5 2-15,-7-1-3 16,-4 1 0-16,-12 0 1 16,-6 0 2-16,0 5-1 15,0-5-1-15,-5 0-2 16,-6 5 1-16,-1 0 1 16,-10 0 0-16,-12-5 0 15,-5 5 2-15,-12-5-1 16,-5 0-1-16,-1 5 1 0,-10-5-1 15,-1 5 0-15,-5 0 2 16,-6 0-3-16,-6 0-2 16,6 0 2-16,-11 10 2 15,-1 5 0-15,1 0-1 16,5 11 1-16,-5-1-1 16,0 5-3-16,-1 5 0 15,-5 10 2-15,0 11 2 16,0 9 0-16,0 16-1 15,0-1-2-15,-5 11 1 16,5 4 1-16,-12 1 2 0,1 9-1 16,0 16 2-16,5 0-4 15,0 5-2-15,1-6 2 16,5-9 2-16,5 0-2 16,1-1 0-16,0 11 1 15,5-15 2-15,0 4-1 16,1-14-1-16,5-6 1 15,-1-4-1-15,1-6 0 16,-5 1 0-16,5-6 0 16,-6 6 2-16,0-6-3 15,1-4 0-15,-1-11 1 16,-5-5 2-16,-1-9-1 16,-5-6-1-16,0-10 3 15,0-5 0-15,-5-5-1 0,-7 6 1 16,1-11-2-16,-6 0-1 15,-6-10 1-15,1 5 1 16,-6-5-1-16,-6 0 2 16,0-5-2-16,-12 0-1 15,-16 0 1-15,-12 0 1 16,-5 0-3-16,-11 0 0 16,-1 0 1-16,1 0 0 15,-1 0 0-15,-5 0 0 16,-17 0 0-16,-12 0 0 15,-5 0 0-15,5 0 0 16,-5 0 2-16,-6 0 1 0,-16 0-4 16,-1 5-1-16,0-5-2 15,0 10 3-15,-11-5 0 16,-11 5 3-16,5 0-1 16,6 0-1-16,-12-5 1 15,-5 0-1-15,0-5 2 16,17 5 1-16,-6-5-4 15,-11 0 1-15,-6 5 0 16,12-5 2-16,5 0-1 16,-11 0-1-16,0-5-2 15,5 5 1-15,12 0 1 16,-11 5 0-16,-12-5 0 16,12 5 2-16,11-5-1 15,-6 0-1-15,-6 0 1 16,1 5-1-16,11-5 0 0,11 0 0 15,-6-5 0-15,-5 5 0 16,6-5 0-16,5 0 2 16,17 0-3-16,0 0 0 15,1-5 1-15,-7 0 2 16,-5-5-1-16,22 5-1 16,7-5-2-16,4 10-1 15,-4-10 4-15,-7 15 1 16,-5-15 0-16,5 5-2 15,12 5 1-15,6 5-1 16,-1 0-3-16,-5 0 0 16,5 0 2-16,-5 0 0 15,11 0-2-15,6 5 2 16,6 5 1-16,5-10 0 16,0 5 0-16,-6 5 2 0,6-10-3 15,0 5 0-15,6 5-1 16,6-10 0-16,-1 0 2 15,12 5 2-15,5-5-3 16,6 0 0-16,12 0 1 16,-1 0 2-16,6 0-3 15,0 0 0-15,0 0 1 16,6 0 0-16,0 0 0 16,5 0 2-16,6 0-3 15,0 0 0-15,6 0 1 16,11 0 0-16,-6 0-3 15,6-5 2-15,0-5 1 16,0 5 0-16,0-10 2 0,0 0 1 16,-6-11-4-16,-5 1 1 15,0-5 0-15,-6-5 2 16,-6-5-1-16,0-6 2 16,1-4-2-16,-1 0-1 15,0-1 1-15,1 6 1 16,5 0-1-16,6 0-1 15,11-1-4-15,0 6-2 16,5-5-35-16,1 0-13 16,-12-11-60-1</inkml:trace>
  <inkml:trace contextRef="#ctx0" brushRef="#br0" timeOffset="3530.9656">28308 4766 156 0,'6'-10'60'0,"11"20"-47"0,22 10-5 16,-22-5-7-16,11 5-2 15,6 11 2-15,-5 9 0 16,-1 10-1-16,-5 26 1 16,-12 44 1-16,-11 21 3 0,-17 35 0 15,-6 50 2-15,-5 1-4 16,-6 14-2-16,11 1-3 15,12-21-1-15,11-50-7 16,6-30-2-16,5-35-53 16,12-31-26-16,-6-30 44 15</inkml:trace>
  <inkml:trace contextRef="#ctx0" brushRef="#br0" timeOffset="3933.618">26876 4535 88 0,'-34'15'35'0,"17"15"-27"0,0 25 16 15,6-20 4-15,-6 16-4 16,0 19 0-16,-6 21-4 15,-5 39-1-15,0 31-10 16,-1 26-3-16,7 39-2 0,-1 5-2 16,6 11-2-16,6 9-2 0,5-14 1 15,6-36-17-15,6-40-8 16,-1-40-48 0</inkml:trace>
  <inkml:trace contextRef="#ctx0" brushRef="#br0" timeOffset="4384.4906">24940 4952 156 0,'-5'15'60'0,"5"5"-47"0,5 16 2 0,-5-16-2 15,0 10-9-15,0 10-2 16,0 20 3-16,0 26 1 16,-11 25-2-16,0 9 2 0,-12 31 3 15,1 30-3-15,-7 5-1 16,7 11-2-16,5 9-3 15,11-10-10-15,6-25-6 16,11-40-65 0</inkml:trace>
  <inkml:trace contextRef="#ctx0" brushRef="#br0" timeOffset="4820.6784">22801 4922 208 0,'0'-10'79'0,"6"10"-61"0,-1 15-7 0,1 10-7 15,0 0-4-15,-6 26 0 16,-6 44 0-16,0 31 2 16,-11 35-1-16,1 35-3 0,-7 25 1 15,6 6 1-15,0 19 0 16,6 6-11-16,5-26-5 16,6-40-69-1</inkml:trace>
  <inkml:trace contextRef="#ctx0" brushRef="#br0" timeOffset="5210.4128">20735 5073 192 0,'0'35'74'0,"6"10"-58"0,0 71 1 0,-1-30-6 16,1 29-5-16,0 51 1 16,5 51-6-16,6 24-3 0,6 41-87 15,-6-1-38-15</inkml:trace>
  <inkml:trace contextRef="#ctx0" brushRef="#br0" timeOffset="9638.4792">26480 7321 76 0,'6'-5'30'0,"-6"5"-24"0,0 0 26 16,0 0 8-16,0 0-16 16,-6 5-8-16,0 0-8 15,1 5-3-15,-1 0-3 16,0 1 3-16,6 4 4 0,0 0 1 15,6 10 4-15,0-10-7 16,-1 15-2-16,7-5-5 16,-1 5-1-16,0 11 1 15,-5 4 0-15,-1 0 0 16,-10 11 2-16,-1-6 5 16,-5 0 4-16,-6-5-2 15,0-4 2-15,-6-6-6 0,1-5-1 16,-1-10-2-16,0 0 1 15,6-5-2-15,6-5-1 16,0-20 1-16,11-5-1 16,5-10 0-16,7-15 0 15,5-10 0-15,0-11 0 16,0 1 4-16,5-11 2 16,1 16 2-16,0-10 2 15,-6 9-3-15,-1 6 1 16,1 5-3-16,0 0 2 15,-5 9-4-15,-1 6-2 16,-5 5 0-16,-1 5 1 16,1 5-3-16,0 5 0 0,-1 10-1 15,1 10-2-15,-6-5 0 16,0 15 3-16,0 10 0 16,0 5 1-16,-6 6 0 15,1 14 0-15,-1 10-3 16,-5 6 2-16,-6 9 1 15,0-9 0-15,-6-6 2 16,6-10 1-16,6-9-4 16,0-6 1-16,-1-10 0 15,1-5 2-15,5-10-1 16,6-15 2-16,0-5-2 16,0-15-1-16,6-20 1 15,0-20-1-15,-1-6 0 16,7-19 2-16,5-1-1 15,-1 6-1-15,1-1 1 0,0 11 1 16,-5 4-1-16,-1 11-1 16,0 10 1-16,-5 10-1 15,0 9-5-15,-1 11 1 16,1 15 2-16,-6 25 1 16,0 6 1-16,-6 9 0 15,1 15-3-15,-1 21 0 16,0-1-1-16,1 6 3 15,-7-6 2-15,1-10 4 16,5-9 0-16,1-16 2 16,-7-10 2-16,12-30 5 15,12-20-8-15,-1-15-3 16,0-15-2-16,1-6-1 16,5-14 2-16,0-6-1 15,0 6-1-15,0-11 3 16,0 16 2-16,-6 10 7 15,0 9 2-15,1 6-10 16,-1 15-4-16,-5 10-3 16,-1 15 2-16,-5 10-2 15,-5 15 1-15,-1 10 0 16,-5 11 0-16,-1 4 0 16,1 5 0-16,0 6 2 15,-1-1 0-15,1-10 0 16,0 1 0-16,-1-11 2 15,7-10 1-15,-1-10-1 0,6-20-2 16,0-5 1-16,6-25 1 16,-1-10-3-16,7-6 0 15,-1-9-1-15,0-5 0 16,1-16 2-16,-1 6 0 16,-5 4 2-16,-1 16 1 15,-5 10-1-15,0 15 1 16,-5 15-4-16,-1 20 0 15,0 15-4-15,-5 15 1 16,0 10 2-16,-1 6 1 16,1 9-2-16,0 11 0 15,-1-11-1-15,1 5 3 16,0-4 2-16,-1-16 2 16,1-10 1-16,5-4 0 0,6-21 0 15,0-15 0-15,6-15-5 16,0-26 1-16,5 1-5 15,0-15 1-15,1-1 4 16,-1-4 2-16,0 5 0 16,-5 4 1-16,0 11 0 15,-1 10 1-15,-5 10-7 16,0 10 0-16,0 10 1 16,-5 20 1-16,-7 10-2 15,-5 15 0-15,0 21 2 16,-5 9 0-16,-7 21 1 15,7-11 0-15,-1 1 0 16,6-21 0-16,0-9 2 0,6-16 3 16,0-10 0-16,5-15 0 15,6-20-6-15,0-15 1 16,6-20 0-16,-1-21 0 16,1-9 0-16,5-5 2 15,1-1-1-15,-1 1 2 16,-5-1-4-16,-1 16 0 15,1 15 7-15,0 9 6 16,-6 26-6 0,-6 20-5-16,-5 15-2 15,-6 16-1-15,0 14 0 16,0 20 0-16,-6 6 0 0,0-1-3 16,6-4-1-16,0-16 5 15,6-9 2-15,0-11 3 16,11-15 0-16,0-10 0 15,11-15 0-15,6-20-5 16,0-30 1-16,6-11-2 16,-1-19 0-16,7-6 0 15,-1-9 0-15,0-1 2 16,-5-4 0-16,-1 14 2 16,-5 16 1-16,-5 14 3 15,-7 21 1-15,1 20-6 16,-6 15-2-16,0 25-3 15,-6 15 0-15,-5 16 0 0,0 4 0 16,-1 10-6-16,-5 11-2 16,6-6 2-16,0 6 4 15,0-21 3-15,5 1 4 16,0-21 2-16,6-10 1 16,0-5 0-16,6-25 0 15,0-15-5-15,10-15-1 16,1-20-2-16,6-11 3 15,-6 1 0-15,0-16 3 16,-6 11 1-16,1 5 1 16,-7 4 2-16,1 16 3 15,0 15-2-15,-6 10-2 16,0 15-5-16,-12 20 0 16,1 10-2-16,0 15-2 15,-1 11 0-15,-5 14 0 0,6 11 3 16,0-1 0-16,-6-4-2 15,11-16 0-15,6-10 4 16,0-20 1-16,0-9 4 16,6-21 1-16,11-16-1 15,-6-19-1-15,6-25-6 16,0-11-1-16,0 1-2 16,-6-5 3-16,1 9 0 15,-7 21 1-15,-5 0-3 16,-5 30 0-16,-7 30-3 15,-5 15-1-15,-5 35-109 16,-24 1-64 0,-10-11 78-16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12:58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19434 8513 76 0,'5'-20'30'0,"-5"10"-24"0,0 5 13 0,0-5 4 16,0 5-6-16,0-5-2 0,0 5-2 15,-5-10-1-15,-1 5-4 16,0 5 0-16,-5-10-1 16,0 10 1-16,-6 0-4 15,-6 0-1-15,1 0 3 0,-7 0 1 16,-5 0 1-16,-5 5-4 16,-1 0-1-16,0 0 3 15,-5 0 1-15,6 0 1 16,-7 0 0-16,1-5 4 15,0 0 3-15,-6 0-6 16,0 5-3-16,-6 0-1 16,-5 0 1-16,-6 0-1 15,0 5 0-15,0 0-6 16,0 0 1-16,0-5 2 16,6 0 1-16,0-5 3 0,-6 0 1 15,-6-6-1-15,-5 1 1 16,0 0-2-16,-6 0 2 15,0 0-2-15,6 5 2 16,5 0-2-16,1 5 0 16,5-5-3-16,-6 0 1 15,1 0-2-15,-1 0-1 16,-5 0 3-16,0 5 0 16,-1 0-4-16,7 0 1 15,5 0 2-15,0 0 1 16,6-10 1-16,-6 10 0 0,0-5-2 15,-6 5 1-15,-5 0-2 16,-11 0-1-16,5 5 3 16,0 5 0-16,6 0 1 15,5 0 2-15,6-5-3 16,0 0 0-16,-5 0-1 16,-1 0 1-16,0 0-4 15,1 0 0-15,-1 5 3 16,1 0 1-16,5 1-4 15,0 4 1-15,6 0 0 16,-1 0 2-16,1 5-3 16,0 5 0-16,0-10 1 15,-6 10 2-15,0 0-1 16,0 1-1-16,0-1 1 16,6 0-1-16,-12 5 2 0,12 0 3 15,5-10-2-15,12 6 0 16,0 4-1-16,5 0 1 15,0 0-2-15,7 0-1 16,4 5 1-16,1-4-1 16,5-1 0-16,1-5 0 15,5 5 0-15,0 0 2 16,0 11-1-16,5-6 2 16,1 5-4-16,0 5 0 15,5 1 1-15,6 4 2 16,0-5-1-16,6-10-1 15,5 6 1-15,6-6 1 0,0 0-1 16,6 5-1-16,-1-10 1 16,7 6 1-16,-1-1-1 15,6 0-1-15,5 0 1 16,12-5-1-16,0 1-3 16,6-1 2-16,5 0 3 15,6 0 3-15,6 5-2 16,-1 1-2-16,-5 4 2 15,0-15 0-15,0 0 1 16,6 0 0-16,10 0-5 16,7 6 1-16,11-1 0 15,0 0 2-15,-6-5-1 16,-5 0-1-16,-1 0 1 16,1 1-1-16,5-1 0 15,0-5 2-15,0 0-3 0,0 0 0 16,-5 5 1-16,0-10 0 15,-1 0 0-15,-5-5 0 16,6 1 0-16,5-1 2 16,11-5-3-16,-5 5 0 15,0-5 1-15,-11 5 0 16,-6 0 0-16,-1 0 2 16,7 0-1-16,0 0-1 15,5 5 1-15,0 0-1 16,0 0-3-16,-11 0 2 15,0-5 1-15,-6-5 0 0,0-5 2 16,12 0 1 0,5 0-1-16,6 11-2 0,6-11-2 15,-12 5 1-15,-6-5 1 16,-5 0 0-16,0-5 2 16,11 5 1-16,6-16-1 15,6 6-2-15,-6 5-2 16,-6-10 1-16,-6-15 3 15,-5 0 3-15,-5 0-4 16,-1-5-3-16,0-6-2 16,6-9 0-16,-6-15 5 15,0-6 1-15,-11-9 2 16,-5 9 0-16,-13 1-2 16,-4 4 1-16,-7-4-4 15,-5-5-2-15,-11-1 4 16,-6-14 3-16,-6 4-1 15,1-15-2-15,-7 16-3 0,-10-11 1 16,-7 6 1-16,-5 4 0 16,-5-4 0-16,-12-16 0 15,-17 1-5-15,-12-1-1 16,-16 15-2-16,-6 11 0 16,-5 14-2-16,-6 1-1 15,-18 10 1-15,-21 4 1 16,-18 6-5-16,0 10-4 15,-11 10-4-15,-29 10-1 16,-5 5-14-16,-5 25-4 0,-46 15-20 16,-6 25-7-16,-11 41-12 15</inkml:trace>
  <inkml:trace contextRef="#ctx0" brushRef="#br0" timeOffset="11079.0339">17442 10707 48 0,'28'-51'19'0,"-11"36"-15"0,11-5 1 15,-22 15 0-15,5 0 10 16,0-5 5-16,1 0 12 0,-1 5 4 16,-5 0-7-16,-1 0-5 15,1 5-1-15,5 0 0 16,1 10-12-16,-1 5-2 15,6 10-2-15,0 15-6 0,0 16 0 16,6-1 1-16,5 0 1 16,0-4 1-16,6-11 0 15,6-10 6-15,5-10 4 16,6-10 1-16,6-15 4 16,10-20-9-16,35-30-3 15,40-26-2-15,28-29-1 16,45-46-31-16,34-46-14 15,22-29-63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14:11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5828 3297 68 0,'-5'5'27'0,"5"-5"-21"0,-6-5 14 16,6 5 7-16,0 0-6 15,0 0 0-15,0 0-1 16,0 0 2-16,0-10-8 16,0 10-3-16,0-5-6 15,0 5 5-15,0-10 5 0,0 10-1 16,0 0 2-16,0-5-3 0,0 5 0 15,-6 0-3-15,1 0 1 16,-1 0-2-16,0-10 2 16,1 5-2-16,-7 5 2 15,7-10-2-15,-1 5 0 16,-5-10-1-16,-1 10 0 16,1 0-2-16,0 0 1 15,-12 0-4-15,0 0 0 16,1 0 1-16,-7 0 0 15,1-6 0-15,0 1 0 16,-6 0-5-16,6-5 1 16,-12 0 2-16,0 0 1 0,1 5-1 15,-1 5 1-15,6-10-2 16,-5 15 2-16,5-10-2 16,0 5-1-16,0 5 1 15,0-10-1-15,5 5 0 16,-10 5 2-16,-1-10-1 15,1 5 2-15,-1-10-2 16,6 10 2-16,-11-6-2 16,11 6 2-16,0 0 0 15,0 0 1-15,-6 0-2 16,12 5-2-16,-17 5 1 16,5 0 1-16,0 5-3 15,6 1 0-15,6-1 1 16,-11 0 2-16,5 5-1 15,0-10 2-15,0 5-2 16,0 5-1-16,11 0 1 0,-17 0-1 16,7-5 0-16,-13 5 0 15,7 5 0-15,5-5 0 16,-12 1 0-16,12-1 0 16,0 0 0-16,1 5 0 15,-1-5 0-15,5 0 0 16,-5 0 0-16,6 0 2 15,0 0-1-15,-1-5-1 16,7 5-2-16,-1 6 1 16,6-6 1-16,0 0 0 15,0 5 0-15,-5-5 0 16,5 5 0-16,0-5 0 0,5 0-3 16,1 10 2-16,0-9 1 15,-1 4 0-15,1 0 0 16,0 0 0-16,-6 0 0 15,5 5 0-15,1 0 0 16,5 0 0-16,-5 6 0 16,5-1 0-16,1-5 0 15,-1 5 0-15,0 0-3 16,-5 1 0-16,5-1 2 16,6 0 2-16,0 0-2 15,0 0 0-15,0-5 1 16,6 6 0-16,5-6 0 15,-5 0 0-15,0 10 0 16,5-10 0-16,0 0 0 16,-5 1 0-16,5-1 0 0,6 0 0 15,0 0 0-15,6 5 0 16,0-10 0-16,5 5 0 16,12 1 0-16,-6 4 2 15,-1 0-1-15,7 0 2 16,5 0-2-16,12 0-1 15,-12 1 1-15,6-6 1 16,0-5-3-16,6 0 0 16,-18 0 1-16,7 0 0 15,5 0 0-15,5 6 2 16,-11-11-1-16,12 5-1 16,5 5 1-16,6-10 1 0,0-5-1 15,6 0 2-15,11 0-2 16,-1-10 2-16,-4 0-2 15,-18 0-1-15,6-5 1 16,5 0-1-16,7-5 0 16,5 0 0-16,5-15 0 15,-5 5 2-15,0-5-1 16,-6-1 2-16,-11 1-4 16,0-10 0-16,-6 0 1 15,0 0 0-15,1-1 0 16,-1 1 2-16,0 0-1 15,0 0 2-15,-5 5-2 0,-6-1 2 16,0-4-2-16,-11 5-1 16,-6-15 1-16,-6 5 1 15,-6-1-1-15,-5-4 2 16,0-10-2-16,-5 4-1 16,-7 1 1-16,1 5 1 15,-6-10-1-15,-6 4 2 16,1 1-4-16,-1 5-2 15,-5 4 2-15,-1 1 0 16,-5 5 3-16,-5 0 1 16,-6 0-1-16,-6 4-2 15,-6 1 1-15,-11 0-1 16,0-5 0-16,-6-5 2 16,7 4-3-16,-7-9 0 15,6 5 1-15,-6 0 0 0,1-1-3 16,-6 6 2-16,-6-10 1 15,-6 5 0-15,-5 4 2 16,0 6 1-16,-12 10-4 16,12 10-1-16,0 0 1 15,-1 5 2-15,-5 0-2 16,-5 10 0-16,-1 5-1 16,-16 5 0-16,16 5 2 15,-5 5 0-15,11 1 0 16,6-1 0-16,-6 5-3 15,0 5 2-15,-5 5-1 16,10 1 0-16,-10-1-3 16,16 5 1-16,6 5-25 15,12 6-8-15,16 9-102 16</inkml:trace>
  <inkml:trace contextRef="#ctx0" brushRef="#br0" timeOffset="62378.0298">25020 7316 52 0,'-12'-5'22'0,"1"15"-18"0,0-15 11 0,5 5 5 16,-5 0 0-16,-1 0 3 15,7 0-4-15,-7 0 0 16,7 0-4-16,-7 0-1 15,1 0 0-15,0 0 2 16,0 0-9-16,-1 0 5 0,-5 0 1 16,0 0-2-16,-5 0 1 15,-1 0-3-15,0 0 2 16,1 0-4-16,-1 0-2 16,0 0 2-16,-5 0 2 15,0 0 0-15,0 0 2 16,5 0-4-16,-5 0-2 0,5 0 2 15,0 5 2-15,1 0-2 16,-7 0-2-16,7 5 0 16,5 0-1-16,0 1-2 15,0-1-2-15,0 0 3 16,0 5 2-16,6-10 2 16,-1 5 1-16,1 5-2 15,0-10-1-15,-1 5-3 16,1 5 1-16,0-5-2 15,5 0 2-15,0 0-2 16,1 0 2-16,-1 0-2 16,0 6 2-16,1-1 0 15,-1 0 3-15,-5 0-3 0,5 5 0 16,0 5-1-16,1-10-2 16,-1 5 1-16,0 5-1 15,1 6 0-15,-1-6 0 16,0 0 0-16,1 0 2 15,5 0-1-15,0 0-1 16,0-5 1-16,0 1-1 16,0-1-3-16,0 0 2 15,0 0 3-15,5 0 1 16,1 0 1-16,0-5 0 16,-1 5 0-16,7 6 2 0,-1-11-5 15,0 5-3-15,-5-5 3 16,5 0 3-16,-5 0-1 15,5 0 0-15,1 0 1 16,-1 0 0-16,0 0 0 16,6 0 2-16,0 1-3 15,6-1-2-15,-1 0 0 16,7 0-1-16,-1 0 0 16,6 0 2-16,11-10 1 15,-5 5 3-15,5 0-3 16,0 0-2-16,1 0-3 15,-7 0 1-15,1 0 1 16,5-5 0-16,-5 0 2 16,5-5 1-16,-5 0-4 15,5 0-1-15,0-5 1 0,1 0 0 16,-1 5 1-16,0 0 0 16,6 0 2-16,0-5 1 15,0 5-1-15,0 0-2 16,0 0-2-16,0 0 1 15,-6 0-1-15,0 0 0 16,1 0 2-16,-7 5 2 16,1-5-1-16,-6 0 2 15,5 0-2-15,1-5-1 16,0 0-2-16,5 0-1 16,6 0-1-16,0 0 3 15,0 5 4-15,0 0 3 16,0 0-2-16,0 0-3 0,-6 5 0 15,0 0-1-15,0 0 0 16,-5 0 0-16,0 0 0 16,-1-5 2-16,1 0-1 15,5-5-1-15,-5 0-2 16,5 0 1-16,0 0 1 16,1 0 2-16,-1 5-3 15,6 0 0-15,0 0 1 16,0 0 0-16,5 0 0 15,-5 5 2-15,0 0-1 16,0 0-1-16,-6 0 1 16,1 0-1-16,-1-5 0 15,-6 0 0-15,7 0 0 0,-1 0 0 16,0 0 0-16,6 0 2 16,0 0-1-16,6 0-1 15,-6 0 1-15,5 0-1 16,1 5-3-16,-6-5 2 15,0 5 1-15,0-5 2 16,-6 0-1-16,0 0-1 16,12-5 1-16,-6-5-1 15,0 0 0-15,0 5 0 16,-6 0-3-16,6 0 2 16,0 0 1-16,0 0 0 15,5 0 0-15,1 5 2 16,0-5-1-16,-7 5-1 15,-4 0 1-15,-1 0-1 0,-5 0-3 16,-1 5 2-16,-5-5-1 16,0 0 0-16,0 0 2 15,6 0 2-15,-1-5-1 16,1 0 2-16,5 5-4 16,1-5 0-16,-1 5 3 15,6-5 1-15,-6 5-4 16,6 0-1-16,0 0 1 15,-6 0 0-15,0 0 3 16,1 0 1-16,-7 0-4 16,-5 0-1-16,0 0 1 15,0 0 0-15,6-10 1 16,-1 5 0-16,7 5 0 16,5-10 2-16,5 5-1 0,1 5-1 15,5 0-2-15,-5 0 1 16,-1 0 1-16,-5 0 2 15,-6 0-3-15,1 0 0 16,-1 0 1-16,-5 0 2 16,-1 0-3-16,-5 0 0 15,6 0 1-15,5-10 2 16,0 5-1-16,6 5-1 16,12 0 1-16,-7 0-1 15,1 0 0-15,-1 0 0 16,1 0-3-16,-6 0 2 15,0 5 1-15,0 5 0 0,0-10 0 16,-6 0 2-16,0 5-3 16,6-5 0-16,0 10 1 15,0-10 0-15,6 5 2 16,-1 5 1-16,7-5-4 16,-1 5 1-16,0 0-2 15,-5 5 0-15,-1 0 2 16,-5 0 0-16,0 1 0 15,-6-1 0-15,1-5 0 16,-1-5 2-16,0-5-1 16,12 0-1-16,-1 0 1 15,1 0-1-15,0 0 0 16,-1 0 2-16,1 0-1 16,-1 0-1-16,-5 0 1 0,0 0-1 15,-5 0 0-15,-1-5 0 16,6 0-3-16,-6-5 2 15,-5 0 1-15,5-1 0 16,0 1 0-16,6 0 0 16,0 0 0-16,0 0 2 15,-6 0-1-15,1 0-1 16,-1 0 3-16,0 5 0 16,-5-10-4-16,-1 5 1 15,-5 5 0-15,0-10 0 16,-5 0 0-16,-1-5 2 0,-6-1-1 15,1-4 2-15,0 0-2 16,-6-5-1-16,0-5 1 16,0 5-1-16,0-16 0 15,0 1 0-15,0-5 0 16,-6 4 0-16,0 1 2 16,-5-5 1-16,0 5-1 15,-6-1-2-15,-6 6-2 16,0 5 1-16,-5 5 1 15,0 0 0-15,-6 4-3 16,-6 6 2-16,0 0 3 16,-5 5 3-16,-6-15-7 15,-6 15 0-15,1-10 0 16,-12 10 3-16,-6-1 0 16,-5 1-1-16,-6 0-2 15,-5 5 1-15,-1 0 1 0,0 0 0 16,-5 0 0-16,-6 5 0 15,-17 5 0-15,1 0 0 16,-13 0-3-16,13 0 2 16,-1 0 1-16,0 5 2 15,-11 0-1-15,-6 0-1 16,-6 0 3-16,-5 5 0 16,11-5-1-16,-5 5 1 15,-12-10-4-15,-6 5 0 16,1-5-1-16,11 0 0 15,5 0 4-15,1 0 1 16,-6 0-1-16,-6-5-2 0,0 0-2 16,11 0 1-16,12-5 1 15,0 5 2-15,-6 0-1 16,-11 0-1-16,0 0 1 16,5 5-1-16,12-5-3 15,6 5 2-15,-1 0 1 16,-5 0 2-16,0 0-3 15,-1 5 0-15,-4 0 1 16,16 0 2-16,6 0-1 16,-1 0 2-16,1 0 0 15,-6 0 1-15,0-5-5 16,0 5 1-16,1-5-2 16,10 0 0-16,6 0 2 15,6 0 0-15,0-5 0 16,-6 5 2-16,0-5-3 0,-6 5 0 15,1 0 1-15,-1 0 2 16,6 5-1-16,12 0-1 16,-1-5 1-16,1 5-1 15,-7-5 0-15,-4 5 0 16,-1-5-3-16,0 5 2 16,0 0 1-16,6 0 2 15,5 0-1-15,6 0-1 16,6-5 1-16,0 0 1 15,5 0-1-15,-5 0 2 16,-6-5-4-16,-6 5 0 16,1-5-1-16,-7 10 0 0,7 0 0 15,-1 5 0-15,6-4 2 16,6 4 0-16,0-5 0 16,0 5 0-16,-1-5 0 15,1 5 0-15,0-5-3 16,0 5 2-16,-1-5 1 15,7 5 0-15,5-10-5 16,0 0-1-16,11 0-37 16,1 0-14-16,-7-10-77 15,12 20-53 1,-28-5 80-16</inkml:trace>
  <inkml:trace contextRef="#ctx0" brushRef="#br0" timeOffset="88860.7507">18183 13428 108 0,'0'-15'41'0,"0"15"-32"0,-6-15 9 0,1 15 1 16,-1-10-11-16,0 5-2 15,1 5 5-15,-7-10 2 16,1 10-6-16,-6 10 11 0,-6-10 5 15,1 15 0-15,-1-10 0 16,0 5-1-16,-5 5-2 16,0-10-6-16,0 5-4 15,-1-5-1-15,-5 5 1 16,0-10 1-16,0 0 1 16,-5 0-2-16,-6 5 1 15,-6 0 0-15,5 0 3 16,1 0-5-16,5 0-1 15,1 0-2-15,-6 0 1 16,-1 0-2-16,1 0 2 16,0 0-2-16,-6 0 2 0,0 0-2 15,0 0 2-15,0 0-4 16,0 6 0-16,6-1 1 16,-1 0 2-16,1 0-5 15,0 5-3-15,5 0 3 16,6 0 1-16,0 15 0 15,6-10 1-15,0 5 0 16,5 11 1-16,1-6-5 16,5 0 1-16,0 0-2 15,5 0 0-15,1 1 0 16,5-1-2-16,6 0 3 16,-5 5 2-16,5 0 0 15,0 6 2-15,5-11-4 0,1-5 0 16,0 5-1-16,5 0 0 15,0-5 2-15,1 6 2 16,5-11-3-16,5 5-2 16,6-5 2-16,6 0 2 15,6-5 0-15,0 0 2 16,11 0-4-16,0-5 0 16,5 0 1-16,1 1 2 15,-6-1-1-15,0 0-1 16,0 0 1-16,-6 0 1 15,0-5-1-15,0 5-1 0,1-5 3 16,5 5 0-16,5 5-1 16,6-10-2-1,6 5 1-15,6 0-1 0,-1 0 0 16,-5 0 0-16,0-5 0 16,-5 0 2-16,4 0-3 15,1 0 0-15,6 0 1 16,5 1 0-16,6 4 2 15,6-5 1-15,-6 5-1 16,-6-5-2-16,-6 0 1 16,1-5-1-16,-1 0 0 15,29-5 0-15,0 0 0 16,0 0 2-16,-6 0-3 16,1 5 0-16,-13 0 1 0,-10 0 0 15,-6 0 0-15,-6 0 2 16,6 5-3-16,0 5-2 15,6 0 2-15,-1 0 2 16,6-5-2-16,1 0 0 16,-1-5 1-16,-6 0 2 15,-5-5-3-15,-5-5 0 16,-1 0 1-16,11 0 0 16,-5 0 0-16,0 0 0 15,6 5 0-15,-1-1 0 16,-5 6 0-16,0 0 0 15,-6 0 0-15,1 0 2 16,-7 0-3-16,-5 0 0 16,0-5 1-16,0 0 0 0,0 0 0 15,6 5 0-15,-1 0 0 16,1 0 2-16,5 0-3 16,0 0-2-16,1 0 4 15,-7 5 3-15,1 5-1 16,-1-4-2-16,-5-1-3 15,-5 0 1-15,-1-5 1 16,0 0 0-16,6 0 0 16,6 5 0-16,-1 0-3 15,7 0 2-15,4 0 3 16,7 5 1-16,-6-5-4 16,6 0 1-16,-7 0 0 15,-4-5 0-15,-1 0-3 16,0 5 2-16,6 0 1 0,6 10 0 15,5-10 0-15,0 5 2 16,0 5-3-16,1-15 0 16,-1 5 1-16,-11-5 2 15,0 0-3-15,5 0 0 16,6 0 1-16,1 10 2 16,10-10-1-16,1 0-1 15,-1 0 1-15,-5 0-1 16,-5-10 0-16,-1 5 0 15,6-10 0-15,11 5 0 16,6-5-3-16,11 0 2 16,-6 5 1-16,-10 0 0 15,-7-5 0-15,1-5 2 0,5-1-3 16,6 6 0-16,0 5 1 16,0 0 2-16,-1 5-1 15,-10 5-1-15,-6-10-2 16,-6 5 1-16,6-10 3 15,6 0 1-15,-1 15-4 16,1-10 1-16,-6 10 0 16,-1 0 0-16,-10 10 0 15,0-10 2-15,-12 0-3 16,0 0 0-16,6 0 1 16,-6 0 0-16,1 0 0 15,4 0 2-15,1 0-1 16,0 0 2-16,0 0 0 15,-6-10 1-15,1 10-2 0,-7 0 1 16,-5 0-4-16,0-5 0 16,-6 5 1-16,1-10 0 15,-1 5 0-15,6 5 0 16,0 0-3-16,0 5 2 16,5 5 1-16,1-10 0 15,0 5 2-15,-1 5 1 16,-5-10-4-16,6 5 1 15,-6 5 0-15,0-5 2 16,-6 5-3-16,0-10-2 16,-5 0 4-16,5 0 1 15,0 0-3-15,6 0-1 0,0 0 3 16,6 5 3-16,5-5-3 16,0 10-3-16,1-10 1 15,4 0 2-15,-4 5 0 16,-7-5 2-16,1 0-7 15,-6 0 1-15,5 0 1 16,1-5 3-16,5 5 2 16,6 0 1-16,6 0-5 15,5-10 1-15,-5 10 0 16,-6 0 2-16,-1 0-3 16,-4 0 0-16,-7 0 1 15,1 0 0-15,-1 0-3 16,7 0 2-16,-1 0 3 15,0 0 1-15,6 10-6 16,0-10 0-16,0 5 1 0,-6 0 1 16,0 0 1-16,-5-5 2 15,0 0-1-15,-1-5-1 16,1-5-2-16,5 0 1 16,12 5 3-16,5-10 3 15,-5 15-4-15,-1-10-1 16,-5 10 0-16,-6 0 0 15,1 0-3-15,-7 0 0 16,1 0 2-16,-6 0 0 16,0 0 1-16,5 0 2 15,6 0-1-15,6 0 2 16,6 0-4-16,5 0 0 16,-5 10 1-16,-6 5 0 0,-6-10 0 15,-6 5 0-15,1 0 0 16,0-5 0-16,-1 0-3 15,7 0 2-15,-1 0 1 16,6 0 2-16,0 0-1 16,0-5-1-16,-6 0 1 15,0 0-1-15,-11 5 0 16,-6-5 0-16,1 0 0 16,-7 0 0-16,6-5-3 15,-11 0 2-15,0-5 1 16,6 0 0-16,0 0 0 15,-1-5 0-15,6 0 4 0,1 0 2 16,5 10-5-16,0-10 0 16,0-5-3-16,-6 5 0 15,-6 5 0-15,-5-6 0 16,0 1 4-16,-5 0 1 16,-1 0-4-16,-5-5 1 15,-1 5 0-15,1 0 2 16,-6 0-3-16,0-15 0 15,-6 4 3 1,0 6-1-16,-5-5 2 16,0 0-4-16,-1-5-2 15,7 0 2-15,-7-11 2 16,7 6-2-16,-7-5 0 0,7 5-1 16,-7 0-2-16,1 4 3 15,-6 1 2-15,-6 5 0 16,1 0 2-16,-1 5-4 15,0 0 0-15,-5-6-1 16,0 6 0-16,-1 0 4 16,-5 5 1-16,0 0-1 15,0 0 1-15,1 0-4 16,-7 0-2-16,0 0 2 16,1-5 2-16,-1-1 0 15,-5 6-1-15,-1 0 1 16,-5 0-1-16,-5 0 0 15,-6 5 0-15,-6-5-3 0,-6 0 2 16,0 0-1-16,1 0 0 16,5 0 2-16,0-1 0 15,-6 6 0-15,1 0 0 16,-12-5 0-16,0 0 2 16,0 0-3-16,-6 0 0 15,-5 0 1-15,11 0 0 16,0 0 0-16,0 5 0 15,1 5-3-15,-1-10 2 16,0 15 1-16,-6-16 2 16,-5 6-1-16,0 5-1 15,-6-5-2-15,6 5 1 16,5 0 1-16,6 0 2 0,0 0-1 16,0 0-1-1,-5-5-2-15,-12 0 1 0,0 5-1 16,-6 0 0-16,1 0 2 15,5 0 2-15,11 5-1 16,-11-5 2-16,12 0-4 16,-12 0 0-16,0-5 1 15,-11 5 0-15,0 0 0 16,-1 5 2-16,7 0-3 16,-1 5 0-16,6 0-1 15,-11 0 0-15,-6 0 4 16,-5 0 3-16,-1 0-4 15,6 0-3-15,12-5 1 16,-1 0 2-16,6 0-2 16,-5-5 0-16,-1 0-1 0,-5-5 0 15,-6 0 2-15,0 0 0 16,12 5 0-16,5 0 0 16,0-5 0-16,0 5 2 15,-17-11-3-15,-5 16 0 16,-7-10 1-16,7 10 2 15,5 0-1-15,6-5-1 16,0 5-2-16,-12-10 1 16,-5 5 1-16,-6 5 2 15,6 5-1-15,11 5-1 16,0-10 1-16,0 0-1 16,-5 0 0-16,-18 0 0 15,6-10 0-15,6 10 2 0,11 0-3 16,0 0-2-16,1-5 4 15,-13 5 1-15,-4-10 0 16,-7 10-2-16,6 10 1 16,12-10-1-16,-1 0 0 15,-5 0 0-15,-12 0-3 16,-10 0 2-16,4 5 1 16,7 5 0-16,-1 5 2 15,-10-10 1-15,-13 6-4 16,1 4-1-16,11 0 1 15,6 0 0-15,-11 0 1 16,-6 0 0-16,-6 0 0 0,6 0 2 16,11 0-1-16,0 5-1 15,-5-5 1-15,-7-10-1 16,1 6-3-16,23-11 2 16,5 0 1-16,6 0 0 15,-12 0 0-15,-5 0 0 16,0 0-3-16,11 0 2 15,6 5-1-15,5 5 0 16,-5-5 4-16,-6 5 1 16,0-10-6-16,1 5 0 15,10-5 3-15,12 5 2 16,5 0-3-16,-5 5 1 16,-12 0 0-16,1 0 2 15,-6 0-3-15,5 0 0 0,6 0-1 16,12 0 0-16,-1 0 2 15,1 0 2-15,-1-5-1 16,-5 0-1-16,-6-5 1 16,6 0-1-16,5 0 0 15,12 0 2-15,0 0-3 16,0 0 0-16,-1 5 1 16,-10-5 0-16,-1 0-3 15,-5 0 0-15,0-5 2 16,11-5 0-16,-6 0-2 15,12-5 2-15,0 5-17 16,-6 0-5-16,-11 5-35 16,-6 10-13-16,0 5-60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18:38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2619 14972 144 0,'-5'-5'55'0,"5"0"-43"0,11 0-6 0,-5 5-3 15,5 0-5-15,0-5 0 16,6 0 2-16,11 0 2 16,-5-5-1-16,0 5 6 0,11-5 5 0,5-5 14 15,12 10 5 1,17-10-9-16,6-1-3 0,16 1-9 15,1-15-4-15,16-5-3 16,7-5 0-16,27-11-2 16,12 6-1-16,-17 5 1 15,0 5-1-15,5 5-3 16,0 9 2-16,-5 6 1 16,-6 10 0-16,-11 10 0 15,-5 0 2-15,-13 0-1 16,1-5-1-16,-6 5-2 15,-11 0 1-15,-5 0-1 16,-18 1 0-16,-11-6 4 16,-12 0 1-16,-10 0 1 0,-12 0 0 15,-17-6-2-15,-12 1 1 16,-10 0-4-16,-18 5 0 16,1 0-1-16,-24 5-2 15,1 0 5-15,-17 6 3 16,-34 9-3-16,-12 5-1 15,1 5 0-15,-1 5 0 16,-11 5 0-16,-11-4 0 16,-6-6 0-16,17-5 0 15,12 0 0-15,-18 0 0 16,1-10-3-16,5 0 2 16,-5 1 1-16,16-1 2 0,23-15-1 15,6 0-1-15,17 0 1 16,17 0-1-16,-1-10 0 15,18 5 0-15,17-6 0 16,11 6 2-16,22-10-1 16,12 0-1-16,23-10 1 15,34 0 1-15,27-5-1 16,24 0-1-16,-1-1 1 16,29-9 1-16,23 5-1 15,-1 0-1-15,12-5 1 16,11 4-1-16,6 6 0 15,-23 0 2-15,-23 0-1 16,-5 0 2-16,-11 9-4 16,-18 6 0-16,-11 10 1 15,-22 5 2-15,-18 0-1 0,-10 0 2 16,-12 5-2-16,-6 0 2 16,-22 0 2-16,-12 0 2 15,-17 1-6-15,-16 4 0 16,-29 5-1-16,-12 5 2 15,-10 10-1-15,-12 0 2 16,-23 0-2-16,-22 16-1 16,-11 4 1-16,-1 0 1 15,1 6-6-15,-6-6-1 16,5-5-1-16,-11 0 4 16,29-14 5-16,16 4 3 15,-5-10-5-15,23 0 0 0,-1-5-1 16,12 0 2-16,11-5-1 15,11 0-1-15,12 1 1 16,11-11-1-16,11 5 0 16,12-10 0-16,17 5-3 15,16 5 2-15,12-10 1 16,17 0 0-16,17-10 2 16,28 5 1-16,23-10-1 15,0-1-2-15,6 1-2 16,5 0 1-16,17 0 3 15,11-5 1-15,-11-5-4 16,-22 0-1-16,-12 0 1 16,-17-1 0-16,-22 11 1 15,-12 10 0-15,-16-10 4 16,-13 15 2-16,-16-10 6 0,-5 5 5 16,-24 5-9-16,-10 0-2 15,-18 5-4-15,-22 5-2 16,-23-5 1-16,-17 5-1 15,0 5 0-15,-11-10 0 16,-17 6 0-16,-17 4 0 16,-12-10 0-16,12 15 0 15,-6-5-3-15,-11 5 2 16,6 0 1-16,5 5 2 16,23-5-1-16,22 1-1 15,6 4 1-15,23-20-1 16,17 5-3-16,34 5 0 15,22-15 2-15,23-10-18 16,40-5-4-16,27-5-99 16</inkml:trace>
  <inkml:trace contextRef="#ctx0" brushRef="#br0" timeOffset="2776.9309">19083 13196 88 0,'0'-25'33'0,"0"25"-26"0,0 0 3 16,0 0-2-16,0 0-7 15,0 10 0-15,0-10 10 16,0 0 5-16,0 0 9 15,0-10 7-15,0 5-2 16,-6-5 0-16,1-5-9 16,-1-5-2-16,0 0-11 15,-5 0 1-15,0-5 2 0,-1 10-2 16,1-11 0-16,-6 11-5 16,0 0-1-16,0 0 1 15,-6 10 0-15,1-10 0 0,-1 0 2 16,0 0 3-16,1 5 2 15,-7-5-3-15,-4 0-3 16,-1-1 2-16,-12 6 0 16,1 0-1-16,-6 0-1 15,-6 0 3-15,-5 0 3 16,0-5-6-16,-6 10-1 16,6-10 0-16,0 0 2 15,-1 5-3-15,-10 0 0 16,-7 0 1-16,-4 0 0 15,-1 0-2-15,0 0-2 16,6-1 1-16,-1 6-1 16,7 0 0-16,-1 5 2 0,-5 0-1 15,0 5-1-15,-6 5 3 16,0 1 0-16,0-1-1 16,6 0-2-16,5 5 1 15,1 5 1-15,5-5-1 16,0 0-1-16,6 0 1 15,-6 5-1-15,0 5 0 16,0 6 0-16,0 9-3 16,6 15 2-16,-1-5 1 15,1 11 0-15,6-1 0 16,5 1 2-16,5-6 1 16,7 0 1-16,-1 6 0 15,6-11 2-15,0 5-1 0,6 6 0 16,5 4-3-1,6 5-2-15,6 11 1 0,5-1-1 16,6-9 2-16,6-1 1 16,5 6-1-16,1-21 1 15,5 5-2-15,0-4-1 16,0-1 1-16,5 5-1 16,1 11 0-16,5-6 2 15,6 11-1-15,6-1 2 16,-1-5-2-16,7 1-1 15,-1-6 1-15,6-4 1 16,0-1-1-16,5-5-1 16,1 1-2-16,5-6 1 0,-11-5 3 15,6-4 3-15,5 4-4 16,6-10-3-16,5 5 1 16,12-5 2-16,0-4 2 15,0-1 3-15,11 0-5 16,-5 0-1-16,-1-10-2 15,7 0 0-15,10 1 0 16,6-1 0-16,1-5 2 16,-7 0 2-16,-11 0-3 15,1 5 0-15,10-5 1 16,6 0 2-16,6 0-3 16,6-5-2-16,-12 5 4 15,-6-15 1-15,1 5 0 16,5 6-2-16,6-11-2 0,5 0 1 15,-10 0 1-15,-1 0 2 16,-6 0-1-16,12 0-1 16,6-11-2-16,5 6 1 15,-11-10 3-15,-6-15 1 16,-11 0-1-16,-6-5 1 16,6-16 0-16,11-4 1 15,0-10-2-15,-5-1 1 16,-6 1-2-16,-12-5 2 15,-11-16-4-15,-5-10-2 16,-6-39 4-16,0 4 3 16,-12 10-1-16,-10 0-2 15,-12-4 0-15,-17-16 1 0,-17-20-3 16,-17 10-2-16,-12 0 4 16,-16-20 1-16,-17-15-3 15,-23 5 1-15,-28 15-2 16,-23-10-2-16,0-5 3 15,-17 5 2-15,-45 10-7 16,-6 25-1-16,-28 20-29 16,-51 15-12-16,-28 36-57 15,-62 10-24-15,-52 19 16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20:04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25172 5234 84 0,'0'-10'33'0,"0"5"-26"0,0 0 5 15,0 5 2-15,6-5-4 16,0 0 0-16,5 0 0 16,6 0 4-16,11 0 1 15,6 0 0-15,6-1 4 16,11 1 2-16,6 5-11 16,5 0 1-16,0 5 2 0,0 1-9 15,1-1-2-15,-7 5-2 16,1 0 2-16,-1 0-1 15,-5 5-1-15,-5 5 1 16,-7 5-1-16,-11 10 0 0,-16 6 2 16,-18-1 3-16,-11 5 4 15,-11 5-2-15,-6 6-2 16,-6-1 2-16,1 0 2 16,-1-4-2-16,0-1-2 15,6-15-5-15,6 0-2 16,11-4 1-16,6-1 2 15,11 0-2-15,6 10 0 16,10-5 1-16,7 11 2 16,0 9-1-16,5 0 2 15,0 6-4-15,-5-6-2 16,-6 0 2-16,-6 1 0 0,-11-1 1 16,-5-5 0-16,-7 1 0 15,-10-6 0-15,-7-15 2 16,-5-5 1-16,-11-5-1 15,-6-5-2-15,0 0 1 16,0-9 1-16,0-1-3 16,0-5 0-16,6 0-67 15,11 0-63 1</inkml:trace>
  <inkml:trace contextRef="#ctx0" brushRef="#br0" timeOffset="558.826">26253 6527 124 0,'12'0'46'0,"-1"5"-35"0,0 5 5 0,-11 0 2 16,0 0 3-16,-5 5 2 16,-7 5-4-16,1 5 1 15,0 0-11-15,-6 16-1 0,0 19 2 16,0 15-6-16,0 6-2 16,6-6-1-16,-1-9-1 15,12-11-3-15,0-5 0 16,6-20-86-1</inkml:trace>
  <inkml:trace contextRef="#ctx0" brushRef="#br0" timeOffset="1201.0148">26593 5556 104 0,'0'-15'38'0,"6"5"-29"0,5 5-3 0,-5-6-1 15,11 1 16-15,11 0 10 16,12-5 7-16,16 0 2 16,18 0-14-16,-1 5-5 15,1 5-12-15,-6 10-6 0,-12 5-2 0,-5 5-1 16,-11 5 0-16,-12 5 13 15,-16 11 6-15,-12 9-1 16,-17 5 0-16,-17 6-6 16,-17 9-2-16,-6 10-2 15,0 16 0-15,7 0-4 16,10-6-3-16,17-10-3 16,23-14 1-16,17-11-1 15,23-15 0-15,11-15-22 16,11-20-10-16,0-15-57 15,6-15-52 1,6-10 48-16</inkml:trace>
  <inkml:trace contextRef="#ctx0" brushRef="#br0" timeOffset="1832.1502">28166 5571 132 0,'-17'0'52'0,"12"-10"-41"0,-7 5-4 0,1 5-5 0,-6 0 2 15,0 0 5-15,-5 0 10 16,-1 0 6-16,-5 0-13 16,-1 5 0-16,1 5 1 0,5-5-7 15,1 5-3-15,5 5-2 16,5 0 1-16,12 5-1 16,12 5-1-16,5 6 1 15,11 9 1-15,0 0-3 16,6 15 0-16,0 11 1 15,0 14 2-15,-6-9-3 16,1 9 0-16,-12-9 3 16,-6-1 1-16,-11-5-1 15,-11-4 1-15,-6-11 0 16,-12-10 1-16,-4-5 0 0,-7-14 0 16,-5-6 4-16,5-15 5 15,0-10-5-15,12-5 0 16,5-11-4-16,12-14-1 15,17-10-3-15,5-11-3 16,12-9 4-16,11 0 1 16,5-6-3-16,7 6-1 15,-7-1 3-15,-5 6 1 16,-6 5 0-16,-11 4-2 16,-5 6 1-16,-7 15 1 15,-5 0-1-15,-5 9-1 16,-7 11 1-16,1 5-1 15,0 5-40-15,-1 0-15 0,7 0-41 16</inkml:trace>
  <inkml:trace contextRef="#ctx0" brushRef="#br0" timeOffset="2675.1007">28868 6104 64 0,'0'-5'27'0,"-5"5"-21"0,5 0-1 16,0 0-1-16,0 0 8 16,0 0 4-16,0 0 1 15,-12 0 2-15,12 0-4 16,0 0-1-16,0 0-8 15,0 0-4-15,0 0-1 16,0 0-1-16,0 10 0 16,0 0-3-16,6 5 2 0,0 0 1 15,-1 0 2-15,6-5-1 16,1 6 2-16,-1-16-4 16,-5 5 0-16,-1-5 12 0,-5 0 7 15,0-5 0-15,-5 5-1 16,-1-16-7-16,0 6-4 15,-5 5-3-15,0-10 0 16,0 0-2-16,5 5 2 16,0 0-4-16,1 5 0 15,5 5 1-15,0 0 0 16,-6 15-3-16,6 0 2 16,0 10 1-16,6-10 2 15,-1 1-3-15,7-1 0 16,-1-5 1-16,0-10 0 15,0 0 6-15,-5-5 6 0,0 0-2 16,-1-10 0-16,-5-11-4 16,0 6-1-16,-5 0-3 15,-1 5-2-15,0 0 1 16,-5 10-1-16,5 5 0 16,1 5 0-16,-1 5-40 15,6 5-15-15,6 0-28 16</inkml:trace>
  <inkml:trace contextRef="#ctx0" brushRef="#br0" timeOffset="3152.7475">29615 5702 88 0,'12'-15'35'0,"-7"15"-27"15,7-6 16-15,-12 6 4 0,5 0 9 16,1 6 7-16,0 4-4 16,-1 5 0-16,-5 15-22 15,0 0 1-15,0 5-1 0,-5 21-6 16,-1 14-2-16,-5 21-5 15,-1 9-2-15,1 11-1 16,0-1 1-16,-1 11-2 16,1 5 2-16,11-15-4 15,0-16 0-15,6-19 1 16,5-21 0-16,0-30-36 16,6-30-13-16,6-25-61 15</inkml:trace>
  <inkml:trace contextRef="#ctx0" brushRef="#br0" timeOffset="3648.2933">30413 5812 108 0,'23'-25'44'0,"-23"25"-35"0,0-10 9 15,-6 5 4-15,1 5 0 16,-7 0 4-16,-5 5-1 16,-5 5 2-16,-1 5-15 15,0 5-2-15,-5 5-3 0,-6 6-3 16,0 19-1-16,0 10-1 15,6 6 1-15,0 14-2 16,11 1-1-16,11-1 1 16,17 1-1-16,18-21 0 15,10 0 0-15,12-24-3 16,6-16 2-16,11-20 1 16,5-10 2-16,1-16-1 15,5-29 2-15,-17-15 2 0,-16-16 2 16,-18 1-3-1,-17 9-1-15,-22 1-1 0,-17 9-2 16,-12 11 5-16,-5 15 1 16,-12 15 0-16,-5 15-1 15,0 5-8-15,-12 10 0 16,0 5-83 0,1 15-56-16,11 0 52 15</inkml:trace>
  <inkml:trace contextRef="#ctx0" brushRef="#br0" timeOffset="4193.3275">30747 5385 72 0,'6'25'30'0,"-1"-10"-24"0,12 0 2 0,-5-5-1 0,5-5 16 16,5 0 9-16,12-5-1 15,6-5 2-15,5 0-15 16,6-5-3-16,0-5-9 16,0 0-4-16,6 0 1 0,-1 5-4 15,-11-5 0-15,-5 0-1 16,-12-1 0-16,-5 16-75 15</inkml:trace>
  <inkml:trace contextRef="#ctx0" brushRef="#br0" timeOffset="5088.2116">31353 4997 56 0,'-6'0'24'0,"6"0"-18"0,0 5 2 15,0-5 0-15,0 0 7 16,0 0 4-16,0 0 0 16,0 0-2-16,6 0-1 15,5 0 3-15,12 0-9 0,5-5-3 16,17 0 0-1,6 0 2-15,6 5-4 0,-1 0-3 16,-5 5-1-16,-5 5 1 0,-7 0 1 16,-5 1 12-16,-6-1 5 15,-11 5-2-15,-5 0 2 16,-12 5-9-16,-6 5-4 16,-5-10-4-16,-1 5 0 15,1 5-4-15,0-15 0 16,-1 6 3-16,1-1 1 15,0 0 1-15,5-5 2 16,1 0-3-16,-1 0-2 16,0 0 0-16,6 0-1 15,-5 0 0-15,-1 5 2 16,0-5-3-16,1-10 0 0,5 5 1 16,0 5 0-16,0-5 0 15,0 5 0-15,0 6 0 16,0-11 2-16,0 5-1 15,0 5-1-15,0-10-2 16,0 5 1-16,0 0 1 16,5 0 2-16,1 0-3 15,5 5-2-15,6-5 4 16,0 0 1-16,6-5 0 16,-1-5-2-16,1 0 1 15,0-5 1-15,-1-5-1 16,1-5 2-16,0-5-4 15,-6 0-2-15,-6-5-36 16,-5 5-16-16,-1 4-36 16</inkml:trace>
  <inkml:trace contextRef="#ctx0" brushRef="#br0" timeOffset="5734.8339">31958 5088 64 0,'6'-5'24'0,"-6"5"-18"0,11-5 11 15,-5 5 6-15,5-5 1 16,6 0 3-16,6 0-6 0,5 0-3 15,12-5-8-15,5 5-2 16,0 0-4 0,1 5-3-16,-7 5 2 0,1 0-2 0,-6 5-1 15,-6 0 1-15,-11 5-1 16,-6 0 13-16,-5 10 8 16,-12-10-6-16,-11 15-1 15,-5-4-8-15,-7 9-4 16,1 0-1-16,0 0 1 15,5-5-3-15,6 1-2 16,6-6 2-16,5-5 0 16,6-5 1-16,12-5 0 15,-1 0 0-15,6-5 2 16,-6 0-1-16,-5 5-1 0,-6 0 1 16,-6 5 1-16,-11 5-1 15,-5 1-1-15,-7 9 7 16,7-10 3-16,-1 0-8 15,6 0 0-15,6-5-2 16,-1 0 0-16,12-5-88 16,6-15-47-1,5-5 61-15</inkml:trace>
  <inkml:trace contextRef="#ctx0" brushRef="#br0" timeOffset="6380.3873">31953 5913 140 0,'0'5'55'0,"-6"5"-43"0,6 10-3 15,0-5-5-15,0 10-4 16,-6-5 0-16,1 16 0 15,-7 9 2-15,1 10-1 16,-6 6-3-16,0-1 1 0,0 5-1 16,0 1 0-16,0-6 2 0,6 0 2 15,5-9-1-15,12-6 2 16,5-10-2-16,6-10-1 16,6-15 14-16,5-15 5 15,12-10-3-15,5-10 1 16,6-5-6-16,0-10-1 15,0-5-6-15,0-16-1 16,-6 6-3-16,-5-6-1 16,-6 11-10-16,-6 5-5 15,-6 10-30 1,-5 10-50-16,-5 9 14 16</inkml:trace>
  <inkml:trace contextRef="#ctx0" brushRef="#br0" timeOffset="6592.9222">32071 6612 96 0,'17'10'35'0,"-5"-10"-27"0,16 0-4 15,-17 0-3-15,12 0 1 16,0 0 1-16,5 0-4 15,0 5 1-15,1 0-2 16,-7-5 0-16,1 5-38 0,-1 5-15 16</inkml:trace>
  <inkml:trace contextRef="#ctx0" brushRef="#br0" timeOffset="7146.4526">32739 6456 136 0,'-11'-30'52'0,"11"25"-41"0,-6-10-4 0,1 15-5 0,-7-10-2 16,-5 10 0-16,0 0 2 15,-5 10 3-15,-1 5-2 16,-11 5 7-16,0 10 3 0,0 5-4 15,0 1-1-15,12 4-6 16,5 0-4-16,17 0 3 16,11 1 1-16,12-11-3 15,5 0 1-15,6-15 9 16,5-15 5-16,7-15 3 16,-7 0 1-16,-5 0-7 15,0-5-4-15,-11 0-2 16,-6-1 1-16,-6 1 8 15,-5 5 5-15,-6 5 0 16,0 10-2-16,0 0-9 16,0 10-5-16,6 10-5 15,5 5-1-15,0 16 2 0,6 14 0 16,6 10 3-16,5 11 1 16,0-1-4-16,1 1 1 15,-7-1-2-15,1-9-2 16,-12-1 3-16,-11-5 2 15,-17 1-2-15,-11-1 0 16,-12-15 5-16,-5-4 2 16,-11-16-2-16,-7-10-1 15,-5-15-3-15,-5-10-1 16,-6-10-39-16,5 5-15 16,6 0-52-1</inkml:trace>
  <inkml:trace contextRef="#ctx0" brushRef="#br0" timeOffset="45037.4456">25144 7533 104 0,'-28'15'41'0,"17"-10"-32"0,-1-5 13 0,12 0 3 15,0 0-2 1,0 0-2-16,0 0-5 0,0 0 0 16,6 5-9-16,5-5 5 15,6 0 1-15,12 5 0 0,16-5 2 16,11 0-4-16,12 0 1 15,12 5-5-15,-1 0 1 16,0-5-1-16,6 0 1 16,11-5-2-16,12 5-1 15,5 0-1-15,0 15 0 16,-5-15-2-16,-7 5 1 16,13-5 0-16,4-5 3 15,18 5 1-15,-6-10 3 16,-5 0-3-16,-1-5-2 15,-5 0-2-15,-5-1 0 16,-18 1-4-16,-17 5 0 0,-17 0 3 16,-11 5 1-16,-23 0 3 15,-11 5 1-15,-17 5-1 16,-11 0-1-16,-12 0-3 16,-5 0-2-16,-6 5 1 15,-5 0-1-15,-12 1 2 16,-6-6 1-16,-17-5-1 15,-16 5-2-15,-12 5-2 16,-5 5 1-16,-1 0-1 16,-5 0 0-16,-12 10 2 15,-16 5 0-15,5-5 0 16,11 16 2-16,1-1-1 16,5-5-1-16,6 0 1 0,5-5-1 15,12-4-3-15,17-6 2 16,11-5 1-16,17 0 2 15,17-5-3-15,12 0 0 16,16-5 1-16,17-5 2 16,17 0-1-16,12 0 2 15,11-5-2-15,11 5 2 16,6 0-2-16,23-5 2 16,22 0-2-16,11-5 2 15,7 0-4-15,10-5 0 16,18-5 1-16,16-11 0 15,-11 1 0-15,-5 0 0 16,-1 0 0-16,-5 5 2 0,-6 5-1 16,-22 5-1-16,-24-1 1 15,-16 11-1-15,-17 0 0 16,-17 0 0-16,-11 5 2 16,-18 0 3-16,-10 0-2 15,-12 0-2-15,-23 5 0 16,-17 0-1-16,-16 6 0 15,-12 4 2-15,-11-5-1 16,-6-5-1-16,-17 0 1 16,-28 0-1-16,-12 5 0 15,6 0 0-15,1-5 0 16,-7 0 0-16,1 0 0 16,-1-5 0-16,18 0 0 0,16 0 0 15,18 0 0-15,10 0 2 16,18-5-3-16,11 5 0 15,12 0 1-15,10 0 0 16,12 5-3-16,6 5 2 16,11 0 1-16,6 5 0 15,5 0-3-15,12 0 2 16,11 0 1-16,11-15 0 16,11-10-29-16,7-10-13 15,-7-20-91 1</inkml:trace>
  <inkml:trace contextRef="#ctx0" brushRef="#br0" timeOffset="46749.6848">17470 8307 28 0,'-6'-10'13'0,"6"5"-10"0,0 0 0 16,0 5-2-16,-5 0-4 15,-1 0 2-15,0 0 3 16,1 0 1-16,-7 5-1 16,1 5-2-16,0 5 23 15,5 5 11-15,0 6-8 16,1-1-5-16,-1 5-8 0,6 5-3 15,0 0-4-15,6 0 1 16,5 1 0 0,0-1 3-16,6 5-1 0,12-10 0 15,10-10-1-15,12 6 2 16,6-1-5-16,11-5-1 0,5 0 2 16,6-5 3-16,1 0 5 15,-1-5-6-15,11 10-2 16,7-15 1-16,10 5 2 15,6 6-2-15,6-11 1 16,-17 5-1-16,6-5 1 16,10 5-4-16,1 5-3 15,6-5 2-15,-6 5 0 0,0-5-1 16,-1 0 1-16,7-10 0 16,16 0 1-16,1 0 2 15,-6-5 3-15,0-5-2 16,5-5-2-16,6 0-5 15,12 0 0-15,-18 0 0 16,-5 5 2-16,0 5-3 16,17-6 0-16,5 6 3 15,-5 5 1-15,-6-10-4 16,11 5 1-16,7 5 4 16,-1-15 2-16,-6 5-5 15,-5 0 0-15,17-5 3 16,0 0 2-16,-6 0 0 15,-11 0 1-15,5 0-2 0,6 0 0 16,6 0-6-16,-12-1 1 16,-16 1 0-16,-1 0 0 15,6-15 0-15,1 0 2 16,-7 0-1-16,-5 0-1 16,-17-1 1-16,-6-4 1 15,0-5-1-15,0 5-1 16,1-1 1-16,-1 6-1 15,-11 0 0-15,-12 5 0 16,-16 5 0-16,-6-5 2 16,-12 5-1-16,-5 4 2 0,-6 1-4 15,-11 5 0-15,-5 5-1 16,-1 0 0-16,-11 0 2 16,0 5 0-16,-6 0 0 15,1 5 2-15,-7-5-3 16,1 0 0-16,0 0 1 15,-1 5 0-15,1-5-3 16,0 0 2-16,-6 0-19 16,0-5-7-16,0-5-35 15,0 0-15-15,0 0-14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22:37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17425 2935 80 0,'-6'10'33'0,"0"0"-26"0,-5 5 7 16,0-5 3-16,-1 0-3 15,-5 0 2-15,0 6-7 16,-5-6-3-16,-7 0 1 16,1 5 2-16,0-15 7 15,-6 5 2-15,0-5-7 16,0 0-2-16,0 0-5 16,-6 0 2-16,1 10 0 0,-1-10 0 0,1 15-1 15,-1-10-3-15,6 10 1 16,0 5-2-16,6 0-1 15,5 0 1-15,0 1-1 16,1-1 0-16,10 0 0 16,1 0 0-16,0 5 2 15,5-10-3-15,1 5 0 16,5-5 1-16,0 5 0 16,0 1 0-16,5-1 2 15,1 0-1-15,-1 0 2 16,1 0-2-16,0 0-1 15,-1 5 1-15,1-10-1 16,0 6 0-16,-1-1 2 0,1 0-1 16,5 0-1-16,1-5 1 15,-7 5-1-15,7 0 0 16,-1 0 2-16,-5 0-1 16,5 6-1-16,0-11 3 15,1 5 2-15,-1 0-2 16,0-5 0-16,1 0-1 15,5 0-2-15,-6 0 3 16,0 5 0-16,1 1-1 16,-1-1-2-16,0-5 1 15,0 0 1-15,1 0-1 16,-1 0 2-16,0 0 0 16,1-5 3-16,-1 0-1 0,0 0 2 15,1-5-4-15,5 0 0 16,0 0-1-16,-6 0-2 15,6 0 1-15,0 6 1 16,0-6-1-16,0 0 2 16,6 0-2-16,-6 0 2 15,0 0-2-15,-1 0-1 16,7 0 3-16,0-5 0 16,-6 0-1-16,5 0-2 15,1 5 1-15,0-5 1 16,-1 5-3-16,1 5 0 15,0-5 1-15,5 10 2 0,0-5-1 16,0 5 2-16,6-10-4 16,6 5-2-16,0-5 2 15,5 0 0-15,0 5 1 16,0-5 2-16,1 0-1 16,-1 0-1-16,0 5 1 15,1 1-1-15,-1-1 0 16,-6 0 2-16,7-5-3 15,-1 0 0-15,6 0 3 16,6 0 3-16,5 0-7 16,6 0 0-16,5 0 0 15,-5 0 1-15,-6 0 1 16,6 0 0-16,-5 0 2 16,-1 5 1-16,6-10-4 15,0 0-1-15,5 0 3 16,1 0 1-16,5 0 0 0,0 5-2 15,-5 5 3-15,0-5 0 16,-7 5-4-16,1 5 1 16,0-15 0-16,11 5 2 15,6-5-3-15,6 0-2 16,5 0 2-16,0 0 0 31,-5 0 3-31,-6 0 1 0,-6-5-1 16,6 5-2-16,5-10 1 0,7 5 1 15,-1 5-3-15,0 0 0 16,0-10 1-16,-5 10 0 16,-6-5 0-16,0 5 2 0,5-10-3 15,1 5 0-15,5 5 1 16,0-10 2-16,-5 10-3 16,22-5 0-16,-17 5 1 15,-5 0 2-15,-1-5-1 16,1 5-1-16,5 0 1 15,0 0-1-15,0 0-3 16,-5 0 2-16,-12 5-1 16,0-5 0-16,-5 0 4 15,-6 0 1-15,6 0-1 16,-1 0-2-16,6 5-2 16,1 5 1-16,-1-10 1 0,-6 15 2 15,-5-10 1-15,-5 5 1 16,-1 5-5-1,0-10-1-15,0-5 1 0,6 10 0 16,6-10 1-16,-1 0 0 16,7 0 2-16,4 0 1 15,-4 0-1-15,-1 0-2 16,-5 0 1-16,-1-10-1 16,1 5 0-16,5-10 2 15,0 15-1-15,6-10-1 16,6 5 1-16,-12 5 1 15,0 0-3-15,0 0-2 16,-5 0 4-16,-6-10 1 0,0 5-3 16,11 5 1-16,6-10 0 15,0 0 0-15,5 5 0 16,-5 0 0-16,0 0 0 16,-6 0 0-16,-5 0-3 15,-6 0 2-15,11 0 3 16,0 0 1-16,0 0-4 15,6 0 1-15,0 0 0 16,-5 5 2-16,-1 0-3 16,-6 0 0-16,-5-5 1 15,0 5 0-15,6-5 0 16,-1 5 2-16,7-5-3 16,4 5 0-16,1 0 1 15,-5 0 0-15,-7 0 0 16,-5 5 2-16,-6 0-1 0,1 0-1 15,-1 5-2-15,0 0 1 16,6 0 1-16,6-5 2 16,5 5-3-16,0-5 0 15,0 5 1-15,0 5 0 16,-5-15 0-16,-6 5 0 16,0-5 0-16,11 0 0 15,6 0 0-15,6-5 0 16,-1 5 0-16,1 0 0 15,-1 0 0-15,-5-10 2 16,-6 5-3-16,1 0 0 16,-1 0 3-16,11 0 1 15,1 0-4-15,5 5 1 16,0 0 0-16,1 5 2 0,-7-5-3 16,1 0-2-16,11 0 4 15,5 0 1-15,1 0-3 16,-1 5-1-16,-5 0 1 15,-6 0 2-15,-5-5-2 16,-6 0 0-16,5 0 1 16,6 0 2-16,6 0-1 15,-6 0-1-15,-11-5 1 16,-5 0-1-16,-12 0 0 16,-6 0 0-16,-11-5 2 15,0 0 1-15,-6-5-4 16,-5 0-1-16,-6-1 3 15,-1 1 3-15,-4 0-1 0,-1-5-2 16,-5 0 0-16,-1-10 1 16,-5 0-1-16,0-6-1 15,-5 1 3-15,-1 0 0 16,-5 0-1-16,-1-5-2 16,-5-1 3-16,-11 6 0 15,-6 0-1-15,-6 5 1 16,1 0 0-16,-7 9 1 15,-5-9-2-15,-5 5 1 16,-1 0-2-16,-11-5 2 16,-5 0 0-16,-12-1 1 0,-11 1-2 15,-12 0 1-15,-11 0-2 16,6 0-1-16,-12 0 3 16,1 4 0-16,-18 1-1 15,-16 0-2-15,-1 5-2 16,1-10 1-16,-6 5 1 15,-17-1 2-15,-6 6-3 16,6 0 0-16,5 0 1 16,-22-10 0-16,-6 0 0 15,12 15 0-15,-6-21 0 16,-17 6 0-16,-6 10 0 16,12 5 0-16,-1-10 2 15,-16 10 1-15,-1-10-4 16,18 20-1-16,-1-10 1 15,-10-1 0-15,-1-4 1 16,23 10 2-16,-6-5-1 0,-17 0 2 16,6 5-4-16,11 5-2 15,1-5 2-15,-12-5 0 16,0 5 1-16,16 5 0 16,-10-5 0-16,-6 5 0 15,0 0 0-15,17 0 2 16,-6 5-3-16,-11-10 0 15,-6 5 1-15,17 5 2 16,-5 0-1-16,-6 0-1 16,0 0-2-16,11 0-1 15,0 0 2-15,-11 0 0 16,0 0 3-16,17-11 3 16,-6 6-4-16,-5 5-3 0,-1-10-2 15,18 10 3-15,5 0 0 16,-11 0 1-16,-11 0 0 15,16 10 0-15,6 6-3 16,-5-11 2-16,-6 10 1 16,5 5 0-16,12 0 0 15,0 0 2-15,-6 5-3 16,-11 5 0-16,17 11 1 16,11 4 2-16,-11-5-3 15,0 5 0-15,0 6-1 16,17-6 0-16,17-5-14 15,5-5-6-15,-5 1-49 16,5-16-21-16,7-20-12 16</inkml:trace>
  <inkml:trace contextRef="#ctx0" brushRef="#br0" timeOffset="5178.4664">13587 13232 96 0,'-5'-15'38'0,"-1"10"-29"0,6-6-1 16,0 6 0-16,0 5-5 16,-6-10-2-16,6 5 0 15,-5-5-1-15,-1 0 13 0,-5 0 6 16,-1 0 6-1,-4 0 2-15,-1 5-6 0,-6 0 0 16,-5 5-12 0,-1 0-1-16,-5 5 2 0,-5 5-4 0,-7 10 2 15,-4 5-3-15,-1 6 0 16,-6-1-6-16,0 5-1 16,6 5 1-16,1 5 0 15,-1 6 1-15,5-1 0 16,1 5 2-16,0 1 3 15,5 14-2-15,1 6 0 16,-1 9-3-16,6-4-1 16,6-6 3-16,5 0 1 0,6 1-4 15,6-6 1-15,5 1 0 16,12 9 0-16,5 6 0 16,6-1 2-16,6-9-1 15,-1-6-1-15,7-9 1 16,5-6-1-16,5-5 2 15,6-10 1-15,6 1-4 16,12-11 1-16,5-10 4 16,5-5 2-16,6-10 0 15,-5-10 1-15,-1-15 2 16,-5-5 5-16,-5-21-4 16,5-9 2-16,-1-10-7 15,1-6-1-15,-5 1 0 16,-1 0 0-16,-5-6 2 15,-12-4 1-15,-6-16 1 0,-5-10 0 16,-5 1-2-16,-12 4 1 16,-6 11-4-16,-5 4 0 15,-6 6 1-15,-6 4 0 16,-5-4 0-16,-6 4 2 16,0 1-3-16,-6 4 0 15,-5 6 1-15,-1 15 0 16,-5-6-2-16,1 16-2 15,-7 15 1-15,0 15-1 16,-5 10 0-16,-12 20 0 16,-16 25-3-16,-18 6 2 0,-5 4-15 15,0 5-6-15,11 11-36 16,6-6-14-16,11 21-45 16</inkml:trace>
  <inkml:trace contextRef="#ctx0" brushRef="#br0" timeOffset="6185.7776">14482 14635 96 0,'5'0'38'0,"-5"0"-29"0,0 0 25 16,0 0 13-16,6 5-5 15,0 5 0-15,5-10-11 16,0 15-4-16,1-10-15 16,5 5-3-16,0 5 1 0,-6 1-8 15,0 4-1-15,0 5 3 16,-5 0 5-16,-6 5 1 15,-6 0 4-15,-11 11-1 16,-11 9 2-16,-11 5-8 16,-1 11-2-16,0 4-5 0,-5 16-1 15,-6 4-6-15,6 1 0 16,5-11-57-16,12-20-22 16,0-14-22-1</inkml:trace>
  <inkml:trace contextRef="#ctx0" brushRef="#br0" timeOffset="9007.9367">12665 15978 88 0,'-23'-5'35'0,"18"10"-27"0,10-5 2 15,-5 5 2-15,6 0-4 16,5 5 3-16,6 0-6 16,6-5-3-16,5 0 3 15,0-5 1-15,6 0 4 16,12 0 4-16,5 5-2 0,11 0 3 16,11 5-6-16,12 6-1 15,6 4-4-15,-1-5 2 16,18-10 3-16,17-10 4 0,5-5 2 15,0-5-4-15,-6 0 1 16,-5-6-9-16,-11 1-2 16,-6 0 1-16,-6 5 1 15,-11 5-4-15,-17 0 1 16,-17 5 2-16,-17 0 1 16,-12-5 3-16,-16 10 1 15,-18-10-1-15,-16 5-1 16,-17-5-3-16,-12 5 1 15,-33 5-4-15,-23-10 0 0,-23 20 1 16,-6 5 0-16,-16 0 0 16,-18 15 2-16,-5 15-3 15,11 6 0-15,1 9 1 16,-1 0 2-16,11-4 3 16,24-11 4-16,21-5 7 15,24-10 2-15,22-5-9 16,11-9-5-16,29-1-6 15,17-10 1-15,28-5 1 16,28-5 0-16,17-5 0 16,17-11 0-16,12-4 0 15,28-5 0-15,28-15 0 16,11 5 2-16,1-11-1 16,16 1-1-16,12-10 1 0,-6 9 1 15,-17 1-3-15,-11 0 0 16,-6 5 1-16,-11 4 0 15,-17 6-3-15,-28 5 2 16,-24 10 3-16,-38 5 8 16,-24 0 1-1,-27 10-6-15,-18-6-2 16,-22 6-2-16,-17 5-1 16,-34 5 0-16,-23 6 0 15,-6-11 0-15,-11 15 0 16,-22-5 0-16,-6 10 0 15,11 5-3-15,12 0 0 16,10 0 4-16,13-5 1 0,16 1 0 16,23 4-2-16,22-10-2 15,17 0-1-15,23-10-1 16,23 5 3-16,28 0 2 16,23-5 2-16,11 0-4 15,17-10-1-15,28 0 1 16,28 0 0-16,12 0 1 15,0 5 0-15,5-5 0 16,12 0 0-16,6 0 0 16,-12-10 0-16,-17 0 0 15,-11 0 0-15,-12-1 0 16,-10-9 0-16,-18 10 0 16,-11 0 2-16,-23 0 1 0,-22 0 3 15,-23 5-3-15,-23 0-2 16,-17 5 2-16,-33 0 0 15,-29 5-1-15,-17 10-2 16,-5 10 1-16,-7 0-1 16,-16 5 0-16,-11 5 0 15,11 11 0-15,11-6 0 16,11 10 0-16,18 0 0 16,16 1 0-16,12-1 0 15,22-15 0-15,18-5 0 16,22 0-5-16,17-9 1 15,22-11 2-15,24-16 3 16,39-19-22-16,39-10-8 0,23-25-92 16</inkml:trace>
  <inkml:trace contextRef="#ctx0" brushRef="#br0" timeOffset="10434.0733">15829 13332 64 0,'0'-5'27'0,"0"5"-21"0,-6 0 1 0,6 0 0 16,0 0 0-16,0 0 1 15,0 0 11-15,0 0 7 16,0 0 4-16,-6 0 4 16,6 0-3-16,-5-5-1 15,-1 0-9-15,6 5 0 16,0-5-12-16,0-5-5 0,6 0-3 16,5 0-1-16,6 0 0 15,6 0 0-15,5 5 2 16,6 0-1-16,11 0-1 15,6 5 1-15,6 5-1 16,-1 0 2-16,1 5 1 16,-1 0-1-16,-5 5-2 15,-5 0 1-15,-12 5 1 0,-6 0-1 16,-17 6 2-16,-11-1 0 16,-11 5 1-16,-17 5-2 15,-6 0 1-15,-6 6-2 16,0 4-1-16,6 5 1 15,6 5 1-15,11 6-1 16,17 4-1-16,11-10-2 16,18 6 1-16,16-1 1 15,6 1 0-15,0 4 0 16,6-5 2-16,-12-4-1 16,-11-11-1-16,-6-10-2 15,-11 5 1-15,-6 1 1 0,-11 4 0 16,-11 5 0-1,-12 6 2-15,-16 4 1 0,-12 0 1 16,-17 1-5-16,0-1-1 16,0-10 1-16,6-4 2 15,5-1 0-15,12-10-1 16,5-10-35-16,6-10-14 16,12-15-48-1</inkml:trace>
  <inkml:trace contextRef="#ctx0" brushRef="#br0" timeOffset="11049.9154">17560 13443 20 0,'-51'15'8'0,"34"-5"-6"0,1 10-5 0,4-10-1 15,1 5 0-15,0-5-1 16,-6 0 8-16,5 1 5 16,1-6 44-16,5 0 38 15,12-15-26 1,5-6-24-16,12-4-13 16,11 0-18-16,17 0-3 0,17 0 0 15,5 5-5-15,1 10-3 16,-6-5 3-16,-12 10 3 15,-10 10-3-15,-12 10-3 16,-12 5 5-16,-16 10 3 16,-17 16 1-16,-23 24 3 15,-23 31 6-15,-11-1 4 0,-5 1-1 16,5 5-2-16,17-11-7 16,11 6-4-16,12 0-6 15,11-1 0-15,17-14 0 16,11-6 2-16,23-14-6 15,17-16 1-15,23-15-17 16,10-20-4-16,7-25-8 16,5-20 0-16,6-25-10 15,11-16-3-15,0-4-8 16,-5-5-27 0,-6-6 22-16</inkml:trace>
  <inkml:trace contextRef="#ctx0" brushRef="#br0" timeOffset="11680.745">19519 13619 220 0,'-29'-20'85'0,"18"5"-66"0,-6 5 1 0,6 5-4 15,-6-5-11-15,-6-5-1 16,-5 4-4-16,-12 1-1 16,-5 5 1-16,-12 0 0 0,1 10 0 15,-1 5 0-15,6 1 2 16,6 4 5-16,5 0 4 0,6 0-4 16,6 5-2-16,11 10-2 15,11 10 0-15,12 21-4 16,17 4 0-16,22 16-1 15,17-1 0-15,12 6 2 16,5-1 2-16,-11 1-3 16,-6-1 0-16,-17-4-1 15,-5-1 0-15,-17-4 4 16,-12-6 1-16,-11 0-4 16,-17-19 1-16,-11-1 2 15,-12-10 3-15,-5-10-2 16,-6-10-2-16,0-9 0 15,6-11 1-15,5-16-1 16,12 1-1-16,5-25 1 0,6-5-1 16,12-10 0-16,16-6 2 15,11-14 1-15,18-1 3 16,17 1-8-16,16-16 0 16,1-9 2-16,-1-21 2 15,-10 10 0-15,-7 6 1 16,-10 9-2-16,-18-10-1 15,-11 11 9-15,-12 14 4 16,-5 11-6-16,-16 20-2 16,-18 4-3-16,-12 21 1 15,-10 15-7-15,-7 5 1 16,7 5-103-16,5 0-67 16,0-5 66-16</inkml:trace>
  <inkml:trace contextRef="#ctx0" brushRef="#br0" timeOffset="14068.6072">14980 17125 4 0,'5'-15'2'0,"-10"-5"-1"0,-1-26-3 15,0 26 1-15</inkml:trace>
  <inkml:trace contextRef="#ctx0" brushRef="#br0" timeOffset="14592.3001">15144 11949 68 0,'-6'-50'27'0,"6"40"-21"0,6 0 5 0,-6 5 1 0,0 0-10 16,0 5 0-16,0 0 0 15,0 10 1-15,0 10 14 16,-6 10 8-16,-5 5-3 16,-1 20-1-16,-4 21-12 15,4 35-3-15,-5 4-4 16,6 26-2-16,0 40 1 16,5 20-1-16,0 21 0 0,6 34 0 15,6 11 2-15,0 30-3 16,-1-1 0-16,1 6 1 15,0 10 0-15,-6-10 0 16,0-15 0-16,-6-16 0 16,0-24 0-16,-5-11 0 15,5-25 0-15,1-25 0 16,5-30 2-16,0-25-3 16,0-25 0-16,0-21-1 0,0-14-2 15,0-16-103 1,-6-25 41-1</inkml:trace>
  <inkml:trace contextRef="#ctx0" brushRef="#br0" timeOffset="15057.7268">15223 17060 88 0,'-28'25'35'0,"11"-15"-27"0,0-5 0 15,5 5-2-15,-5-10-4 16,-5 0-2-16,-12 0 1 15,-17-15 1-15,-17-5-3 16,-23-11 0-16,-10-4 3 16,-1-5 1-16,-17-15 10 15,-17 4 6-15,-28 6-4 16,11 5 0-16,-11 0-3 16,-23-6 0-16,-11 11-4 15,11 10-3-15,-16 5-2 0,-12 5 0 16,11 10 0-16,6 5 1 0,-6 0 2 15,12 0 1-15,10 0 1 16,30 0-4-16,16-5-1 16,17 0-1-16,17-5-2 15,12 0-19-15,16 0-10 16,12-6-34 0,16-9-25-16,12 5 32 15</inkml:trace>
  <inkml:trace contextRef="#ctx0" brushRef="#br0" timeOffset="15433.1409">11437 16466 164 0,'-51'-65'63'0,"34"-1"-49"0,-6-54 0 15,18 64 0-15,-7-39-10 16,1-31 0-16,5-40-4 16,1-25-1-16,-1-31 1 15,6-14-3-15,-11-5 2 0,-12-31-1 16,6 10 0-16,-6 21 2 0,1 4 0 15,-1 11-3-15,6 25 0 16,0 15 4-16,11 15 3 16,1 5-3-16,5 10-3 15,5 20-6-15,1 25-2 16,0 16-20 0,-1 24-49-16,1 16 2 15</inkml:trace>
  <inkml:trace contextRef="#ctx0" brushRef="#br0" timeOffset="15749.7862">12388 12080 28 0,'220'-15'13'0,"-123"25"-10"0,50-10 4 16,-68 5 3-16,51 10-8 0,23-10-1 15,39-5 1-15,18 5 1 16,-7-10-1-16,13-10-2 15,4-5 1-15,-10-5-1 16,-18-11-20-16,-28-19-7 16</inkml:trace>
  <inkml:trace contextRef="#ctx0" brushRef="#br0" timeOffset="83125.3483">21941 11863 52 0,'0'6'19'0,"0"-1"-15"0,6 5 6 0,-6-5 1 15,0 5 7-15,5 0 6 16,1 10 4-16,0-5 3 16,-1 0 1-16,1 0 0 15,0 0 0-15,-6 5 2 16,5 6-18-16,-5 4 0 0,0 5 0 16,0 10-2-16,6 16 2 0,-6 9-7 15,0 15-1-15,0-4 5 16,0 9 1-16,0 1-5 15,0 0-1-15,0 4 5 16,0 6 1-16,0-1-1 16,5-9 0-16,-5-6-3 15,0-4 1-15,-5-11-6 16,5-4-1-16,-6-6-2 16,6-10 1-16,-5-9-2 15,5-11-1-15,0 0-6 16,0-45-50-1,5-10-14-15,1-26-59 16,5-14-30-16,0-10 78 16</inkml:trace>
  <inkml:trace contextRef="#ctx0" brushRef="#br0" timeOffset="85528.3921">22031 12019 164 0,'-39'-5'63'0,"22"5"-49"0,0-5-4 0,6 5-5 16,5 0-8-16,0 0 0 15,6 0-1-15,-11 0 0 16,5-5 3-16,1 5 0 0,-1-10 3 16,6 5 3-16,0 5 2 15,0-15 14-15,0 15 9 16,6-10-5-16,-1 5 0 15,1-5-12-15,5 5-5 16,1 5-1-16,-1-15 2 16,6 15-2-16,0-10-2 15,5 5 0-15,7 0-1 16,5 0-9-16,11 0-4 16,12 5 16-16,11-5 8 15,-1 0-2-15,1 0 0 0,0 5-7 16,11 0-2-16,-5 5-2 15,5 0 1-15,6 0 0 16,11 0 1-16,6 0-2 16,0 0 1-16,0 0 0 15,0 5 3-15,11-10 1 16,6 0 1-16,5 0-2 16,1 0-1-16,-6 0-1 15,-6 0 2-15,6 0-3 16,11 0 0-16,0 0 1 15,0 0 0-15,-5 0 0 16,-12 0 0-16,0 0-5 16,6 0 1-16,6 5 0 0,-7 5 0 15,1-10 2 1,-11 0 1-16,-1 0 3 0,1 0 1 16,5-10-6-16,6 5 0 15,0 5 3-15,-6-10 5 16,-11 5-5-16,0 0 0 15,0 5-2-15,11 0 1 16,0-5-2-16,6 0-1 16,-6 0 1-16,-5 0 1 15,-1 0-1-15,6 0-1 16,6 0 3-16,11-6 0 16,-5 1-1-16,-6-5-2 0,-6 5 3 15,11 0 0-15,7-5-4 16,4 0-1-16,-4 0 3 15,-7 0 3-15,6 0-1 16,0 0-2-16,6 0 0 16,-6-1-1-16,-5 1 0 15,-6 0 0-15,-6 0-3 16,0-5 2-16,6 0 1 16,11-5 0-16,-5 10 0 15,-7-10 0-15,-10 4 0 16,-6 1 0-16,0 0 2 15,5 0 1-15,23-5-1 16,-5 5-2-16,-18 5-2 0,-10 5 1 16,-12 0 1-16,-6 0 0 15,-6 5 0-15,-5-11 0 16,0 1-3-16,0 5 2 16,0 5 1-16,-6-10 0 15,-5 0-3-15,-6 10 2 16,-6 0 3-16,0 0 1 15,-5 0-1-15,0 0 1 16,-1 0-4-16,-5 5 0 16,0 0 1-16,-6 0 0 15,-5 0 0-15,0 0 0 16,-6 0 0-16,0 5 0 16,-6 0 0-16,0 5 0 15,1 0 0-15,-1 10 0 0,0-5 0 16,-5 10 2-16,-6-4-3 15,0 14 0-15,0 10 1 16,0 5 2-16,0 6-1 16,0 4-1-16,0 5-2 15,0 6 1-15,0-6 3 16,0 11 1-16,-6 4-6 16,6 6 0-16,-5 9 1 15,5 6 3-15,-6 4 0 16,0-4 2-16,-5 0-2 15,11-11 2-15,-11 1-4 16,5 4 0-16,0 1-1 16,1 5 0-16,-1-11 2 15,0 6 2-15,6-16-3 16,0 1 0-16,0-11 1 0,0-5 2 16,0-4-3-16,0-16-2 15,0-10 4-15,0 0 1 16,0-4 0-16,6-11-2 15,-6-5 1-15,0-5-1 16,0-10-3-16,0 0 2 16,0 0 3-16,0 0 1 15,-11 5-1-15,11-5-2 16,-12 5 1-16,1 0 1 16,-6 5-1-16,0-10-1 15,-11 5 1-15,-6-5 1 0,-6 0 1 16,-11 0 1-16,-11 0-5 15,-12-5 1-15,1 5 0 16,-1 0 0-16,1-10 2 16,-6-5 1-16,-12 0-4 15,-11-5-1-15,-11 5 3 16,0-5 1-16,5 4 0 16,1 1-2-16,-12 0 1 15,-11-10-1-15,-6 5 0 16,0 5 0-16,6 0 0 15,0 0 0-15,-6 0 0 16,-11 5 0-16,-6-1 0 16,11 6 0-16,7 0 0 15,-7 0 2-15,-11 0-3 16,0 0 0-16,1 5-1 0,16 0-2 16,-6-5 5-16,-5 0 3 15,-6 0-3-15,6 0-1 16,11 0-2-16,1 5 0 15,-7 0 2-15,-11 0 2 16,0 0-3-16,12 5 0 16,5 5 1-16,-5-5 0 15,-18 0 0-15,6 5 0 16,18 0 0-16,4 1 0 16,1-1 2-16,-11 0 1 15,-12 0-4-15,11 5-1 16,12 5 1-16,6-5 0 0,-6 0 1 15,-6 0 0 1,0 5 0-16,6 0 0 0,11 6 0 16,0-11 0-16,6 0 0 15,-12-5 0-15,-5 0 0 16,0 0 0-16,17 0 2 16,11-5 1-16,0-5-4 15,0-5 1-15,-11 0-2 16,-6 0 0-16,0 5 2 15,12 5 0-15,11 0 0 16,5-5 2-16,6 0-1 16,-5 0 2-16,-7-5-4 15,1 0 0-15,0 5 1 16,11 0 2-16,6 0-1 0,11 0-1 16,6 0 1-16,5 0 1 15,6-5-1-15,6 0 2 16,5 0-2-16,6 0-1 15,0 5 1-15,12 0-1 16,5 0 0-16,0 0 0 16,5-5-38-16,12-5-16 15,-5-10-114 1</inkml:trace>
  <inkml:trace contextRef="#ctx0" brushRef="#br0" timeOffset="86565.1054">22756 12035 116 0,'11'0'46'0,"-11"5"-35"0,0-5 14 16,0 0 4-16,6 5-5 16,0 0-2-16,-1 5-6 15,-5 10 0-15,6 20-9 16,-6 20 2-16,0 21 2 0,0 19-9 15,0 6 0-15,0 25-2 16,0 15 2-16,5 10-1 16,1-5-1-16,0-6-2 15,-1-19-1-15,1-20-1 16,0-36 3-16,5-24-57 16,0-26-59-1,6-25 30-15</inkml:trace>
  <inkml:trace contextRef="#ctx0" brushRef="#br0" timeOffset="86893.9997">23803 11909 208 0,'0'5'79'0,"0"0"-61"0,11 5-7 0,-5 5-9 0,0 5-1 15,-6 20 1-15,0 6-3 16,-6 29 1-16,0 21 0 16,1 14-3-16,-7 6 2 0,1 20 1 15,0 25 2-15,5 5-1 16,0 0-1-16,1 5 1 15,5 0-1-15,0-20 0 16,0-31 0-16,5-19-25 16,-5-31-10-16,0-44-46 15</inkml:trace>
  <inkml:trace contextRef="#ctx0" brushRef="#br0" timeOffset="87179.7551">24505 12055 196 0,'-23'25'74'0,"23"5"-58"0,6 35 1 0,-6-24-6 16,5 34-10-16,12 16 0 15,-5 9-1-15,-1 26 2 16,0 15-1-16,1 10-3 0,5-10-1 0,0-21-7 16,0-19-4-16,0-21-12 15,-6-9-6-15,0-26-14 16,0-25-33 0,1-15 19-16</inkml:trace>
  <inkml:trace contextRef="#ctx0" brushRef="#br0" timeOffset="87434.6167">25167 12019 232 0,'-23'41'88'0,"23"-6"-69"0,6 35 0 0,-6-24-4 16,6 29-11-16,-1 16 0 15,1-1-4-15,-1 36-3 16,1 10 2-16,0 10 0 0,-1-11 1 16,1-14-3-16,0-25 2 15,-1-21-39-15,7-20-18 16,-1-14-6 0,0-36-28-16,6-20 25 15</inkml:trace>
  <inkml:trace contextRef="#ctx0" brushRef="#br0" timeOffset="87689.5934">25829 12150 192 0,'11'40'71'0,"-5"-14"-55"0,5 29 11 15,-5-25 0-15,0 20-13 16,5 11-5-16,0 14-6 15,-5 16 0-15,-6 19-2 16,0 26-1-16,0 5 1 0,-6-5-1 16,1-10 2-16,5-6-3 15,0-19-2-15,0-21-3 16,5-24-1-16,7-41-45 16,5-15-18-16,5-40-10 15</inkml:trace>
  <inkml:trace contextRef="#ctx0" brushRef="#br0" timeOffset="87928.8386">26587 12241 280 0,'-11'90'104'0,"17"-39"-81"0,5 64-4 0,-5-49-8 15,-1 4-9-15,1 26-2 16,0 19-4-16,5 6-2 16,0-10 3-16,1-6-39 0,-1-24-16 0,0-21-17 15,6-15-28 1,0-24 34-16,0-21 27 16,0-21 19-16</inkml:trace>
  <inkml:trace contextRef="#ctx0" brushRef="#br0" timeOffset="88185.164">27363 11944 192 0,'22'15'71'0,"-10"5"-55"0,5 20 9 16,-12-14 1-16,1 19-2 15,0 25 1-15,-1 16-1 0,1 14 2 16,-6 6-14-1,0 20 0-15,0 0-1 0,-6 14-9 0,6-4 0 16,0-30-11 0,0-11-2-16,0-24-34 0,0-26-13 15,0-20 6-15,0-25 5 16,6-25-6 0,5-30-28-16,12-31 18 15</inkml:trace>
  <inkml:trace contextRef="#ctx0" brushRef="#br0" timeOffset="88409.9813">28246 12070 304 0,'0'75'112'0,"11"-14"-87"0,6 64-7 15,-11-64-7-15,5 9-10 16,0 21-1-16,1 4 1 15,-1 21-1-15,0-5 0 16,0-6-7-16,1-14-3 0,-1-21-14 16,0-10-7-16,6-14-31 15,6-21-12-15,0-20-19 16</inkml:trace>
  <inkml:trace contextRef="#ctx0" brushRef="#br0" timeOffset="88695.8304">29479 11823 332 0,'-34'61'126'0,"34"-16"-98"0,0 20-8 0,0-19-8 16,6 34-13-16,0 31 0 15,-1 9 1-15,-5 11 0 16,6 30 0-16,-6 5-20 0,0-25-7 16,0-15-19-16,0-21-9 15,0-24 10-15,6-21 4 16,-1-20-3 0,7-19-45-16,5-31 6 15,0-26 42-15,5-24 23 0</inkml:trace>
  <inkml:trace contextRef="#ctx0" brushRef="#br0" timeOffset="88950.7969">30340 11587 264 0,'5'40'99'0,"1"5"-77"0,0 41 2 16,-6-41-2-16,0 31-14 0,-6 39-2 15,0 36-2-15,-5 25 0 16,-6 46-2 0,0-1-4-16,0-30 1 0,0-10-10 15,0-15-3-15,6-25-20 0,-1-30-7 16,7-36-6-16,5-35-1 16,5-30 5-1,7-25-39-15,5-20 9 16</inkml:trace>
  <inkml:trace contextRef="#ctx0" brushRef="#br0" timeOffset="89205.3391">30996 11682 312 0,'-6'46'118'0,"23"-16"-92"0,6 15-3 15,-12-15-8-15,6 16-14 16,0 24-2-16,0 31 0 16,0 29 2-16,-5 11 0 15,-7 15-1-15,-5 20 3 0,-5-5-11 16,-7-25-2-16,1-5-37 16,0-20-16-16,-1-21-34 15,1-4-34 1,-6-26 48-16</inkml:trace>
  <inkml:trace contextRef="#ctx0" brushRef="#br0" timeOffset="90737.2604">25699 9776 116 0,'-11'-10'44'0,"11"15"-35"0,0-5-4 15,0 0-3-15,0 0-2 16,0 0 0-16,0 0 2 15,0 0 3-15,5 0 18 16,-5 0 9-16,6 0 1 16,5 0 3-16,6 0-7 15,6-5-3-15,11 0-14 16,11 0-1-16,17 0 0 0,12 0-6 16,5 5-1-16,0 0-2 15,1 5-2-15,-13 0 1 0,-10 5-1 16,-6 0 0-16,-11 0 2 15,-12 0 12-15,-11 5 6 16,-11 5-6-16,-12 0-3 16,-5 6-4-16,-6 4 0 15,-6 10-6-15,0 5-1 16,1 1-2-16,5 4 0 16,0 0 2-16,11 0 0 15,6 1 0-15,6-1 2 16,5 10-3-16,6-9 0 15,0-1-1-15,0-5-2 0,-6 1 5 16,-5-6 1-16,-6 0 0 16,-11 0-2-16,-18 6 1 15,-10-1-1-15,-7-5 0 16,-10 0 0-16,-1-4 0 16,1-6 0-16,5-5 0 15,5-5 0-15,7-5-11 16,5-5-5-16,0-10-61 15,11-10-24-15,1-5-1 16</inkml:trace>
  <inkml:trace contextRef="#ctx0" brushRef="#br0" timeOffset="91352.4644">26655 9791 168 0,'-11'-5'63'0,"17"10"-49"0,-1 0-28 16,-5 0-17-16,6 5-13 16,0 0-3-16,-1 0 26 15,7-5 11-15,5 0 25 16,0 0 11-16,5 0 33 15,12-5 17-15,11 0-20 16,6 0-10-16,12 0-23 16,5 0-7-16,5 5-10 15,-5-5-2-15,6 0 2 0,5 6-5 16,-6 4-1-16,-5-10-5 16,-11 15-1-16,-12 0 9 15,-11 0 5-15,-11 15 3 0,-18 10 3 16,-22 11-5-16,-11 14-1 15,-6 0 0-15,-5 11 0 16,-7-1 0-16,1 6 0 16,5 9-7-16,12-4 0 15,11-1-1-15,17-4 0 16,11-11 0-16,12-9 0 16,28-11 0-16,23-5 2 15,22-20-10-15,6-5-2 16,0-10-63-16,-6-10-29 15,-6-15-8 1</inkml:trace>
  <inkml:trace contextRef="#ctx0" brushRef="#br0" timeOffset="97026.2899">22852 10943 64 0,'11'-30'27'0,"-11"25"-21"0,6-20 14 16,-6 20 4-16,0-5 5 15,0-1 2-15,-6 1-8 16,6 0-3-16,0 0-6 15,-5 5 1-15,5 0-8 16,0 0 2-16,0 0 4 0,0 0-7 0,0 5-1 16,-6 5 1-1,0 5 3-15,1 10 2 0,-1 5 3 16,0 6-3-16,1 14-1 16,-1-10-4-16,0 10-1 15,1 6-3-15,-1 4 1 16,0-5 0-16,6 6 1 15,0 4-2-15,0 5-2 16,0 1 1-16,0 4 1 16,0 1-1-16,0-6 2 15,0 0 0-15,0 1 1 16,0-6 2-16,0 1 1 16,0 4-3-16,0-5-1 0,0-4-1 15,0 4 1-15,6 10 0 16,0 1 1-16,-1-1-2 15,1-9-2-15,0-1 3 16,-1 0 0-16,1-4-1 16,0-1 1-16,-1-10-2 15,-5 6-1-15,0-1 1 16,0 5 1-16,0 1-1 16,-5 4-1-16,5 10 3 15,-6-9 0-15,0-1 1 16,6 5 0-16,0-14-2 15,0 4-2-15,0-5 3 16,0 1 2-16,0-6-2 16,0 0-2-16,0 1 0 0,0 4-1 15,0 5-3-15,0-5 2 16,0 16 1-16,0-6 2 16,0 1-3-16,0-6 0 15,0 0 1-15,0 1 2 16,0-16-1-16,0 5-1 15,0 5 1-15,-5 1 1 16,5-6-1-16,0 0-1 16,0 6-2-16,0 9 1 15,0-10 1-15,0 11 0 16,0-1 0-16,5 0 0 16,1-4 0-16,0-1 0 15,-1-5 0-15,1-5 0 16,-6 1-3-16,6-11 2 0,-6-5 1 15,5-5 2-15,-5-5 1 16,0-4 1-16,0-6-2 16,0 5-2-16,0-15 1 15,0 0-1-15,0-10 0 16,0 5 0-16,0-5 0 16,0-6 0-16,-5 1 0 15,5-5 0-15,-6 0 0 16,0-10 2-16,1-10-3 15,-1-11 0-15,0-4 3 16,1-10 3-16,-1-1-4 16,0-19-1-16,6-1 0 15,0-9 2-15,0-6-1 0,0-15 2 16,0 1-4-16,0 4 0 16,0 0 1-16,0 1 0 15,0-11 0-15,0-15 0 16,-5 0 0-16,-1 6 0 15,0-1 0-15,1 0 2 16,-6 5-1-16,-1-10-1 16,1 11 1-16,-6 9-1 15,-6 15 0-15,1 11 0 16,5 9 0-16,0 6 2 16,0-1-3-16,5 1 0 15,7-5 1-15,5-1 2 0,5-10-1 16,1 11-1-16,0 5 1 15,-1 4-1-15,1 1-3 16,0 9 2-16,-6-14 1 16,0 10 0-16,0 4-3 15,0 6 2-15,0-1 1 16,0 11 2-16,0 15-1 16,0 0 2-16,0 0-4 15,0 10 0-15,0 9-1 16,0 6 0-16,0 16 2 15,5 14 0-15,1 20 0 16,0 0 0-16,-1 16 0 16,7 9 0-16,-1 16 0 15,0 24 2-15,1 1-1 16,-1 10-1-16,0-11 1 0,1 11-1 16,-1-5 0-16,0 9 0 15,0 6 0-15,1-15 0 16,-7 0-3-16,1-6 2 15,0 1 1-15,-6 5 0 16,0-1 0-16,0 1 2 16,0-10-1-16,-6-11-1 15,0 1 1-15,6-16-1 16,-5 11 0-16,5-11 0 16,0 11 0-16,0-1 0 15,0 11 0-15,0-16 0 16,5-9 0-16,1-6 2 15,0 1-3-15,-1-21 0 0,-5 0-1 16,0-4 0-16,0-6 2 16,0 0 2-16,0-5-1 15,0 1-1-15,0-1 1 16,0 5-1-16,0-10 0 16,0 10 0-16,0 1 0 15,0 4 0-15,0 0 0 16,6 0 0-16,-6 1 0 15,6-6 0-15,-1-5 0 16,1 0 0-16,-6-4 0 16,6-11 0-16,-6 10 0 15,0-10 2-15,0 0-1 0,0-5-1 16,0 0 1-16,0 0 1 16,0 5-3-16,0-4 0 15,0-11 3-15,0 5 1 16,-6 5-4-16,6-10 1 15,0-5 0-15,0 10 2 16,0-10-3-16,0 0 0 16,-6 0-37-16,-5-10-16 15,-12-5-79 1</inkml:trace>
  <inkml:trace contextRef="#ctx0" brushRef="#br0" timeOffset="97973.4372">21533 15540 148 0,'-28'-20'55'0,"17"15"-43"0,5-5 3 15,0 10-1-15,1-5-7 16,5 5-2-16,0-10-2 16,0 10-3-16,0 0 1 15,0 0 7-15,0 15 7 0,0 10 2 16,0 6-1-16,0 9 0 16,0 0 3-16,5 10-9 0,1 6-1 15,0 9-3-15,-1 26-1 16,7 4-3-1,5 11 1-15,0-16-2 0,0-4-1 16,0-6 1-16,5-9 1 16,1-11-1-16,-6 1 2 15,0-26-2-15,6-5-1 16,-6-5 5-16,5-15 4 16,1-10 6-16,-1-15 5 15,-5-15-8-15,6-15-2 16,0-21-6-16,-1-19-1 15,1-6-1-15,0-9-2 16,5 4-2-16,0-5 1 16,-5 11 1-16,5-11 2 0,-5 6-1 15,-1 4-1-15,1 16 1 16,-12 19 1-16,-5 11-1 16,0 5-1-16,-6 20-4 15,0 10 0-15,0 10-62 16,0 0-28-16,5 5-16 15</inkml:trace>
  <inkml:trace contextRef="#ctx0" brushRef="#br0" timeOffset="98708.847">22190 15530 96 0,'17'0'35'0,"-11"5"-27"0,5 0 27 0,-11 1 9 0,6-1-6 16,-1 5 0-16,1-5-10 15,0 0-5-15,5 0-13 16,0 0 2-16,0 0 4 0,1 0-4 15,-1-5 1-15,6 0-4 16,0 0 2-16,6 0-4 16,5 0-2-16,6 5 0 15,6 0-1-15,5 0-5 16,-6 0-1-16,1 0 1 16,0 5 2-16,-6 0-2 15,0 0 0-15,0 0 1 16,-6 5 0-16,0-10 0 15,-5 5 2-15,-1-5-1 0,-5 5 2 16,-11 6 0-16,-6-1 1 16,-11 5-2-16,-6 10 1 15,-6 0-4-15,-5 10 0 16,-12 16 1-16,1 9 0 16,-7 11 0-16,-5 9 2 15,6-10-1-15,6-4-1 16,5-11 3-16,5-4 0 15,18-6-1-15,11-5 1 16,11 0-2-16,18-4-1 16,5-1 3-16,5-5 0 0,6-5-6 15,6-5 0-15,6-4 1 16,11-11 3-16,5 5-2 16,-5-15 0-16,0 0-34 15,-11-10-17-15,-18-5-68 16</inkml:trace>
  <inkml:trace contextRef="#ctx0" brushRef="#br0" timeOffset="99175.2737">22297 16260 168 0,'-28'-15'66'0,"22"5"-52"0,1-5-5 0,-1 10-6 15,1-6-3-15,-1 1 0 16,0 0 0-16,1 5 0 15,-1 0 0-15,0 0 0 0,1 5 0 16,-1 0 17-16,0 0 11 16,1 0-8-16,-1 0-1 15,6-5-11-15,0 5-3 0,0 0-1 16,0 0 2-16,0 0-1 16,11-5 0-1,12 0-3-15,16-5 1 16,18 0 2-16,11 0-2 15,6-5 0-15,5 0-1 16,6-5 1-16,11 0-2 16,6-1-1-16,0 6 1 15,-12 0-1-15,-16 5-3 16,-18 5 2-16</inkml:trace>
  <inkml:trace contextRef="#ctx0" brushRef="#br0" timeOffset="102462.1624">27453 11863 108 0,'-11'-15'44'0,"5"10"-35"0,6-10 7 0,-5 10 0 16,5-5-7-16,0-5-3 16,0-5-1-16,0 0-1 15,0 5-2-15,0-10 5 0,0 4 5 16,0 1 3-16,5 5 3 15,-5 0-4-15,6 5 2 16,0 0-5-16,-1 5 1 16,1 5-1-16,0 0 1 15,-1 10-2-15,7 5 1 16,-7 5 3-16,1 10 1 16,0 16-2-16,-6-1 0 15,0 15-3-15,-6 11-1 16,0 24-3-16,-5 16-1 0,0 10-3 15,-1-1 1-15,1 1-4 16,0 15 0-16,-1 5 1 16,7-10 2-16,5-1-1 15,0-24 2-15,0-5 0 16,5-6 3-16,-5-4-5 16,0-1-1-16,0-9 2 15,0-6 1-15,0 1-1 16,-5-16-2-16,5-15 1 15,0-14 1-15,0-1 3 16,0-30 13 0,0-25 2-16,0-21-9 15,0-14-1-15,0-21-4 0,0-14-1 16,0-36-3-16,0-10-2 16,5-5-2-16,-5-25-1 15,6-15 4-15,0 15 1 16,-1 10 0-16,-5 20-2 15,0 21 1-15,0 14-1 16,-5 21 4-16,5 19 5 16,-6 6-5-16,0 20-2 15,6 9-1-15,0 11-1 16,0 15 0-16,0 5 0 16,0 15 0-16,0 10 0 15,0 16 0-15,0 9 2 16,0 25-3-16,0 26 0 0,0 20 1 15,0 10 0-15,0 19 0 16,6 16 2-16,0 5-1 16,-6-10-1-16,0-25 1 15,0-15-1-15,0-5-3 16,0-26 2-16,0-14 1 16,0-21 2-16,0-10-1 15,0-20 2-15,0-20 0 16,0-20 3-16,0-15-3 15,0-20-2-15,-6-31 2 16,0-24 0-16,1-31-4 16,5-5-1-16,-6 0 1 15,6-15 0-15,0 15-2 0,0 11 2 16,0 14 1-16,0 25 2 16,-6 21 1-16,6 15 1 15,0 9-2-15,0 16 1 16,0 0-4-16,-5 15 0 15,5 15 1-15,0 30 2 16,0 20-3-16,0 46 0 16,5 25 1-16,1 50 2 15,5 30-3-15,1 10 0 16,-1 36 1-16,6-31 2 16,-6-25-34-16,1-35-16 15,-12-40-57-15,0-51-25 16,-6-45 15-1</inkml:trace>
  <inkml:trace contextRef="#ctx0" brushRef="#br0" timeOffset="103169.211">26344 15188 168 0,'-17'10'66'0,"6"-5"-52"0,5 6 12 16,6-11 4-16,-6 5-9 16,6 0-2-16,6 0 0 0,5 0 2 15,12 0-11 1,5 0 8-16,12-5 2 0,5 0-6 16,12-5-3-16,22 0-9 0,6 0-1 15,5 0 1-15,1 0 1 16,-12 5-4-16,-11 0 1 15,-17 0 0-15,-11 0 2 16,-12 5-3-16,-11 5 0 16,-6 0-12-16,-5 0-7 15,-6-5-64 1,-11 5-67-16,-1 5 39 16</inkml:trace>
  <inkml:trace contextRef="#ctx0" brushRef="#br0" timeOffset="103964.3249">26729 14796 168 0,'-6'-5'66'0,"6"0"-52"0,0 0-1 16,0 5-5-16,0 0-6 15,0 0 1-15,-11 0 0 16,0 0 3-16,-1 0-3 16,-5 5 11-16,-5 0 8 0,-1 5-2 15,-5 0-2-15,-6 5-6 16,-17 10 0-16,0-10-3 16,-11 6 2-16,-1 9-2 15,-5-5 2-15,6 5-2 16,6 0 0-16,5 5-5 15,5 1-1-15,12 4-3 0,12 0-1 16,10 10 1-16,18 1 2 16,17 9-1-16,16-10-1 15,18 6-2-15,11-6 1 16,5-15 3-16,1 0 3 16,-6-4-15-16,-6-6-8 15,0-5-40-15,1 0-15 16,-18 0-28-1</inkml:trace>
  <inkml:trace contextRef="#ctx0" brushRef="#br0" timeOffset="104592.6604">27651 15198 172 0,'-17'-5'66'0,"17"5"-52"0,12-5-5 0,-12 5-6 0,5 0-5 16,1-5-2-16,5 5 0 15,1 0 3-15,-1 0 0 16,-5 0 3-16,5 0 3 0,0 0 9 16,6 0 5-16,0 5 4 15,12 0 1-15,4-5-7 16,7 5 0-16,5 0-8 15,12 1-1-15,5-1-4 16,17 0-1-16,12 0-1 16,5 0-2-16,0 0 1 15,-5 0 1-15,-12 0-3 16,0-5 0-16,-16-5 1 16,-12 0 0-16,-6 0-3 15,-11 0 2-15,-11-5-45 16,-6-1-20-16,-12 1-30 15</inkml:trace>
  <inkml:trace contextRef="#ctx0" brushRef="#br0" timeOffset="105059.2052">28896 14967 164 0,'-5'-15'63'0,"5"15"-49"0,-6-5-4 16,0 0-3-16,6 5-8 16,0-5 0-16,-5 5 1 15,-1 0 2-15,6 0-1 16,-5 10 19-16,-1 0 9 0,6 5-1 15,6 0 0-15,5 5-11 16,6 0-3-16,11 6-2 16,17-11 0-16,12 15-6 15,17-15-2-15,5 5-4 16,0 5-1-16,-5-5 1 16,-12 0 2-16,-11 1-1 15,-12-6 2-15,-5-5 9 16,-22 15 13-1,-18-5-4-15,-11 10-8 0,-17 5-6 16,-11 6-2-16,-12-1-1 16,-5 0-7-16,-6 0 0 15,0-4-37-15,6-6-13 16,0-5-50 0,-6-5-49-16,-6-5 55 15</inkml:trace>
  <inkml:trace contextRef="#ctx0" brushRef="#br0" timeOffset="106063.9044">24946 16974 152 0,'-17'10'57'0,"11"-5"-44"0,1 5-1 15,5-10-5-15,0 0-8 16,0 0 1-16,0 0 2 16,0 0 1-16,0 0-1 15,0 0 16-15,0 0 8 0,0 0-5 16,0 0-1-16,5-5-1 16,7-10 0-16,-1-10-4 15,6-5 1-15,0-21-5 16,6-4 1-16,-1-10-5 15,1-6-2-15,5-4-5 16,1-6 0-16,-1 6 0 0,0 5 2 16,0 9-1-16,-5 1 2 15,0 15-2-15,-1 4 2 16,-5 11 0-16,0 10 1 16,0 15-2-16,0 20 1 15,0 25 0-15,-5 21 1 16,5 14-2-16,0 6-2 15,5 4-2-15,6-4 1 16,12-6 1-16,0-15 0 16,-1-14 0-16,7-16 0 15,-1-30 4-15,0-15 5 16,6-10-3-16,0-11 2 16,0-4-3-16,0-10 0 0,-6 0-6 15,-5 4 1-15,-6 6 0 16,-6 10 2-16,-5 10 8 15,-1 15 5-15,1 20 4 16,0 15 1-16,-1 20-9 16,1 16-4-16,0 29-4 15,5 16-3-15,6-5 1 16,0-11-1-16,0-14-51 16,-6-16-23-16,-5-30-72 15</inkml:trace>
  <inkml:trace contextRef="#ctx0" brushRef="#br0" timeOffset="107116.0047">29898 16164 220 0,'6'20'85'0,"-6"-5"-66"0,0 16 25 0,0-16 7 16,-6 15-13-16,1 0-2 16,-1 0-12-16,0 10-3 15,-5 11-12-15,0 4-5 0,-1 16-1 16,7 14-2-16,-1 16-1 0,0-1 1 16,1 1 1-1,5-21-6-15,0-9 1 0,0-6 3 16,0-20 2-16,0-4 0 15,0-16 1 1,0-10-4-16,0-15-2 0,-6-10-1 16,-5-15 3-16,-1-16-16 15,-5-9-5-15,6-30-3 16,-6-1 3-16,0-4 10 16,0-6 4-16,0 11 6 15,0-11 1-15,0 6 1 16,0 4 0-16,6 11 0 15,0 9 0-15,-1 1 0 16,-5 15 0-16,6 4 0 16,-6 11 2-16,0 5-1 15,0 10 2-15,6 5-2 0,-1-5 2 16,1 10 2-16,0 5 2 16,5-10-1-16,6 10 1 15,6-5-2-15,5 5 2 16,6-10 0-16,11 5 1 15,6-15-2-15,17-1-1 16,17 1-3-16,11 0 1 16,12 0-2-16,-1 5-1 15,-5 0 1-15,-5 5 1 16,-7-5-1-16,-5 0-1 16,-11 5-2-16,-12 5 1 15,-11-11 1-15,-11 16 2 0,-6-10-23 16,-12 0-11-16,-5 0-30 15,0 10-13-15,-11 5-35 16</inkml:trace>
  <inkml:trace contextRef="#ctx0" brushRef="#br0" timeOffset="107597.4146">29825 16707 116 0,'17'0'44'0,"-17"0"-35"0,5 6 29 0,-5-6 10 0,6 0-1 16,0 0-1-16,5 0-10 15,6-6-5-15,6 6-17 16,10-10-4-16,18 5 0 0,12-5-4 16,-1 0-1-16,6-5-2 15,0 5 0-15,5 0-4 16,1 0 0-16,-6 0-1 16,-6 0 0-16,-5 5-9 15,-23 0-3-15,-17 5-50 16,-12 5-21-16,-16 5-16 15</inkml:trace>
  <inkml:trace contextRef="#ctx0" brushRef="#br0" timeOffset="108002.4454">29723 17246 180 0,'0'-10'68'0,"5"10"-52"0,7-10-8 0,-7 10-4 0,1 0-6 15,5 0 0-15,1 0 4 16,5 5 1-16,0 5-1 16,5 0 7-16,7 0 4 0,10 0 16 15,6 0 6-15,12 0-5 16,5-10-1-16,1-5-14 16,4-5-4-16,1 0-7 15,6-5-1-15,0-5-1 16,-1-6 1-16,-11 1-4 15,-5 0 0-15,-17 10-43 16,-18 0-20-16,-10 0-50 16</inkml:trace>
  <inkml:trace contextRef="#ctx0" brushRef="#br0" timeOffset="159900.8373">22603 8448 72 0,'6'15'30'0,"-12"-10"-24"0,6 5 15 0,-6 0 6 16,1 0-9-16,-1 5-2 16,0 6-9-16,1 4-5 15,-7 5 1-15,1 0 2 16,0 5 2-16,-1 6 3 15,-4-6-5-15,4 5-1 16,1 0-2-16,0 0-2 0,-6 6 1 16,5-11 1-16,1 0 3 15,5-5-2-15,-5-5-2 0,0-4 8 16,-1-6 4 0,-5-5-2-16,6-10 1 0,0-15-3 15,-1 0 0-15,7-11-5 16,5-4-3-16,5-10 0 15,7-5-1-15,5-11 4 16,0-9 2-16,5-5 0 16,1-1-1-16,0 6-3 15,5 4 1-15,-17 16 4 16,1 5 4-16,-1 10 0 16,-6 10 3-16,-5 10-7 15,0 15-2-15,-5 15-3 16,-1 15-2-16,1 10 1 15,-1 10-1-15,0 1-3 16,-5 4 2-16,0 1 1 0,-6-1 2 16,5-5-1-16,1 1-1 15,-6 4 1-15,0-15 1 16,6-5 3-16,-1-4 2 16,1-16 1-16,11-20 0 15,0-5-4 1,6-10-3-16,5-10 2 15,6-6-2-15,0-9-1 16,6 0 1-16,-1-10-1 16,1 4 0-16,-6 6 0 15,0 5 6-15,-6 0 4 16,0 9-5-16,-5 6-3 0,0 10-1 16,-6 10-1-16,-6 15 0 15,-5 11 0-15,-6 14 0 16,-6 5 0-16,1 10 0 15,-7-4 0-15,12 14 0 16,0-10 0-16,6-9 0 16,0-11 0-16,11-10 0 15,0-20 2-15,11-10 1 16,6-20 1-16,0-5-2 16,6-11 1-16,11-9-2 15,-12-20-1-15,6-6 1 16,-5-4 1-16,0 9-1 15,-12 21-1-15,0 0-2 16,-5 25 1-16,-6 15 3 0,-6 25 3 16,1 15-2-16,-7 15 0 15,1 10-1-15,0 6-2 16,-1 4 1-16,7 1-1 16,-7-6-3-16,7-15 2 15,-1-10 1-15,0-9 2 16,6-11-1-16,6-15-1 15,0 0 3-15,5-15 0 16,0-6-6-16,1 1 0 16,-12-5-122-1,-34-25-67-15,-17-31 87 16</inkml:trace>
  <inkml:trace contextRef="#ctx0" brushRef="#br0" timeOffset="162721.9759">26576 7744 124 0,'-6'-10'46'0,"1"10"-35"0,5-5 5 0,0 5 2 16,-6 0-4-16,0 0 2 15,6-5-3-15,-5 0 0 16,5 0-7-16,0 0 0 0,0 5 4 16,0-5 0-16,0 0 4 15,0-5-3-15,0 10 1 16,0-6-1-16,0 1 1 16,5 0-2-16,1 0-1 15,0 5-1-15,-1-5 0 16,7 0 0-16,-1 5 0 15,0-10 0-15,1 5 0 16,-1-10 2-16,6 5 1 0,6 5-3 16,-1-10 0-16,7 5-3 15,5 5 2-15,5-5-2 16,1 5 0-16,5 0-3 16,6 0 1-16,0 5-2 15,0 0-1-15,-6 5 3 16,6-5 0-16,-6 5-1 15,1-5-2-15,-7 0 3 16,-5 0 0-16,-6 0-1 16,1 0-2-16,-7 0 1 15,-5 5 1-15,-5 5 1 16,-7 5 3-16,-5 0-5 0,0 5-1 16,-11 5 4-1,-6 6 2-15,-6 9 0 0,-5 5-1 16,-12 10-6-16,-10-9-1 15,-13 9 1-15,-10 5 0 16,-1 1 1-16,-5 9 0 16,5 11 0-16,6 4 0 15,12 1 2-15,5 4 1 16,6-14-4-16,5-6-1 16,12 0 1-16,11-19 2 15,11-6-2-15,12-5 0 16,11-5 1-16,11-4 0 15,17-16 0-15,18-5 0 16,16-5 2-16,6-5 1 0,0 5-4 16,-1 0 1-16,-4 0 2 15,-1 0 1-15,0 0-4 16,0 0-1-16,1 5 1 16,-1 5 2-16,-11 0-7 15,-12 5-1-15,-22 6-117 16,-28-1-78-1,-17-5 80-15</inkml:trace>
  <inkml:trace contextRef="#ctx0" brushRef="#br0" timeOffset="165350.6608">28240 6808 68 0,'-6'0'27'0,"1"0"-21"0,-1 0 7 0,-5 5 2 16,-1-5-4-16,1 10 1 16,-6-10 2-16,0 5 1 15,-6 5 0-15,1 6 1 16,-7 4-2-16,1 5-1 15,0 10-5-15,0 10 0 16,-1 1-5-16,7-6-2 0,5 5 2 16,5 5-2-16,12 1 2 15,12-16 0-15,10 5 3 16,12-5-1-16,12-5 2 16,16-9-4-16,17-11-2 15,17-5 0-15,6-5-1 0,-6-5-16 16,6-26-4-16,-17-4-56 15</inkml:trace>
  <inkml:trace contextRef="#ctx0" brushRef="#br0" timeOffset="165590.2652">29134 6964 124 0,'-17'-40'49'0,"17"30"-38"0,-5-5-56 0,-1 10-28 15</inkml:trace>
  <inkml:trace contextRef="#ctx0" brushRef="#br0" timeOffset="166055.9421">29027 6688 108 0,'0'0'41'0,"0"0"-32"0,0 5-2 0,0 5-2 0,0 0-4 16,0 5-1-16,5 5 1 15,1 10 1-15,0 0 3 16,-1 16 2-16,1 9 1 16,5 5 0-16,1 11-4 15,-1-11-3-15,0 0 2 16,-5-4 0-16,5-6-1 16,-5-10-4-16,0-5-1 0,-1-9 4 15,1-6 1-15,-6-5 2 16,-6-5 0-16,-5-10-5 15,-6 0-1-15,0-10 1 16,0-5 2-16,0 0 0 16,0 0-1-16,6-1 1 0,-1 1 1 15,1 5-3-15,5 0 0 16,6 5 1-16,6 0 0 16,5 5 0-16,12 0 0 15,5 0 0-15,12 0 0 16,11 5 0-16,5 0 0 15,7 0 0-15,-7-5 0 16,1 5 0-16,-6-5 0 16,-12 0 0-16,-5 5 0 15,-11-5 0-15,0 0 0 16,-12 0-5-16,0 0 1 16,-5-5-55-16</inkml:trace>
  <inkml:trace contextRef="#ctx0" brushRef="#br0" timeOffset="166506.3374">29655 6793 132 0,'-11'-25'52'0,"11"20"-41"0,0 5-4 0,0 0-5 16,0 0-29-16,0 0-11 16,-6 0 16-16,0 0 12 15,1-10 9-15,5 5 4 16,-6 5 18-16,6 0 11 15,0 0-7-15,-6 15-5 16,6 0-5-16,0 5 0 16,0 10-8-16,0 16-4 15,0 9-2-15,6 10 3 0,0 1 5 16,-1 4-5-16,1 11 0 16,5-11-4-16,1 6-1 15,-1-6 1-15,-6-20 2 16,1-4-1-16,0-11-1 0,-1-5 3 15,-5-5 0-15,0-20-10 16,0-5-3-16,-11 0-63 16</inkml:trace>
  <inkml:trace contextRef="#ctx0" brushRef="#br0" timeOffset="167363.0775">30057 6738 76 0,'5'-5'30'0,"1"10"-24"0,0 5-3 0,-6 5-4 16,0 0 0-16,0 0 2 16,0 0-2-16,0 0 0 15,-6-5 7-15,0 5 4 0,1 6 1 16,-1-1 3-16,6 0 2 15,-6 5-1-15,1 5-7 16,5 5-5-16,0 6-2 16,0 4 1-16,0-5-3 15,5 5 0-15,1 1 1 16,0-6 2-16,-1-5-3 16,1-5 0-16,0-5 1 15,-1-4 2-15,-5-1-1 16,0-10 2-16,-5 5 0 15,5-15 3-15,-12-10-5 16,1 5-1-16,-6-10 0 16,0-10 0-16,0-1 0 0,0-4 0 15,0-5 2-15,0-5 1 16,6-6 3-16,5-4-1 0,6 0 0 16,0-5-6-16,6-1 1 15,5 6 0-15,6 5 2 16,6 4-1-16,5 1 2 15,0 10 7-15,6-5 5 16,0 15-3-16,0 5-2 16,0-1-5-16,0 6-2 15,0 10-1-15,0 0 1 16,-6 10-4-16,1 1 0 16,-7 4 1-16,-5 5 0 15,0 5 4-15,-5 5 2 16,-7 0 0-16,-5-5 1 15,0 11-2-15,-5 4 0 16,-7 5-3-16,-5 0 1 0,0 1 0 16,6-6 1-16,0 0-5 15,-1 0 1-15,7-4 0 16,5 4 2-16,5-10-1 16,7 5-1-16,5-5 1 15,5-4-1-15,12-6-3 16,11-5 0-16,12 0-51 15,5-10-61 1,6 5 22-16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25:58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26021 11179 108 0,'6'-5'44'0,"-6"5"-35"0,0 0 12 0,0 0 3 15,0 0-7-15,0 0-2 16,0 0 0-16,0 0 1 16,0 0-9-16,6 0 9 0,5 5 4 15,6 0 1-15,6 0 2 16,11 0-4-16,11 1 0 0,12-1-8 16,5 0-2-16,0 0-3 15,6 0-1-15,0 0-3 16,5 0 1-16,-5 0-4 15,0 0 0-15,0-5-1 16,-11-5-2-16,-6-5-77 16,-23-15-70-1,-22-16 42-15</inkml:trace>
  <inkml:trace contextRef="#ctx0" brushRef="#br0" timeOffset="871.0841">27233 10410 140 0,'-23'-20'55'0,"12"15"-43"0,11 0-6 16,0 5-3-16,0 0-25 15,0 0-10-15,0 0 2 16,0 10 5-16,-6-5 15 15,6 0 8-15,-6 5 15 16,6-10 9-16,0 10 11 16,0-10 4-16,0 10-4 15,6-5 0-15,5 0-10 0,6 5-2 16,6-5-12 0,5 5-1-16,12-5-1 0,5 0-3 0,6 10-1 15,6-10-3-15,-1 5-1 16,1 5 1-16,-1-10 0 15,-10 6 0-15,-7-6 2 16,-10 5-1-16,-12 0 2 16,-12 0-2-16,-10 5 2 15,-12 5-2-15,-12 5 2 16,-10 5-2-16,-1 0-1 16,6 1 1-16,6-1 1 0,5 0-3 15,12 0 0-15,5 0 1 16,12 1 2-16,11 4-3 15,11-5 0-15,6 0 1 16,0 5 2-16,6 1-3 16,-12-1-2-16,-5 0 2 15,-12-5 2-15,-22 0 0 16,-12 1-1-16,-17-1 3 16,-11 5 0-16,-5 0-4 15,-1 5 1-15,6-4 0 16,0-6 0-16,6-5 0 15,11 0 0-15,6-5-16 16,5-5-6-16,6-5-62 16,6-5-38-1,11-5 54-15</inkml:trace>
  <inkml:trace contextRef="#ctx0" brushRef="#br0" timeOffset="1624.4095">28059 11471 140 0,'0'55'55'0,"0"-24"-43"0,-6 19 1 16,1-20-3-16,-1 10-6 15,-5 11-3-15,-1-6 0 16,1 5 1-16,0-10-19 16,-1-4-6-16,1-16-37 15,0-10-16-15</inkml:trace>
  <inkml:trace contextRef="#ctx0" brushRef="#br0" timeOffset="1879.4052">28466 10822 84 0,'-51'-25'33'0,"34"20"-26"0,0-5-4 16,12 10-2-16,-7-5-36 15,1 0-15-15</inkml:trace>
  <inkml:trace contextRef="#ctx0" brushRef="#br0" timeOffset="2131.9708">28364 10666 160 0,'29'-15'60'0,"-7"10"-47"0,12 0 6 15,-17 5 0-15,12 0-7 16,5 0-2-16,11 5-5 16,-6 5-2-16,1 5-1 15,-12 5-2-15,-5 11 1 0,-12-1 1 16,-5 5 1-16,-12 10 10 16,-16 6 6-16,-12 4-4 15,-12 5 2-15,-4 1-4 0,-7 4 2 16,17-15-13-16,12 11-3 15,17-6 4-15,16-5 3 16,24-14-8-16,16-16-3 16,17-15-35-16,0-10-14 15,1-15-45 1</inkml:trace>
  <inkml:trace contextRef="#ctx0" brushRef="#br0" timeOffset="2762.4527">29468 10697 244 0,'-23'-41'93'0,"18"36"-72"0,-7-10-33 15,1 10-19-15,-6 5-8 16,-5-5 0-16,-7 5 20 0,1 5 11 16,-6 0 6-1,0 5 6-15,6 0 2 0,-1 5 9 0,7 11 4 16,5 4 0-16,11 10-2 15,12 10-5-15,11 6 0 16,17-1-9-16,5 5-2 16,7 1-1-16,-1-1 0 15,-5 5-3-15,-7-4 2 16,-4-6 1-16,-12 0 2 16,-6-9 5-16,-11-6 4 15,-11-10-2-15,-12-5 0 16,-5-10-5-16,-6-10-1 15,-6-10-1-15,1-10-2 0,5-5 1 16,5 0-1-16,7-5-3 16,16 0 2-16,12 0 1 15,16-16 0-15,18-4 0 16,5-5 0-16,6-6 0 16,0-9 2-16,-11-10 1 15,-6 4 3-15,-6-4-3 16,-11 9 0-16,-6 11-1 15,-11 20 1-15,-11 5-4 16,-6 4-2-16,0 16-1 16,0 10 3-16,6 10-46 15,11 6-19-15,0 9-21 16</inkml:trace>
  <inkml:trace contextRef="#ctx0" brushRef="#br0" timeOffset="3247.8234">30176 11194 188 0,'0'-5'71'0,"11"5"-55"0,0 0-9 15,-11 0-8-15,0 0-29 16,0-5-10-16,0 0 16 16,-11 0 10-16,0 0 10 15,-1 5 3-15,-5 0 3 16,0 0 3-16,6 0-2 15,0 0 0-15,-1 5 1 16,12-5 0-16,0 10-2 16,6 0 1-16,5-4 13 15,6-6 9-15,0 0 3 16,0 0 1-16,-5-6-14 16,-7-4-4-16,1 0-7 15,-6 5-3-15,-6-10 2 0,-5 15-2 0,0-10-1 16,-1 5 1-16,1 5-1 15,0 5-3-15,-1 5 2 16,7 5-37-16,5 0-14 16,0 1-27-1</inkml:trace>
  <inkml:trace contextRef="#ctx0" brushRef="#br0" timeOffset="3632.0756">31081 10425 248 0,'0'-10'93'0,"0"15"-72"0,6 5-13 16,-6 0-11-16,0 5-19 15,0 5-4-15,0 10 14 16,-6 16 6-16,6 4 5 16,-6 25 1-16,1 16 2 0,-1 4 8 15,0 11 3-15,1-5-2 0,-1 19-1 16,0 16-6-16,6-15-3 15,0-10 0-15,6-26-1 16,0-9-3-16,-1-21 2 16,1-20-52-1,0-25-66-15,5-25 20 16</inkml:trace>
  <inkml:trace contextRef="#ctx0" brushRef="#br0" timeOffset="4114.5245">31624 10802 252 0,'-5'-35'96'0,"5"35"-75"0,-6 0-25 16,-5 5-16-16,-1 10-13 16,-5 10-2-16,-5 5 16 15,-7 11 11-15,-4 4 6 16,-1 5 6-16,0 11 2 0,0-1-2 16,5 10-1-16,12 16-1 15,6 14-2-15,11-4 1 16,17-5 1-16,11-26-3 15,18-15 0-15,10-15 10 16,12-24 3-16,-6-22 12 0,1-24 7 16,-7-15-10-16,-5-15-2 15,-11-6-13-15,-12-9-7 16,-11-11 3-16,-11 1 0 16,-18-6 0-16,-10 10-2 15,-12 16 3-15,-17 25 2 16,-11 20-4-16,-6 20-3 15,5 15 1-15,7 10 2 16,11 5-86 0,11 5-63-16,5-20 50 15</inkml:trace>
  <inkml:trace contextRef="#ctx0" brushRef="#br0" timeOffset="4642.2671">32270 10183 252 0,'-40'-20'96'0,"40"25"-75"0,0 10-5 0,-6 1-9 0,6 4-12 16,-5 5 1-16,-1 5 0 16,0 5 2-16,6 5 1 15,0-4 1-15,0 14 0 0,0 10 0 16,0 11 0-16,6 4-3 15,5-4 2-15,1-11 1 16,-1-10 2-16,0-15-17 16,1-14-6-16,5-21-59 15,-6-21-42 1,-5-9 43-16</inkml:trace>
  <inkml:trace contextRef="#ctx0" brushRef="#br0" timeOffset="5149.541">32507 10204 204 0,'-11'-36'77'0,"11"26"-60"0,0 0-7 0,0 5-8 16,6 0-28-16,-1 0-7 0,7-5 9 15,-1 5 9-15,6-5 9 16,0 5 4-16,5-5 4 0,12 10 12 16,-5 0 8-16,-1 10-7 15,6 5-1-15,6-10-8 16,-6 10-2-16,0 5-2 15,-6 0-2-15,-11 1 5 16,-12 4 4-16,-10 0 6 16,-7 5 5-16,-10 10-4 15,-1-10 1-15,1 11-6 16,5-1-1-16,0 0-2 16,5 0 2-16,1 1-5 15,11-6-3-15,6 0-1 16,5-10 1-16,6-5-1 15,11-5-1-15,12-5 1 16,5-4-1-16,6-6 0 16,6-6 0-16,-6 6-25 15,0-10-10-15,-6 10-33 16,-11 10-54-16,-17-4 28 16</inkml:trace>
  <inkml:trace contextRef="#ctx0" brushRef="#br0" timeOffset="12296.1982">26491 12477 60 0,'-5'15'24'0,"-1"-5"-18"0,6 5 0 0,0-5-1 16,0 1 5-16,0 4 6 16,0 10 14-16,0-5 6 0,-6 15-4 15,1 5 1-15,-1 6-10 16,6 14-4-16,0 20-11 15,0 26-5-15,0-5 0 0,0 14-2 16,0-9-1-16,0 5 1 16,0-11-1-16,0-9-3 15,0-21 2-15,0-4 3 16,0-26 1-16,0-25-45 16,-11-25-19-16,-6-10-14 15</inkml:trace>
  <inkml:trace contextRef="#ctx0" brushRef="#br0" timeOffset="12820.7798">26157 12653 72 0,'-22'-5'30'0,"16"5"-24"0,6 5-14 0,0-5-9 0,0 0-8 16,-11 5 0-16,-1 0 14 15,1-5 8-15,5 0 36 16,1 0 18-16,-1 0 0 16,6 0 0-16,0-5-22 15,0-5-7-15,6 0-5 16,5-5 1-16,6-15-10 16,6 0 0-16,5-21 2 0,6-9-4 15,0 5 2-15,0 4-5 16,-6 1-2-16,0 10 0 15,-5 5 1-15,-6 9 3 16,0 6 4-16,0 5-4 16,0 5-3-16,0 5-1 0,0 5-1 15,0 15 0-15,0 5 0 16,-6 21 0-16,0 9 2 16,1 15-3-16,5 6 0 15,0-1-21-15,11 6-10 16,12-6-61-1</inkml:trace>
  <inkml:trace contextRef="#ctx0" brushRef="#br0" timeOffset="13557.3033">25557 14167 108 0,'0'0'44'0,"6"10"-35"0,0 0-4 0,-6 0-3 16,0 1-2-16,0-1 0 16,0 5-3-16,0 0 2 15,0 5 1-15,-6 0 0 16,0 0 19-16,1 5 10 0,-1 5-3 15,0 6-3-15,1 14-13 16,5 10-4-16,0 11-4 16,0-1-2-16,5 1 3 0,7-6-2 15,-1 0 2-15,6-14-4 16,0-1 0-16,0-15 3 16,-6-10 3-16,1 0 20 15,5-19 8-15,0-12-10 16,0-14-3-16,-1-10-10 15,7-20-2-15,0-16-4 16,-1-4-3-16,1 0 0 16,-6 4 1-16,0 1-1 15,-6 15-1-15,1 4-2 16,-7 6 1-16,1 10-15 16,-6 0-6-16,0 5-33 0,0 9-13 15,6 11-19 1</inkml:trace>
  <inkml:trace contextRef="#ctx0" brushRef="#br0" timeOffset="14035.9906">26321 14162 172 0,'-39'10'66'0,"27"-10"-52"0,7 0-3 15,5 0-4-15,0 0-8 16,0 10-2-16,5 0-1 16,1-5 3-16,5 0 0 15,6-5 1-15,0 0 0 0,6 0-3 16,5 0 2-16,6 0 10 15,6-5 5-15,0 0-4 16,10 0-1-16,-4 5-5 16,-1 0-1-16,0 0 1 15,-11 5 0-15,-11 5-2 16,-12 6-2-16,-11 14 1 0,-17 0 1 16,-5 15 10-16,-1 16 4 15,-5 9 4-15,5 10 2 16,0 6-12-16,12-1-3 15,5 1-5-15,12-6-2 16,11-4-2-16,17-16 1 16,17-9-1-16,11-11-2 15,6-20-22-15,-6-5-7 16,-5-10-22-16,-12-5-5 16,-17-5-17-1</inkml:trace>
  <inkml:trace contextRef="#ctx0" brushRef="#br0" timeOffset="14518.9186">26350 14786 124 0,'-12'5'49'0,"12"-5"-38"0,0 5-3 0,0-5-4 16,0 0-4-16,6 0 2 15,5 0 3-15,1 0 2 16,5-5 3-16,5 0 1 0,7-5-1 15,5-5 1-15,5 0-6 16,6 0-1-16,1 0 0 0,5-1-7 16,-6 1-2-16,0 0-29 15,0-5-50 1,-5 5 7-16</inkml:trace>
  <inkml:trace contextRef="#ctx0" brushRef="#br0" timeOffset="15854.1688">28336 12875 80 0,'0'10'33'0,"6"0"-26"0,-1 10 7 15,-5-5 3-15,6 10 0 16,0 15 1-16,-1 11-5 16,7 14-3-16,-1 5-3 15,6 11 0-15,6-1-4 16,-1 11 0-16,7 15-1 16,5 14-2-16,0-14 1 0,5-6 1 15,-5-9 3-15,-6-11-4 16,-5-19-3-16,-6-11-2 0,-6-10 3 15,-11-9-60 1,-11-16-30-16,-6-15 44 16</inkml:trace>
  <inkml:trace contextRef="#ctx0" brushRef="#br0" timeOffset="16648.8154">27668 13041 56 0,'0'-16'22'0,"12"1"-18"0,10 5 0 0,-10 5-2 16,5 5-7-16,0-10 1 15,0 5-3-15,0 5 0 16,0-10 4-16,-1 5 3 16,1-10-1-16,-5 5 0 15,-1 0 1-15,0 0 2 16,1 0 1-16,-1 0 3 15,0 0-1-15,-5 0 0 16,0 0 3-16,-1-1 3 16,7 1 7-16,-7 5 3 15,1-5-2-15,0 0-1 16,-1 0-4-16,7 5 1 0,-1-10-4 16,0 0 1-16,1 0-1 15,5-10 1-15,0 0-6 16,0-11-2-16,0-4 0 0,5-5 0 15,1-5 2-15,-1-11-1 16,1 6 2-16,0 5 0 16,5-11 1-16,0 16-2 15,1 5-1-15,-7 4-1 16,1 16 0-16,0-5-2 16,-7 20 1-16,1 5 0 15,0 30 1-15,6 6-2 16,0 19-2-16,11 10 1 15,0-4-1-15,0-1 0 16,11 0 0-16,-11-9 0 0,0-6 0 16,-6-15-3-16,-5-5 0 15,-6-5-42-15,0-15-20 16,-6-10-14 0</inkml:trace>
  <inkml:trace contextRef="#ctx0" brushRef="#br0" timeOffset="23659.511">27549 15359 128 0,'-11'10'49'16,"6"-5"-38"-16,-7 11 6 0,7-6-1 0,-1 5-7 15,0 0-3-15,1 10-3 16,-1 5-3-16,-5 0 1 16,5 11 1-16,-5-1 3 0,-1 5 2 15,7 5 3-15,-1 1 1 16,6-1 3-16,0 5-3 16,6 1-1-16,5 4-4 15,6 5 1-15,6 1-2 16,5-1 0-16,11-9-1 15,7-11 2-15,5-10 1 16,0-20 3-16,0-15 6 16,-1-15 4-16,1-15 1 15,-5-15-1-15,-7-11-4 0,1-4-2 16,-6-16-8-16,-11 6-4 16,-6 0-1-16,-6 4 1 15,-6 1 1-15,-10 9 3 16,-1-9-3-16,-11 10-2 15,-5-1 0-15,-7 6 1 16,-5 5-1-16,-5 10 2 16,-1 4-4-16,6 6-2 15,6 5-1-15,5 5 3 16,6 10-49-16,0 5-18 16,0 15-52-16</inkml:trace>
  <inkml:trace contextRef="#ctx0" brushRef="#br0" timeOffset="24113.243">28240 16335 140 0,'17'5'55'0,"-11"5"-43"0,5 5 8 0,-5-5 2 16,-1 6 2-16,-5-1 5 0,0 10 0 16,0 5 2-16,-5 5-17 15,-7 5 1-15,1 6-1 0,-6 4-7 16,0 10-2-16,0-14-3 15,6-1 1-15,5-10-20 16,0-10-6-16,12-15-87 16</inkml:trace>
  <inkml:trace contextRef="#ctx0" brushRef="#br0" timeOffset="24905.1564">28444 15722 140 0,'-29'-5'55'0,"24"5"-43"0,5-11-6 16,0 11-3-16,0-5-5 16,0 5 0-16,5-10 0 15,1 5 0-15,5 5 2 16,6-10 0-16,6 5 2 0,5 5 10 15,12-15 4-15,11 0 12 16,0 0 7-16,5 5-12 16,1 0-3-16,5 5-10 0,0 0-2 15,-5 5-6-15,-12 5-2 16,-11 5 0-16,-11 5 2 16,-12 0-1-16,-11 5 2 15,-11 5 9-15,-6-5 4 16,-6 6-3-16,1-1-3 15,-1 5-5-15,0-5-2 16,6 0-1-16,6 0-2 16,5 1 1-16,12 4-1 15,0-10-3-15,5 10 2 16,6 5 1-16,0 6 2 16,0 4-1-16,-6 0-1 15,-11-10 1-15,-5 5 1 16,-7 1-1-16,-5-1-1 0,0-10 1 15,-5 0-1-15,-1-10 0 16,6 6 0-16,0-11 0 16,0 0 0-16,6-5-3 15,0 0 2-15,-1-5-34 16,12-5-17-16,0 0-57 16</inkml:trace>
  <inkml:trace contextRef="#ctx0" brushRef="#br0" timeOffset="25445.958">29247 15862 164 0,'-28'-15'63'0,"22"10"-49"0,6-5-4 0,0 5-5 15,0 0-10-15,0 0 1 0,6 0 0 16,0 0 2-16,5 0 1 15,12 0 1-15,5 0 2 0,12 0 14 16,5 0 7-16,0 5 0 16,0-5 0-16,1 5-8 15,5 5-2-15,-6 5-5 16,-5 5-3-16,-7 0-2 16,-10 5 0-16,-12 0 0 15,-11 11 1-15,-5 9 4 16,-12 5 3-16,0 10 2 15,-6 16 3-15,1-6-7 16,-1-4-3-16,6-1-6 16,6-15 0-16,5 1 0 15,12-11 2-15,5-5-1 16,6-5-1-16,6-5-2 0,5-15-1 16,6 5-38-16,5-10-15 15,7 0-32 1,-1-10-34-16,0-5 44 15</inkml:trace>
  <inkml:trace contextRef="#ctx0" brushRef="#br0" timeOffset="26152.6236">30249 15737 164 0,'-6'-20'63'0,"6"9"-49"0,0-4-6 16,0 10-5-16,-5 5-3 15,-1-10 0-15,-5 5-3 16,-1 5 2-16,-5-10 1 16,1 10 17-16,-7 10 9 0,-5-5 2 15,-6 10 1-15,0 11-5 16,-6-11-1-16,0 10-8 16,6 5-2-16,6 5-7 0,6 5-2 15,5 1-4-15,11 4-1 16,6 10 1-1,11 1 2-15,6 4-1 0,6-5 2 16,5 1-4-16,0-6 0 16,1-5-1-16,-7-5 0 15,1-4 4-15,-6-6 1 16,-6-5-4-16,-5-5 1 16,-12 0-2-16,-5-5 0 15,-6-5 4-15,0-5 3 16,6-5-2-16,-1-5-2 15,1-5 0-15,5-5-1 16,1-5 0-16,5-5 0 0,0-5 0 16,5-5 2-16,1-1-1 15,5-9-1-15,12 0 3 16,5 0 2-16,12-1 0 16,5 1 0-16,0-5-3 15,-5 4 1-15,-6 6-4 16,-6 5 0-16,-11 5 3 15,0 10 3-15,-11-5-2 16,-6 9-2-16,-11 6 0 16,-6 0-1-16,-6 5 0 15,-5 0 0-15,-6-5-64 16,-11-10-29-16,-1-15-22 16</inkml:trace>
  <inkml:trace contextRef="#ctx0" brushRef="#br0" timeOffset="31317.7904">30866 15968 128 0,'-6'-5'49'0,"1"5"-38"0,-7-5 12 16,1 5 3-16,-6 0-3 15,-6 0-2-15,1 5-7 16,-7 0-1-16,1 5-8 16,6 5-1-16,-1 0 2 0,0 5-3 15,6 1-2-15,6 4 0 0,5 5-1 16,6 0-3-16,0-10 2 16,6 5 3-16,0-10 3 15,5-5-7-15,6-15 0 16,0-5 2-16,-6-10 4 15,1 0 1-15,-1-5 2 16,-5-5-4-16,-6 10-2 16,-12-5 0-16,1 9 1 15,-6 11-3-15,0 10 0 16,0 11 1-16,0 9 0 16,6 5-3-16,-1-10 2 15,7-10-78 1,10-10-50-16,1-10 50 0</inkml:trace>
  <inkml:trace contextRef="#ctx0" brushRef="#br0" timeOffset="31842.5205">31449 15269 192 0,'6'-15'74'0,"-6"20"-58"0,0-5 12 0,0 0-1 0,0 10-4 16,0 5-2-16,5 5-5 15,1 10-2-15,0 16-8 16,-1 9 3-16,-5 10 1 0,0 1 1 16,-5 4 3-16,-1 11-1 15,0 19 0-15,6 16 6 16,0 0 2-16,12-11-8 16,5-14-5-16,5-11-5 15,1-14-3-15,5-21-15 16,-5-15-5-16,-1-15-54 15,-5-20-22-15,-11-15-25 16</inkml:trace>
  <inkml:trace contextRef="#ctx0" brushRef="#br0" timeOffset="32130.748">32015 15455 60 0,'-6'-10'24'0,"12"10"-18"0,5-5-9 16,-11 10-5-16,6 5-16 15,-6-10-5-15</inkml:trace>
  <inkml:trace contextRef="#ctx0" brushRef="#br0" timeOffset="32606.8294">32049 15455 208 0,'-6'-10'79'0,"1"10"-61"0,-7 0 8 15,12 0 1-15,-5 0-14 16,-7 0-2-16,12 0-9 16,-11 10-2-16,0-5 0 15,-1 5 0-15,1 5 2 0,0 15-3 16,-1-5 0-16,1 6 10 16,0 4 3-16,-1 5 1 15,7 0 2-15,-1 6-6 16,6-11-1-16,0 5-4 0,6 5-1 15,-1 6-1-15,7 4 1 16,-1 0-2-16,6 6 2 16,0 4 0-16,6-5 1 15,5-4-2-15,11-6 1 16,1-5 0-16,11-20 3 16,0-4 1-16,0-11 1 15,-6-15 4-15,0-10 5 16,-5-21-3-16,-6-9 0 15,-6-20-6-15,1-1 0 0,-12-4-5 16,-6 4-2-16,-11 6 2 16,-6 5 0-16,-11 4-4 15,-11-4 1-15,-12 10 0 16,-11 5 2-16,-5-6-3 16,-1 16 0-16,1 0 1 15,-1 5 2-15,6 5-3 16,0 5 0-16,6 0-1 15,5 4-2-15,6 1-61 16,0 5-27-16,-5 5-48 16</inkml:trace>
  <inkml:trace contextRef="#ctx0" brushRef="#br0" timeOffset="37952.546">32626 14650 76 0,'0'0'30'0,"0"0"-24"0,6 0 21 0,-6 0 10 16,5 0-7-16,1 0-2 15,5 0-3-15,1 0-1 16,-1 0-13-16,0 0 4 0,1 15 5 15,-1-10 0-15,-5 10 3 0,-1 11 0 16,1 4 3-16,0 5-5 16,-6 5-1-16,5 10-9 15,-5 1-2-15,0-1-3 16,0 0 1-16,6 1-6 16,0-6-1-16,-1-5-2 15,1-5 0-15,0-14-16 16,5-16-8-16,0-16-103 15</inkml:trace>
  <inkml:trace contextRef="#ctx0" brushRef="#br0" timeOffset="40624.4828">32836 14670 72 0,'5'-5'27'0,"1"5"-21"0,5-10-1 16,-5 10-1-16,-1-5-3 16,7 5 2-16,-1-15 7 15,6 5 3-15,0 5 16 16,0-10 6-16,0 5 1 16,6 5 1-16,-1 0-5 15,7-5-2-15,5 0-17 16,5 0 1-16,1 5 2 0,5 0-6 15,0 0-3-15,-5 5-4 16,0 0 0-16,-6 5-2 16,-6 5-1-16,-6 0 3 0,-5 5 0 15,-5 0 10-15,-12 10 6 16,-6-10-8-16,-5 15-1 16,-1-10-4-16,-5 6-1 15,6-1-8-15,0 0 0 16,5 0 1-16,6-5 1 15,6 0 1-15,5 5 2 16,6-10-1-16,6 16-1 16,-1-6-2-16,1 0 1 15,-6 0-1-15,-6-5 0 16,1 5 2-16,-12 1 2 16,-12-1 1-16,-5 5 1 0,0-15-5 15,0 5 1-15,0 0 0 16,0-5 0-16,6 0-3 15,0 0 2-15,5-4-1 16,0-1-2-16,6-10-70 16,-16 5-30-16,-13-5-3 15</inkml:trace>
  <inkml:trace contextRef="#ctx0" brushRef="#br0" timeOffset="68849.4371">11352 12920 40 0,'-6'-5'16'0,"1"5"-12"0,-1 0 7 16,6 0 3-16,-6 5-1 15,6-5 0-15,-5 5-3 16,5-5 1-16,0 0-4 16,0 0-2-16,0 0 0 15,0 0 1-15,0 0-1 16,5 0 2-16,7 0 0 16,-1 0 1-16,0 0-4 15,6 0-1-15,0 0-1 0,6 5 1 16,-1 0-4-16,7-5 0 15,5 5 1-15,0 0 0 16,5 0 0-16,1 10 2 16,0-10-1-16,-1 10 2 15,6 0-2-15,-5 10 2 16,5-9-2-16,-5 4 2 16,0 0-4-16,5 0 0 15,0 5 1-15,6-5 0 0,6 0 2 16,5 0 5-16,6-5 6 15,5 1-1-15,1-1 3 16,0-5-8-16,-7 0-2 16,1-5-3-16,12 0 1 0,4 0 2 15,13-5 2-15,-1 5-1 16,0 0-1-16,0 0-6 16,-11 5 1-16,0 0 0 15,0 0 0-15,6 5 0 16,5 0 2-16,0-5-3 15,0 0-2-15,0 1 4 16,-5-1 1-16,-6 5-3 16,0-15 1-16,5 5 0 15,6-5 2-15,12 0-1 16,-6 0 2-16,-6-5-4 16,-5 5 0-16,-6-10 1 15,-1 10 2-15,1 0-3 0,6 0 0 16,5 0-1-16,0-5 0 15,1 5 2-15,-7 0 2 16,-5 0-1-16,-6 0-1 16,-5 0 1-16,-1 5 1 15,7 5-1-15,-1-10 2 16,0 0-4-16,0 0 0 16,1-10-1-16,-1 5 0 15,-11-5 2-15,0-1 2 16,-6 1-3-16,-11 5 0 15,-6 0-1-15,0 5 0 16,-5 0-77 0</inkml:trace>
  <inkml:trace contextRef="#ctx0" brushRef="#br0" timeOffset="170981.2705">3881 14907 52 0,'-5'-5'19'0,"-1"10"-15"0,-5 5 4 16,5-5 2-16,-5 0 7 15,-1 0 4-15,-5 0 5 0,0 0 1 16,-5 0 3-16,-1 0 1 16,6 0-8-1,0 0-1-15,-5 0-13 0,-1 0 1 16,0 0 3-16,1 0-3 0,-1 5 2 16,0 5-5-16,1 5-2 15,-7 6 0-15,7 4-1 16,-18 10-2-16,6 10 1 15,0 16 0-15,6 14 1 16,0 6 2-16,16-6 1 16,7 1-6-16,10-6 0 15,7 1-1-15,16 9 0 16,12 1 0-16,5-1 0 16,17-9 0-16,0-16 0 15,18-10 0-15,-1-30 2 16,6-20 1-16,0-20 1 0,-17-20 9 15,-6-15 3-15,-11-11 4 16,-6-9 0-16,-11-26-9 16,-6-15-4-16,-11-4-4 15,-5 4-3-15,-12 0 1 16,0 16-1-16,-12 14 2 16,-5 16 1-16,-11 15-4 15,-12 19 1-15,-11 11 0 16,-5 15 0-16,-6 10-14 15,11 5-5-15,-6 5-54 16,12 5-25-16,16 10-9 16</inkml:trace>
  <inkml:trace contextRef="#ctx0" brushRef="#br0" timeOffset="171390.0833">4668 16033 132 0,'-17'21'52'0,"11"-1"-41"0,1-5 20 15,-1 0 5-15,0 15-12 16,-5-5-3-16,0 15-10 15,-6 6-5-15,-6 4-3 16,0 5-3-16,6-14 1 0,-5-1-1 16,-1 0 0-16,6-5-51 15,12-15-62-15,5 6 21 16</inkml:trace>
  <inkml:trace contextRef="#ctx0" brushRef="#br0" timeOffset="171778.8636">5336 16235 120 0,'11'5'46'0,"12"-5"-35"0,16-10-4 0,-16 5-1 16,5 0-7-16,18-6 0 15,-7 1-41-15,6 0-17 16,6 0 19-16,0-5 11 16</inkml:trace>
  <inkml:trace contextRef="#ctx0" brushRef="#br0" timeOffset="172153.4062">8239 15933 84 0,'68'0'33'0,"-34"0"-26"0,28 0-2 15,-39 0-2-15,17 0-3 16,10 0 0-16,1 0 0 15,6 0 0-15,5 5-3 16,1 5 2-16,-1-5 1 0,11 0 2 16,7 0-3-16,10 5 0 15,6 5 1 1,6 5 0-16,-6 0-36 16,-5 6-13-16</inkml:trace>
  <inkml:trace contextRef="#ctx0" brushRef="#br0" timeOffset="173984.0274">10769 16265 176 0,'-40'10'68'0,"23"-10"-52"0,-5 5 1 0,10 5 0 15,1-10 0-15,0 5 4 16,-6-5 6-16,5 0 4 16,1 10-17-16,5-10 7 0,6 0 3 15,0 0-12-15,6 0-5 16,17 0 0-16,11-10 2 16,22 5-4-16,12-10-3 0,11 0-1 15,1 5-1-15,-1 5 0 16,12 5 2-16,5 10-3 15,0 0-2-15,0 0-51 16,-5-5-24-16,-18-10-42 16</inkml:trace>
  <inkml:trace contextRef="#ctx0" brushRef="#br0" timeOffset="174421.126">10627 15792 180 0,'-39'20'68'0,"28"-10"-52"0,5 0-5 0,6-10-4 0,-6 5-4 16,6-5 1-16,0 0 2 16,0 0 3-16,6 0-4 15,11-5 15-15,5-5 6 0,18 0 0 16,17 0 2-16,16 0-14 15,12 0-3-15,0 5-7 16,6 5-3-16,5 5 0 16,6 0 1-16,0 0-1 15,-6 0-1-15,-11 0 1 16,-12 0-1-16,-10-5-58 16,-13-5-25-16,-16-5-22 15</inkml:trace>
  <inkml:trace contextRef="#ctx0" brushRef="#br0" timeOffset="174929.9287">11969 15485 168 0,'-12'0'66'0,"12"5"-52"0,6 5-5 16,-6 5-6-16,6-5 3 16,-1 11 4-16,7-1-1 15,5 0 2-15,11 5-6 16,12 0-1-16,11 0 0 0,11 0-5 16,6 6 1-16,0 4 0 15,0 0 2-15,-17 0 1 16,-18 0 1-16,-10 11 15 0,-17-6 10 15,-23 10 0-15,-17 6 1 16,-17 4-15 0,-6 5-6-16,-11-9-4 0,12-6-1 15,-1-5-5-15,1 0 1 16,5-9-2-16,5-6-2 16,12-10-63-16,6-5-28 15,6-20-9 1</inkml:trace>
  <inkml:trace contextRef="#ctx0" brushRef="#br0" timeOffset="176175.4488">14216 14957 144 0,'-6'-5'55'0,"6"0"-43"0,0 5 5 0,0 0 2 0,0 0 6 16,0 5 7-16,0 0-4 16,0 5-2-16,-6 10-14 15,1 10 1-15,-1 11 3 0,0 14-4 16,1 25 1-16,-1 26-10 15,0-5-2-15,1 14-1 16,5-9 2-16,0 10-1 16,0-6-1-16,0-9 1 15,0-16 1-15,0-14-1 16,0-11 2-16,0-20 4 16,0-14 4-16,0-26 9 15,-6-26 5-15,0-14-11 16,6-20-5-16,-5-11-4 15,-1-9-1-15,0-31-5 16,6-25 1-16,0 1 0 0,0 9 2 16,6 15-1-16,0 11 2 15,-1 14 0-15,1 21 3 16,0 4-3-16,-1 16 0 16,-5 10-3-16,0 20-1 15,0 20 1-15,0 15 0 16,0 20-3-16,0 21 2 15,0 29 1-15,6 26 2 16,0 5-1-16,-1 4-1 16,1 6-4-16,0-5 0 15,-1-10 4-15,1-21 2 16,0-19 0-16,-1-16 1 16,1-30-4-1,0-30 0-15,-6-30 3 0,0-15-3 16,-6-21 0-16,0-24 3 15,-5-31 1-15,0-20-1 16,-1 10-2-16,1 6 1 16,0 19-1-16,-1 15 0 15,7 16 2-15,-1 15 3 16,0 9 2-16,1 16-6 16,-1 20 0-16,0 20-3 15,-5 20 0-15,5 25 2 16,1 16 0-16,-1 34 0 15,6 16 0-15,0-5 0 16,0-6 0-16,6-9-3 0,-1-10 0 16,1-26 2-16,5-5 0 15,1-15 3-15,-1-19 1 16,6-11-1-16,0-25-2 16,-6-21 1-16,1-14-1 15,-7-20 0-15,1-21 0 16,-6-4 0-16,0 19 0 15,-6 6 0-15,1 24 0 16,-7 16 2-16,1 25 1 16,0 35-4-16,5 31 1 15,0 14 0-15,6 6 0 16,6 9-29-16,0-9-13 16,-1 4-80-1,-5-4-62-15,-11-31 70 16</inkml:trace>
  <inkml:trace contextRef="#ctx0" brushRef="#br0" timeOffset="177047.2061">14567 16295 144 0,'5'-5'55'0,"-5"-5"-43"0,6-5 1 16,-6 10-3-16,0-5 0 15,0 0 4-15,-6 0 7 0,1 0 5 16,5-1-14-16,-6 6 11 0,0 5 6 16,6 0-13-16,-11 11-4 15,0 9-5-15,5 5 0 16,0 5-2-16,1 0 0 16,-1 0-3-16,0 6 1 15,1-1-2-15,-7 5-1 16,7-5 1-16,-1 5-1 15,0-19 0-15,6-1 2 16,0-5-1-16,6-5 2 16,5-10 0-16,6-10 1 15,0-5-2-15,6-5-2 16,0-11 1-16,-1-4 1 16,1-5 1-16,-6 5 1 15,0 10 0-15,-6 4 0 16,-5 16 20-1,-6 15-14-15,-6 11-1 0,-5 4-4 16,-1 5 1-16,1 10-1 16,-6 5 0-16,0-14-6 15,6 4 1-15,0-5-2 16,-1-5 0-16,1-10-95 16,11-5-42-16,0-15 24 15</inkml:trace>
  <inkml:trace contextRef="#ctx0" brushRef="#br0" timeOffset="178172.143">14533 16375 116 0,'0'-5'44'0,"0"5"-35"0,-6 5 12 16,6-5 3-16,-6 11 2 0,-5-1 4 15,0 5-3-15,-1 5-2 16,-5 0-13-16,0 5-5 0,0 10-1 16,-5 11-1-16,-7 4 2 15,-5 0-2-15,12 0 0 16,5-14-6-16,0-6 1 15,6-15-2-15,11-20-2 16,5-10 3-16,1-25 0 16,5-6-2-16,0-9 2 15,6-5 3-15,0-11 1 16,-5 1-4-16,5-1 1 16,-6 21 2-16,-5 0 1 15,-1 15 7-15,-5 19 4 16,0 16-1-16,-5 21 2 15,-1 14-8-15,-5 10-2 16,-6 5-1-16,11 6 0 16,0-6-2-16,-5-5-2 0,5 1 1 15,1-21-1-15,-1 0-5 16,6-10 1-16,0-15-58 16,0-5-23-16,6-10-17 15</inkml:trace>
  <inkml:trace contextRef="#ctx0" brushRef="#br0" timeOffset="179252.9007">15065 16245 108 0,'5'-5'41'0,"7"5"-32"0,5-5 0 0,-6 0-3 0,6 0-4 15,5-5 1-15,7-1-4 16,10 1-2-16,7 0 4 16,10 0 1-16,6 0-3 15,6 5 1-15,0 0-2 16,-5 5 0-16,-7 5 2 15,1 5 2-15,-6 0-1 16,5 5-1-16,7 6-2 16,-1-1 1-16,6 0 3 15,0 0 1-15,0-5-4 16,-1-10-1-16,-4 5 1 16,-1-10 2-16,-5 0 0 0,-1-10 2 15,1 5-4-15,-1 5 0 16,1-10 1-16,5 5 2 15,0 5-1-15,6 0-1 16,0 0-2-16,6-10 1 16,-6 5 1-16,0 0 0 15,0 0 8-15,0 0 5 16,-1 5 2-16,7 0 1 16,11 0-11-16,0 0-2 15,5 0-3-15,-5 0 0 0,-6-5 2 16,-5 5-1-16,-6 0-1 15,-6 0 1-15,0 5 1 16,6 5-3-16,6 0 0 16,5 0-1-16,6-10 0 15,6 0 4-15,-6 0 1 0,-6-15-1 16,0 5 1-16,-5 0-2 16,5 0-1-16,0 0-2 15,6-1 1-15,5 6 1 16,1 0 2-16,0 5-1 15,-12 0 2-15,0 0-4 16,-5 0-2-16,-1 0 2 16,1 0 2-16,-1 0 0 15,7 0-1-15,-1 0 1 16,0 0 1-16,-5-5-3 16,-1 0 0-16,-5 0 1 0,-6 0 0 15,-5 0 0-15,-6 0 0 16,0 0 0-16,5 0 2 15,-5 0-3-15,-5 0 0 16,-1 0 1-16,0 5 0 16,0-5 0-16,1 0 2 15,-1 5-1-15,-5-10 2 16,-6 5-2-16,0 5-1 16,-6-10 7-16,-6 5 5 15,1 5 5-15,-6-15 2 16,-6 0 5-16,1-5 2 15,-7-6-13-15,1-4-6 16,0-5-4-16,-1-10-3 16,1-16-17-16,-6 6-6 15,0 0-77-15</inkml:trace>
  <inkml:trace contextRef="#ctx0" brushRef="#br0" timeOffset="181309.8982">15019 15787 64 0,'6'-10'24'0,"-6"5"-18"0,6 0 13 0,-6 5 5 0,0 0 3 16,0 0 1-1,0 0 0-15,0-5 0 16,0 5-2-16,0 0-1 0,0 0-14 16,0 0-4-16,-6 10-1 0,0 5-1 15,1 10 2-15,-1 5-2 16,0 6 2-16,1 9-2 15,-1 5 2-15,6 5-2 16,0-4 0-16,0 4-3 16,0-20-2-16,0-5 1 15,0-4-1-15,0-6 0 16,0-10 2-16,0-10-1 16,0-10 2-16,6-5-2 15,-6-6-1-15,5-4 1 16,1 0-1-16,0 5 0 0,-1 0 0 15,-5 5 0-15,6 0 0 16,-6 15 0-16,0 0 0 16,0 5-3-16,0 5 2 15,0 5 1-15,6 0 0 16,-1-10 0-16,1 5 2 16,0 0-1-16,-1 0-1 15,1-5 1-15,5 5-1 16,6 0-3-16,0 0 2 15,6 1 1-15,11-1 2 16,17 5-3-16,11-5 0 16,12 0 1-16,5-5 0 15,0-5 0-15,0 0 2 16,-5 0-1-16,-6 10-1 0,5-10-2 16,7 15 1-16,4-10 1 15,7 5 0-15,0 5 0 16,-7-15 2-16,-4 5-1 15,-7 5-1-15,6-10-2 16,1 5 1-16,-1 5 1 16,6-10 0-16,0 0 0 15,0-10 0-15,-1 5 0 16,-4-5 2-16,-7 5-1 16,-5-10-1-16,-6 5-2 15,1 5 1-15,-1-10 1 16,6 15 2-16,0 0-1 0,0 0-1 15,5 0-2-15,-5-10 1 16,0 5 1-16,-6 0 0 16,1 5 0-16,-7 0 0 15,-5 0 0-15,-6 0 0 16,1 0 0-16,5 0 0 16,0-5 0-16,5 0 2 15,1 0-3-15,-1 0 0 16,7 0 3-16,-7 0 1 15,1 0-4-15,-6 5 1 16,0 0 0-16,-6-5 0 16,0-1-3-16,1-4 2 15,-1 0 1-15,6-5 2 16,0 0-1-16,0 5-1 16,5 0 1-16,1 5 1 0,-1-5-3 15,1 5 0-15,0 5 1 16,-1 0 2-16,-5 0-3 15,0 5 0-15,0 5 1 16,-6-10 0-16,1 0 0 16,-1 0 0-16,6 0 0 15,5 0 0-15,1 0 0 16,0 0 0-16,5 0-3 16,0 0 2-16,0 5 1 15,6 0 0-15,-6 0 0 16,-5 0 2-16,0-5-1 15,-6 0 2-15,11 0-4 16,-6 0-2-16,7 0 2 0,-7 0 2 16,-5-5 0-16,0 0-1 15,0 0 1-15,-6 0-1 16,1-5 0-16,-7 5 0 16,-5-10 0-16,0 5 2 15,-6 5-1-15,1-10 2 16,-7 0-4-16,1-6 0 15,-6 1 5-15,0-5 5 16,0-5-3-16,0 0-1 16,0 0 0-16,-6-11-1 15,6 1 0-15,-5 0 0 16,-1 0-5-16,0-1-1 16,-5 1 1-16,0 0 2 15,-6 10 2-15,0 10 3 0,-12 15-3 16,-5 10-4-1,0 10 0-15,0 5 3 16,6 5 1-16,0 0-4 16,-1 5 1-16,7 1-2 15,5-1 0-15,0 5 2 16,0 0 2-16,-6 0-1 16,6 1-1-16,-11-21-28 15,-1 0-11-15,-16-15-74 16</inkml:trace>
  <inkml:trace contextRef="#ctx0" brushRef="#br0" timeOffset="182570.8562">14612 16320 64 0,'-6'5'27'0,"6"5"-21"0,6-5 10 0,-6 5 2 16,0 0 1-16,0 5 3 16,0 6-10-16,-6-1-4 0,-5 5 3 15,-6 10 3 1,-6 10 1-16,-5 11 4 0,-6 4-2 15,6 10 1-15,-1-9-9 16,7-6-1-16,5-15-1 0,5-14-3 16,12-26-3-16,0-16 0 15,6-14-1-15,0-10 0 16,5-5 0-16,0-6 0 16,1 1 2-16,-1 0-3 15,0 0 0-15,1 4 1 16,-1 6 2-16,-5 5-3 15,-1 10 0-15,1 5 1 16,-6 10 2-16,0 10-3 16,-6 15 0-16,-5 10 1 0,-6 10 2 15,0 15-1-15,-6 11-1 16,6 9-2-16,0-10 1 16,6-4 1-16,0-16 2 15,22-15-3-15,0-20 0 16,12-20 3-16,5-15 1 15,12-5-4-15,0-11-1 16,5-4 1-16,0-5 0 16,-5-1 1-16,-1-14 2 15,-10 10-1-15,-7 14-1 16,-10 11 1-16,-7 20 1 16,-10 25-3-16,-12 10 0 0,-6 15 1 15,-5 11 0-15,-6 9-3 16,-6 10 2-16,1 6 3 15,5 9 1-15,0-4-1 16,5-21 1-16,7-5 0 16,5-14 1-16,0-21-2 15,5-15-2-15,7-15 1 16,5-26 1-16,5-4-6 16,1-5 1-16,5 0 1 15,1-16 3-15,-1 6-2 16,0-1 0-16,1 6 1 15,-1 10 0-15,0 15 2 16,-5 15 1-16,-6 20-4 16,-6 15 1-16,-5 15 2 0,0 20 1 15,-6 1 7-15,0 14 6 16,-6 5-4-16,6-14 1 16,0-6-8-16,0-15-1 15,6-19-26-15,-1-21-11 16,7-11-69-1</inkml:trace>
  <inkml:trace contextRef="#ctx0" brushRef="#br0" timeOffset="257154.2515">31455 8916 112 0,'-17'20'44'0,"22"-15"-35"0,1 5-2 0,-6-5-1 16,0-5-7-16,0 10 0 15,-6-5 3-15,-5 5 1 16,-6 0 7-16,-6-5 6 15,1 0 1-15,-7-5-1 16,1 0 0-16,0 0 3 16,-6-5-11-16,-6 0 0 0,-5-5 2 15,-6 0 0-15,-6 0 4 16,-5 0-3-16,-6 0-1 16,-5-5-4-16,-1 5-1 15,1 0-1-15,5-10 2 16,-12 15-3-16,7-10 0 15,-12 4-1-15,-6 6 1 16,-5-10-2-16,0 0 2 16,0 0 0-16,5 0 3 0,1 0 1 15,-12 0 1-15,-11 0-2 16,-12 0 1-16,1-5 0 16,10 5 1-16,1-1 0 15,-6 1 0-15,-5 5-7 16,-6 5 0-16,-1 5-3 15,1-10 0-15,6 5 2 16,-1 5 0-16,-5 0 0 16,-6 0 0-16,6 0 2 15,11 0 1-15,12 0 1 16,5 5 2-16,-6 5-3 0,6-10-2 16,1 0 0-16,4 0 1 15,12 0 1-15,12 0 1 16,5 0 0-16,11 5 2 15,6-5-3-15,6 10-2 16,6-10 0-16,-1 15-1 16,6-10 0-16,0 11 0 15,6-1 0-15,-6 5 0 16,0 0-3-16,0 5 2 16,6 5 1-16,-6 10 2 15,5-9-1-15,-5 19-1 16,0 10 1-16,6 16-1 15,0-6 0-15,-1 11 2 16,1 4-3-16,0-4 0 0,-6 4 1 16,0 11 0-16,0 14 0 15,6 6 2-15,-1 0-3 16,7-11 0-16,-7 6 3 16,7-5 1-16,-1 4-4 15,1 11-1-15,-7 0-2 16,1-5 3-16,0-1 0 15,-1-4 3-15,-5-6-1 16,0 11-1-16,1 5 1 16,-1 5 1-16,0-6-3 15,0-9-2-15,0 25 2 16,0 5 2-16,5 10 0 0,1-6-1 16,0-14-2-16,0-10 1 15,-6 10 1-15,0-11 2 16,-6 16-1-16,6 0 2 15,-6-10-4-15,6-5 0 16,1-1 7-16,-1 1 4 16,5 10-5-16,1 5-1 15,0-1-2-15,5-19 1 16,0 5-2-16,-5 15 2 16,0 5-2-16,-1 4-1 15,1-14-2-15,-6-5 1 16,0-5 1-16,0-1 0 15,0 11 4-15,6 5 2 16,0-20 0-16,5-11-1 16,6-9-3-16,6-6-2 15,5-4 3-15,6 15 0 0,0 9-1 16,6-4-2-16,-1 4 1 16,7-19 1-16,10-5 1 15,7-11 1-15,-1 5-2 16,12-14-2-16,-1 14-2 15,1 6 1-15,5 4 1 16,0-4 2-16,1-6-1 16,5-4-1-16,11-6-2 15,6-14 1-15,11-6 3 16,12 0 1-16,-1-5-4 16,1-14-1-16,-1-1 1 0,1-10 0 15,11-5-2-15,17-5 2 16,5 0 1-16,1-5 0 15,-7-5 0-15,1-5 2 16,23 0-3-16,5-5 0 16,6 0 3-16,-6 0 1 15,-6-5 1-15,12 0 0 16,11 0-5-16,-5 5-1 16,-12 0 1-16,0 10 2 15,6-11 0-15,11 6-1 16,-6 5 1-16,-10-10 1 15,-7 10-3-15,6 0 0 16,6 0 1-16,0 10 0 16,-12-10-3-16,-10 0 0 15,4 5 4-15,1-5 3 0,0 11-3 16,-6-11-1-16,-11 5-2 16,-11 0 0-16,-7 5 4 15,-4-5 1-15,4 0-4 16,7 0 1-16,5 0 0 15,-11 0 0-15,-6-5-3 16,-11 0 0-16,-6 0 4 16,-11 0 3-16,6 0-1 15,-1 0-2-15,1 0 0 16,5 5-1-16,1-5-3 16,-13 0 2-16,1 0 1 15,-5 0 2-15,-1 0-1 0,-6 0-1 16,-5 0-2-16,6 0-1 15,-6 0 2-15,6 0 2 16,-1 0-5-16,6 0 1 16,1 0 7-16,-1 0 5 15,0 0-9-15,-5 0-4 16,-12 0 2-16,-5-5 0 16,-6 0 2-16,0 0 0 15,-6-5 0-15,6 0 0 16,0-5 0-16,0-1 2 15,0 1-3-15,0-10 0 16,5 5-1-16,7 0-2 16,-1 0 0-16,0 0 0 15,-5-5 3-15,-6-1 0 0,0-4 1 16,-6 0 0-16,0 0 0 16,-5 0 0-16,-1 0 0 15,1-6 0-15,0 1 0 16,-1 0 0-16,1 0 0 15,0-1 0-15,-1 6-7 16,1 0 0-16,0 0 1 16,-1 0 3-16,-5 0 4 15,6-1 2-15,-1 1-4 16,-5 0 1-16,0 5-2 16,0 0-2-16,-5 0 0 15,-1 4 3-15,0-9 0 16,-5 0 3-16,0-5-3 15,-6 0 0-15,0-11 1 0,0 6 0 16,0-15 0-16,0-1 2 16,0 1-3-16,0 5-2 15,5-5-1-15,1 4 3 16,5 1 0-16,-5 5 3 16,5-11-1-16,-5 6 2 15,-6 0-4-15,0-11 0 16,0-4 1-16,0-5 0 15,-6-6 0-15,6-4 2 16,0-1-1-16,0 1-1 16,6-1 1-16,0 1-1 15,-6-16-3-15,0-15 2 0,5 1 1 16,-5 4 2-16,6 1-1 16,-6-1 2-16,6-5-4 15,-6-15-2-15,0-9 2 16,0 9 0-16,-6 0 1 15,-5 0 0-15,-1 1 2 16,1-6 1-16,0-5-4 16,-6 5-1-16,0 11 1 15,0 4 2-15,0-5 0 16,0-25-1-16,5 0 1 16,1 6-1-16,0-1 0 15,-1 10 0-15,1-15 0 16,6-10 0-16,-1 10 0 0,0 0 0 15,6-5 0-15,0-15 0 16,0 6 0-16,0 19 0 16,-5 20-3-16,-1 10 2 15,-5 11 1-15,-1 9 2 16,-5 6-1-16,-5 4-1 16,-1 1 1-16,0-1-1 15,1 1 0-15,5 9 0 16,5 11 0-16,1 0 0 15,5-6 0-15,6 11 0 16,0 5-3-16,-5-6 2 16,-7 1 1-16,-5-5 0 15,-5-1 0-15,-6-9 0 16,-6 4 0-16,-6 1 2 0,-5 10-1 16,-6 4-1-16,0 6 1 15,-6 10-1-15,-11-5-3 16,-11 4 2-16,-17 6 3 15,-12 5 3-15,-5 0-4 16,6 5-1-16,-7-5 0 16,-10 15 0-16,-23 5-3 15,-12 5 2-15,-5 0-48 16,-34 15-19-16,-11 0-61 16</inkml:trace>
  <inkml:trace contextRef="#ctx0" brushRef="#br0" timeOffset="260756.2909">26536 7185 112 0,'-39'16'44'0,"28"-6"-35"0,-6 5-2 0,5 0-3 0,-5 0-4 16,-11 5 0-16,-12 5 0 16,-5 5 2-16,-6 6-3 15,-5 9 0-15,-1 0 21 16,6 15 8-16,6 6-7 16,-1-1-2-16,12 6-11 15,6-11-3-15,11-5-3 16,12 1 1-16,16-6 0 0,11-10 1 15,12-5 0-15,12-19 0 16,10-1 2-16,12-25 6 16,-6-6 4-16,1-14 1 15,-7-15-1-15,-5-15-2 0,-5-11 1 16,-12-4-6-16,-6-1-1 16,-6 11-4-16,-10-5-3 15,-12 14 0-15,-12 16 1 16,-16 5-1-16,-11 20-1 15,-7-5-2-15,-5 9 1 16,0 6-1-16,12 5 0 16,5 0-47-16,11 5-21 15,12 6-29 1</inkml:trace>
  <inkml:trace contextRef="#ctx0" brushRef="#br0" timeOffset="261165.6489">26995 7885 68 0,'11'-10'27'0,"-5"15"-21"0,-1 5-4 0,-5 0-1 16,0 10-1-16,-5 10 2 15,-1 5 5-15,1 11 4 16,-1-1 13-16,0 5 10 16,-5 21-16-16,0 14-7 15,-1 6-7-15,-5-1-4 16,0-19-54-16,-5-6-24 16,5-15 34-16,0-30 19 15</inkml:trace>
  <inkml:trace contextRef="#ctx0" brushRef="#br0" timeOffset="261913.829">27917 7226 208 0,'-28'-30'79'0,"22"30"-61"0,-5-11-7 0,5 6-9 16,-5 5-6-16,0-10 3 0,-6 10-2 16,0-5 1-16,0 5 2 15,-6 0-3-15,1 5 2 0,-1 5 3 16,0 6 3-16,1 4-4 16,-1 10-1-16,0 5 0 15,6 5 0-15,0 21 0 16,6-1 0-16,5 21 0 15,12 9 0-15,5 1 0 16,12-6 2-16,5-14-1 16,12-6-1-16,5-15-2 15,6-10 1-15,6-19 12 16,-1-21 5-16,1-16-2 16,0-14 0-16,-6-25-6 0,-12-20 0 15,-5-6-5-15,-11 1-2 16,-12-6 2-16,-11 6 0 15,-11 4-1-15,-12 6 1 16,-5 14 0-16,-12 21 3 16,-11 15-3-16,-5 15-2 15,-7 5 0-15,-5 15-1 16,1 5-47-16,4 5-18 16,12 6-35-1</inkml:trace>
  <inkml:trace contextRef="#ctx0" brushRef="#br0" timeOffset="262813.8923">28642 7271 156 0,'-17'-20'60'0,"17"15"-47"0,0 0-3 0,0 5-5 16,0 0-16-16,-12 0-3 0,1 0-2 15,-6 0 2-15,-5 0 10 16,-7 5 7-16,7 0-1 16,-1 5 1-16,-5 0 16 15,5 0 10-15,0 0-11 16,6 0-2-16,6 0-8 15,5 0-3-15,6 0-2 16,12-5-3-16,5 0 3 0,11 0-2 16,12 0 2-16,-1 1-2 15,12 4-1-15,-6 5-2 16,6-10 1-16,-5 10 3 16,-7 0 1-16,-5-5 1 15,-5 5 0-15,-7 0 6 16,-10-5 4-16,-1 5-7 0,-11 5-2 15,0 1-3-15,-11 4-2 16,-1 10 3-16,1-5 0 16,0 0-4-16,5 5-1 15,6 1 1-15,0-6 0 16,6 0 1-16,5 0 0 16,0 0-3-16,1 1 2 15,-1-6 1-15,0 5 0 16,0-5 0-16,-5 0 0 15,0 5 0-15,-6-10 2 16,0 6-1-16,-6-6 2 16,0 0-4-16,-5 0 0 0,0 0 1 15,-6 0 0-15,6-5 0 16,-1-5 2-16,1 0-3 16,0-5-2-16,5-5-42 15,0-10-18-15,-5-15-19 16</inkml:trace>
  <inkml:trace contextRef="#ctx0" brushRef="#br0" timeOffset="263354.2755">29259 7367 104 0,'-34'-16'41'0,"22"16"-32"0,7 0-2 0,-1 0-4 16,-5 6-21-16,-1-1-8 16,1 0 9-16,0 10 4 15,5-10 9-15,6 5 4 0,6-10 3 16,5 5 1-16,12 5 15 16,5-10 10-16,12 0-4 15,5 0-2-15,6 0-11 16,0 0-5-16,0 0-4 15,-6 0-3-15,-11 5 1 16,-11 5-1-16,-6 5 2 0,-17 0 12 16,-12 0 8-16,-10 15 2 15,-12 16 3-15,-6 19-9 16,-5-5-3-16,0 16-11 16,11-11-2-16,5 1-2 15,12-6 0-15,17 0 0 16,12-14 2-16,16-11-3 15,12 0 0-15,10-15-23 0,7-10-10 16,0-10-53 0</inkml:trace>
  <inkml:trace contextRef="#ctx0" brushRef="#br0" timeOffset="263655.641">30317 7382 96 0,'-6'-15'35'0,"18"5"-27"0,10 4-15 16,-16 6-10-16,0-5-19 16,-6 5-7-16</inkml:trace>
  <inkml:trace contextRef="#ctx0" brushRef="#br0" timeOffset="264105.2162">30289 7351 108 0,'-23'0'41'0,"6"-5"-32"0,-11 10 17 0,11-5 8 16,-6 6-12-16,1-1-4 16,-1 0-7-16,0 0-2 15,1 5-5-15,5-10-5 0,11 15 0 16,6-10 1-16,11 10 0 16,6 10 0-16,6 0 2 15,5 10-1-15,6 16 2 16,-6 9-2-16,-5-5-1 15,0 16-2-15,-12-11 1 16,-5 1-1-16,-12-1 0 16,-11-5 2-16,-17 1 2 15,-11-11-1-15,-6-5 2 16,-11 0-2-16,-1-4-1 16,7-6 1-16,5-5-1 15,11-10 2-15,6 0 1 16,12-25-1-16,10 5 1 0,12-10-2 15,17-15-1-15,17-6-2 16,12-9 1-16,16-10 1 16,11-21 2-16,1-9 1 15,-6-6 3-15,-6 6 1 16,-11 4 1-16,-11 16-4 16,-12 0-1-16,-11 9 1 15,-6 11 0-15,-5 10-2 16,-17 10-2-16,-6 4 1 15,-6 6-1-15,-5 5-38 16,-1 5-16-16,-5 0-28 16</inkml:trace>
  <inkml:trace contextRef="#ctx0" brushRef="#br0" timeOffset="264662.6667">30708 8005 56 0,'0'10'24'0,"-6"-5"-18"0,-5 6 2 0,11-11 0 15,-6 0-2-15,6 0-1 16,0 0 1-16,0 0 1 16,0 0 21-16,6 0 9 15,-1 0-6-15,7-16-3 16,-1 1-16-16,-6-5-8 15,1 0-2-15,-6 0 0 0,-6 5 3 16,1 5-4-16,-6 10-3 16,-6 10 1-16,-6 10 2 15,0 0-2-15,6 5 0 16,6 0-50 0,11-9-47-16,6-11 28 15</inkml:trace>
  <inkml:trace contextRef="#ctx0" brushRef="#br0" timeOffset="265111.28">31443 7321 172 0,'17'-45'66'0,"-5"35"-52"0,-1-5-5 0,-11 15-6 16,0 0-19-16,-6 10-4 15,1 5 10-15,-7 5 7 16,1 5 3-16,0 5 16 0,5 16 9 16,6 4 7-16,0 20 3 15,6 16-6-15,-1 10-3 16,7-6-10-16,5-4-3 16,0-6-12-16,0-4-5 15,-1-11-1-15,1-10 3 16,0-14 1-16,-5-16 1 15,-7-20-25-15,1-10-8 0,-6-20-45 16,0-6-42 0,-6-9 39-16</inkml:trace>
  <inkml:trace contextRef="#ctx0" brushRef="#br0" timeOffset="265575.7695">32004 7417 268 0,'-17'-20'101'0,"17"20"-78"0,-6 5-11 0,0 5-9 15,-5 10-38-15,-6 15-12 16,0 10 17-16,0 16 11 16,-6 9 13-16,1 6 4 0,5-6 4 15,0 1-1-15,5-1-1 16,7 0 1-16,10-9-1 16,7-11 0-16,10-5 0 15,12-20 0-15,12-14 2 16,10-17-1-16,6-14 2 15,6-15 4-15,-5-10 6 16,-1-21-5-16,-11-14-2 0,-12 0-3 16,-10-6 0-16,-18 1-2 15,-11 24 2-15,-17-4-2 16,-11 19-1-16,-12 16-2 16,-5 15 1-16,-6 10 1 15,0 10 2-15,0 5-50 16,0 5-61-1,0 5 16-15</inkml:trace>
  <inkml:trace contextRef="#ctx0" brushRef="#br0" timeOffset="266206.792">32575 6869 132 0,'11'-10'52'0,"-5"10"-41"0,5-5 0 16,-11 5-4-16,12 0-8 16,-7 0 1-16,1 0 13 0,-6 0 6 15,0 0-9-15,0 5 10 0,0 5 3 16,-6 5-9-16,6 5-3 16,0 5-5-16,0 10 1 15,0-5-6-15,-5 6-1 16,5 4 0-16,0 5 2 15,0 0-1-15,0 6 2 16,5-11-4-16,1 0 0 16,0 0 1-16,5-4 0 15,6-6 0-15,0 0 2 16,6-15-1-16,5-10-1 16,0-5 1-16,6-5-1 15,0-5-3-15,0-5 2 16,-6 0-74-1,-5-5-52-15,-6-5 47 16</inkml:trace>
  <inkml:trace contextRef="#ctx0" brushRef="#br0" timeOffset="266643.0916">32852 7120 168 0,'6'-20'66'0,"-6"15"-52"0,0 5-19 0,0 0-12 15,-11 0-27-15,0 5-10 16,-1 0 31-16,1 0 14 16,0 5 27-16,-1 0 12 15,7 5 9-15,-1 5 3 16,0 0-14-16,1 6-6 16,5 4-13-16,0 0-4 15,0 5-3-15,0 0-2 0,5 6 3 16,1 4-2-16,0 5 2 15,-6 1-4-15,0 4-2 16,5-10 2-16,-5-15 2 16,0-5 0-16,0-4-1 15,0-26-59-15,0-16-47 16,0 1 32-16</inkml:trace>
  <inkml:trace contextRef="#ctx0" brushRef="#br0" timeOffset="267332.5588">32270 6838 92 0,'-6'-15'35'0,"6"5"-27"0,-6 5 13 0,6 5 7 15,0 0-12-15,0 0-1 16,0 0-11-16,-5 15-3 16,5 5-1-16,0 11 4 0,0 14 2 15,0 15-2-15,5 1-3 16,1-6 0-16,0 10-1 16,-1 1 0-16,1-1 2 15,0 1-3-15,5-6 0 16,0-10-26-1,0-15-49-15,1-9 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18:51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28347 10440 52 0,'0'-5'22'0,"6"0"-18"0,0 0-2 16,-6 5-2-16,5-5 2 15,1 0 1-15,0 0-4 16,5 0-1-16,0-5 1 15,1 0 2-15,-1 5 15 0,-5-5 7 16,-1-1-3-16,1 1-1 16,-6 0-9-16,0 5-4 15,0-10-3-15,0 0-3 16,-6 0 3-16,1 5 2 16,-1 5 13-16,0-10 6 15,1 5-6-15,-7-5 0 16,7 5-9-16,-1-5-1 15,0-1-4-15,1 1-1 0,5-5 1 16,0 0-5-16,0 0 1 16,0-20 0-16,5 10 2 15,1-6-3-15,-6 1-2 16,6 0 4-16,-6 10 1 16,0-5 0-16,0-6-2 0,0 11-2 15,0 0 1-15,0 0 1 16,0 0 2-16,0 5-1 15,-6 5-1-15,-5 0 3 16,-1-1 2-16,1 1 0 16,0 0 2-16,-6-5-4 15,0 5 0-15,0 0 3 16,0 5 1-16,0-5-1 16,0 0-1-16,0 0-3 15,-6 0 1-15,1-6-2 16,-1 6 2-16,-5-10 0 15,-1 5 3-15,1 0-5 16,-6 0-3-16,-5 5 3 16,-7 5 1-16,1 5 0 0,-6 5-2 15,-5 0 1-15,-1 5-1 16,0 0 0-16,1 5 2 16,-1-5-3-16,1 0 0 15,-1 0 1-15,0 0 2 16,1 0-1-16,-1 0 2 15,-5 0 2-15,0-5 2 16,-1 0-6-16,1 0 0 16,6 5 1-16,-1 5 1 15,6-5-1-15,0 10 1 16,6 10-2-16,0-10 2 16,5 16-2-16,0 4-1 0,6 5-2 15,6 0 1-15,0 6-1 16,5 4 0-16,0 10 4 15,6 11 1-15,6-1-4 16,11 6 1-16,0-1 0 16,11-5 2-16,6-4-3 15,17-6 0-15,0-15 1 16,17-4 2-16,12-6-3 16,16-10 0-16,6-5 3 15,0 0 3-15,5-5-2 16,1-15 0-16,11 0-1 15,11 0-2-15,11-10 1 16,1-5 1-16,-6-10 1 0,-12-5 1 16,1-5 0-1,-1-6 0-15,-5-14-2 0,-6-15 1 16,-16-6-2-16,-13 1-1 16,-10-1-10-16,-12 11-6 15,-11 10-96 1,-22-1-49-16,-24 11 78 15</inkml:trace>
  <inkml:trace contextRef="#ctx0" brushRef="#br0" timeOffset="1153.0501">25116 10415 176 0,'-6'0'68'0,"1"0"-52"0,-7-5 10 0,7 5 4 0,-7-5-12 16,-5-5-2-16,0 0-7 16,-5-5-4-16,-7-1-2 15,-5 1-3-15,-5 0 1 0,-12 0 1 16,-6-5 3-16,-5-5 0 16,-6-5 2-16,0-5-4 15,6-1-2-15,-6 6 0 16,6-15-1-16,-6 0 0 15,-6 4 0-15,-5 1 2 16,-6 10 1-16,-5 5 3 16,-1 5 3-16,6 10-4 15,0 5-1-15,0-5-2 16,0 4 1-16,-5 1-4 0,-6 5-2 16,-6 0 2-16,0 0 2 15,6 0 0-15,5 0 2 16,6 0 0-16,0-5 1 15,-5 0-2-15,-6 5 1 16,-1 0-2-16,1 5 2 16,11 5-2-16,12 6-1 15,11 14-2-15,5 0 1 16,6 0 1-16,11 5 0 16,6 6 0-16,6 9 0 15,5-5 0-15,6 0 0 16,6 6 0-16,11-1 0 0,0 5-3 15,11-4 2-15,1 4 1 16,10 10 2-16,7 1-3 16,10 9 0-16,7 1 1 15,10-6 2-15,6-5-3 16,6 1 0-16,6-21 1 16,5 0 0-16,6-9-3 15,6-6 2-15,16-10 1 16,6-5 2-16,6-5-3 15,-6-10-2-15,-5 0 4 16,11-15 1-16,5 0-3 16,6-5-1-16,1-5 3 15,-13-11 1-15,-10-4-3 16,0-10-1-16,5-5 3 0,-6-1 1 16,1 1-3-16,-18 5 1 15,-5 4 2-15,-22 6 1 16,-13 0-1-16,-16 0 1 15,-17 4 0-15,-22-4 3 16,-24 5-5-16,-22 5-3 16,-16 5-35-16,-18 4-15 15,-29-9-61 1</inkml:trace>
  <inkml:trace contextRef="#ctx0" brushRef="#br0" timeOffset="11421.5815">15749 16441 104 0,'0'15'41'0,"6"-5"-32"0,0 15-2 0,-6-20-2 15,0 5-4-15,5 5 2 16,1-10-2-16,5 5-1 15,1-5 7-15,-1-5 3 16,0-5 10-16,1-5 7 16,5-5-1-16,0-5-1 15,5-10-5-15,6-10 0 0,6-16-11 16,17-14-3-16,6-5-2 16,5-1 0-16,6-9 0 15,0-1-2-15,0-9-2 0,0-1-2 16,0 0 1-16,-6-4 1 15,-5 14 0-15,-6 11 4 16,0 9 5-16,-1 6-5 16,-4 15 0-16,-1-6-2 15,0 21-2-15,6 10 3 16,-6 10 2-16,1 20 7 16,-1 15 2-16,0 31-3 15,1 29-1-15,-1 16-6 16,-6 14-3-16,1 6 0 15,0 5-1-15,-1-5-3 16,-5-11 0-16,0-19-12 0,-5-16-2 16,-7-19-12-16,1-26-2 15,-6-20-54 1,-6-35-39-16,-5-10 49 16</inkml:trace>
  <inkml:trace contextRef="#ctx0" brushRef="#br0" timeOffset="11723.3918">16508 15872 244 0,'-12'-10'93'0,"12"10"-72"0,0-5-6 16,0 5-6-16,6-5-10 16,5-5 0-16,6-5 1 15,6 0 0-15,5-5 0 16,18 5 0-16,16 0 0 0,23 0 0 16,22 0 2-16,6 0-3 15,6 4-2-15,17 6-38 16,11-10-15-16,-11-15-36 15</inkml:trace>
  <inkml:trace contextRef="#ctx0" brushRef="#br0" timeOffset="12368.991">17826 15058 116 0,'6'15'44'0,"11"-5"-35"0,11-5 20 16,-11 5 9-16,6-5-15 15,11 5-4-15,6 0-12 16,5 0-3-16,6 0-2 15,11 0-2-15,12 5 1 0,-1 0 1 16,6 0 1-16,1 1 1 16,-12-1 0-16,-12 10-5 15,-11-5 1-15,-11 20 2 0,-11 0 1 16,-17 16-4-16,-6 4 1 16,0 0 4-16,0 1 2 15,5 4 0-15,12 1 1 16,6 4-4-16,5 0-2 15,6 1-7-15,0-11-1 16,6 1-2-16,-1-11 1 16,-5 0 5-16,-5-15 3 15,-12-4 29-15,-17-6 14 16,-12 5-9-16,-10-15-5 16,-18 5-16-16,-17 5-6 15,-16-5-12-15,-6 6-2 16,-1-1-7-16,7 5-2 0,5 10-24 15,11 5-12-15,6-9-49 16</inkml:trace>
  <inkml:trace contextRef="#ctx0" brushRef="#br0" timeOffset="13028.5694">19587 15460 128 0,'0'45'49'0,"-6"-20"-38"0,6 21 1 0,0-26-2 0,0 10 2 16,6 15 5-16,5 1 0 15,0 4 1-15,0 10-9 16,1 6-5-16,-1 4-3 0,0 0-1 16,-5 1 0-16,0-16-5 15,-6-15 1-15,0-14 4 16,-12-11 4-16,-5-20 1 16,-5-15 0-16,-1-21-6 15,-5-9 1-15,0-10-2 16,-1-11 0-16,7 1-7 15,5-1-4-15,11 6 0 16,6 10 2-16,0 9 7 16,6-4 4-16,5 10 7 15,6 0 6-15,0 4 15 16,11 1 7-16,6-10-10 0,6 0-4 16,11-1-12-1,11-4-4-15,12 5-3 16,10 0-2-16,7-1-2 0,0 6 1 15,-7 0 1-15,-4 10 0 16,-1-6-11-16,-5 6-3 16,-7 0-20-16,-16 0-7 15,-11 0-48 1</inkml:trace>
  <inkml:trace contextRef="#ctx0" brushRef="#br0" timeOffset="13343.899">19875 15918 228 0,'11'0'85'0,"1"-15"-66"0,16 0-6 15,-17 5-4-15,1 4-28 16,5-14-7-16,0 5-14 16,0 0-5-16,0 0 18 0,5 5 10 15,7 0 11-15,-1 0 6 16,12 0 1-16,5 0 2 16,6-10-4-16,5 0 0 15,1-11-41-15,-1 16-19 16,7-10 24-16,-18 0 14 15</inkml:trace>
  <inkml:trace contextRef="#ctx0" brushRef="#br0" timeOffset="13615.0428">19700 16441 260 0,'11'10'99'0,"0"-5"-77"0,18-5 0 0,-12 0-3 0,22-5-13 16,12 0-3-16,17 5-5 16,6-5 1-16,-1 0 1 15,6 0-7-15,-5-5 0 0,5-10-17 16,6-11-4-16,11-19-15 15,-5-10-3-15,-6-11-41 16</inkml:trace>
  <inkml:trace contextRef="#ctx0" brushRef="#br0" timeOffset="14170.7">21052 15219 60 0,'-34'-10'24'15,"29"15"-18"-15,-1 0-2 0,6-5 0 0,0 10-1 16,6 0 3-16,5 5 32 16,6-10 17-16,6 5-6 15,5-10-2-15,6-10-15 16,6-5-5-16,16 0-16 15,12-5-7-15,11 4-2 0,6 1-2 16,0 10 2-16,0 0-1 16,-6 5 2-16,-11 5-4 15,-6 10 0-15,-11 11 1 16,-5 14 2-16,-7 25-1 16,-11 16 2-16,-5 9-2 15,-6 11 2-15,0 9-2 0,0 26-1 16,6 5-2-16,-1-15 1 15,7-5 1-15,-1-21 0 16,0-14-9-16,1-21-2 16,-7-15-16-16,-5-9-8 15,-11-16-32 1,-6-15-39-16,-12-15 32 16</inkml:trace>
  <inkml:trace contextRef="#ctx0" brushRef="#br0" timeOffset="14398.7012">21630 15958 180 0,'11'0'68'0,"0"0"-52"0,29-5 14 15,-23 5 6-15,17-5-18 16,5 0-7-16,12-5-7 15,6-5-1-15,17 0-2 16,16-10-3-16,6-1 1 0,1 1-12 16,-7-5-7-16,-5-5-75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31:57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26644 3871 72 0,'6'-31'30'0,"-12"26"-24"0,0-5-1 0,1 5-2 16,-7 0 1-16,1 0 5 15,-6 0 6-15,-6 0 5 16,1 5-1-16,-12 0 0 16,0 10-4-16,0 10-1 15,-6 11-4-15,1 9 1 16,5 0-6-16,5 5-5 0,12 1-1 16,6 9-1-16,11-5 0 15,17 1 2-15,11-1 0 16,12 0 2-16,5-20 1 0,6-10-4 15,6-9-1-15,16-22 1 16,-5-9 0-16,6-10 16 16,-12-20 10-16,-5-11-7 15,-6-14 0-15,-17-16-10 16,-12 11-3-16,-16 0-3 16,-17 19 1-16,-18 16-2 15,-16 20-1-15,-6 20 1 16,-6 10-1-16,-5 15-3 15,0 15 0-15,5 5-56 16,1-4-60-16,-1-11 26 16</inkml:trace>
  <inkml:trace contextRef="#ctx0" brushRef="#br0" timeOffset="513.4569">27431 4540 156 0,'-17'30'57'0,"11"0"-44"0,6 30-6 0,0-24-4 15,-6 9-1-15,1 5 1 16,-1 5-8-16,-5 6-2 16,-1-1-58-16,7-9-24 15</inkml:trace>
  <inkml:trace contextRef="#ctx0" brushRef="#br0" timeOffset="1036.511">28489 3790 148 0,'-45'-5'57'0,"22"15"-44"0,-17 15-6 0,18-10-4 16,-6 11-3-16,-12 4 0 15,0 10 0-15,1-5 0 16,-7 5 0-16,7 6 0 0,-1 9 2 15,6-5-3-15,6 6 0 16,17 9-1-16,11 11 0 16,11-1 2-16,17-15 0 15,6-14 0-15,17-31 0 16,11-15 0-16,12-30 2 16,-1-11 14-16,1-9 7 15,-12-10-7-15,-5-6-2 16,-12-9-8-16,-22-11-4 15,-18 1 1-15,-10 9 2 0,-18 16-2 16,-22 25-2-16,-6 20-3 16,-6 15 1-16,1 15-23 15,-1 5-12-15,6 15-43 16</inkml:trace>
  <inkml:trace contextRef="#ctx0" brushRef="#br0" timeOffset="1711.9639">29225 3886 168 0,'-40'-15'63'0,"34"5"-49"0,12 5 3 16,0 0-3-16,11 0-9 16,11-6-1-16,12 1-4 15,11 0-1-15,5 0 1 16,-5 0 0-16,0 5 0 0,-11 5 0 15,-6 0 0-15,-6 5 0 16,-5 0 0-16,-12 10 2 16,-5 5 1-16,-6 16 1 15,-12-6 0-15,1 10-2 16,0 0-2-16,5 1-4 16,12-1 0-16,5 5 2 0,6 0 1 15,6 1 1-15,5-1 2 16,0 0-6-16,0 0 1 15,1 6 1-15,-7 9 1 16,-10 5 1-16,-12 1 0 16,-6-1 0-16,-11 1 2 15,0-6-1-15,-6-10 2 16,-5-4-2-16,0-11-1 16,5-10 3-16,1-5 0 15,5-10-63 1,5-20-46-16,7-10 33 15</inkml:trace>
  <inkml:trace contextRef="#ctx0" brushRef="#br0" timeOffset="2042.6276">30266 3906 104 0,'11'-66'41'0,"6"46"-32"0,12-5-5 0,-12 15-4 15,0 5 1-15,5 0 1 16,-5 0 0-16,6 5-2 16,-6 5 16-16,-6 10 6 15,-5 15-4-15,-6 21-3 16,-6 9 0-16,-11 10 1 15,-11 16-9-15,0 4 2 0,5 21 2 16,12-5-2-16,11 4 0 16,11-19-8-16,12-11-2 15,11-14-47 1,11-26-57-16,17-25 17 16</inkml:trace>
  <inkml:trace contextRef="#ctx0" brushRef="#br0" timeOffset="2493.7519">31138 3921 180 0,'-23'-35'68'0,"17"20"-52"0,-5 15-8 15,5 0-4-15,-5 0-4 16,-6 15 2-16,0 0-3 15,0 15 0-15,-6-5 1 16,1 10 0-16,5 6 2 0,0 4-3 16,0 10 0-16,0 6-1 15,0 9 0-15,-6 21 2 0,1 4 2 16,-7-4-3-16,1-11 0 16,-6-9 3-16,0-11 1 15,6-25 10-15,5-5 6 16,12-20-10-16,11-15-2 15,11-15-5-15,18-15-2 16,16-25-2-16,6-1 1 16,5-4-1-16,7 5 0 15,-1-21 4-15,-11 6 1 16,-12-1-1-16,-10 1 1 16,-7 4-2-16,-16 16 2 15,-17 10-2-15,-18 25-1 16,-10 15 1-16,-7 10-1 15,1 5-49-15,0-5-19 16,5 0-10 0</inkml:trace>
  <inkml:trace contextRef="#ctx0" brushRef="#br0" timeOffset="3154.4729">26633 5732 168 0,'-6'-5'66'0,"6"5"-52"0,-11 0 1 0,-1 0-1 0,-5 15-10 16,-5 0-2-16,-12 0-1 16,-17 10-1-16,-11 5 0 15,-6 16 2-15,-6 24 3 0,6 0 2 16,6 16 3-16,11 5-7 15,17 4-4-15,17-4 0 16,23 4 0-16,28-4-2 16,22-21 2-16,12-25 3 15,6-24 1-15,-1-26-4 16,1-16 1-16,-1-19 13 16,1-15 8-16,-12-36-8 15,-11-4-4-15,-11-16-6 0,-12 10 0 16,-11 6-4-16,-17 14 0 15,-17 11-4-15,-5 25-1 16,-12 20-13-16,-6 20-5 16,-5 15-45-1,-6 20-44-15,-12 20 37 16</inkml:trace>
  <inkml:trace contextRef="#ctx0" brushRef="#br0" timeOffset="3425.9645">27736 6396 220 0,'6'55'85'0,"0"0"-66"0,-6 21-6 15,-6-26-4-15,-11 36-24 16,-6 19-4-16,-5-4-73 0,0 0-29 16</inkml:trace>
  <inkml:trace contextRef="#ctx0" brushRef="#br0" timeOffset="4339.569">28206 5858 104 0,'-11'-16'41'0,"11"11"-32"0,0-5 11 0,5 5 4 0,1 0-4 16,11-5-2-16,17-5-8 16,17-5-2-16,17 5-4 15,17-15-3-15,0 5 2 0,5 4 0 16,-11 6 1-16,-5 5-2 15,-6 10-2-15,-6 0 1 16,-17 10-1-16,-11 5 13 16,-17 6 8-16,-11 9-4 15,-12 10-2-15,-5-5-6 16,0 11-4-16,-1 9-5 16,1 0 0-16,5 1 0 15,6-1 0-15,0-5 0 0,6 0 0 16,5 1 0-1,1-6 0-15,-1 0-3 0,0 1 2 16,-5-11 1-16,-12 5 2 16,-5 0-1-16,-6 0-1 15,0-4 3-15,-6-6 0 16,1-5-1-16,-1-5-2 16,0-5-4-16,1-5-2 15,5-10-66 1,6-5-55-16,5-5 41 15</inkml:trace>
  <inkml:trace contextRef="#ctx0" brushRef="#br0" timeOffset="4670.947">29649 5646 132 0,'17'-35'52'0,"0"20"-41"0,11 5 0 15,-16 10-2-15,5 0-8 16,5 0-3-16,7 0 1 0,-1 0 2 16,-5 10 0-1,-6 5 17-15,-12 10 8 0,-16 5-7 16,-6 16-3-16,-11 14-1 0,-6 10 3 15,0 21-1-15,5 10-1 16,7-6-8-16,16-4-5 16,12-11-2-16,11-4-1 15,17-31-25-15,17-5-10 16,11-20-59 0</inkml:trace>
  <inkml:trace contextRef="#ctx0" brushRef="#br0" timeOffset="5660.7556">30651 5727 136 0,'6'-25'52'0,"-6"20"-41"0,0-5 9 16,-6 4 2-16,-5 1-7 16,-12 0 2-16,0 0-1 15,-11 5-1-15,6 0-7 16,0 5 4-16,-1 5 1 0,1 1-6 0,6 4-2 15,5 5-3-15,0 10 1 16,11 0-4-16,6 5 0 16,6 11 1-16,5 14 0 15,6 0-5-15,6 6 1 16,-1 4-16-16,-5-4-4 16,0-1 12-16,-11-5 8 15,-6 1 6-15,-6-11 2 16,-11-5 0-16,-6 0 2 15,-5-9 8-15,-6-11 3 16,0-10-6-16,6-10-4 16,5-5-4-16,12-5 0 15,11-20-4-15,11-5 0 16,6-11 1-16,12-19 2 0,5-10-1 16,5-11 2-16,1 1 0 15,-1-1 1-15,-5 1 0 16,-11 9 0-16,-12 1 4 15,-16 14 3-15,-12 11-6 16,-6 15-3-16,-5 5-4 16,-1 20 1-16,1-5-59 15,-6 5-24-15,-11-5-9 16</inkml:trace>
  <inkml:trace contextRef="#ctx0" brushRef="#br0" timeOffset="23931.6886">26270 7457 28 0,'-28'0'13'0,"11"-10"-10"0,-5 10-3 16,10 0 0-16,-5 0 9 16,-5 0 5-16,-7 0 16 15,1 0 6-15,0 10-4 16,-1-10 1-16,1 5-13 15,5 0-2-15,1 5-1 16,-1 0-2-16,6 0-7 0,6 0-1 16,5 0 3-16,6 1 5 0,12-6 3 15,10 0 2-15,18 0 2 16,11 0-8-16,17 5-3 16,5 0-4-16,6 5-2 15,1 0-6-15,5 0 1 16,11-15-2-16,11 0 0 15,1 0 4-15,-1-10 1 16,-10 5-1-16,-13-10 1 16,-10 5 0-16,-17 5 1 15,-12 0-5-15,-11 0 1 16,-17 0 2-16,-11 5 3 16,-18 0-2-16,-16 0-2 0,-17 5 0 15,-12 0-1-15,-11 0 0 16,-5 10 0-16,-1-10 0 15,-5 5 0-15,0-10 2 16,-6 0 1-16,-17 0 3 16,-11 15 3-16,5-10-4 15,12 10-3-15,11 10-1 16,11-10 1-16,12 1-3 16,11 4 0-16,17-5 1 15,6 0 0-15,17 0 2 16,11-5 1-16,22 0-1 15,18 0-2-15,16 5 1 0,18-10-1 16,5 5 2-16,0 5 1 16,1-15-4-16,5 0 1 15,16 0 0-15,18-10 2 16,0 5-3-16,-6-10 0 16,-11 0 1-16,-6 0 0 15,-11-5 0-15,-5-5 0 16,-13 0 0-16,-16-1 2 15,-11 11 1-15,-17 0 1 16,-18 0-2-16,-10 0-2 16,-18 15 1-16,-11-10-1 15,-17 5 0-15,-11-5 0 16,-17 5 0-16,-12 5 0 16,1 15 0-16,5-10 0 0,0 5 0 15,-6 5 0-15,-5-10-3 16,-6 10 2-16,12 0 1 15,5-5 2-15,11 0-1 16,12 6 2-16,11-11-4 16,11 0 0-16,12 0 1 15,11 0 0-15,17-5 0 16,17 0 0-16,23 5 0 16,16 0 0-16,12 0 0 15,6 0 2-15,5 0-3 16,17-5 0-16,29 0 1 15,-6-5 0-15,-6 0 0 0,-11 0 2 16,-12-5-3-16,-16 5 0 16,-18 0 1-16,-10 0 0 15,-18 0 2-15,-11-5 3 16,-17 4 0-16,-11 1 0 16,-23 0-1-16,-23 0 0 15,-17 5 0-15,-10 0 2 16,-1 5-3-16,-12 5 0 15,-10 6-1-15,-18 4 1 16,-10 5-4-16,10 5-2 16,18 0 2-16,10 0 2 15,24-4-2-15,16-6 0 16,12-5-67-16,22-5-32 16,23-30-24-1</inkml:trace>
  <inkml:trace contextRef="#ctx0" brushRef="#br0" timeOffset="29395.9232">32111 3398 20 0,'17'-5'11'0,"0"0"-9"0,17-10 2 0,-17 10 2 0,6-5-1 16,5-11 0-16,6 1 21 15,0 0 10-15,5-10-5 16,1 0-3-16,-6-5-5 15,0 9 0-15,0 6-2 16,-6 5 2-16,-5 0-4 16,-6 10 0-16,0 0-10 15,-6 10 8-15,-5 10 3 0,-12 10-2 16,-11 11 2-16,-17 9-2 16,-11 10-2-16,-12-4 0 15,-11 14 3-15,1 10-5 16,-1 21 2-16,0 5-9 15,5-1-2-15,1 1 1 16,11-11 3-16,6-14-2 16,17-6-2-16,5-20-2 0,17-9-3 15,12-11 3-15,11-15 2 16,6-10 0-16,11-15 2 16,11-5-4-16,6-5 0 15,-6-5-1-15,0 4-2 16,-11 1 1-16,-5 5-1 15,-7 0 0-15,-5 10 0 16,0 5 0-16,-5 0 0 16,-12 5-3-16,-12 15 2 15,-10 10 1-15,-12 11 2 16,-12 19-1-16,-5 16-1 16,-5 14 1-16,-6 6 1 15,-1-1-3-15,1-4 0 16,0-21 1-16,11-4 2 0,6-11-3 15,11-15 0-15,11-10-41 16,12-10-19-16,11-10-29 16,5-10-11-16,1-10 3 15</inkml:trace>
  <inkml:trace contextRef="#ctx0" brushRef="#br0" timeOffset="29906.7261">31528 4736 52 0,'11'-15'19'0,"-5"15"-15"0,5-15 23 0,-5 15 10 16,0-10 0-16,5 5 1 0,0-11-4 15,6 1-1-15,-5 5-7 16,-1 0-2-16,0 0-13 15,1 0-4-15,-1 5-1 0,0 0 8 16,-5 10 5-16,-6 10 0 16,0 10-2-16,-6 11-5 15,1 9 0-15,-1 0-7 16,0 5-1-16,6-4 0 16,12-1 0-16,10-10 2 15,7-5 1-15,10-10-1 16,12-15 1-16,6-15-4 15,16-5 0-15,12-5-1 16,6-5 1-16,-1 5-9 0,1 5-1 16,-6 0-60-16,-6 15-25 15,6-10-25 1</inkml:trace>
  <inkml:trace contextRef="#ctx0" brushRef="#br0" timeOffset="34320.7796">31924 6003 388 0,'6'-15'0'0,"-6"-10"-1"16,0 20 2-16,0-10 3 0,0 0 2 16,0 0 6-16,-6 0 3 15,1-5-8-15,-7 0 7 0,1 4 5 16,-6-4-6-16,-6 5 0 15,1 0-3-15,-7 0-1 16,-4 0-5-16,-13 0-1 16,1 0-1-16,-6 0 1 15,0 0 0-15,0 0 3 16,0-6-1-16,0 1 0 16,6-5-1-16,0 0 0 15,-6 0 0-15,0-5 0 16,0-1-5-16,-11 1 1 15,-6 0 2-15,-11 5 1 16,-6 5-1-16,0 5 1 16,0 10-2-16,0-5 2 15,-11 10-2-15,0 0-1 16,-12 10 1-16,-5-10 1 0,0 5-1 16,11 0 2-16,0-5 0 15,0-5 1-15,0 0 0 16,-11 5 0-16,-6-10 2 15,6 5 1-15,5 5-6 16,6 0 0-16,-5-10-1 16,-1 5 0-16,-5-11 0 15,0 6 0-15,6 5 2 16,-1-5 1-16,17 5-1 16,1-10 1-16,-1-5-2 15,-5 5-1-15,-6 5 1 0,-5 0-1 16,-1 5 0-16,6 5 0 15,6-5 0-15,6 0 0 16,-7 0 0-16,-10 0 2 16,-1 5-1-16,-5 5 2 15,6 5-4-15,5 0 0 16,5 5 3-16,-4 0 3 16,-13 10-2-16,-4 5 0 15,-1 1-3-15,11-1-1 16,1 0 1-16,5 5 0 15,0 5 0-15,-6-4 0 16,1-1 0-16,-1 0 2 16,6 5-1-16,12 0 2 15,11 1-2-15,-1-1-1 16,-16 10-2-16,11 1 1 0,6 4 1 16,5 10 2-16,7 11-3 15,10-1-2-15,6 1 4 16,17-11 1-16,6 0-3 15,11-4-1-15,5-6 1 16,7 5 2-16,10-4-2 16,7 4 0-16,5 11 1 15,5 9 0-15,12 1 0 16,0-6 0-16,6 0 0 16,0-9 0-16,5-6 0 15,0 6 2-15,0-6-1 16,6-5 2-16,6 1-2 0,11 4-1 15,5 5 1-15,12 6 1 16,-22-21-1-16,38 31 2 16,-27-31-2-16,22 20-1 15,6-4 1-15,6-11 1 16,10 5-1-16,7-14 2 16,-6-1-2-16,-6 0-1 15,6-10 1-15,11 1-1 16,12 4 0-16,-1-5 2 15,-5 0-1-15,-6-5-1 16,12-9 3-16,16-6 0 16,-5 0-4-16,-6 5 1 15,-6-20 0-15,12 0 0 16,17 0 0-16,-6 0 2 16,-11 0-1-16,5 0-1 0,12-10 1 15,6 5-1-15,-7 5-3 16,-10-10 2-16,11-10 3 15,11-1 1-15,-6 1-4 16,-16 0 1-16,-6-5 0 16,11 0 0-16,5-5-3 15,1 0 2-15,-23-6 1 16,-11-4 2-16,6 0-1 16,5-10-1-16,-6-11 3 15,-11-14 0-15,-11 4-1 16,-11-19 1-16,-1 9-2 15,1 6-1-15,-6-1 1 0,0 11 1 16,-6-10-1-16,-17-1 2 16,-11-4-2-16,-6-11-1 15,-11 1 3-15,-11 4 0 16,-12 6-1-16,-5 9 1 16,-12-4-2-16,-11 4 2 15,-6 6-2-15,-11-1 2 16,0-9-2-16,-11-5 2 15,-11-6 0-15,-18 6 1 16,-11 4-2-16,-11 16 1 16,-12 9-2-16,-5 6-1 15,-11 0-2-15,-29 10-1 16,-17 5-14-16,0 4-4 0,-11 6-31 16,-40 5-14-16,-11 20-106 15</inkml:trace>
  <inkml:trace contextRef="#ctx0" brushRef="#br0" timeOffset="38749.841">26089 2135 52 0,'0'-15'22'0,"-5"10"-18"0,-1 0 2 0,6 0 1 16,-6 0 11-16,1-5 8 15,-1 0 7-15,-5 5 2 16,-6-10-6-16,-6 5-3 16,-5 5-8-16,0-5-3 15,-6 5-9-15,-12 5 5 0,-5 0 2 16,-11 0 0-16,-6 15 2 15,-5 0 1-15,-1 20-1 16,0 10-5-16,7 21-4 16,4-6-3-16,12 10-3 15,12 1-2-15,10-1 1 0,12-9 1 16,12-1 2-16,16-10-3 16,12-4-2-16,16-11 2 15,18-10 0-15,11-10 5 16,0-10 2-16,0-10 0 15,0-10-1-15,-6-15 1 16,0-10 1-16,-5-11-3 16,-1-24-1-16,-5-1-1 15,-11-4 1-15,-12 4-2 16,-5 11 2-16,-18 10-2 16,-10 14-1-16,-12 11 3 15,-11 10 0-15,-6 10-4 0,-6 10 1 16,-11 5-29-16,0 10-13 15,-6 10-60 1,1 21-38-16,5 4 60 16</inkml:trace>
  <inkml:trace contextRef="#ctx0" brushRef="#br0" timeOffset="39068.2575">26350 2774 208 0,'-17'25'79'0,"0"10"-61"0,-12 26-5 16,12-31-7-16,-5 25-6 15,-6 16 0-15,-1-11-3 16,7 5 2-16,-1-4-74 0,6-11-32 16,11 0 41-1,6-19 20-15</inkml:trace>
  <inkml:trace contextRef="#ctx0" brushRef="#br0" timeOffset="39619.7978">27289 2291 148 0,'-11'-25'55'0,"11"20"-43"0,0 5-3 15,0 0-5-15,0 0-7 16,-11 5 2-16,-1 5 1 16,-5 5 0-16,-5 10 0 15,-7 11 4-15,1 4 2 0,-6 5 2 16,6 10 0-16,5 1-2 16,12-1-1-16,11 5-3 15,17 1-2-15,11-1 1 16,17-10 1-16,6-19-1 0,6-26-1 15,5-10 14-15,6-21 7 16,6-9-8-16,-6-10-2 16,-12-10-5-16,-11-11 1 15,-16-9-4-15,-24-6-2 16,-16 6 6-16,-17 10 5 16,-6 14-2-16,-6 11 0 15,-5 20-6-15,-6 5-1 16,0 5-1-16,0 10 1 15,6 10-40-15,5 5-16 16,12 15-45 0</inkml:trace>
  <inkml:trace contextRef="#ctx0" brushRef="#br0" timeOffset="40144.9681">28415 2181 92 0,'17'-16'35'0,"-11"11"-27"0,0-5 11 0,-6 5 3 16,-6 0 3-16,-5 0 4 16,-6-10-2-16,-6 10 1 15,-5 5-5-15,0 5 0 16,-6 10-12-16,0 0 0 0,5 16 0 16,1 9-6-16,0 15-1 15,5-5-4-15,6 11-1 16,11 4 3-16,6-4 1 15,6-1-4-15,11-10-1 16,17-10 1-16,11-9 2 16,12-16 2-16,11-10 1 15,0-10 9-15,0-10 6 16,-12-16-8-16,1-14-1 16,-23-5-4-16,-6-11-1 0,-17 1 3 15,-11-10 3-15,-11 9-9 16,-12 11 0-16,-16 15-2 15,-6 0 2-15,-12 15-3 16,6 4-2-16,0 11-25 16,11 5-9-16,7 10-30 15,4 11-12-15</inkml:trace>
  <inkml:trace contextRef="#ctx0" brushRef="#br0" timeOffset="40641.4495">29287 2266 108 0,'6'-60'41'0,"-1"30"-32"0,1-6 11 0,-6 21 4 15,-6 0 4-15,-5 0 3 16,0 5-5-16,-12 0-2 16,-5 10-13-16,-6 0 0 0,0 0 2 15,-6 15-3-15,1 15 0 16,-1 10-4-16,6 16-1 16,0 9-1-16,0 11 0 0,11 14-5 15,6-9-1-15,12 14 1 16,10 1 0-16,12-11 1 15,12-9 2-15,22-21-3 16,17-30 0-16,16-20 7 16,1-20 6-16,0-15-2 15,-11-10 2-15,-6-16-5 16,-17-9 1-16,-12 0-5 16,-16-21 0-16,-12 1 3 15,-11 9 3-15,-17-4-4 16,-17 14-1-16,-11 16-4 15,-12 15-3-15,1 0-20 0,5 19-8 16,6 6-52 0,11 15-61-16,11 11 40 15</inkml:trace>
  <inkml:trace contextRef="#ctx0" brushRef="#br0" timeOffset="41180.6905">29960 1964 144 0,'0'-15'55'0,"6"15"-43"0,5 0-1 15,-5 0-4-15,5 0-1 16,12 0 3-16,5 0 5 16,12 5 1-16,5 0-8 15,1 0-4-15,-1 5-2 0,-6 5 1 16,1 0 1-16,-6 11-4 16,-6-11 1-16,-5 5 4 15,-6 5 2-15,0 0 6 16,-11 5 5-16,-1 6-7 15,-5 4-3-15,0 0-7 0,0 0 0 16,0 1 0-16,6-1 2 16,5 0-3-16,6 0-2 15,11-5 2-15,12 1 2 16,5-1 0-16,6 0-1 16,-11 0 1-16,-6 6-1 15,-6-16 0-15,-17 10 0 16,-11 0 0-16,-17 5 2 15,-11 11 12-15,-11-1 8 16,-1 0-5-16,-5-4 1 16,5-6-11-16,6-5-2 15,6-10-16-15,0-5-6 16,11-15-37-16,5-10-16 16,7-10-25-1</inkml:trace>
  <inkml:trace contextRef="#ctx0" brushRef="#br0" timeOffset="41721.5818">30911 2221 160 0,'-5'-15'63'0,"10"15"-49"0,7 0-4 0,-7 0-3 15,7 0-4-15,5 0 1 16,5 0-5-16,6-10 1 15,12 0 0-15,0 0 6 0,-1-1 4 16,1 1-5-16,0 0-1 16,5 5 0-16,-6 0 2 15,1 5-1-15,-6 0 0 16,-6 0 8-16,-5 10 6 16,-6 10 1-16,-11 6 0 15,-12 4-6-15,-5 10-4 16,-6 0-5-16,0 6-2 0,0-6-1 15,0 5 1-15,0 0-2 16,5-4-1-16,1-1 1 16,0 0 1-16,11 0-3 15,5 1 0-15,7-11 1 16,10 0 2-16,12-5-1 16,12-5-1-16,10-10 1 15,1-5 1-15,-1-10-10 16,1-5-4-16,-6-5-102 15</inkml:trace>
  <inkml:trace contextRef="#ctx0" brushRef="#br0" timeOffset="42366.8148">32270 2080 88 0,'17'-15'35'0,"-17"10"-27"0,5-5-2 0,-5 5-1 0,-5 5 11 15,-1-15 9-15,0 5 10 16,-5-6 3-16,0 11-7 16,-12-15-2-16,0 15-16 15,1 0-1-15,-1 5 1 0,0 0-7 16,1 10-1-16,5 10-3 16,0-4-2-16,5 4 1 15,12 10 1-15,0 5-1 16,12 10-1-16,5 16 1 15,5-6 1-15,1 10-1 16,0 1-1-16,-1-6 1 0,-5-5-1 16,-5-4 0-1,-7-6 0-15,-5 0 0 16,-5-14 2-16,-7-1 1 0,-5-5 1 16,0-5-2-16,0-5-2 15,0-5 1-15,0-5 1 16,0-5-1-16,6-5-1 15,11-5 1-15,6-5-1 16,5-10 0-16,12-10 0 16,5-6-3-16,6-14 2 15,0-10-1-15,-6-6 0 16,-11 11 4-16,-11-11 1 16,-12 16 1-16,-5 10 0 15,-6 10 0-15,0 4 0 16,0 6-5-16,-6 5-1 15,1 0-15-15,-1 10-6 0,6 5-83 16</inkml:trace>
  <inkml:trace contextRef="#ctx0" brushRef="#br0" timeOffset="71791.6415">1312 5858 44 0,'-6'15'19'0,"1"-10"-15"0,-1 10 10 0,6-15 6 16,-6 5 9-16,1 0 4 15,-7 0-4-15,7 0-1 16,5-5-2-16,0 0 1 16,0 0-13-16,0 0-3 15,0 0-7-15,0 0 2 0,5 0 3 16,7-5 1-16,-7 0 4 16,7-5-1-16,5-5 2 15,5-5-2-15,1-11 0 16,11 1-1-16,5-10 2 15,12-5-3-15,0-11-1 0,0-9-4 16,11 0-1-16,6-11-1 16,-11 11 0-16,5-11 0 15,0 11 0-15,-16 10 0 16,5 4 0-16,-12 6-2 16,-5 15-2-16,0 0 3 15,-11 9 2-15,-12 6 2 16,0 5 1-16,-5 5-2 15,-6 5-1-15,-6 5-3 16,1 5 1-16,-1 0 0 16,6 6 3-16,-5-1-3 15,-1 0 0-15,0 5 1 0,1 0 0 16,-1 10 0-16,0 0 0 16,1 6 0-16,-1 14 0 15,-11 25-2-15,0 6 1 16,0 9-2-16,0 1-1 15,0 4 1-15,6 6-1 16,-1-5 0-16,7-16 0 16,5-15-5-16,5-24 1 15,1-26-73-15,5-30-33 16,-5-15-21 0</inkml:trace>
  <inkml:trace contextRef="#ctx0" brushRef="#br0" timeOffset="72197.8987">1295 6577 60 0,'-6'0'24'0,"6"-10"-18"0,0 5 11 0,0 5 6 16,-5 0 5-16,-7-10 3 15,7 0-1-15,5 5 1 16,0-5-2-16,0-1 0 15,17 1-16-15,0 0 5 0,11-10 3 16,11 5 0-16,35 5-1 16,22-5-10-16,0 0-4 15,12 0-4-15,-12 5-2 16,12 5-2-16,-1-10 1 16,-11 5-28-16,-5 5-13 15,-23-21-64 1</inkml:trace>
  <inkml:trace contextRef="#ctx0" brushRef="#br0" timeOffset="72798.6115">1340 6929 76 0,'-5'0'30'0,"5"0"-24"0,0 0 8 0,0 0 3 15,0 0 11-15,0 0 6 16,5 0 0-16,1-5 2 15,-1 0-5-15,18 0 1 0,11-5-18 16,11 0 3-16,23 5 1 0,-5 0-8 16,4 10-1-16,7 5-3 15,-17 5-1-15,-6 5-6 16,-12 10 1-16,-5 0 2 16,-17 16 1-16,-17-6 1 15,-17 15 0-15,-22 6 4 16,-12-1 5-16,-12 20 2 15,7 11 0-15,-7-1-3 16,24-4-2-16,16-11-9 16,23-4 0-16,29-21-3 15,21-20 0-15,30-15-38 16,5-30-18-16,39-35-67 16</inkml:trace>
  <inkml:trace contextRef="#ctx0" brushRef="#br0" timeOffset="73563.5388">3553 6003 160 0,'17'0'63'0,"-17"5"-49"0,11 6-4 0,-11-1-3 15,0 0-4-15,0 0 3 16,-5 0 12-16,-7 0 6 0,-5 0-12 16,0 5 4-16,-17 0 4 0,-11 5-5 15,-6 10 2-15,-11 1-8 16,0-6-1-16,-6 10-2 16,6 0-1-16,11 0-3 15,-6 6-2-15,17-11 5 16,6 0 4-16,12 0-5 15,16 0-2-15,17 0-1 16,18-9-1-16,27-1 0 16,29 5 2-16,0-10-3 15,11 0 0-15,1 0-17 16,16-10-8-16,-11 0-52 16,11 0-60-16,-28 0 37 15</inkml:trace>
  <inkml:trace contextRef="#ctx0" brushRef="#br0" timeOffset="73879.2469">3163 6798 180 0,'-40'15'68'0,"34"0"-52"0,1 11-5 0,-1-11-6 0,0 5-5 15,1 5 2-15,-7 0 10 16,12 0 4-16,0-5-7 16,17 5 12-16,6-9 6 0,5-1-3 15,23-5 0-15,11-5-13 16,6 0-7-16,6-5-5 15,16 0 0-15,-5 0-43 16,6-5-18-16,5-10-44 16</inkml:trace>
  <inkml:trace contextRef="#ctx0" brushRef="#br0" timeOffset="74478.7084">4425 7170 228 0,'-23'10'88'0,"23"-20"-69"0,17-10 2 0,-6 5-5 0,12-15-11 15,11-20-1-15,5-11-2 16,1-14 1-16,-6 4-2 16,0-9 8-16,0-11 6 0,6-9-7 15,-12-11-2-15,0 21-2 16,0 14 0-16,-5 16-5 15,0 15 1-15,-6 24 0 16,0 6 2-16,0 30-3 16,0 21 0-16,-6 9 1 15,0 10 0-15,6 11-3 16,12-16 2-16,5-5 1 16,0-10 0-16,5-19 0 15,6-11 0-15,12-16 0 16,0-9 2-16,11-15-1 0,-12-5 2 15,1-5-2-15,-1-16 2 16,-10 11 0-16,-12 10 1 16,-6 10 9-16,-11 14 6 15,-6 27-4-15,-5 24 2 16,-6 15-8-16,0 20-3 16,5-4-6-16,7 4 0 15,5 11-16-15,5-6-4 16,12-9-83-1,0-26-73-15,12-20 55 16</inkml:trace>
  <inkml:trace contextRef="#ctx0" brushRef="#br0" timeOffset="74931.166">7447 6159 124 0,'5'-25'46'0,"1"15"-35"0,0-5 3 0,-6 15-1 16,-6 0 3-16,-5 0 4 16,-6 5 1-16,-6 10-1 15,-11 15-10-15,-17 1 7 0,-17 14 3 16,-11 5-4-16,-11 10 1 16,5 1-1-16,5-1-1 15,7 6 1-15,11-6 0 16,11-5-6-16,17-4-4 15,17-1-6-15,11-5 0 16,17-10 0-16,23-9 2 16,29-6-6-16,16-10-1 15,6-5-20-15,5-5-9 16,1-5-44-16,5-5-53 16,0 5 34-16</inkml:trace>
  <inkml:trace contextRef="#ctx0" brushRef="#br0" timeOffset="75321.4342">8149 6979 192 0,'5'-10'71'0,"7"-5"-55"0,10-10 6 0,-10 10 2 15,5-15-13-15,11-11-1 16,17-9 0-16,0-10 4 16,12-6-8-16,5-19 8 0,0-26 5 15,1 6-4-15,-7 9 2 16,-5 16-8-16,-11 14-1 15,-6 16 2-15,-6 15 1 16,-5 20 3-16,-6 30 4 16,-12 30-8-16,-5 35-1 15,-5 16-10-15,-7 20-1 16,1 14-16-16,0 16-3 0,5-5-99 16,-5-25-65-1,-6-16 77 1</inkml:trace>
  <inkml:trace contextRef="#ctx0" brushRef="#br0" timeOffset="95650.6239">5506 13428 324 0,'-23'30'121'0,"46"-30"-95"0,5 25-55 0,-11-20-32 0,11-5-62 15,6-15-23-15</inkml:trace>
  <inkml:trace contextRef="#ctx0" brushRef="#br0" timeOffset="136798.5783">21347 9444 96 0,'17'-15'35'0,"5"10"-27"0,12-5-4 15,-17 10-3-15,6-5 1 16,11 0 1-16,5 0 1 16,7 0 0-16,5 5 15 15,0 0 10-15,-1 0-6 16,1 10-1-16,-5 0-11 15,-7 10-4-15,1 0-4 16,-6 10 0-16,0 0 2 0,0-9-2 16,0 4-2-16,-6 0 2 0,0-5 2 15,-5-5 7-15,0-5 2 16,-12-5 8 0,-11-5 4-16,-11 0-12 0,-12-5-3 15,-11 0-7-15,-17 5-3 16,-11 0 2-16,-17 0 0 15,-12 5 1-15,1 5 2 16,-1 5-3-16,12-15 0 16,11 5 5-16,11 5 3 15,12-10-6-15,11 0-1 16,6 0 0-16,11 0 0 16,17 0-5-16,11 0 1 15,23 0 0-15,23 0 0 16,16 0-3-16,12 0 2 15,6 5 1-15,-1 5 0 0,1-10 0 16,5 0 2-16,-6 0-1 16,-10 0 2-16,-12 0-2 15,-12 0-1-15,-16 0 12 16,-23-10 6-16,-17 5-9 16,-23-5-2-16,-11 5-5 15,-11-10-2-15,-6 5 1 16,-11 0 1-16,-12 0-3 15,-11 0 0-15,0 0 1 16,6 0 0-16,11 0 0 16,12 5 2-16,10 5-12 15,18 10-6-15,17 5-106 16,16 0-61-16,7-5 79 16</inkml:trace>
  <inkml:trace contextRef="#ctx0" brushRef="#br0" timeOffset="137517.6806">21550 10878 236 0,'-28'-36'88'0,"22"21"-69"0,-5-5-5 0,0 10-5 15,-1-5-10-15,-5 0-2 16,-5 0 2-16,-1 0 2 15,-5 5 0-15,0 10 2 0,-1 10 0 16,1 5 7-16,-6 5 6 16,0 15 1-16,0 10-1 15,0 11-4-15,0-6 0 16,6 5-7-16,5 6-1 16,6 4-2-16,17 1 1 15,6 14-4-15,17 6-2 16,5-16 2-16,12-15 0 15,10-9 3-15,18-31 1 16,12-15 1-16,5-31 0 0,-1-19 9 16,-10 0 6-16,-12-16-4 15,-11-14 0-15,-11 0-7 16,-18-6-3-16,-16 0-2 16,-23 11-3-16,-23 15 1 15,-16 19-1-15,-12 31-3 16,-6 20 2-16,6 16 1 15,6 9 2-15,0 5-32 16,11-10-14-16,11 0-53 16,6-4-23-16,12-1 16 15</inkml:trace>
  <inkml:trace contextRef="#ctx0" brushRef="#br0" timeOffset="137880.7582">22275 11416 260 0,'-40'-25'99'0,"35"20"-77"0,-1 5-11 0,0 0-8 0,-5 10-23 15,-6 5-4-15,0 10 12 16,0 15 6-16,0 10 5 16,6 1 3-16,-1 4 3 0,1 5 2 15,0 6 1-15,-6-1 2 16,5 1 4-16,1 4-8 15,0-15-1-15,5-4-14 16,0-11-4-16,6-10-91 16</inkml:trace>
  <inkml:trace contextRef="#ctx0" brushRef="#br0" timeOffset="138283.2188">22920 10596 236 0,'-28'-30'90'0,"22"25"-70"0,6-5-12 0,0 10-11 0,0 0-43 15,0 0-17-15,0 0 21 16,0 5 10-16,0 15 47 16,0 15 19-16,0 10 18 15,0 21 5-15,0-1-11 16,6 10-5-16,5 6-23 15,0-1-7-15,1 6-3 0,-1-11-7 16,0 6 0-16,1-6-8 16,-7-19 0-16,1-16-79 15,-6-20-69 1,-6-10 42-16</inkml:trace>
  <inkml:trace contextRef="#ctx0" brushRef="#br0" timeOffset="142441.5878">23644 11250 92 0,'0'0'35'0,"0"0"-27"0,-5 10 16 0,5-10 4 16,0 10-11-16,0 0-4 16,0 0-2-16,0 10 3 15,0 0-8-15,0 5-1 0,0 6 1 16,0 4-1-16,0 5 2 16,0 5 2-16,-6 6 5 15,6-11 1-15,-6 5 0 16,1-5-1-16,5-4-1 15,0-6-5-15,5-5-3 16,7-5-2-16,5-5 0 16,5-5-2-16,1-5 2 15,5-5-2-15,1 0 2 16,-1 0-2-16,0-5-1 16,0 5 1-16,1 0-1 15,-7-5 0-15,7 5 2 0,-7 0 3 16,7 0 2-16,-1 0-1 15,0 0 1-15,6 0-4 16,0 0 0-16,0 0-1 16,6 0 1-16,-1 5 0 15,1 0 3-15,5 0-1 16,6 0 0-16,6 5 1 16,5-5 1-16,12 5-1 15,-6-5-1-15,-1 6-3 16,1-1 1-16,-5-5 0 15,-1 5 1-15,6 0-2 16,0 0 1-16,11 0 2 0,6-5 2 16,5 5-3-16,1-10-1 15,-6 5 1-15,-6 5 0 16,0-5-2-16,1 5-2 16,-1-10-2-16,6 15 1 15,0-15 3-15,-1 5 1 16,1 5-1-16,0-10-2 15,-6 5 1-15,1-5-1 16,-7-5 0-16,7 5 2 16,4-10-3-16,1 5 0 15,6 5 1-15,-1-10 2 16,-5 5-1-16,0 5 2 16,-6-10-4-16,1 5 0 15,5 5 1-15,11-15 2 16,0 5-1-16,6 5-1 15,0-5 1-15,-6 5 1 0,-6 0-3 16,-5 5 0-16,0 0 1 16,6 5 0-16,-1 0 0 15,7 5 0-15,-1 5 4 16,-6-10 2-16,-5 5-2 16,0-5-3-16,-11 5 2 15,5-10 2-15,0 5-2 16,0 5 0-16,6-10-1 15,-5 5 1-15,16 5-4 0,-11-10 0 16,-12 5 1-16,-5 0 2 16,-11 0-1-16,-6-5-1 15,-6 0 1 1,0 0 1-16,0 0-1 0,1 0-1 16,-1 0 1-16,0 0-1 15,6 0-3-15,-5 0 2 16,-1 5 1-16,0-5 2 15,0 5-1-15,-5 1-1 16,-6-1-2-16,0 0 1 16,-6 0 1-16,-5-5 2 15,-6 5-1-15,0-5 2 16,-6 0-4-16,-5 0-2 16,5 0 4-16,-5 0 1 15,-6 0 0-15,5-15 12 16,7-11 5-1,-7-9-7-15,7-10-4 0,-1-10-5 16,6-16 0-16,0-9 0 16,0 4 1-16,0 11-2 15,-6 4 1-15,-5 21-7 16,-12 5 1-16,-11 5-50 16,-11 0-21-16,-17 10-84 15</inkml:trace>
  <inkml:trace contextRef="#ctx0" brushRef="#br0" timeOffset="143507.2908">26191 11250 192 0,'-22'-5'71'0,"16"5"-55"0,6-5-7 0,0 5-5 16,0 0-9-16,0 0 1 16,0-5 2-16,0 0 1 15,6 0 1-15,-1-5 2 0,1 0 1 16,5-6 1-16,6-4 2 15,6-5 10-15,-1-5 5 16,7-15-3-16,5-11 0 0,0-4-4 16,0-15-1-16,5 4-3 15,-5 1 1-15,0-1-6 16,-6 6-1-16,6 0-2 16,-11 4 1-16,-6 11 2 15,0 5 4-15,-6 14 0 16,1 1 0-16,-7 5-3 15,1 10 1-15,-6 25-2 16,0 5 0-16,0 5-6 16,0 15-1-16,6 6-2 15,5-1 3-15,6-10 0 0,6-5 1 16,11-10-3-16,11-5 2 16,6-10 10-16,5-10 3 15,1-5-3-15,0-10-3 16,-7-5-3-16,-4-5 0 15,-7-5-2-15,-5-1-1 16,0 6 1-16,-11 10-1 16,0 5 0-16,-6 5 0 15,-1 10 4-15,1 10 2 16,0 15 2-16,0 20 0 16,0 5-4-16,0 11-3 15,-5 24 0-15,-1 21 1 16,6 4-3-16,0-4 0 15,0-10-15-15,0-16-4 16,6-15-94-16,5-9-72 16,-5-6 63-16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36:01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31885 10722 24 0,'-17'-25'11'0,"0"19"-9"0,-6-4 24 0,6 10 12 15,0-5-2-15,-5 5 2 16,-12 0-13-16,-12 5-3 16,-5 5-2-16,-11 6 0 15,-11-1-3-15,-1 0 2 16,-5 5-10-16,-1 0 3 0,-4 0 4 15,-1 0 3-15,11-5 3 0,12 0-10 16,17-5-4-16,45-10-3 16,34-10 3-1,28-10 3-15,45-5-4 16,46-5-2-16,11 10 0 16,29-10 1-16,16-1-1 15,-11 11 2-15,-17-5-6 16,-11 0-3-16,-23 5 3 15,-22 0 1-15,-46 0 0 16,-39 10 1-16,-40-5-2 16,-29-1 2-16,-44 16 4 15,-57 0 6-15,-23 16-1 16,-28-1 1-16,-34 5-5 0,11 10 0 16,17 0-7-16,6 0-1 15,28 0-2-15,29-14 0 16,33 4 0-16,40-5 0 15,34-5 2-15,34-10 2 16,28-10 1-16,46-10 3 16,50 5-3-16,18-11 0 15,33 1-3-15,18 0-1 16,-12 10 1-16,-17-5 0 16,-17 5-3-16,-28 0 2 15,-29 5 3-15,-67 10 3 16,-46 5 0-1,-45 5-3-15,-67 15-1 16,-30 20 2-16,-33 21 2 0,-11-6 0 16,22 0 2-16,34-14-9 15,34-11 0-15,63-20-13 16,44-15 8 0,46-15 3-16,29-20 3 15,27-11 1-15,40-4 0 16,6 10 0-16,0-6 0 15,-12 6 0-15,-10 10 0 16,-18 5 0-16,-34 10-3 16,-39 5 2-16,-40 10 1 0,-46 15 2 15,-67 15 1-15,-40 25 1 16,-33 16 13-16,-12 4 8 16,28-14-12-16,51-16-7 15,108-55-205 1,45-35 42-1</inkml:trace>
  <inkml:trace contextRef="#ctx0" brushRef="#br0" timeOffset="1697.6188">1606 11979 176 0,'-56'-15'68'0,"27"0"-52"0,-22 10 17 0,29-5 6 0,-7 5-18 16,-5-5-6-16,0 0-12 16,6 0-2-16,-6 0-1 15,-5-5 2-15,10-1 3 0,1-4-2 16,0-5 0-16,5 0 1 15,12 10 0-15,-1-10 6 16,18 5 6-16,11 5 3 16,23 15 3-16,33 15-1 15,40 0-1-15,35 15-6 16,4-5-4-16,41 5-5 16,5 0-4-16,0-4-3 0,0-11 1 15,0-10 3 1,-17-5 1-16,-28-5 5 0,-23-5 3 15,-39 5 0-15,-18-5 1 16,-22-1-4-16,-39 1 0 16,-29 0-16-16,-63 5-5 15,-27 0 0-15,-40 5 2 16,-40 5 7-16,-5-5 2 16,-7 5 2-16,-16 0 0 15,23-5 2-15,22-5 1 16,29 0-4-16,11 5-1 15,33 0-2-15,18 0 3 16,28 5-5-16,23 0 2 16,22 5 0-16,29 6 2 15,45-1 5-15,56-5 3 0,18 0 2 16,50-5 0-16,23-5-4 16,17-5-1-16,6-10-1 15,-12-5-2-15,-28-11 7 16,-22-4 3-16,-18 0-3 15,-39-10 1-15,-23-1 1 16,-56 1 2-16,-34 10-8 16,-35 5-1-16,-67 0-11 15,-45 14-2-15,-46 16 4 16,-56 31 1-16,-6 9 4 16,-23 15 3-16,6 6-2 15,40-1 0-15,22-10 1 0,45-4 2 16,23-11-6-16,40-5-1 15,40-5-1-15,33-5 2 16,40-5 2-16,28-5 1 16,57-5 5-16,28 0 2 15,29-10 0-15,33 0 1 16,18-10-2-16,-1-10 0 16,0 5-3-16,-10-15-2 15,-24 5 3-15,-34-1 0 16,-33 6 1-16,-29 0 2 15,-39 0-1-15,-46 0 2 16,-45 5-6-16,-45 5-3 16,-34 5-4-16,-57 10-1 15,-22 10 1-15,-35 5 4 16,7 0 1-16,22 0 1 0,22 5 0 16,23 0 0-16,40-5 0 15,23 0 2-15,50 5-8 16,40-5-1-16,34 1 2 15,28-6 2-15,52 0 2 16,27-5 1-16,23 0 4 16,29-5 2-16,27-10 0 15,-5-5 1-15,6-6-6 16,-6-4-1-16,-17 0 0 16,-39 0 2-16,-29 0 1 0,-34 5 3 15,-33-10-1-15,-58 9 2 16,-44 6-9-16,-24 5-3 15,-55 5 0-15,-35 10 3 16,-17 10 1-16,-22 6 1 16,-6 4 0-16,28 5 2 15,34-10-3-15,17 0 0 16,46 0-4-16,39 0-1 16,39-5 3-1,52-5-10-15,45-4-1 16,22-6 16-16,24-6 7 15,27-4-1-15,12-10 0 16,-17 0-6-16,-23 0-2 16,-17 5-2-16,-39 0 0 15,-23 0-22-15,-34 0-10 16,-40 10-121-16</inkml:trace>
  <inkml:trace contextRef="#ctx0" brushRef="#br0" timeOffset="3152.7646">31223 11220 256 0,'0'-36'96'0,"5"26"-75"0,1 5-16 0,-6-5-12 0,6 5-16 15,-1-5-2-15,-5-5 10 16,0-5 7-16,-5 0 5 15,-7-10 6-15,1-1 3 0,-12 1 2 16,-5 0 0-16,-17 0 4 16,-12 15 3-16,-5 0 11 15,0 15 6-15,-1 15-12 16,18 0-6-16,17 5-9 16,16 5-4-16,24 0 2 15,27 1 2-15,24-11-2 16,10-5 0-16,23-5 5 15,29-5 3-15,11-5 5 16,0-5 2-16,-6 0-3 0,0-1-1 16,0 1-6-16,-5 5-3 15,-24 0-5-15,-16 5 0 16,-28 0 4-16,-29 0 2 16,-33 0-5-16,-35-5 0 15,-22 0-1-15,-23 0 0 16,-34 5 2-16,-23 0 3 15,7 0-4-15,10 5-3 16,18 0 1-16,22 0 2 16,22-5 0-16,18-5 2 15,28-5-9-15,23-10-1 16,28-10 2-16,34-5 2 16,28-16 2-16,11 11 3 0,1 0-3 15,5 0 0-15,-5 10 1 16,-18-1 0-16,-22 11 0 15,-34 5 0-15,-34 10 0 16,-28 10 2-16,-34 5-1 16,-46 10-1-16,-28 16 1 15,-5 9 1-15,5-10-1 16,17 5 2-16,29-5-2 16,56-14-5-1,34-21 0-15,39-15 2 16,46-16 1-16,28-9 1 15,12 0 2-15,16-5-1 0,1 4-1 16,-12 11 1-16,-23 5-1 16,-33 10-3-16,-40 5 0 15,-51 15 2-15,-40 20 2 16,-33 10 0-16,-57 31-1 16,-6 4 9-16,11 6 6 15,29-6-7-15,34-10-4 16,51-19-17-16,56-21-4 15,57-30-92-15,39-36-43 16,18-29 29 0</inkml:trace>
  <inkml:trace contextRef="#ctx0" brushRef="#br0" timeOffset="4264.1376">2546 11773 216 0,'-34'0'82'0,"34"15"-64"0,-6 10-33 0,6-10-21 16,-6 5-6-16,-5 6-1 15,-12-1 29-15,1 5 15 16,-12-15 43-16,-6 5 19 16,-5-5-10-16,-17 10-6 15,-1-15-21-15,1 5-8 16,-11 1-11-16,-18 9-3 0,0 5 2 15,-10 15-5-15,27-10-1 16,6 1 2-16,34-6 3 16,34-10 7-16,40-15 2 15,39-10-3-15,12-20 1 16,44-5-9-16,30-6-2 16,-7 6-1-16,-5-10 2 15,-6 0-1-15,-11 10-1 16,-40 4 3-16,-28 6 0 0,-28 5 1 15,-40 0 0-15,-40 15-5 16,-34 15-1-16,-50 0 1 16,-18 5 2-16,-22 6 0 15,-11-1-1-15,11 5 1 16,28-5-1-16,17 5-3 16,45-15 2-16,23 0-4 15,40-15 1-15,45 0 2 16,34-10 3-16,23-10 0 15,44-5 2-15,30-5-2 16,-7-5-1-16,-22-1 1 16,-12 6-1-16,-27 5 2 0,-30 5 1 15,-44 10 3-15,-23 10 3 16,-45 25-4-16,-74 5-3 16,-28 21-4-16,-34 19-1 15,-12 15-3-15,40-9 1 16,35-16-255-1,89-55 120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38:10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11556 8247 36 0,'-6'0'16'0,"0"0"-12"0,1 0 7 0,5 0 5 16,-6 0 3-16,0 0 3 0,1 0-8 15,-1 0-1-15,0 0-5 16,6 0 0-16,-5 0-5 15,-1 0-2-15,0 0 6 16,1 0 5-16,-1 0 0 16,0 0 3-16,1 0-2 15,-1-10 0-15,0 10-7 16,1-5-2-16,-1 5-2 16,0 0 3-16,1 0 1 0,-7 0 0 15,1 0-1-15,0 0 1 16,0 5 3-16,-1 5-2 15,1-10 1-15,0 5-3 0,-1-5 0 16,1 0-1 0,0 0 0-16,5 0 0 0,-5 10 2 15,-1-10-3-15,7 0 0 16,-7 5 1-16,1 5 0 16,0-5-2-16,-1 5-2 15,1 0 1-15,0 0 1 16,-6 0-1-16,0 5 2 15,0 0 0-15,0 6 3 16,-6-1-3-16,6 5-2 16,-5 5 2-16,-1 10 0 15,0 1-1-15,1-1-2 16,-1 0 3-16,0 0 2 16,6-5-7-16,0 1 0 15,0-1 2-15,6-5 2 16,0 0-3-16,-1-5 1 0,1 1 0 15,0 4 2-15,0-5 1 16,-1 0 3-16,7 5-5 16,-1 0-1-16,0 1 0 15,1 4 2-15,-1 5 1 16,0-5 1-16,6 0-2 16,0 6 1-16,0-6-4 15,0 5-2-15,6-15-1 16,0 5 3-16,-1 1 2 15,1-1 2-15,0-5-4 16,-1 5-1-16,7-10 1 16,-1 5 2-16,0 1 0 0,0-1-1 15,6-5 1-15,0 0-1 16,0 0-3-16,6 0 2 16,0 5 1-16,-1-10 2 15,1 1-3-15,5-1 0 16,1 0 1-16,-1-5 0 15,0-5 0-15,-5 0 2 16,-1-5-1-16,1 0 2 16,0 0-4-16,-6-5 0 15,0 0 3-15,5-5 3 16,1 0-4-16,0 5-1 16,-1-10 0-16,1-1 0 15,-1-9 0-15,1 5 0 0,0-5 2 16,-1 0 1-16,1 0 1 15,-6-5 2-15,0-6 1 16,-6-4 1-16,-5-5-2 16,0 0 1-16,-1-6-4 15,1 1 0-15,0 0-1 16,5-1-2-16,0 6-2 16,1 5 1-16,-1-5 1 15,0-6 0-15,-5 11 0 16,0 0 0-16,5-16 0 15,-5-4 2-15,-6 5-1 16,0-1-1-16,0-4 1 16,0-10 1-16,0 4-1 15,0 6-1-15,0 10-2 0,0 4 1 16,0 6 3-16,-6 5 1 16,0 5-1-16,1 0-2 15,-1 4 1-15,-5 11-1 16,-1 5 0-16,1 5 2 15,-6 5-3-15,0 5-2 16,0 0-3-16,0 0 1 16,0-5-74-16,6 0-34 15,-1-5 8 1</inkml:trace>
  <inkml:trace contextRef="#ctx0" brushRef="#br0" timeOffset="6906.9617">11176 9414 56 0,'-5'10'24'0,"-1"0"-18"0,0 10 15 0,1-15 7 15,-1 10 0-15,0 0 1 16,1 0-12-16,-1 0-3 16,1 6-4-16,-1-1-1 0,6 5-5 15,0 0-1-15,-6 5 1 0,1 0-2 16,-1 6 1-16,0 4 0 15,1 5 1-15,-7 10 2 16,7 6 3-16,-1-1-2 16,0 0 1-16,1 1-3 15,5-6 0-15,0-5-3 16,5 1-2-16,1-6 3 16,0 5 0-16,-1-4-1 15,1-1-2-15,0 5 1 16,-1 6-1-16,1 4 0 15,-6 0 0-15,0 6-3 16,0-1 2-16,0-5 1 16,0 1 2-16,0-1 1 0,-6 0 1 15,1-4 0-15,5 4 2 16,0 6-3-16,0 4-2 16,0 21 0-16,0-11-1 15,0 11 0-15,0-21 2 16,0 0-1-16,0 6 2 15,0-1-4-15,0 1 0 16,-6-6 3-16,0 1 1 16,-5 4-4-16,5 6 1 15,-5-1 2-15,0 0 1 16,-1-9-4-16,1-6 1 16,0 1-2-16,-1-11 0 15,7-5 2-15,-1 1 0 16,0 4 0-16,1-5 0 0,5 11 0 15,0 4 2-15,0 5-1 16,0-9-1-16,0-1 1 16,0-5-1-16,0-9 0 15,0-1 0-15,0-5 0 16,0 1 0-16,0-1 0 16,0-10 0-16,0 0 0 15,0 0 2-15,0-5-1 16,-6 1-1-16,0-6 3 15,6-5 0-15,0-5 1 16,-5 5 0-16,5-15 0 0,0 0 2 16,0 0-5-16,0 0-1 15,0 0 2-15,-6-10 1 16,6 5-4-16,0-5 1 16,0 5 0-16,0-5 0 15,0 0 0-15,0 0 2 16,0 5-3-16,0 0 0 15,0 0 1-15,0-1 0 16,0 1-3-16,0 0 2 16,0 0 1-16,6 0 0 15,-6 0 0-15,0 0 0 16,0 0 0-16,0 0 0 16,0 0-3-16,0-5 2 15,0 0-1-15,0 0 0 16,0-5 2-16,0-10 0 15,0 5 0-15,0-11 2 0,0 6-3 16,0 0 0-16,0 0 1 16,0 5 0-16,-6 5 2 15,6 0 1-15,0 5-4 16,0 5 1-16,0 5-2 16,0 0 0-16,0 15 2 15,0-10 2-15,6 5-1 16,-1 5-1-16,-5 0-2 15,6 0 1-15,0 0 1 16,-1 0 0-16,1 0 0 16,0 5 0-16,-1 1 0 15,1 4 2-15,0-10-3 0,-1 0 0 16,1 5 1-16,0 0 2 16,-1-5-3-16,1 0 0 15,0-5 3-15,-6 0 1 16,0 1-1-16,0-1-2 15,0-10 1-15,0 0 1 16,-12 5-1-16,1-5-1 16,0 0 1-16,-1 0-1 15,-5-5 0-15,0-5 0 16,0-1 0-16,0-4 0 16,0-5-3-16,0 0 2 15,0 0-1-15,6-5 0 16,0-5 2-16,0 0 0 15,-1-1 0-15,1 1 2 0,5 0-1 16,1 5-1-16,-1 0 1 16,0 5-1-16,1 4 0 15,-1 1 2-15,0 0 3 16,6 5 2-16,0 5-3 16,0 0-3-16,0 5-3 15,6 0-1-15,0 10 6 16,5 5 3-16,0 10-1 15,6 6 0-15,6-1-8 16,5 5 0-16,0-5 5 16,6 5 4-16,0 6-6 15,0-11 1-15,-5 5-1 0,-1-5 2 16,-5-5-1-16,-6-4-1 16,-6-1 1-16,0-5-1 15,-5-5 2-15,-1-5 3 16,-5-5 0-16,0-5 2 15,-5 5-4-15,-6-20 0 16,-1-5-1-16,1-1-2 16,0 1-4-16,5 0 0 15,0 5 4-15,6-5 2 16,0 5-3-16,6 5 1 16,0-11 0-16,-1 11 0 15,7 0 0-15,-7 5 0 16,1 0 0-16,0 5 0 15,-1 5 0-15,-5 0 0 16,0 0 2-16,0 0 1 0,0 0-4 16,0 0-1-16,0 0 1 15,0 0 0-15,-11 0 3 16,0-5 1-16,-6-5-1 16,-6-5 1-16,0-5-2 15,-5 0-1-15,0 0 1 16,-1 4-1-16,1 6 0 15,0 5 0-15,5-5-3 16,1 10 2-16,5 10-1 16,5-10 0-16,12 0 0 15,0 15-2-15,12-10 0 16,5 6 3-16,11-6 0 0,6 5 3 16,5-10-3-16,1 0 0 15,0 0-1-15,-6 0 0 16,-6-10 2-16,-5 10 2 15,-12-5 3-15,-6 5 2 16,-5 0-3-16,-11 0-1 16,-6 0-1-16,-5 5-2 15,-7 5 1-15,7-5-1 16,-1 5-5-16,6-10 1 16</inkml:trace>
  <inkml:trace contextRef="#ctx0" brushRef="#br0" timeOffset="10855.0382">11533 9655 72 0,'-6'0'30'0,"1"0"-24"0,-1 0 6 0,6 0 2 15,0 0-8-15,0 0-3 16,6 0 0-16,-1 0 0 16,1 0 1-16,0 0 2 15,-6 5 3-15,0 5 5 16,0-10-2-16,0 15 3 15,0-10-4-15,0 11 1 16,-6-1-3-16,6 0 0 16,-6 5-5-16,6 5-1 0,0 5 1 15,0 0-2-15,0 6 1 16,0 4 0-16,0-10 3 16,6 5-5-16,0 0-1 15,-1 1 0-15,1-1 2 0,0-5 1 16,-1-5 1-16,1 0 0 15,5 0 2-15,1-4-1 16,5-1 0-16,5-5-6 16,1 0 1-16,5-5 2 15,6 5 1-15,0-10-1 16,0 5 1-16,6 5-2 16,-1-10-1-16,1 5 3 15,-1 5 0-15,7-15-1 16,-1 5-2-16,6 0-2 15,6 1 1-15,5-1 3 0,6 0 1 16,5 0-4-16,-5 0-1 16,0 5 1-16,0 0 2 15,0-5 0-15,0 5 2 16,5-5-4-16,7-5 0 16,5 0 1-16,5 5 2 15,1-5-3-15,-1 5-2 16,-5-5 4-16,-6 0 1 15,1 0-3-15,10 0 1 16,1 0 0-16,5 5 0 16,0-5 0-16,0 10 2 15,-5-5-3-15,-6 0-2 16,0 0 4-16,5 0 1 16,6 0-3-16,12 0-1 15,-6-5 3-15,0 10 1 0,-6-10 0 16,0 0-2-16,0 0 3 15,6-10 0-15,6 0-4 16,5 5-1-16,-6 0 1 16,-5 0 2-16,-5 0-2 15,-1 5-2-15,0 0 4 16,6-5 1-16,0 0 0 16,5 5-2-16,-5 0-2 15,-6 0 1-15,-11 0 1 16,6 0 0-16,-1 0 0 15,7-5 2-15,-1 0-3 16,0 0 0-16,0 5 3 0,0 0 1 16,12-5-4-16,-12 5-1 15,-5 0 3-15,5 0 1 16,0 0-3-16,0 0 1 16,1 0 0-16,-7 0 2 15,-5 0-3-15,-11 0-2 16,-7 0 2-16,7 0 2 15,0 0 2-15,5-5 1 16,6 5 0-16,5-5 0 16,1 0-5-16,-6 0 1 15,-6 0 0-15,-5 0 0 16,-1 5 0-16,1-5 2 16,5 0-3-16,6 0 0 15,0 0 1-15,0-6 2 0,0 6-1 16,-1 0 2-16,-10 5-4 15,-6-10 0-15,0 10-1 16,0 0 0-16,5 0 2 16,1 0 0-16,5 10 0 15,-5-10 0-15,-1 0 0 16,-5 0 2-16,-6 5-1 16,-5-5-1-16,0 0 1 15,-12 0 1-15,-5 0-3 16,-1 0 0-16,6 0 1 15,-11-5 2-15,6 5-1 16,0 0 2-16,-6 0-4 0,0-10 0 16,-1 5 3-16,1 5 1 15,0 0-1-15,0 0-2 16,0-10-2-16,0 5 1 16,0 5 1-16,-5-15 0 15,-1 15 0-15,-6-15 2 16,1 15-1-16,-6-15-1 15,0 5 1-15,0 5-1 16,0-5 2-16,-6 0 1 16,1-5-1-16,-7-5-2 15,1-6 7-15,-6 1 5 16,0-10-2-16,-6-10 0 16,1 5-4-16,-1-1-1 15,0 1-1-15,6 5 2 16,0 5-3-16,0-1-2 0,0 6-3 15,0 10-1-15,-5 0-64 16,-58 5-81 0</inkml:trace>
  <inkml:trace contextRef="#ctx0" brushRef="#br0" timeOffset="49497.4187">28359 15405 96 0,'11'-20'35'0,"-5"9"-27"0,5-9 2 0,-5 15-1 16,-1-5-3-16,1 0-1 15,0-5 12-15,-1 5 8 16,-5 5 10-16,0-10 3 15,0 5-9-15,-5 5-3 0,-7 5-15 16,-5-10 4-16,-5 10 3 16,-1 0-4-16,1 0 0 0,-1 0-6 15,-5 0-3-15,-1 0-2 16,1 0 0-16,0 0 4 16,-1 0 6-16,1-5 2 15,-6 5 0-15,0-10-3 16,0 5 0-16,-5 0-5 15,-7 0-2-15,-5-5 0 16,0 0-1-16,-5-1 0 16,-6 1 0-16,-1 0-5 15,1-5-1-15,0 0 1 16,0 0 2-16,-1 0 6 16,-5-5 6-16,-5 5-7 0,-1-10-3 15,1 4 0-15,-1 1 0 16,1 0 1-16,-1 5 0 15,0 0-2-15,1 5-2 16,-1 0 3-16,1 5 0 16,-18 0-1-16,6-5 1 15,0 0 0-15,0-5 3 16,6 0-3-16,6-1-2 16,-1 1 0-16,6 0-1 15,0 10 2-15,-5-10 1 16,-7 5 1-16,-4 0 2 15,-7 5-3-15,0 0-2 16,7 0 0-16,4 0-1 0,7 0 0 16,-1 0 0-16,6 0 0 15,-5 5 2-15,-7 0-1 16,1 0-1-16,0 0-2 16,0 5 1-16,0 5 3 15,5-5 1-15,6 5-4 16,6 0 1-16,0 5 0 15,-1 0 2-15,1 0-1 16,-12 0 2-16,1 6 0 16,-6 9 1-16,-1-5-5 15,1 5-1-15,0 0 3 16,5 5 3-16,1-4-6 16,-1-1-3-16,-5-10 3 0,0 10 2 15,-1 5 3-15,7 11 3 16,5 9-3-16,0-5-2 15,12 11 0-15,5-1-1 16,11-10 0-16,0 6 2 16,6-6-1-16,0 10-1 15,6-14 3-15,0 4 0 16,5-5-6-16,1 0 0 16,5 1 1-16,0-11 1 15,5 10 3-15,1 5 1 16,0 6 1-16,5 4 0 15,6-5-2-15,0 1-2 16,6-6 1-16,5-5-1 16,0 1 0-16,1-6 2 15,5 0-1-15,5 0-1 0,1-4-2 16,5-6 1-16,0 5 1 16,6-5 0-16,6 0 2 15,11 1 1-15,0 9-1 16,5-5-2-16,1 10-2 15,5 0-1-15,1 1 4 16,-1-1 1-16,-6 0 0 16,1 1-2-16,5 4 1 15,12-5-1-15,5-10 2 16,12 1 1-16,5-6-1 16,6 0 1-16,-6-5-2 0,0 5 2 15,12-15-4-15,5 0 0 16,6 1 3-16,5-6 1 15,-11 0-1-15,-5 0 1 16,5-5-2-16,6 0 2 16,6 0-2-16,5-5 2 15,-11 5-4-15,-6 0 0 16,0-5 1-16,6 0 2 16,5 0-3-16,6 5-2 15,-5 5 2-15,-6 0 0 16,-6 0 1-16,6 0 0 15,11-5 0-15,6 5 2 16,-6 0-1-16,-5 5-1 16,-7 0 1-16,7-9 1 0,11 4-3 15,0-5 0-15,-6 5 1 16,-6 5 0-16,-16-15 0 16,-1 0 0-16,6-10 0 15,1 5 2-15,-1-10-1 16,-6 5-1-16,-10 4 1 15,-7-9 1-15,-11-15-3 16,-5 0 0-16,-6-5 1 16,5 0 2-16,1-6 1 15,0-19 1-15,-1-5-2 16,-5-11-2-16,-11-9 1 16,-6 4-1-16,-12 1 0 0,-10-1 0 15,-7 6 0-15,-11-16 2 16,-5 1-1-16,-6-16 2 15,-11-10-2-15,-6 11-1 16,-11 9-2-16,-12 6 1 16,-11 9 1-16,-11 6 2 15,-6-16-1-15,0 11-1 16,0-11 1-16,0 1-1 16,-5-1-3-16,-18 5 2 15,-11 11 1-15,-17-5 0 16,6 4-5-16,0 1 1 15,-17-6-7-15,-23-9-3 16,-11-11-23-16,5 16-11 16,-11 9-68-16,-45 26-27 15,-45 30 12 1</inkml:trace>
  <inkml:trace contextRef="#ctx0" brushRef="#br0" timeOffset="60262.0427">23395 17160 88 0,'-22'-20'33'0,"16"20"-26"0,0-15 0 0,1 5-1 15,-1 5-4-15,0-5 1 16,-5 0-2-16,-6 0-1 16,-5 5 16-16,-7 0 6 15,-5 5 18-15,0 0 7 16,0 0-16-16,0-5-5 16,6 5-16-16,0-5 2 0,5 5 4 15,6 0-2-15,6 0 0 16,0 5-8-16,11 5-2 15,0 0 4-15,5 5 5 0,7 0-5 16,5 0 0-16,11-5 0 16,11 5 2-16,7-15 1 15,5 0 3-15,5 0-5 16,1-15-3-16,5 5-1 16,6 5 1-16,6-10-1 15,10 5 2-15,7 0-4 16,0 0 0-16,5 0-1 15,-6 0-2-15,1 0 1 16,16-6 1-16,12-4-1 16,6-5-1-16,5 5 3 0,-11 5 0 15,0-15-1-15,5 15 1 16,12-5-4-16,-6 9 0 16,-5 6 3-16,-6 5 1 15,-12 0-1-15,1 5 1 16,5 1-4-16,6 4 0 15,-1 5 1-15,-4 0 2 16,-12 0-1-16,-6-10-1 16,-6 5 1-16,7-10 1 15,4 5-1-15,1-5-1 16,0 10 1-16,-6-10-1 16,-5 5 0-16,-12 0 2 15,0 0-3-15,-5 5 0 16,-1 0 1-16,1 0 0 15,-6 0 0-15,0 0 2 0,-6 0-3 16,-5 1 0-16,-12-1 1 16,-5 0 2-16,-6 0-1 15,-6-5 2-15,-5 0-2 16,-6 0 2-16,-17-5 4 16,-12 0-3-1,-10 0 0-15,-12-5 0 16,-12 0 0-16,-5 0-5 15,-5-5 1-15,-1 5-2 16,-11 0 0-16,-11 0 2 16,-17 0 0-16,-6-6 0 15,-6 6 2-15,7-5-3 16,-1 5 0-16,0 0 1 0,-6 0 0 16,-11 0 0-16,-5 5 0 15,5 0 0-15,12 0 0 16,5-5-3-16,0 0 0 15,-11 0 2-15,-6 0 2 16,0 0 0-16,6 0-1 16,5 0 1-16,6 0-1 15,0 5 0-15,-11-10 0 16,-6 10-3-16,1 10 2 16,4-5 1-16,12 10 0 15,1 5 0-15,-1 0 0 16,0 6 0-16,0-1 0 15,0-5 0-15,6 5 0 16,5-10 0-16,12-10 0 0,6 5 0 16,10-5 0-16,7 5 0 15,5-10 0-15,11 0 0 16,6-10 2-16,6 5-3 16,5 5-2-16,6-15-1 15,6 5 3-15,5 5-5 16,6-10 2-16,6 5 2 15,5 0 1-15,6 0-2 16,12 0 2-16,10 5 1 16,12-5 2-16,17 5-1 15,17-1-1-15,5-4 1 16,7 0-1-16,5 0-3 0,22-5 2 16,12 5 1-16,5 0 2 15,-5 5-3-15,-11 0 0 16,5 5 1-16,6 5 0 15,0 0 0-15,-6 5 2 16,-11 0-3-16,-6 0 0 16,0 0 1-16,11 0 2 15,7 0-1-15,-1 1-1 16,-11-1-2-16,-6 0 1 16,-6 5 1-16,1 0 2 15,5 10-3-15,-5-10 0 16,-6 5 1-16,-6 0 2 15,-11 0-1-15,-6 1-1 0,-11-1 1 16,-6 0-1 0,-5 0-3-16,-6 0 2 0,-12 5-34 15,-5-10-17 1</inkml:trace>
  <inkml:trace contextRef="#ctx0" brushRef="#br0" timeOffset="78290.09">11188 6205 20 0,'0'5'11'0,"0"0"-9"0,0-5 6 0,0 0 3 16,0 0 0-16,0 0 3 15,0 0-3-15,0 0 1 16,0 0-1-16,0 0 1 16,0 0 2-16,0 0 4 15,0 0-1-15,0 0 1 16,5-5-5-16,1 0-3 16,0-5-1-16,5 5-1 15,0-11-4-15,1 1-1 0,-1 0 3 0,6-5-3 16,0 0 0-16,6 0 1 15,-1 0 2-15,1 0-3 16,5 0-2-16,6 4 0 16,6-4 1-16,5 5 3 15,0 0 2-15,6 0-3 16,6 0-1-16,-1 0-1 16,1 0 1-16,0-5-2 15,-1 0 2-15,6-6-2 16,6 1 2-16,12-5 0 15,5-5 1-15,11-5 0 16,6-6 0-16,-6-4-2 16,-6-10-2-16,12-6 1 0,6-4-1 15,11 4 2-15,-1-4 1 16,-4 5-1-16,-7-1-2 16,1-4 1-16,5-11-1 15,6-4 0-15,11-6 2 16,0 1 1-16,-5 4 1 15,-1 1-5-15,12-6 1 16,11-4 0-16,6-1 0 16,-6-15-3-16,0-9 2 15,6 14 1-15,5 5 0 16,1 11 0-16,-12-1 2 16,-5-4-1-16,10-6-1 15,7-4-2-15,-1 4 1 16,-11 5 3-16,40-19 1 0,6-1 1 15,-12 5 0-15,-11 6-5 16,-18-1 1-16,-4-5-2 16,10 6-2-16,-5 9 3 15,-6 21 2-15,-11-6-2 16,-12 6 0-16,1-1 3 16,-1 6 1-16,1 0-1 15,-1-6-2-15,-16 11-2 16,-12 4 1-16,-11 1 3 15,-11 10 1-15,-18 4-1 16,-5 11-2-16,-11 10-2 16,-6-5-1-16,-12 15 4 0,-5-5 1 15,-5 10-3-15,-7 10 1 16,-5 0 0-16,-11 15 0 16,-6 15 0-16,-11 0 2 15,-12 5-1-15,-11 16 2 16,-22 4-4-16,-12 10 0 15,-17 11 1-15,0-1 2 16,-6 1-1-16,6-16-1 16,-5 5-2-16,-12 11 1 15,-11-1 1-15,5 6 0 16,7-6 0-16,-1 6 0 16,-6-1 0-16,-11-4 2 15,-5-1-1-15,5 6-1 16,6 4-2-16,0 1 1 15,-6 14 1-15,0-4 2 0,-5-6-3 16,16-4 0-16,12-1 1 16,0-14 2-16,-6-1-1 15,-6-9 2-15,-5 14-4 16,0 10-2-16,17 1 2 16,0 0 2-16,5-1 0 15,-5-15-1-15,-6 1 1 16,0 4 1-16,0-9-3 15,12-1 0-15,-1-5 1 16,1 1 0-16,-18 9 0 16,6 11 2-16,1-11-3 0,4 1 0 15,18-6 1-15,0-5 0 16,5-4 0-16,1-6 2 16,5-5-3-16,-6 0 0 15,6 1 1-15,1 4 2 16,-1-5-3-16,11 11 0 15,6-6 1-15,0 5 2 16,0 1-1-16,-5-6-1 16,-6 0 1-16,-6-5-1 15,0 1 0-15,0-6 0 16,0 0 0-16,6 0 2 16,5-4-3-16,1-6 0 15,5 0 1-15,-6 0 2 16,1 0-3-16,-1 1 0 15,0 4-1-15,1 10 0 0,5 10 2 16,6-9 2-16,11 4-3 16,5-5-2-16,7 1 2 15,11-21 2-15,5 0 0 16,6-10-1-16,6-15-15 16,5-15-7-16,6-15-69 15</inkml:trace>
  <inkml:trace contextRef="#ctx0" brushRef="#br0" timeOffset="78680.7027">11369 6059 132 0,'6'-5'52'0,"-6"5"-41"0,0-5 9 0,0 5 0 15,-6-5-10-15,0 0-1 16,1 0-1-16,-1 5 0 16,-5-5-4-16,-1 5-1 0,1 0 3 15,0 5-5-15,-6 0-1 16,0 5 0-16,0 5 0 15,-6 10 0-15,0 5 0 16,1 10 2-16,5-4 3 0,5 4-2 16,12-5 0-16,12 0-3 15,5-5-3-15,11-4 2 16,23-11 0-16,23-10 3 16,27-10 3-16,18-36-31 15,6-19-14-15,22-10-35 16</inkml:trace>
  <inkml:trace contextRef="#ctx0" brushRef="#br0" timeOffset="80407.2656">23390 2578 88 0,'0'10'33'0,"-6"-5"-26"0,0 10 14 0,6-15 3 0,0 10-6 15,0 5 0-15,0-10 0 16,6 5 3-16,0 5 2 15,5-10 1-15,6 6-13 16,11-11 2-16,6 0 3 0,6 0-6 16,11 0-3-16,11 0-2 15,6 0-1-15,6 5 0 16,-1 5 0-16,-5 0-2 16,-6 5-2-16,-5 5 3 15,-6 0 0-15,-12 10-1 16,-5 15 1-16,-11 16 4 0,-6 9 6 15,-11 21-5-15,-6 9 0 16,-12 11-6-16,-5-5-4 16,0 4 1-16,0-9 2 15,0-11-2-15,6-19-2 16,0-16-185 0,11-40 64-1</inkml:trace>
  <inkml:trace contextRef="#ctx0" brushRef="#br0" timeOffset="80722.5759">23633 3569 248 0,'-51'-5'93'0,"45"0"-72"0,6 5-8 15,6 5-8-15,11-5-7 16,11 0 0-16,18 0-5 16,22 0 0-16,17 0 3 15,11-5 0-15,6 0 2 0,5-10 2 16,12 0 0-16,0 5-9 0,0-6-2 15,-12 6-47 1,-16 5-57-16,-12-5 25 16</inkml:trace>
  <inkml:trace contextRef="#ctx0" brushRef="#br0" timeOffset="81127.7168">25812 2362 168 0,'0'-5'66'0,"6"20"-52"0,5 15-5 15,-5-10-8-15,-1 10-11 16,1 10-2-16,-6 11 7 16,0 4 4-16,-6 10 2 15,1 1 19-15,-7 19 9 0,1 16-3 16,0 10-3-16,-1 4-13 0,1 11-4 15,0 0-4-15,-1 15-2 16,7-6 1-16,5-24-1 16,5-20-25-16,1-31-10 15,5-30-53 1</inkml:trace>
  <inkml:trace contextRef="#ctx0" brushRef="#br0" timeOffset="81802.5499">26536 2779 196 0,'-39'-20'74'0,"28"15"-58"0,5 0 5 0,6 5-3 15,11-5-11 1,6 0-4-16,11-5 0 16,6 0-2-16,12 0-1 0,10 0 1 15,7 5-4-15,4-5 0 16,-4 10 2-16,-7 0 0 15,-10 0 1-15,-12 10 0 16,-12-5 0-16,-16 10 2 16,-12 0 1-16,-11 5 1 15,-5 5-5-15,5 0 1 16,5 10 0-16,18 1 0 16,17 14 0-16,16 5 0 0,6 6-3 15,6-1 0-15,0-5-5 16,-5-4-2-16,-7-1 5 15,-5-5 4-15,-11-10 6 16,-18 6 4-16,-16-1-2 16,-17 5-2-16,-17 0-2 15,-18 6 0-15,-5 4-4 16,-5 5 0-16,11 1 1 16,11-21 2-16,11-10-52 15,12-20-67 1,11-20 19-16</inkml:trace>
  <inkml:trace contextRef="#ctx0" brushRef="#br0" timeOffset="82253.6664">28597 2623 200 0,'5'-15'77'0,"-10"10"-60"0,-12 5 2 0,0 0-2 15,-12 5-11-15,-5 5-3 16,-17 10 0-16,0 5 0 16,0-4-1-16,6 9-4 0,0 5-1 0,5 0-1 15,12 5 3-15,5 16 0 16,12-1 1-16,11 5 0 15,6 11 0-15,11-11 0 16,11 11 0-16,6-1-3 16,6-10 0-16,5-4 4 15,-11-6 3-15,-6 0-1 16,-17 1-2-16,-16 4 0 16,-12 10 1-16,-17-4-1 15,0-11-1-15,-6 0 3 16,1-9 0-16,-7-6-4 15,1-10 1-15,-6-10 0 16,-5-5 2-16,-7-15-19 0,1 0-8 16,0-25-47-1,5 0-40-15,12-16 40 16</inkml:trace>
  <inkml:trace contextRef="#ctx0" brushRef="#br0" timeOffset="82463.6373">28059 2734 112 0,'39'10'44'0,"-5"-5"-35"0,34-10 12 0,-22 5 3 15,27-5-4-15,23 0 0 0,12 0-11 16,11-5-5-16,5-5-3 15,-5 5-17-15,-6-5-4 0,-11-1-47 16</inkml:trace>
  <inkml:trace contextRef="#ctx0" brushRef="#br0" timeOffset="82809.0783">28947 3951 228 0,'-11'-10'88'0,"17"15"-69"0,11 25-9 0,-12-5-10 15,7 11-12-15,-1 19-3 16,-5 5 11-16,-6 26 4 16,-12 25 1-16,-5 14-3 0,-5 6-1 15,-7-10-38-15,1-6-17 16,-11-4-15-16</inkml:trace>
  <inkml:trace contextRef="#ctx0" brushRef="#br0" timeOffset="83739.6998">29644 3111 276 0,'-40'-25'104'0,"34"20"-81"0,18-10-10 0,-7 15-10 16,7-10-29-16,10 5-8 15,12-5-10-15,11-5-2 16,12-6 25-16,11 1 11 0,11 0 8 16,0 5 17-16,-11 5 10 15,0 0-7-15,-17 5-2 16,-11 5-12-16,-12 5-2 16,-17 10 7-16,-11 10 5 15,-22 16-4-15,-18 14-1 16,-11 10-3-16,0 1 1 0,6 4-4 15,11-10-2-15,17 6-7 16,23-1-1-16,11 1-15 16,17-1-5-16,5 0 11 15,7-4 7-15,-7-16 8 16,-5 5 3-16,0-4 6 16,-17-1 3-16,-11-5-6 15,-12 5-1-15,-17 6-2 16,-16 4-2-16,-18-5 1 15,-11 1 1-15,0-6-3 16,12-10 0-16,10-5-56 16,18-15-58-1,17-15 31-15</inkml:trace>
  <inkml:trace contextRef="#ctx0" brushRef="#br0" timeOffset="84325.3023">31556 2870 272 0,'-62'-46'104'16,"40"36"-81"-16,-1-5-10 0,6 15-12 0,-6 5-31 16,-11 5-10-16,-5 10 12 15,-7-4 8-15,1 14 12 16,-6 0 7-16,6 10 6 0,5 5 4 16,12 11 2-16,11 4-3 15,11-5-3-15,6 16-2 16,6 4 0-16,5 1-4 15,6 19 0-15,0 1 1 16,0 10 0-16,0-16 0 16,-5-4 0-16,-7-16 2 15,-10-5 3-15,-12-9 9 0,-12-6 5 16,-5-15-11-16,-5-10-5 16,5-10-2-16,6-9-1 15,11-12-5-15,17-9-1 16,11-15 5-16,11-25 2 15,12-11 9-15,12-14 6 16,10-11 3-16,7-9 1 16,4-6-7-16,-10-9-3 15,-12-1-8-15,-16 10-1 16,-24 11 1-16,-16 19 3 16,-12 16-4-16,-5 10-1 15,0 14-5-15,5 6-1 16,0 5-68-16,7 10-30 15,-1 5 0 1</inkml:trace>
  <inkml:trace contextRef="#ctx0" brushRef="#br0" timeOffset="88152.8446">32185 2558 116 0,'-29'-56'44'0,"24"41"-35"0,-1-10-4 16,0 15-3-16,1-5-7 15,-7 0 1-15,-5 0 0 16,-5-5-1-16,-7 5 19 16,-4-5 10-16,-7-1-1 15,-5-4-1-15,-12 0-1 0,-5 5-1 16,-6-10-11-16,-11-5 1 0,-1 9 1 15,1 1-6-15,0 0-3 16,-6 0-4-16,-6 5-1 16,-5-10 4-16,-11 5 1 15,-6-6 2-15,5 1 0 16,0-5 0-16,-5 5 0 16,-17-5-2-16,-11 4 1 15,-7-9-2-15,7 5-1 16,-6 5 5-16,-12 0 4 15,-10-1-5-15,10 11-2 16,1 5-1-16,-6 0-1 16,-6 0 2-16,0-10 1 15,12 5 1-15,-7 0 0 16,-10-11-2-16,-6 11-2 16,11 0 3-16,0 0 2 0,-5 5 0 15,-12 0 0-15,12 0-3 16,5 5 1-16,-40-10-2 15,7 5-1-15,-1 10-2 16,23 0 1-16,5-1 1 16,-10 6 2-16,-7 0 1 15,18 6 1-15,5 4-5 16,-5 0 1-16,-12 10-2 16,11 10 0-16,12-10 2 15,-6 15 2-15,1 11 1 16,-1 9 1-16,11 5-2 0,18 6-2 15,11-6 1-15,5 0-1 16,6-4-3-16,6-1 2 16,0 10 3-16,11 6 1 15,17 9-4-15,12 1 1 16,16-6 0-16,0 1 0 16,12-1 0-16,11-4 2 15,6-6-1-15,5 0 2 16,12 1-4-16,0 4 0 15,11 11 3-15,5-1 1 16,7 1-1-16,5 4-2 16,5-9 1-16,7 4-1 15,4-10 0-15,7 1 0 16,11 4 2-16,11-4 3 0,6 19-4 16,11 6-1-16,1-1 2 15,-1 1 1-15,0-16-1 16,6 11-2-16,11-26 1 15,12 6-1-15,11 9 2 16,-6 6 1-16,0-1-4 16,-5 6 1-16,5-6 0 15,17 1 2-15,6-16 1 16,5 6 1-16,-11-6-2 16,1-14-2-16,16-1 1 15,11 5-1-15,-5 1 0 16,-6-1 0-16,0 10 0 0,12-4 2 15,11-6-3-15,-1-5 0 16,-10-4 1-16,11-6 2 16,16 0-1-16,-5-4-1 15,-11-1 1-15,6-10-1 16,10 0 0-16,1 5 2 16,-17-4-1-16,0-6 2 15,17-5-4-15,5 5 0 16,-17-5 1-16,12-10 0 15,11-5 0-15,0 5 2 16,-11-5-1-16,0-5-1 16,5-5 3-16,1 5 0 15,-12 0-4-15,-11 0 1 16,11-15 0-16,11 0 2 16,-5 5-1-16,-23-5-1 15,6-5 1-15,5-5-1 0,-5-1 0 16,-17-9 2-16,-17-5 1 15,-6-5 1-15,-6-6-2 16,1-9 1-16,-1-10-2 16,-10-6 2-16,-7 1-2 15,-5-6-1-15,-6-9 1 16,6 4-1-16,-6-4 0 16,0-6 2-16,-11-20-3 15,-11 16 0-15,-12-6 1 16,-11 16 2-16,-11-1-1 15,-6 6 2-15,-12-6-4 16,-5-10-2-16,-11-14-1 0,-6 4 3 16,0 5 0-16,-11 6 3 15,-1 4-1-15,-5 6-1 16,0 4 1-16,-5-14 1 16,-12-1-1-16,0 5 2 15,-6 6-4-15,-5 9 0 16,-6 11 1-16,0 5 0 15,0-6-3-15,0 11 0 16,-5 5-1-16,-12-6 3 16,-6 6-2-16,-16-6-1 15,-7 6-6-15,1 0-2 16,0 10-17-16,0 4-7 16,-1 11-82-1</inkml:trace>
  <inkml:trace contextRef="#ctx0" brushRef="#br0" timeOffset="97582.4857">28874 4303 52 0,'0'0'19'0,"0"0"-15"0,5-10-3 0,-5 10-1 16,0 0 0-16,0 0 0 15,0 0 8 1,0 0 7-16,0 0 15 15,0 0 6-15,0 0-6 0,0 0-3 16,0 0-9-16,0 0-1 16,0 0-8-16,6-5-3 15,0 5-3-15,-1 0-3 0,1 0 3 16,0 0-2-16,-1 0 2 16,1 5 4-16,-6 5 6 15,0 5-3-15,0 16 0 16,-6-1-9-16,6 10 0 15,-5 10-1-15,5 6 0 16,0-6 0-16,0-5 0 16,-6-5 2-16,0-4 1 15,6-6 3-15,-5-5 3 16,5-10 5-16,-6-15 1 0,6 0-8 16,0-15-2-16,6 0-1 15,-1-15 0-15,1-11-2 16,0 1-2-16,-1 0 1 15,1 5 1-15,0-11 1 16,5 11 3-16,-5 10 1 16,-1 5 1-16,1 5-2 15,0 5-1-15,-6 10-1 16,0 15 0-16,-6 15-2 16,-5 30 1-16,-1 6-2 15,-5 14-1-15,6 6-4 16,0-6-2-16,5-14-46 15,17-11-20-15,12-35-34 16</inkml:trace>
  <inkml:trace contextRef="#ctx0" brushRef="#br0" timeOffset="100510.1913">28217 5556 160 0,'6'-25'63'0,"-6"20"-49"0,6-6-11 0,-6 6-5 16,0 0-4-16,0 0 1 15,0 0 3-15,0 0 3 16,0 0 0-16,0 5 17 0,0 0 8 16,0 0 4-16,-6 0 2 15,0 0-6-15,6 0-2 16,0 0-9-16,0 0-4 15,-5 10-4-15,5 0-2 16,0 0 1-16,0 1 3 16,0 4 2-16,0 0 1 15,0 0 0-15,0 0 0 16,0 0 0-16,0 5 0 0,0 5-4 16,0 0 0-1,0 6-1-15,5-1 1 0,1 10-2 16,0-5 1-16,-1 5-2 15,1 11 2-15,0 9 0 16,-1-5 1-16,1 11-4 16,5-1-1-16,1-4-1 15,-1-6 1-15,6-5-2 16,0 1 2-16,0-16 0 16,0 0 1-16,0-5 0 15,-6-5 0-15,0 0-5 16,1-4 1-16,-7-6 0 15,1 0 2-15,0-10 1 16,-6 5 3-16,0-10-3 0,0 0-2 16,-6-15 0-16,0 0 1 15,-5-5-1-15,0-6-1 16,-1-14 1-16,1 0-1 16,-6-20-3-16,6-6 0 15,0-4 2-15,-1 4 0 16,1 1-2-16,0 0 0 15,-1-1 4-15,1 6 1 16,0-1 0-16,-1 6-2 16,1 0 1-16,0 4-1 15,-1 6 0-15,7 0 0 16,-7 10-3-16,7-6 2 16,-1 11 1-16,0 5 2 15,1 5-3-15,5 5 0 0,0 0 1 16,0 5 0-16,0 5-3 15,0 5 0-15,0 10-1 16,0 10 3-16,0 5-2 16,5 10 1-16,1 6 2 15,0 4 0-15,-1 5 0 16,7 5 2-16,-1 1-3 16,0 4 0-16,1 11 1 15,5 9 0-15,5 1 0 16,1-6 0-16,0 0 0 15,-7-19 0-15,1-6 2 16,0-5 1-16,0-4-1 0,-5-1 1 16,-1-20-2-16,0 5-1 15,-5-5-2-15,-6 5 1 16,0-10 1-16,-6 1 0 16,1-6 0-16,-1 0 2 15,0-5-3-15,1 5 0 16,5-10 1-16,0 0 2 15,0 0-1-15,0 0-1 16,-6 5-2-16,6-5 1 16,0 0 1-16,0 0 0 15,-6 10 0-15,6-10 0 16,-11 0 0-16,0 0 0 16,-1 0 0-16,-5 0 0 15,1 0 0-15,-7 0 0 0,0 0 0 16,-5 0 0-16,0 0-3 15,-1-15 2-15,-5 5 1 16,0-5 2-16,-5 0-1 16,-1-1 2-16,1-4-4 15,-1 5 0-15,0 0 1 16,6 5 0-16,0 0 0 16,6 0 2-16,5 5-3 15,7 5 0-15,4-10-4 16,12 10 1-16,0 0 0 15,12 10 2-15,10-5 1 0,6 5 1 16,1 0-3-16,5 5 2 16,5 0 1-16,1 10 2 15,0-10-3-15,-1 6 0 16,1 4 1-16,-1-10 0 16,7 5 0-16,-1 5 0 15,0-10 2-15,1 5 1 16,-7-5-1-16,1 1-2 15,-12-1-2-15,-5-5 1 16,-1 0 1-16,-5-5 2 16,-11 0 3-16,0-5 4 15,-6 0-4-15,0-5-3 16,-6 0-1-16,0 0-1 16,1 0-3-16,-1 0 0 15,0-5 4-15,6 0 1 16,0-1 0-16,0 1-2 0,6-5 1 15,0 0 1-15,-1 0-1 16,7 0 2-16,-1-10-2 16,6 5-1-16,6-15 1 15,-1-6 1-15,1 1-3 16,5 0 0-16,0-5-1 16,1-11 0-16,-7 11 4 15,1 5 1-15,-6 10-4 16,0-1 1-16,-6 1 0 15,1 5 0-15,-7 5 2 16,1 5 1-16,-12 5-1 16,1 5-2-16,-7 0-2 15,1 5-1-15,-6 10 2 0,0 5 2 16,-6 10-2-16,1 10-2 16,-1 5 4-16,-5 6 1 15,-1-1-3-15,-4 0-1 16,-1 6-2-16,5-16 3 15,1 5 0-15,0-10 1 16,-1 5 0-16,7-14 0 16,5-1 0-16,0 0 2 15,5-15-3-15,7 5-2 16,5-10-1-16,0 0 3 16,5 0 0-16,7 0 3 15,-1-15-1-15,6 0-1 16,6 0 3-16,-1-6 0 15,1-4-1-15,0 5-2 16,-6 0-2-16,0 0 1 0,-6 0 1 16,0 5 2-16,1 0-1 15,-24 5 2-15,-5 5-2 16,-5 5-1-16,-12 5-2 16,-12 5-1-16,-5-5 2 15,1 5 0-15,-1 5 1 16,0 0 0-16,0 0 0 15,0 5 0-15,5-5 0 16,7 0 0-16,5 5-3 16,6-10 2-16,5 1-1 15,6-1-2-15,6-5 0 0,5 0 3 16,6-5 2 0,11 0 2-16,6 0-4 0,12-5-1 15,-1-5-2-15,6-6 3 16,0 1 0-16,5-10 3 15,7 0-1-15,5 0 2 16,0-5-2-16,0 0-1 16,-6-1-2-16,-6 1 1 15,-5 0 3-15,-5 10 1 16,-7 5-1-16,-5 0 1 16,-11 10-4-16,-6 5 0 15,-17 15-4-15,-11 5 1 16,-12 5 2-16,0 10 1 0,-5 11 1 15,6-1 2 1,-1-5-1-16,12 0-1 0,5-4-6 16,12-11-1-16,11-10-48 15,17-35-20-15,17-26-70 16</inkml:trace>
  <inkml:trace contextRef="#ctx0" brushRef="#br0" timeOffset="102986.2934">25286 7216 72 0,'0'0'27'0,"0"0"-21"0,0 0 12 0,0 0 5 16,0 0-8-16,0 0-1 16,-6 0 1-16,0-5 2 15,1 5 0-15,-1-10-1 16,0 5 3-16,1 5 2 15,-7-11-11-15,1 6 1 0,0-10 0 16,-1 5 0-16,-5 0 3 0,0 0-5 16,1 0-1-16,-1 0 0 15,0 0 2-15,0 0-1 16,5 0 2-16,-5 5-4 16,0 0 1-16,0 5 1 15,0 0 5-15,-5 0-4 16,-1 5 0-16,6 0-6 15,0 0-1-15,0 5-1 16,0 0 1-16,0 5-4 16,0 0 0-16,0 0 1 15,0 10 2-15,0-9-1 16,0 4-1-16,6 5 1 0,0 0 1 16,-1 0-1-16,7 0 2 15,-1 0-2-15,6 1 2 16,0 4-2-16,0 0-1 15,0 0 3-15,6 0 2 16,5 6-2-16,0 4-2 16,6 0 2-16,0 0 2 15,6 0 0-15,0 1 0 16,5-11-3-16,0 0-2 16,0 0 3-16,1-10 0 15,5 6 1-15,5-16 2 16,1 5-1-16,5-5 2 15,6-10 0-15,6-5 1 16,-1-5-7-16,1-5 0 16,0-6 1-16,-7-9 3 0,-4-10-4 15,-1 5-1-15,-5-5 2 16,-6-1 1-16,-6-4 1 16,0 5 0-16,-5 0 2 15,-6-1 1-15,-6 6-3 16,-5-10-1-16,-6 5-3 15,-6 4-1-15,-5 1 3 16,-1 0 1-16,-5 10-1 16,-5-5-2-16,-1 4-2 15,-5 6 1-15,-6 0 1 16,-6 5 0-16,-5 5 0 16,0 5 2-16,-6 0-1 0,0 10-1 15,0 0-2-15,6 5 1 16,5 5-4-16,0 0-1 15,7 5-24-15,4-4-8 16,7-1-53-16,5-10-23 16,5 5-3-1</inkml:trace>
  <inkml:trace contextRef="#ctx0" brushRef="#br0" timeOffset="104052.0154">25925 7804 176 0,'-5'-5'66'0,"5"-5"-52"0,5 5-25 15,-5 5-14-15,0 0-17 16,6 0-3-16,0-5 17 16,-1 0 11-16,1 0 35 15,0 5 15-15,-1 0 18 16,1 0 8-16,-6 0-17 16,0 5 4-1,5 5-18-15,-5 5-15 0,6 0 1 0,-6 5-1 16,6 6-2-16,-1-11-1 15,1 0-2-15,0 0 2 16,-6 5 1-16,0 0 1 16,0 0-2-16,0 5 1 15,-6 0-2-15,-5 6 2 16,-1-1-6-16,1-5-3 16,0 0 1-16,0-5 0 15,-1-5-1-15,7 0 1 16,-1-5-2-16,6-10-1 15,6 0 3-15,-1-10 0 16,7-5 1-16,-1-5 0 16,6 0-2-16,0-5-2 15,0-5 1-15,0-5 1 0,0 4-1 16,0-4-1-16,-6 5-2 16,0 5 1-16,-5 5 3 15,0 5 1-15,-6 10-1 16,0 5-2-16,-6 10-2 15,0 10-1-15,1 5 2 16,-7 5 0-16,1 15 1 16,0 1 2-16,-6-1-1 15,0 5 2-15,0-5-2 16,5 1-1-16,1-16-24 16,0-15-9-16,0-10-54 15,5-10-21-15,17-25-4 16</inkml:trace>
  <inkml:trace contextRef="#ctx0" brushRef="#br0" timeOffset="104877.6701">26587 7180 148 0,'-28'-30'55'0,"17"15"-43"0,-1 0-12 0,-5 10-7 16,6 0-38-16,0 0-13 16,0-5 17-16,-1 5 10 15,1 0 41-15,0 0 18 16,-1 5 17-16,12 0 10 16,-5 5-7-16,-1 0-4 15,0 5-14-15,6 0-4 16,0 0-15-16,6 0 0 0,0 0 0 15,-1 0 0-15,7 0 1 16,-1-5 2-16,6 10 2 16,5-15-3-16,7 0 0 15,-1 0-3-15,0 0 1 16,12-10-2-16,0 10 0 0,5 0-1 16,0 0 0-16,-5 10-7 15,-6-10 0-15,-6 5-1 16,-5 6 2-16,-6 4 3 15,-6 0 2-15,-5 10 1 16,-6 5 0-16,-12 5-2 16,1 6-1-16,-6 14-1 15,0 10 2-15,0 11-1 16,0 4 0-16,0 1-6 16,6-11 1-16,-1-5-2 15,1-4 0-15,0-11-7 16,0-10-4-16,-1-9-13 0,-5-16-6 15,6-10-21-15,-6-10-8 16,0-21-15 0,6-4-35-16,-6-10 27 15,0-10 39-15,0-1 23 16</inkml:trace>
  <inkml:trace contextRef="#ctx0" brushRef="#br0" timeOffset="105087.9486">26514 7533 44 0,'-6'-10'16'0,"6"15"-12"0,0 5 9 0,0 0 5 15,6 5 7-15,-1 5 7 16,7-5 5-16,-1 15 2 16,6-10 5-16,0 5 2 15,11 6-9-15,6-11-3 16,12 0-19-16,10-5-2 0,12-5-2 0,6-5-6 16,5-5-3-16,-6-5-1 15,-5-5-1-15,-11 0-29 16,-6-5-10-16,-11 0-71 15,-1 0-34 1,-5-6 75-16</inkml:trace>
  <inkml:trace contextRef="#ctx0" brushRef="#br0" timeOffset="105554.4369">27951 7387 228 0,'0'10'88'0,"6"-10"-69"0,5 15 4 0,-5-10-2 0,0 10-15 15,-1 10-4-15,1-5-1 16,0 15-1-16,-1 11 0 16,-5 9 0-16,0 5 0 0,-5 11 0 15,-1-11 2-15,-5 1-6 16,-1-11-1-16,1-10-16 16,5-10-6-16,1 0-50 15,-1-14-42 1,6-27 40-16</inkml:trace>
  <inkml:trace contextRef="#ctx0" brushRef="#br0" timeOffset="106108.7649">28195 7367 232 0,'-17'-10'88'0,"11"10"-69"0,6-6-9 0,0 6-10 16,0 6-21-16,6-6-4 0,5 0-3 15,6 0 0-15,6 5 16 16,11 0 8-16,5 0 8 0,6 5 23 15,1-5 10-15,-7 5-19 16,-5 5-10-16,-5 5 1 16,-7 5 3-16,-5-15 5 15,-5 10 4-15,-7 0-5 16,-5 1-1-16,0 4-9 16,-5 5-4-16,-1 0 3 15,0 0 1-15,6 0-5 16,6 11-2-16,5-6-3 15,12 0 0-15,5 0-2 16,0-5 1-16,6 1 1 0,-5-1 2 16,-1-5 1-16,-5 5 1 15,-6 5 2-15,-12-4 3 16,-5-1 0-16,-17-5 0 16,-11 5-3-16,-12 0 1 15,-5 0-4-15,0 1 0 16,-6-6 1-16,17-5 0 15,6-5-18-15,-1-5-5 16,12-10-62 0,0 0-53-16,12-15 44 15</inkml:trace>
  <inkml:trace contextRef="#ctx0" brushRef="#br0" timeOffset="106604.1476">29434 7301 336 0,'-45'-10'126'0,"39"10"-98"0,1-5-23 0,5 5-18 16,0 0-36-16,-6 5-11 16,-5 5 7-16,-6 0 7 15,-6 5 26-15,0 0 27 0,-5 1 16 16,5-1 11-16,1 10 6 16,5-5-19-16,5 10-7 15,7 5-7-15,16 11-2 16,12 9-6-16,11-5 1 15,5 6-9-15,1 4-4 16,5-10 0-16,-5 0 0 16,-6-9 8-16,0-1 2 15,-12-5 16-15,-5 0 8 16,-11-15-8-16,-6 6-4 16,-11 4-6-16,-6-15-3 15,-6 0-10-15,-11 0-4 16,-6-5 0-16,1-5 1 0,-1 0-3 15,1-5-3-15,-1-5-44 16,6 0-50 0,11-15 30-16</inkml:trace>
  <inkml:trace contextRef="#ctx0" brushRef="#br0" timeOffset="106829.3949">29270 7362 272 0,'23'0'104'0,"11"0"-81"0,28 5-10 0,-34-5-10 15,12 0-43-15,5-5-15 16,0-6-25-16,6-4-8 15,6-5 23-15,5-5 13 16</inkml:trace>
  <inkml:trace contextRef="#ctx0" brushRef="#br0" timeOffset="107429.9621">30272 7226 296 0,'-51'-10'110'0,"39"5"-86"0,7 5-31 15,5 0-18-15,0 0-51 16,0 0-16-16,0 0 21 16,0 0 14-16,5 15 73 0,7-15 35 15,5 15 16-15,5-15 6 16,7 10-25-16,10 5-11 16,1 0-22-16,0 0-8 0,-1 5 0 15,-5 5-4-15,-6 1-2 16,-11 4 0-16,-17 15 1 15,-11-5 8-15,-6 6 5 16,-6 9-1-16,1-10 0 16,-1-5-8-16,1 6-2 15,5-11-7-15,5 0-2 16,7-5-7-16,5 0 0 16,5 1-7-16,1-6-1 15,0 0 2-15,-1 0 3 16,1-5 9-16,5 0 3 15,-5 5 7-15,-6-9 5 0,-11 14-3 16,-6-10 2-16,-6 5-3 16,-5 0 2-16,-6 0-9 15,-6 0 0-15,0-4 0 16,6-6 1-16,6 0-24 16,0 0-10-16,5-15-44 15,12-10-46 1</inkml:trace>
  <inkml:trace contextRef="#ctx0" brushRef="#br0" timeOffset="108135.4447">31273 7382 212 0,'-11'-20'79'0,"5"15"-61"0,6-6-76 0,-5 6-38 16,-1-5 25-16,-5 0 19 0,-6 5 203 31,-34 15-57-15,0 0-15-16,-6 5-37 16,1 1-21-16,5 14-15 15,6 0-3-15,5 0-3 16,6 15-3-16,17 11 2 0,11 4 3 15,18 5 1-15,10 6-1 16,12-6 1-16,6-4-9 16,5-1-3-16,0 0 0 15,1-9 3-15,-7-6 3 16,-10-5 4-16,-7 0 0 0,-10 1 2 16,-7-11 0-16,-10 0 1 15,-12-5-5-15,-6-5 1 16,-11-5 0-16,-11-5 0 15,-6-10-3-15,0-5 2 16,6-5-1-16,-1-5 0 16,12-5 8-16,12 0 4 15,10-10-3-15,18-10-2 16,17-6-5-16,16-9-2 16,12-15-2-16,6-11 3 15,-1-4 2-15,-5-1 2 16,-11 11-1-16,-6-1 1 15,-11 11 0-15,-12 9 3 16,-5 6-5-16,-12 15-3 0,-5 5-8 16,-1 15-4-16,1-5-47 15,0 4-20-15,5 11-16 16</inkml:trace>
  <inkml:trace contextRef="#ctx0" brushRef="#br0" timeOffset="108587.3089">31307 8342 284 0,'-11'16'107'0,"11"4"-83"0,6 20-12 15,-6-20-8-15,0 20-35 16,0-5-9-16,5 6-44 15,-5-6-16-15,0 0 25 16,0 5 14-16</inkml:trace>
  <inkml:trace contextRef="#ctx0" brushRef="#br0" timeOffset="109112.0663">31721 8513 260 0,'-34'-15'99'0,"28"10"-77"0,0 0-26 0,6 5-18 0,0 0-39 15,0 0-13-15,0 0 17 16,-5 5 8-16,-1 5 53 16,0 0 25-16,1 6 25 15,-1 4 12-15,0 5-22 16,1 0-11-16,-1 0-19 15,6 5-7-15,0 0-5 16,6 1-2-16,5-6 3 0,6 0-4 16,0-5 0-16,6-10 7 15,-1-10 6-15,1-10 9 16,5-5 5-16,-5-15-8 16,-1-10-3-16,-5-11-8 0,-5 1-5 15,-12-5-6-15,0-1-2 16,-12 6-2-16,1 10 0 15,-6 5-4-15,-11 9-3 16,-6 11-46-16,-11 15-23 16,-6 15-14-1</inkml:trace>
  <inkml:trace contextRef="#ctx0" brushRef="#br0" timeOffset="134152.6149">26106 6260 112 0,'17'-10'44'0,"0"10"-35"0,6 0-2 16,-17 0-3-16,5 5-7 16,0 0 2-16,1 5 3 0,-7 0 1 15,1 0 16-15,0 5 10 16,-6-5-2-16,0 0-1 15,0 0-10-15,5 0-5 16,1 6-6-16,-1-11-4 0,1 5 2 16,0 5 0-16,5 0 1 15,-5 5 0-15,-1 0 0 16,1 5 0-16,0 0 0 16,-1 1 0-16,1-6 2 15,0 0 1-15,-1 0 3 16,7 5-3-16,-1-5-2 15,0 5-2-15,1 0 0 16,-1 6-2-16,0 4 2 16,1 0-2-16,-1 10 2 15,6-9 0-15,-6 4 1 0,1 5-2 16,-1 5 1-16,0-4 0 16,1-11 1-16,-1 5 2 15,-5 5 1-15,-1-4-1 16,1-1-1-16,-6 0-3 15,5 0 1-15,1 1 0 16,0 9 1-16,-1-5-2 16,7 10 1-16,-7 1 0 15,1 4 1-15,0 1-2 16,-1-1-2-16,-5-5 1 16,0 1 1-16,0-1-1 15,0 0 2-15,0 6 2 0,0-16 2 16,0 5-6-16,0 0 0 15,0 6 1-15,-5-1 3 16,-1 0-2-16,0 1 0 16,6 9-3-16,-5-10-3 15,5 1 2-15,0 4 2 16,0-15 0-16,0 6-1 16,5-1 1-16,1-5-1 15,0 11 0-15,-1-6 2 16,-5 0-3-16,0 6 0 15,6-6 1-15,-6 0 2 16,0 0-1-16,0 1-1 16,0-16 1-16,0 5 1 15,0-15-3-15,0 6 0 0,0-6 1 16,0-5 0-16,0-5 0 16,0 0 2-16,0-5-1 15,0 5-1-15,0-15 9 16,0 0 6-16,-11 0-5 15,-1 0-1-15,-10 0-5 16,-1 0-1-16,-11 0 1 16,-5-10 0-16,-12 5 0 15,-12 5 0-15,-5-10-2 16,-5 5-2-16,-1-5 3 16,1 5 0-16,-6 0 1 15,-18 0 2-15,-5 0-3 16,-5-5 0-16,-1 0-1 0,7 0-2 15,-1 5 1-15,-6 0-1 16,1 0 2-16,-1-1 1 16,1 1-1-16,10 0 1 15,12 0-2-15,12 0-1 16,11 0 1-16,11 0 1 16,0 0-1-16,17 0-1 15,5 0-4-15,7 5 0 16,5-10 0-16,6 5 2 15,-1-10 1-15,7 5 1 16,-1-5 0-16,6-5 0 16,0-10 0-16,0-6 2 15,0-9-1-15,0-10 2 16,0-11-4-16,0-14 0 16,0-31 1-16,0-9 2 0,0-16-3 15,0-5 0-15,-6-15 1 16,6-20 2-16,0 10-1 15,-5 15-1-15,-1 0 1 16,-5 10-1-16,-1 5 2 16,1 6 1-16,-6 14-1 15,-6 15 1-15,-11 11-2 16,-5 9-1-16,-7 21 1 16,-4 0-1-16,-1 9 0 15,5 11 0-15,1 10 0 16,5 10 0-16,12-5-3 0,5 10 2 15,12 4-4-15,6 1-1 16,16 5 0-16,11-5 4 16,18 5 1-16,11 0 1 15,17 0-3-15,6-5 2 16,5 5-1-16,23 0 0 16,16-5 2-16,24 0 2 15,-12 0-1-15,0-15-1 16,17 5-2-16,6-6 1 15,0-4 1-15,-11 0 2 16,-7 0-1-16,7 0 2 16,-6 5-2-16,-6-1-1 15,-17 11 1-15,-17 0 1 16,-22 10-23-16,-18-15-8 0,-22 0-127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40:49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26729 3503 444 0,'0'-5'0'0,"6"-20"6"0,-6 20 4 16,0-10 1-16,0-10 3 16,-6 5-5-16,-5-5-1 15,-1-5-4-15,-5-1-1 0,0-4 1 16,0 0 2-16,0 0 3 16,0-6 2-16,0 1 1 15,-5 0-2-15,-1 0 1 16,-5 0-6-16,-12-1-3 15,1 1-1-15,-1 5 1 16,-11 0-1-16,-6-6 2 16,1 11 0-16,-6 0 3 15,-6-5-3-15,5 0-2 16,1 4 2-16,-6-9 0 16,0 5 1-16,-11 0 0 15,-6-5-2-15,-11 4-2 0,-6-9 1 16,6 15-1-16,0-10 0 15,-6 4 2-15,-11 6-1 16,-12 0 2-16,1 10-4 16,5-5 0-16,6 10 1 15,-6-10 2-15,-6-1-1 16,-5 6-1-16,0 5 1 16,5 0 1-16,1 0-1 15,-1 0-1-15,-11 0-2 16,-39-10 1-16,5 10 1 15,17-1 2-15,6 1-3 16,-6 0 0-16,1 5 1 16,-1 0 2-16,11 5-1 0,7 0-1 15,-7 5 1-15,-11 0-1 16,-5 5 0-16,16 5 0 16,1 0 0-16,-1 0 0 15,-10 0 0-15,-7 0 2 16,12 11-1-16,5-6-1 15,7 0 1-15,-24 0-1 16,1 0-3-16,5 10 2 16,11 5 1-16,7-10 0 15,-7 6 0-15,-11-1 2 16,6 5-1-16,11 0-1 16,6 0 1-16,-6 0 1 15,-5 6-3-15,-6 4 0 16,11-10-1-16,11 0 0 0,6 5 0 15,6 1 0-15,0 4 2 16,0 5 2-16,0-10-3 16,5 11 0-16,6 4 1 15,12-5 0-15,5 11 0 16,0-6 2-16,-6 5-3 16,1 1 0-16,-1 4 1 15,6-5 0-15,6 1 0 16,6-1 0-16,10 5 0 15,12-4 0-15,6 4-3 16,5 0 2-16,7 1 3 16,-1 9 1-16,5 11-4 15,7-11-1-15,5 5 1 0,5 1 0 16,1-6 3-16,11-4 1 16,0 9-1-16,11-20-2 15,1 1 3-15,5-6 0 16,5-5-1-16,7 6-2 15,5-6 1-15,11 0 1 16,11 0-1-16,18 6-1 16,5-6 1-16,12 0-1 15,-6-4 0-15,0-6 0 16,5-5 0-16,6 0 2 16,17 0-3-16,12-5-2 15,0 1 4-15,-12-1 1 16,0-10 0-16,11 5-2 0,12-5 1 15,11 0 1-15,1 0-3 16,-13 0 0-16,7-5 1 16,11-5 2-16,5 0-1 15,-11 0-1-15,-5 1 1 16,5-6 1-16,11 0-1 16,7 5-1-16,-52-5 1 15,40 5 1-15,5-5-3 16,17 0 0-16,-5 0 1 15,-11 0 2-15,-46 0-1 16,51-5-1-16,-45 5 1 16,68 0-1-16,-23-5 0 15,-6 5 0-15,1-6 0 0,5 6 0 16,0 0-3-16,-11 6 0 16,-46-6 2-16,63 0 2 15,-57 0 0-15,63 10-1 16,-18 0 3-16,-11 0 0 15,0-5-4-15,6 0-1 16,-40 0 1-16,52 5 0 16,-18-5 1-16,6-5 0 15,5 0 2-15,6 0 3 16,0 0-4-16,-17 0-3 16,1-5 1-16,10-5 2 15,6 0-2-15,-5 5 0 16,-12-5 1-16,6 0 0 0,5-6 0 15,0-4 2-15,-10 5-1 16,-13-5-1-16,-4 0-2 16,-1-10 1-16,11-15 3 15,-11-1 1-15,-11-4-1 16,-11-10-2-16,-18-11 3 16,-16 6 0-16,-6-1-1 15,-12-4-2-15,-10-5 1 16,-12-6-1-16,-17-9 0 15,-12-11 2-15,-5-10-1 16,-17 11-1-16,-17 4-4 0,-11 1-2 16,-34-1 0-16,-29-5 2 15,-16-9-3-15,-12-1 0 16,-28-5-5-16,-45 16-3 16,-1 9-13-16,-39 11-8 15,-34-1-27-15,-34 16-12 16,-28 10-57-1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42:35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25789 3337 180 0,'-11'-25'68'0,"11"10"-52"0,0-15-23 0,-6 20-14 16,-5-10 4-16,-6-10 7 16,-6-11 19-16,-5-4 11 15,-11-10-9-15,-12 0 10 0,-12 4 5 16,-10 6-10-16,-12-5-1 16,-6 4-9-16,-11 1-2 0,-22 0-2 15,-23 0 1-15,-6-1-2 16,-5 6 2-1,-35 0-2-15,-5 5 2 0,0-1-2 16,-23 11 2-16,-11-15-2 16,6 10-1-16,-23-5 5 15,-6 4 1-15,6-4 0 16,-28 5-1-16,5 5-1 16,-5-5 0-16,-18 5 4 15,18-1 3-15,-17-4-6 16,5 5-1-16,1 0 2 15,-12 0 1-15,17 5-1 16,-12-11 1-16,-5-4-4 16,12 10-2-16,-18-5 0 0,6 0-1 15,0 0 0-15,-5-1 0 16,16-4 2-16,-11 0 3 16,6 0 0-16,11-6 0 15,-85-4-3-15,51 0-2 16,0 5 1-16,-6 15-1 15,23 4-3-15,-16 6 0 16,10 10 2-16,6-5 0 16,-11 10-2-16,28 10 0 15,-23-10 2-15,12 15 2 16,11-5-2-16,-23 1 0 16,29 9 1-16,-6-5 0 15,-6 5 0-15,23 10 2 16,-5 0-3-16,-7 5 0 0,18 11 1 15,-6-6 0-15,0 10-3 16,23-4 2-16,-1-6 1 16,1 5 2-16,17 5-3 15,10 1 0-15,-10 14 1 16,0 16 0-16,22 4 0 16,6 6 0-16,-6-6-3 15,6 6 2-15,17-1 1 16,6 11 0-16,-7 14 0 15,1 16 0-15,12 0-3 16,10-15 2-16,12-6-1 16,5 11 0-16,1 15 2 0,5 5 2 15,17-10-3-15,17-6 0 16,17 6-1-16,12 0 0 16,11 5 2-16,11-1 0 15,17-9-3-15,0-10 0 16,17-5 2-16,11 4 0 15,12 1 1-15,5 5 2 16,17 4 1-16,1-24 1 16,22 0-2-16,17-11 1 15,11 6-4-15,17-6 0 16,0 6 1-16,6-1 0 16,6-4 0-16,16-11 0 15,18-9 0-15,10-11 0 0,7-4 2 16,-12-1 1-16,29-15-1 15,5 10-2-15,-6-9 1 16,6-1-1-16,17-5 0 16,0 15 0-16,-11-4 0 15,11-1 2-15,23 0 3 16,0 1 2-16,-18-6-3 16,29-5-3-16,0-5 0 15,-16-10 1-15,21-5 1 16,7-5 1-16,-18-5-2 15,23-5-2-15,11 0 1 16,-22-5 1-16,17 5-3 16,5-10 0-16,-11 5 1 0,17 5 2 15,11-10-1-15,-16 5 2 16,33-5-4-16,-17 5 0 16,6 5 1-16,17-10 2 15,-22 5-1-15,27-5 2 16,-5 5-2-16,0-5-1 15,11 5 1-15,-22 0-1 16,17 0 0-16,-6 5 0 16,-6-5 0-16,23 5 0 15,-29 0-3-15,18-5 2 16,0 5 3-16,-6-10 1 16,17 0-1-16,-17 0 1 15,22-5-4-15,-16 15-2 0,-6-11 2 16,11 11 0-16,-17 5 1 15,12-5 2-15,-1 11-1 16,-5-11-1-16,12 0 1 16,-18 0-1-16,6 0 0 15,0 0 0-15,-17-5 0 16,17-11 2-16,-23 6-1 16,-11-10-1-16,6-10 1 15,-12-5-1-15,-16 0 0 16,5-11 0-16,-6-9 2 15,-22-10 1-15,-12-21-1 16,0-20 1-16,-10-4-2 16,-18-1-1-16,-23-5 5 15,1-4 4-15,-1-26-5 0,-11-10-2 16,-11 10-1-16,-17 0-1 16,-12-10 2-16,-16-15 1 15,-12 0-1-15,-5 5 1 16,-23 5-2-16,-23-10 2 15,-11-15-2-15,-17 20-1 16,-17 15 1-16,-17-5-1 16,-17-5 0-16,-28-5 2 15,-17 20-8-15,-18 16-1 16,-4 9-5-16,-7 0 0 16,-11 16-12-16,-28 4-2 15,-6 10-35-15,-16 21-13 16,-29 20-34-1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42:42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4255 4379 48 0,'-17'0'19'0,"-6"5"-15"0,6 5 4 15,6 0 2-15,0 5 0 16,-6 0 4-16,0 10-3 16,5 5 1-16,-5 1-3 15,-5-1 0-15,10 5-3 16,7 0-1-16,5-5 8 15,0 0 3-15,11 1-1 16,6-6 1-16,0 5 2 16,0-10 1-16,11 0-10 15,6 0-1-15,12 0 2 0,-1 1-2 16,11-6 3-16,18-5-6 0,17 5-1 16,-7-15 0-16,13 0 2 15,-1 0-3-15,0 0-2 16,0 0 0-16,0 0 1 15,6 0 1-15,6 0 3 16,-6 0-3-16,0 0 0 16,-1 0 3-16,1 0 1 15,6 0-3-15,11 0-3 16,-12 0 0-16,1 0-1 16,-6 0 0-16,-6-10 0 15,-11 5 0-15,-6 5 2 16,0 0-1-16,-5 0-1 15,-6 0-2-15,0 0 1 16,-6 0 1-16,-5 5 0 0,-7 5 0 16,-4-10 2-16,-7 5-1 15,-5-5-1-15,-5 0 1 16,-7 0-1-16,-5 0 2 16,0 0 3-16,-11 0 9 15,-6 0 3-15,-6-5-6 16,-11 5-4-16,-11-10-7 15,-12 5 0-15,-11 5 0 16,-11-10 0-16,0 5 0 16,-6 0 2-16,-6 0-1 15,-11 0-1-15,-5 5 3 16,-12 0 0-16,-5 0-1 0,-1 0-2 16,0 0 1-16,1 0-1 15,-6-5 0-15,-6 0 0 16,-6-1-3-16,7 1 2 15,10-5 1-15,0 5 2 16,1 0-3-16,-12-5 0 16,0 5 1-16,0 0 2 15,12 0-1-15,5-5-1 16,11 5 1-16,12 0 1 16,0 0-3-16,5 0 0 15,12 5 1-15,-11-10 2 16,22 10-3-16,5 0-2 15,18 0 2-15,-6 0 0 16,17 0-2-16,6 10 0 0,11-10-3 16,5 10 1-16,18 0 3 15,11-5 3-15,0 0 0 16,11 0 2-16,12 5-4 16,16 0 0-16,1 0 3 15,17-5 1-15,5 0-4 16,11 0-1-16,1-5 1 15,16 0 2-15,7-5 0 16,16 0 2-16,0-5-2 16,-6 5 2-16,1 0-7 15,11 5 1-15,-1 0 1 16,-10 0 1-16,-6 5 3 0,-6 0 1 16,-11 0-1-16,0 0 1 15,-1 0 0-15,-10 0 1 16,-6 1 0-16,-12-1 2 15,-10 0-3-15,-7 0-2 16,-11 0 2-16,-5-5 0 16,-12 0-1-16,-5 0 1 15,-6 0-13-15,-6-10-3 16,-5-11-111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0:42:58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14029 5224 56 0,'-6'-5'24'0,"6"5"-18"0,-5 0 11 0,5 0 4 15,-6 10-7-15,0 0-1 16,1 5 4-16,-1 5 3 15,0 5 3-15,1 0 1 16,-1 6-5-16,0-1-1 16,6 0-10-16,0-5-5 0,0 0 0 15,6-10-2-15,0-5-1 16,-1-10-21-16,1-10-11 16,5-5-42-1</inkml:trace>
  <inkml:trace contextRef="#ctx0" brushRef="#br0" timeOffset="361.5492">14448 5254 92 0,'0'-10'35'0,"0"5"-27"0,-6-5 0 0,0 5 0 15,1 5-1-15,-1 0 3 16,0 0-1-16,6 0-2 16,-5 10-7-1,5 10-15-15,0 5-6 16,0 10-24-16,5 6-12 16</inkml:trace>
  <inkml:trace contextRef="#ctx0" brushRef="#br0" timeOffset="599.7146">14968 5274 76 0,'0'55'30'0,"0"-24"-24"0,6 19-3 16,-6-25-2-16,0 0-28 0,0 0-9 15,-6-5 11-15,6 1 9 16</inkml:trace>
  <inkml:trace contextRef="#ctx0" brushRef="#br0" timeOffset="1137.6741">16898 5425 60 0,'40'101'24'0,"-29"-66"-18"0,12 5-29 0,-18-25-11 16</inkml:trace>
  <inkml:trace contextRef="#ctx0" brushRef="#br0" timeOffset="1637.1127">18392 5526 160 0,'-28'30'60'0,"22"-10"-47"0,1 5-1 0,5-10-4 0,0 5-4 16,0 5 0-16,0-5-13 16,0 1-4-16,0-6-56 15,0-5-24-15</inkml:trace>
  <inkml:trace contextRef="#ctx0" brushRef="#br0" timeOffset="1798.7584">18839 5360 64 0,'17'50'27'0,"-5"-15"-21"0,5 10-21 0,-12-25-10 15,1 1 3-15,5 4 3 16</inkml:trace>
  <inkml:trace contextRef="#ctx0" brushRef="#br0" timeOffset="1994.7367">19688 5239 20 0,'23'85'8'16,"-17"-54"-6"-16,5 24-1 0,-5-30 0 0,-1 0-10 16,1-5-2-16</inkml:trace>
  <inkml:trace contextRef="#ctx0" brushRef="#br0" timeOffset="2191.4258">20452 5184 72 0,'12'60'27'0,"-7"-25"-21"0,7 25-1 0,-12-39-1 16,5 9-3-16,1 5 2 15,0 0-13-15,-1 0-6 16,1-4-13-16,0-1-5 16</inkml:trace>
  <inkml:trace contextRef="#ctx0" brushRef="#br0" timeOffset="12773.169">26061 16843 104 0,'-34'-15'38'0,"17"15"-29"0,-6 5-10 16,6 0-6-16,1 5 5 15,-7 0 3-15,0 0 8 16,1 0 5-16,-7 1 6 15,1-1 4-15,0 0-3 16,-6-10-3-16,0 5-8 16,0 5-4-16,0-10-3 0,6 5 2 0,-1-5 4 15,7 0 1-15,10 0 2 16,12 0-2-16,6 10 1 16,11-10 9-16,11 5 7 15,12 5-1-15,11-10-1 16,28 5-5-16,23 5 0 15,17-5-7-15,5 5 0 16,18 0-4-16,28-5 0 16,16 0-1-16,-5-5 2 15,23-10 1-15,17 0 3 16,-6-5-1-16,17-10 0 16,11 5-5-16,-16-10-3 15,5-6 0-15,11 6-1 16,-16 0-2-16,-24 0 1 0,-5 0-4 15,-11-1-2-15,-17 6-1 16,-29 0 3-16,-22 5 0 16,-23 0 1-16,-22 5-11 15,-17 0-3-15,-12 5-9 16,-11 0-2-16,-6 5-29 16,-5 0-13-16,-6 0-50 15,-12 5-32 1,-5 0 70-16</inkml:trace>
  <inkml:trace contextRef="#ctx0" brushRef="#br0" timeOffset="13297.5117">30119 16139 252 0,'-62'-5'96'0,"28"5"-75"0,-12 15-32 0,24 0-20 16,-1 5-8-16,1 5 3 0,-1 1 22 15,0-1 13-15,1-5 2 16,-1 5 29-16,6-10 12 0,6-10 9 16,-1 5 5-16,7 5-18 15,5-10-6-15,11 10-12 16,23 6-2-16,28 9-5 16,17 5 0-16,18 5-5 15,5 5 0-15,16 1-10 16,13-1 0-16,-1 0 0 15,-11 1 3-15,-18-1 0 16,-21-10 2-16,-18-5-2 16,-22 0-1-16,-23 1 3 15,-34 4 2-15,-40 5-4 16,-39 5-1-16,-17 6 0 16,-23 9 0-16,-11 5-5 0,-1 1 1 15,18 9-27-15,23-9-9 16,22-11-59-16,23-15-26 15</inkml:trace>
  <inkml:trace contextRef="#ctx0" brushRef="#br0" timeOffset="25382.8574">17447 14836 80 0,'12'-25'33'0,"-7"15"-26"0,7-5 3 0,-12 10-2 15,0 0 0-15,0-5 2 16,0 0 8-16,0 0 6 16,0 0 2-16,0 0 4 15,0 0-1-15,0-1 0 16,-6 1-16-16,6 0 8 15,-6 5 2-15,1-10 0 0,5 15-2 16,0-10-7-16,0 5-1 16,0 5-6-16,0 0 1 15,0 0-1-15,0 5 1 16,5 10-2-16,1 10-1 16,0 6-3-16,5 4 1 15,0 5-2-15,6 10-1 16,6-4-2-16,5-1-1 15,0 0 4-15,6 5 1 16,6-4 0-16,0-11 1 16,5 5-2-16,0-5-1 0,-5-4-2 15,-1-1 1-15,-5-10-19 16,-5 5-9-16,-7-5-84 16,-10 10-52-1,-7 1 70-15</inkml:trace>
  <inkml:trace contextRef="#ctx0" brushRef="#br0" timeOffset="25923.2318">17368 15395 88 0,'-6'-15'35'16,"1"9"-27"-16,-1-4 11 0,0 10 3 0,1-5-1 15,-1 0-1-15,-5 0-2 16,-1 0 1-16,7 5 5 15,-1 0 2-15,0-5-13 16,6 0-1-16,6 0 1 0,0-5 6 16,11 5 5-16,5-20-1 15,7-5-2-15,16-10-9 16,12-6-3-16,10-4-3 16,7-5-1-16,5-11-1 15,-5-9 0-15,-1-1-5 16,-10 11-1-16,-18 10-83 15,-17 19-79-15,-28 21 42 16</inkml:trace>
  <inkml:trace contextRef="#ctx0" brushRef="#br0" timeOffset="31358.219">21918 3549 96 0,'0'-5'35'0,"-5"10"-27"0,5-10 18 0,0 5 7 16,0 0-11-16,0 0-2 16,0 0-10-16,0 0-2 15,0 0-4-15,5 0 2 0,1 0 3 16,0 5-1-16,-1 0 1 16,1 0-3-16,0 5-1 15,-1 0 1-15,1 0 1 16,0 0-1-16,-1 5 1 0,-5 5-2 15,6 0 0-15,-6 11-3 16,6-1-2-16,-6 5 1 16,5 10 1-16,-5 0-3 15,0 6 0-15,0-1 1 16,0 0 2-16,0 1-1 16,0 9-1-16,0-20 1 15,0 1-1-15,0-6 0 16,0-5 2-16,0-5-1 15,0-10 2-15,0-10 2 16,0-10 2-16,0-10 3 16,0-10 4-16,0-10-6 0,0-16-2 15,0-9 1-15,0-25 0 16,0 4-1-16,0 6-1 16,0-1 1-16,0 6 1 15,0 9-1-15,0 6 1 16,0 10-2-16,0 5 2 15,-5 9-6-15,-1 16-1 16,0 0 0-16,-5 15 0 16,5 0-3-16,1 15 0 15,-1 5-1-15,0 16 3 16,1 14 0-16,-1 15 1 16,6 11 0-16,6 4 0 15,-1 1 0-15,7-6 0 16,-1-15 0-16,-5 1 0 15,-1-16 0-15,1-20 2 16,0 0 1-16,-1-15 1 0,-5-10 0 16,0-10 0-16,0-5-2 15,0-5-2-15,0-10 1 16,-5-15 1-16,-7 10-3 16,1 4 0-16,0 6 7 15,-1 5 4-15,1 5-5 16,5 15-3-16,1 0-4 15,-1 5-1-15,0 5 2 16,6 5 0-16,0 0 1 16,0 0 0-16,0 0 0 0,6 1 0 15,0-1-3-15,-1 0 2 16,-5-5 1-16,0 0 2 16,6 5-1-16,0 0-1 15,-6-10-2-15,5 5 1 16,1-10 1-16,0 0 0 15,-1 0 0-15,1 0 2 16,0-10-1-16,-1 5-1 16,-5-5 1-16,0-5-1 15,6 10 0-15,-6 5 0 16,0-10-3-16,0 5 2 16,0 0 1-16,0 5 0 15,0 0 0-15,0 0 2 16,0 0-1-16,0-5-1 15,0 0 1-15,0 0 1 16,0 0-3-16,0 0 0 16,0 0 1-16,0 0 0 0,0-1 0 15,0 1 0-15,0 0 0 16,6 5 0-16,-6-5 0 16,0 5 0-16,0-5-3 15,0 5 2-15,0 0-1 16,0 0 0-16,0 0 4 15,0-5 1-15,0 5-1 16,0 0-2-16,0-5-2 16,0 5 1-16,0 0 1 15,0-5 0-15,0 5 0 16,0 0 0-16,0-5 0 0,0 5 0 16,0 0 0-16,0 0 2 15,0 0-1-15,-6-5 2 16,0 0-2-16,6 0-1 15,-11-5-2 1,0 0 4-16,-1 5 0 16,-5 5 0-16,0-10-2 15,-5 10-2-15,-1 0-1 16,0 10 2-16,1-10 0 16,5 5 1-16,0 0 0 15,5 0 0-15,1-5 2 16,0 0-1-16,11 0 2 15,0 0-7-15,0 0 1 16,5 0 1-16,7 0 1 16,5-5 1-16,11 0 0 15,6 0 0-15,6 5 0 0,5 0 0 16,0-10 0-16,12 5 0 16,-1-5 0-16,7 5 0 15,-1-10 2-15,-6 5-1 16,-5 5-1-16,-11-5 1 15,-6 5-1-15,-11 0 2 16,-18 5 1 0,-16 5-1-16,-12 10-2 15,-5 0 3-15,-12 0-4 0,1 0 0 16,-1-10 1-16,1 5 2 16,-1 0-3-16,6 0-2 15,0 0 2-15,0-5 2 16,6 0 0-16,5 0-1 15,1 0 1-15,5 0-1 16,5 0-3-16,7-5 0 16,5-5-3-16,11-10-1 15,6-10-56-15,11-5-25 16,12-15-26 0</inkml:trace>
  <inkml:trace contextRef="#ctx0" brushRef="#br0" timeOffset="31915.2546">22818 4117 80 0,'-6'0'33'0,"6"5"-26"0,6 5 18 0,-6-10 8 15,0 0-2-15,0 0 2 16,6-15-4-16,5 0 2 16,6-15-17-16,6-10 5 0,5-16 4 15,6-4-6-15,6 0 1 16,5-1-5-16,0 6 2 15,0 5-6-15,1 4-1 16,-7 6 0-16,-5 10 0 16,-5 10-2-16,-12 10 1 15,-6 10 0-15,-5 15 3 0,-6 30-5 16,-6 25-1-16,0 21-2 16,1 5 1-16,5-6-7 15,0-9 1-15,5-11-65 16,7-15-27-16</inkml:trace>
  <inkml:trace contextRef="#ctx0" brushRef="#br0" timeOffset="33309.5426">22496 5370 52 0,'-34'0'22'0,"22"0"-18"0,1-10 4 0,11 10 0 16,-6-5 7-16,1 5 2 15,-1-11 5-15,0 6 1 16,6 5 5-16,0 0 3 16,0 0-9-16,0 0 0 15,0 0 0-15,0 5 3 16,6 11-13-16,5-1 0 0,1 5 1 16,5 0-3-16,17-5 2 0,-6 0-3 15,6-5 0-15,5 0-1 16,7 0 0-16,10-5 0 15,12 0 2-15,17-5-1 16,11-5 0-16,1 0-1 16,4-5 2-16,1-5-1 15,11-15 0-15,12-5-3 16,16-11 1-16,-5-9-2 16,-11 0 0-16,-6-6-6 15,5 1 1-15,-5-20 2 16,0-21 3-16,-12-15-2 15,-5 1-2-15,-23-1 2 0,-16-5 2 16,-12-20 0-16,-17-10 0 16,-17-5-1-16,-17 16 0 15,-23-16-5-15,-22-10 1 16,-23 5 0-16,-11 10 2 16,-12 10-1-16,-22 5-1 15,-23-15 1-15,-17 5-1 16,-5 6-3-16,-23 4 0 15,-23 10 2-15,-6 5 2 16,-16 11 2-16,-23-11 1 16,6 10-2-16,-29 6 1 15,-5 14-2-15,-1 1-1 16,-22 19 1-16,17 11-1 16,-11-11 0-16,-6 16 0 0,0 10-3 15,-11-6 0-15,17 6 2 16,-18 10 2-16,7 0 0 15,5 5-1-15,-17 9-2 16,11 6 1-16,-11 15 1 16,12 0 2-16,10 20-3 15,-10 11 0-15,28 9 1 16,5 10 0-16,-11 16 0 16,28 29 0-16,-39 36-3 15,11-5 0-15,17 9 2 16,28 11 0-16,-5 25 1 0,-6 5 2 15,34 1-1-15,11-6 2 16,6 30 0-16,6-5 1 16,16-10 0-16,29 0 2 15,28 15-3-15,23-15-2 16,22-20 0-16,23-10 1 16,17 5-3-16,17-10 0 15,17-25 1-15,12-15 0 16,10-16-29-16,12-19-13 15,6-16-60-15,0-10-24 16,-12-14 19 0</inkml:trace>
  <inkml:trace contextRef="#ctx0" brushRef="#br0" timeOffset="33910.2035">12563 4992 184 0,'-17'10'68'0,"11"0"-52"0,1 6-5 0,5-6-6 16,0 0-5-16,5 0 2 15,7 0 5-15,5 0 4 16,5 5-6-16,7 0 4 0,5 5 3 0,0 5-6 16,0 6-1-16,5-1-3 15,6-5-2-15,1-5 9 16,-1-10 4-16,0-10 11 15,1-5 5-15,-7-10 0 16,-5-10 0-16,-6-10-5 16,1-1-3-16,-7-19-7 15,1 0-4-15,0-11-5 16,-1-4-2-16,1-1-1 16,-6 11 1-16,-6 10-2 15,-5 4-1-15,-12 11-83 16,-16 15-36-16,-12 5-12 15</inkml:trace>
  <inkml:trace contextRef="#ctx0" brushRef="#br0" timeOffset="41581.3902">26338 13800 36 0,'0'5'16'0,"0"5"-12"0,6-10 7 0,-6 0 5 16,6 0 7-16,-1 0 3 16,1 0 4-16,5 0 4 15,1 0-8-15,-1 5-1 16,0 5-5-16,6-10-3 16,6 5-9-16,0 5-1 0,5-10 3 15,11 0-4-15,1 0 2 16,11 0-1-16,11-15 1 15,6 5-7-15,6 5-2 16,-1 5 0-16,1-10 0 16,-6 5 1-16,0-10 2 15,-6 0 5-15,6-5 6 16,0-5-5-16,5-6-2 16,7 1-3-16,-1-5 0 15,0-5-2-15,-5 0-1 16,-6-1 1-16,-12-4 1 0,-5-5-1 15,-6-1-1-15,-5 1 3 16,-6 0 0-16,-6 0-4 16,-11-1-1-16,-5 1 3 15,-7 5 1-15,1 4 2 16,-12-4 0-16,1 5-5 16,-12 5 1-16,-6-6 0 15,-5 6 0-15,-12 0 0 16,-5 5 0-16,-12 0-3 15,-5 0 0-15,-6-1-3 16,0-4-1-16,0 5 1 16,-5 0 2-16,-7 5-3 15,-10-1 0-15,-18 1 1 0,-5 5 2 16,6 0-3-16,-1 5 0 16,-5 0-1-16,-6 5 0 15,-11-5 0-15,-6 0 2 16,11 5 2-16,7 5-1 15,-7-11 4-15,-5 6 0 16,-6 5 1-16,0-10 2 16,12 10-6-16,5-5 1 15,0 0-1-15,-5 0 2 16,-1 0-1-16,1 0 1 16,5 5 4-16,11 0 1 15,1 0-1-15,-7 5-2 16,7 0-2-16,-6 10 1 15,-6 0 1-15,6 0 0 0,11 0 0 16,0 0 0-16,0 5 0 16,0 5 2-16,-11-5-3 15,-6 6-2-15,0 4 4 16,12-10 1-16,-1 10-3 16,-5 0 1-16,-6 0 0 15,-5 0 2-15,-1-4-3 16,1-1-2-16,-18-5 2 15,1 0 2-15,-1 5 0 16,-11-5 2-16,6 0-2 16,17 0-1-16,0 5-2 15,-12-5 1-15,-5 1 1 0,0-1 0 16,6 0 2-16,10-5 1 16,-4 5 1-16,-13-10 2 15,1 5-3-15,6 5-2 16,11-10 0-16,-6 5 1 15,-11-10-1-15,-6 5-1 16,-6 5 1-16,12 5-1 16,0-5-3-16,-11 0 2 15,-12-5-1-15,6 6 0 16,11-1 2-16,-6-5 2 16,-10 0 1-16,-7 5 1 15,12 0-5-15,6-5 1 16,-18-5 0-16,-11 10 2 0,12 0 1 15,5 0 1-15,-11-5 0 16,-6 5 2-16,6-5-3 16,6 5 0-16,-6-5-3 15,-17 5-1-15,5-5 1 16,12-5 0-16,-11-5 0 16,-12 5 2-16,6 0-3 15,5 0 0-15,-5-10 1 16,-22 10 0-16,21 10 0 15,13-20 2-15,-12 5 1 16,-6 5 3-16,11 0-5 16,7-15-1-16,-12 5 0 15,0 5 2-15,11 0-3 0,0-5 0 16,-5-5 1-16,-7 10 2 16,18 0-1-16,0-5 2 15,-5 0-4-15,-13 0 0 16,18 5 1-16,12 0 0 15,-7-6 0-15,-5 1 0 16,-6 5 0-16,29 0 0 16,5 5 0-16,0 0 0 15,0 0 0-15,12 10 0 16,5 0 0-16,23 6 0 16,11-1-3-16,6 0 0 15,5 0-3-15,6 5-1 16,0 5-1-16,6 5 2 0,6 16 2 15,5-6 2-15,5 5-1 16,12 0 1-16,6 1 0 16,11-6 0-16,6 0 2 15,5-5 2-15,12 0-1 16,5 11 2-16,12-11 0 16,5 10 1-16,12 6-5 15,5 4 1-15,12 15-2 16,11 11 0-16,11-11 0 15,0-4 0-15,1-16-11 16,-1-10-7-16,-6-10-53 16,-5-5-29-16,6-20 50 15</inkml:trace>
  <inkml:trace contextRef="#ctx0" brushRef="#br0" timeOffset="41986.9335">8262 13830 156 0,'-6'0'57'0,"12"-10"-44"0,-1 10-4 16,-5 10-4-16,6-10-3 16,11 15 1-16,-6 0 5 15,6 6 5-15,12 9-7 16,5 5-3-16,11-5 0 0,6 0-2 15,5-5 2-15,1-9 9 16,0-16 7-16,-1 0 5 16,-5-16 3-16,-6-14-8 15,-5 0-1-15,5-10-13 16,1-10-6-16,10-1-109 16</inkml:trace>
  <inkml:trace contextRef="#ctx0" brushRef="#br0" timeOffset="47646.6354">19213 7754 8 0,'6'0'5'0,"-6"5"-4"0,5-5-4 16,-5 0-1-16</inkml:trace>
  <inkml:trace contextRef="#ctx0" brushRef="#br0" timeOffset="49298.6286">19264 7749 100 0,'0'-5'38'0,"-6"5"-29"0,1-5 10 0,-1 5 3 15,6-5-8-15,0 0-1 16,0-5-7-16,0 0-4 16,0 0-1-16,0-6 3 0,0 6 2 15,0 0 6-15,0 5 3 16,0 5 0-16,0-10 1 15,0 10-2-15,0 0-1 16,-6 10-7-16,-5 10-2 16,0 11 0-16,-6-1 0 15,0 10 0-15,-6 0 2 16,0 6-1-16,1 4 0 16,-1 0 1-16,1 5 1 15,-1 1-1-15,0 4 1 16,6 1-2-16,0 4 0 0,0-10-6 15,6 1-1 1,0-6 3-16,-1-5 1 0,1-5 0 16,5-9 1-16,1-6 0 15,-1-5 1-15,6-5-2 16,0-5 1-16,0-10-2 16,0-10 2-16,0-5-2 15,6-10 2-15,-1-11-2 16,7-4-1-16,-1-10 3 15,6 0 0-15,0-6-1 16,0 6 1-16,6-10-2 16,5-1-1-16,0 1 3 15,0 0 0-15,-5 4-1 0,-6 6-2 16,0 10 3-16,-6 10 0 16,1 4 3-16,-7 6 1 15,-5 5-3-15,-5 15-3 16,-7 0-5-16,1 15 0 15,-6 5 4-15,0 11 2 16,0 4-3-16,0 10 1 16,0 10 0-16,0-4 2 15,0 9-3-15,6 10 0 16,0 1 1-16,-1-1 0 16,7-4 0-16,-1-6 0 15,0-20 0-15,1-5 0 16,5-9-3-16,0-6 2 15,0-5 3-15,0-15 1 0,5-15-1 16,7-20 1-16,-1-11 0 16,0-4 1-16,6-10-5 15,6-1 1-15,-1-4 0 16,7-1 0-16,-1 1 0 16,-5 5 2-16,-1-1-3 15,-5 6 0-15,0 10 3 16,-5 10 3-16,-7 14 2 15,-5 6 1-15,-5 5-7 16,-12 20 0-16,-6 10-1 16,-5 11 0-16,-1 9 0 15,1 5 2-15,0 10-3 16,0 6-2-16,-1 4 2 16,7 11 0-16,-1 4 1 0,0 1 0 15,1-11 0-15,5-10 0 16,5-9 0-16,1-11 2 15,5-10-3-15,1-10 0 16,5-10 1-16,0-10 2 16,5-25 1-16,1-10 1 15,5-20-2-15,1-6 1 16,-1-9-2-16,6-11-1 16,6-4 1-16,5-11 1 15,0 1-3-15,6-6 0 16,-6 16 1-16,1 14 0 15,-7 16 0-15,-5 15 0 16,-5 4 0-16,-7 26 0 16,-5 20 0-16,-11 26 0 0,0 9 0 15,-6 15 0-15,0-4 0 16,-6 14 0-16,-5 5 0 16,0 11 0-16,-1 15 0 15,1-1 2-15,0 1-3 16,-1-16 0-16,1-9 1 15,5-16 2-15,6-5-1 16,6-19-1-16,5-11-2 16,6-10-1-16,6-15 4 15,5-15 1-15,6-25 2 16,0-21 0-16,6-14-5 0,5-11 1 16,6-4 0-16,0-1 0 15,0-4 0-15,0 4 2 16,-6 11-3-16,-5 4 0 15,-6 21 5-15,0 15 2 16,-11 9-2-16,-6 21-3 16,0 10-3-16,-12 25 1 15,-5 6 1-15,-5 14 0 16,-1 10 0-16,1 16 0 16,-1-6-3-16,0 10 2 15,1 6 1-15,5-6 2 16,0-9-3-16,5-11 0 15,1-10 3-15,5-9 1 16,1-16-1-16,5-15-2 16,5-20 1-16,1-21 1 15,5-14-3-15,6-10 0 0,6-11 3 16,0 1 1-16,5-11-4 16,0-4 1-16,0-1 0 15,-5 11 0-15,-6 15 0 16,-6 9 0-16,1 21 4 15,-7 0 5-15,1 20-10 16,-6 20-1-16,-6 20 3 16,-5 15 1-16,-6 11-3 15,-6 14-1-15,1 21-2 16,-6-1 3-16,-1 6 0 16,7-11 3-16,5-9-1 15,0-16-1-15,5-15-10 0,1-19-4 16,11-26-59-16,-6-21-27 15,6-9-21 1</inkml:trace>
  <inkml:trace contextRef="#ctx0" brushRef="#br0" timeOffset="51264.7708">18885 8559 200 0,'-23'-15'74'0,"12"5"-58"0,11-1-2 0,-6 6-3 15,6 0-10-15,0 0-3 16,0 0-8-16,0-5-2 16,-6 5 7-16,-5 0 0 0,0 0 1 15,0 5 5-15,-1 0 1 16,1 0 11-16,0 0 6 15,-1-10 1-15,1 5 3 16,5 5-11-16,1-10-2 16,-1 5-6-16,0-10-1 15,6 5 1-15,-5 5 0 16,-1-5 2-16,6 5 1 0,-6 0-1 16,6 0-1-16,0 0-1 15,0 5 0-15,0 0-5 16,0 5-1-16,6 5 3 15,0 5 1-15,5 0 0 16,0 0 1-16,6 15-2 16,0-10-1-16,0 11 1 15,0 4 1-15,0 0-1 16,0 0 2-16,-6-5-4 16,1 1 0-16,-1-11 3 15,-5 0 3-15,-1 0 2 16,1-10 1-16,0 0-4 0,-1-5-3 15,-5 0 2-15,0-10 0 16,0-5 1-16,0-10 2 16,0-5-3-16,-5-5 0 15,-1-11 3-15,-5 6 1 16,5-10 1-16,0 5 0 16,-5-1-2-16,5 1-1 15,1 5-6-15,-1-5 1 16,0 9 2-16,1 6 3 15,-1 5 2-15,0 0 1 16,1 5-4-16,-1 10-1 16,6-10-3-16,0 15-1 15,0 0-1-15,0 0 0 16,0 15 0-16,6 0-2 16,-1 10 3-16,1 5 0 0,5 6-2 15,1 4 2-15,5 0 1 16,0 0 0-16,-6-10-3 15,0 1 2-15,1-1 1 16,-1-5 2-16,-5-5-1 16,-1-5 2-16,1 0-2 15,0-5-1-15,-1 5 1 16,1-15-1-16,-6 5 2 16,0 6 3-16,0-11-4 15,0 0-1-15,6 0-2 16,-1 0-2-16,1 0 5 0,0 0 1 15,5-11-3-15,0 6 1 16,6-10-2-16,6-10-2 16,0 5 3-16,-1 5 2 15,1 0 0-15,-1 0-1 16,-5 0 1-16,0 0-1 16,0 5 0-16,-5-1 0 15,-1 1 0-15,-5 5 2 16,-1 0 1-16,-5 0 1 15,0 0-2-15,0 5-2 16,-11 5 1-16,-6 5 1 16,-6 5-1-16,-5 6-1 15,0 4 1-15,-1 5-1 0,-4 5 0 16,-1 0 0-16,0 1 0 16,0-6 0-16,5-5 0 15,1 0 0-15,5-10 0 16,6 0 0-16,6-5-3 15,11-10 0-15,0-5 2 16,6-5 0-16,5-5 1 16,0-5 0-16,1 0-3 15,5-5 2-15,-6 0 1 16,6-1 2-16,0 1-3 16,-6 5-2-16,1 5 2 15,-1-10 2-15,0 10 0 16,1 5-1-16,-7 0 1 15,1 0 1-15,-6 5-1 0,0 5 2 16,0 0-2-16,0 0-1 16,-11 10 1-16,5 0 1 15,0-5-1-15,1 0-1 16,5-5 1-16,-6 0-1 16,0 0 0-16,1-5 2 15,-7-5-3-15,1 0 0 16,0-5 3-16,-1-1 1 15,-5 1-1-15,0 0-2 16,0-5-2-16,6 0 1 16,0 5 1-16,5-10 0 15,6 5-3-15,6 0 2 16,-1 4-4-16,7 1 1 0,-1 5 0 16,0 0 2-16,1 5 1 15,-1 5 3-15,0 5-1 16,1 10-1-16,-1 0-2 15,0 6-1-15,6 4 2 16,0 0 0-16,0-5 3 16,-5-5 3-16,-1 0-2 15,-5-5 0-15,-1-5-1 16,-5-5 1-16,-5-5 0 16,-7-5 3-16,-5-5-5 15,0 0-3-15,0 0 1 16,-11 0 0-16,0 0 1 15,-1 0 0-15,1 5 2 0,5 0 1 16,1 4-1-16,5 1-2 16,6 5-2-16,11 11-1 15,5 4-1-15,7 0 3 16,4 0-5-16,13 0 2 16,5-25-97-16,11 0-44 15,-11-10 22 1</inkml:trace>
  <inkml:trace contextRef="#ctx0" brushRef="#br0" timeOffset="57194.6943">18030 9454 24 0,'6'15'11'0,"-6"0"-9"0,-6 0 2 0,0-10 0 0,-5 10 13 15,0 6 6-15,-6-1 2 16,-6 5 0-16,1 0-12 16,-7 0-3-16,1 0-6 15,0 0-1-15,5-9-3 16,6-1-1-16,6 0 1 15,-1-10 0-15,12-5-3 16,0 0 2-16,6-5 1 16,5 5 0-16,6-15 0 15,6 0 2-15,0-1-3 16,11-9 0-16,-6 5 1 16,0 0 0-16,1 0 2 15,-1 0 3-15,-11 5 2 16,0 5 1-16,-6 0 0 0,0 5 2 15,-5 5-3-15,0 5-2 16,-6 0-2-16,-6 5-3 16,0 5 1-16,-5 0-1 15,0 5 0-15,-1 0 0 0,-5 5 2 16,1-5 5-16,-7 6 6 16,6-11-1-16,0 0 3 15,6-5-10-15,5 0-6 16,6-10 1-16,6-5-1 15,5-5 1-15,12-10 0 16,5-11-3-16,0 1 2 16,6-10 1-16,-6 0 2 15,1 0-1-15,-1 4-1 0,0 6 1 16,-5 5-1-16,0 5 0 16,-6 5 2-16,-6 10-1 15,-5 10 2-15,-1 10 0 16,-5 5 1-16,-5 5 0 15,-7 5 2-15,1-5-3 16,0 6 0-16,-1-1-1 16,1-5-2-16,0-5-2 15,5 5-1-15,0-10 4 16,1-10 1-16,5-5 0 16,0 0 1-16,5-5-4 15,7-20-2-15,-1 5-1 16,6-10 3-16,6 0 0 15,5-5 3-15,0-6-3 0,0 6 0 16,1-5 1-16,-7 15 0 16,-5 10 0-16,-5 10 0 15,-12 15 0-15,-6 10 2 16,-11 10-1-16,-6 10 2 16,1-5-2-16,-1 6-1 15,-5 4 1-15,5-5 1 16,1 0-1-16,5-9-1 15,5-1-2-15,7-20-1 16,5-5 2-16,5-10 0 16,7-5 1-16,5-15 2 15,5 4-1-15,6-9-1 16,6-10 1-16,0 10-1 16,-5 0 0-16,-1-1 2 0,0 11-1 15,-11 5-1-15,-11 15 1 16,-6 10-4-1,-6 5 2-15,-5 6 3 16,0 4 3-16,-1 0-4 16,-5 0-3-16,6 0 1 15,0-5 0-15,5-5 1 16,6 0 2-16,0-15-3 16,6 0 0-16,5-10 1 15,6-5 2-15,11-5-3 16,-5 0 0-16,0 0 1 15,-1 0 0-15,-5 0-3 0,-5 5 2 16,-7 5 1-16,-5 10 2 16,0 0 1-16,-11 15 1 15,0 0-2-15,-6 5-2 16,5 5-4-16,1-5 0 16,0 5 2-16,5-10 3 15,0 0 0-15,6 1-1 16,6-1-2-16,0-15 1 15,5-10 3-15,6 5 1 16,0-6-1-16,6-4 1 16,-1 0-2-16,1-5-1 15,-6 5 1-15,-6 5 1 16,0 5-1-16,-5 0-1 16,-6 5-2-16,0 0 1 15,-6 10 1-15,1 5 0 0,-1 0 0 16,6 0 0-16,0 0 0 15,0 0 0-15,0 1-20 16,0-6-9-16,6 5-51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09:06:47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4481 14016 0,'-28'46'16,"28"-46"0,0 0-16,0 0 15,-102 221 1,62-85-16,-5-5 16,6-1-1,-1 1-15,0 10 16,18 5-1,-1-10-15,6-11 16,0-29-16,11-5 16,1-16-1,5-10-15,0-19 16,0-11 0,0 10-16,0-30 15,5 5 1,-5-10-16,6-5 15,0-5 1,-1 0-16,-5 0 16,6 0-1,-6-85-15,34 25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09:23:39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26630 3474 0,'0'0'16,"0"0"-16,0 0 15,0 0 1,0 0-16,0 0 15,-133-48-15,85 39 16,-10-5 0,0 9-16,-11 0 15,5-4 1,6 4-16,5 10 16,-6-5-1,6 9-15,5 6 16,1-6-16,-1 5 15,6 10 1,-6-10-16,0 5 16,0 4-1,1 1-15,-1-1 16,0 6 0,-16 4-16,11-5 15,0 10 1,0 4-16,11 10 15,-6 0-15,6 9 16,4 1 0,1 8-16,6-4 15,-1 10 1,0-5-16,-11-15 16,-4 1-1,10-5-15,-1-10 16,7-4-16,4 4 15,11 1 1,-5 4-16,5-5 16,0 15-1,0 0-15,6 9 16,-22 4 0,5 1-16,11-14 15,0-1 1,6 6-16,-1-1 15,1 19-15,-6 10 16,10-5 0,6 9-16,-5 0 15,-6-9 1,11-9-16,6-6 16,-6 6-1,5-1-15,-10-4 16,5 14-16,0-5 15,5 0 1,6-4-16,-6-6 16,0 1-1,6-10-15,5-4 16,5 28 0,0 5-16,-5 9 15,5-19 1,6 5-16,5-10 15,0-4-15,5 0 16,10-1 0,1-8-16,-5 4 15,-1-10 1,6 1-16,5 9 16,5 0-1,-5-9-15,6-10 16,-1 0-16,6-5 15,-1-4 1,6 0-16,0-10 16,0-4-1,11-24-15,15 0 16,17-29 0,-12-32-16,1-24 15,0-28 1,-6-43-16,-4-18 15,-1-34-15,-21-4 16,0-5 0,-11 14-16,-10 5 15,-11 10 1,-16-11-16,-5 6 16,-5 14-1,-17 0-15,-4-5 16,-17-10-16,1-4 15,-6 10 1,-5 4-16,5 28 16,0 10-1,-10 9-15,-6 5 16,-5 9 0,-5-9-16,5 5 15,-6 0 1,1-10-16,5 5 15,0 23-15,-6 10 16,6 10 0,11 27-16,-1 20 15,6 9 1,-5 19-16,-1 4 16,6 25-1,-53 55-15</inkml:trace>
  <inkml:trace contextRef="#ctx0" brushRef="#br0" timeOffset="67911.959">7378 13826 0,'37'66'16,"-37"-66"0,0 0-16,0 0 15,0 0-15,0 0 16,0 0 0,0 0-16,0 0 15,0 0 1,149 9-16,-86-9 15,17 14 1,5 1-16,10 8 16,17-9-1,4 5-15,17 0 16,16-5-16,10 0 16,-11-4-1,11-1-15,-5 5 16,0-4-1,5 4-15,-15-5 16,-17-4 0,-16 4-16,1 6 15,-17-1-15,-10-14 16,-21 4 0,-17 6-16,-15-5 15,-11 9 1,-5 0-16,11 14 15,-6 24 1</inkml:trace>
  <inkml:trace contextRef="#ctx0" brushRef="#br0" timeOffset="69120.236">14052 9435 0,'0'0'0,"0"0"16,0 0-16,0 0 15,0 0 1,0 0-16,0 0 16,-101 14-1,90-5-15,6-9 16,-6 0-16,1-9 16,-1 9-1,11-5-15,0 5 16,0 0-1,0-9-15,80 9 16,-11-5 0,21 0-16,27-4 15,15 4 1,17 1-16,5-1 16,5 0-16,-11-4 15,-4 9 1,-17 4-16,-10-4 15,-17 5 1,1 5-16,0-6 16,-6 6-1,1-1-15,5-4 16,-1-5-16,1-5 16,5 0-1,0-4-15,11 0 16,0 4-1,-16 5-15,-11 0 16,-16 9 0,-16 1-16,1-6 15,-11 6 1,-6-10-16,-5 0 16,16 9-16,32-9 15</inkml:trace>
  <inkml:trace contextRef="#ctx0" brushRef="#br0" timeOffset="70682.8878">9261 14071 0,'-16'71'0,"16"-71"16,0 0-1,0 0-15,0 0 16,32 160 0,5-94-16,1 5 15,-1 23 1,5 24-16,6 19 15,5 0-15,5-15 16,11-9 0,11 1-16,10-11 15,21 11 1,11-11-16,11-13 16,5-5-1,21-19-15,21-5 16,17-18-1,10-10-15,10-19 16,-5-9-16,1-10 16,15-14-1,0-5-15,-16-9 16,-5-9 0,-16-15-16,-11 1 15,1-20 1,-17-9-16,0-18 15,-10-11-15,-16-3 16,-5-11 0,-11-23-16,-5-19 15,-1 1 1,-10-1-16,-10 0 16,5-19-1,-6-9-15,-5 10 16,1-1-1,-7 10-15,-4-10 16,0 15-16,-6-10 16,0-5-1,-10-9-15,-6 5 16,-5 18 0,6-18-16,-6-15 15,5 15 1,6 4-16,-1-14 15,6 1-15,-5-6 16,0-9 0,10 0-16,-16 29 15,0 27 1,-15 29-16,-6 47 16,-16 33-1,-10 24-15,-6 28 16,-5 0-1,-5 0-15,0 94 16,-11-46-16,0-11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09:29:34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23940 6732 0,'-79'-51'16,"79"51"-16,0 0 15,0 0 1,0 0-16,0 0 16,0 0-1,0 0-15,0 0 16,0 0-16,26 146 15,6-118 1,5 0-16,5 10 16,6-24-1,11 15-15,4-1 16,6 0 0,0-4-16,0 4 15,-5-4 1,-1 4-16,-4-14 15,4 0-15,-4 0 16,4 1 0,6-6-16,6 5 15,4-9 1,6 9-16,-5-5 16,-1-4-1,-10-5-15,0 5 16,-5 0-16,5 4 15,-6 0 1,1-4-16,5 0 16,0 9-1,5 0-15,-5-4 16,-21 4 0,0-14-16,5 4 15,-11 6-15,22-10 16,0 5-1,5-5-15,0-5 16,5 5 0,5-14-16,-4 14 15,-6-14 1,-6-1-16,-4-3 16,4-11-1,-4 10-15,10 1 16,5 3-16,0-3 15,6 8 1,-6-9-16,-5 5 16,0 0-1,0 0-15,5 0 16,-16-1 0,22 1-16,10-9 15,-5-15 1,5-4-16,6 13 15,-11 1-15,-11-24 16,-5 10 0,0-6-16,0 1 15,0-5 1,0 1-16,10-6 16,6 0-1,-11 6-15,1-16 16,-17 11-16,0-1 15,-10-4 1,-5 9-16,-12-19 16,-9-4-1,-6-1-15,0 1 16,-6 4 0,-5-23-16,6 4 15,-6 10 1,1-5-16,-6 0 15,-6 5-15,-15 0 16,-5 0 0,-1 14-16,-10-19 15,5 14 1,-5 10-16,5-15 16,0-9-16,-5 1 15,0-1 1,11 28-16,-12 0 15,1 1 1,-5 9-16,-22 0 16,-5 9-1,-5 14-15,-6-9 16,-5 5 0,1 0-16,4-5 15,0 0 1,6 4-16,5 6 15,-5-10-15,0 9 16,-6-4 0,6 4-16,0-4 15,-1-5 1,12 0-16,-1 5 16,0 4-1,11 0-15,-5 6 16,0-6-16,-17 5 15,6 5 1,-5 0-16,-6 0 16,6 9-1,0-4-15,-6-6 16,6 11 0,-5-10-16,-17 9 15,1-5-15,-6 6 16,5-1-1,11 5-15,6-5 16,5 10 0,-6 4-16,-5-9 15,6 0 1,-12 10-16,6-1 16,-5 5-1,16-4-15,5 4 16,11 5-16,-1 0 15,6-5 1,-5-5-16,10 5 16,0-9-1,1 5-15,-12 4 16,12 9 0,-6-9-16,5 10 15,11 4 1,0-9-16,5 5 15,-5-5-15,10 9 16,1-9 0,-6 4-16,10-4 15,-4 0 1,10 5-16,-5 4 16,0-4-1,-1 4-15,6-14 16,-5 10-16,0-1 15,5-4 1,0 0-16,-5 0 16,5-5-1,-5 0-15,5 0 16,-5 5 0,-1 5-16,7-5 15,-1-1-15,0 1 16,5 0-1,-10-5-15,5 0 16,0 5 0,5 10-16,1-1 15,10 14 1,-11 1-16,6-1 16,0 1-1,-6-1-15,0 1 16,1 8-16,-6 1 15,0-9 1,0 4-16,0-5 16,6 1-1,-6-1-15,0-9 16,0 5 0,0-5-16,5-5 15,-10 5-15,5-4 16,0-1-1,6 0-15,-6 5 16,0-4 0,0 4-16,5 4 15,1 1 1,4 0-16,-10 4 16,1-4-1,9 9-15,-4-9 16,-1 0-16,6 9 15,-1 0 1,-4-5-16,4 15 16,-4-5-1,10 0-15,0-5 16,5 9 0,0-4-16,-5-4 15,11 3-15,-6-3 16,1-6-1,4-4-15,1-1 16,-6 1 0,-5 0-16,6 0 15,-1-1 1,-5 1-16,5-10 16,-5 5-16,11 5 15,-11-10 1,10 5-16,-4-4 15,-1-10 1,0 9-16,1-4 16,9-6-1,-9 6-15,4 4 16,12 5 0,-6-4-16,5-15 15,0 28-15</inkml:trace>
  <inkml:trace contextRef="#ctx0" brushRef="#br0" timeOffset="5353.9259">17728 6563 0,'58'9'16,"-58"-9"-1,0 0-15,0 0 16,0 0-1,0 0-15,0 0 16,0 0 0,0 0-16,122-9 15,-84-10 1,-1-5-16,0 5 16,5 5-16,-5-19 15,-5 10 1,5-6-16,-10 1 15,10 0 1,0-1-16,-5-4 16,5 0-1,11-9-15,-11 0 16,0-6-16,-10 15 16,-6 0-1,0 0-15,-5-9 16,-5-1-1,-1 6-15,-5-6 16,11-9 0,0-14-16,0 0 15,-10 0-15,4 5 16,-10-10 0,-16 0-16,0 20 15,6-15 1,-6 18-16,-5 11 15,-6-1 1,6 0-16,-11 10 16,5 0-1,-4-1-15,-6-18 16,-1 9-16,7 5 16,-1-9-1,0 9-15,0-5 16,-5 5-1,0 10-15,0 4 16,-11-5 0,5 1-16,-4-6 15,4 15-15,6-14 16,0 4 0,-5 1-16,-6-6 15,-5 11 1,-6-15-16,-15 14 15,11-10 1,-1 15-16,-5-9 16,5 8-1,1 6-15,4 0 16,1-1-16,0 5 16,-11 10-1,10-10-15,-4 1 16,-1 4-1,6 4-15,-1 11 16,6 3 0,-11 6-16,11-10 15,0 5-15,6 9 16,4-9 0,-10 0-16,-5 9 15,15-4 1,6 0-16,-5-6 15,10 6 1,-5-5-16,5-10 16,0 10-1,11 5-15,0-1 16,-1 6-16,1-10 16,0 14-1,5-5-15,6 0 16,-6 0-1,0-4-15,0 0 16,5-1 0,-5 10-16,0-19 15,6 15-15,-1-1 16,0-9 0,1 9-16,-1-4 15,-5-1 1,6 1-16,-6 4 15,-16 5 1,5 5-16,12 4 16,-7 5-1,1-14-15,0 10 16,5-1-16,5 6 16,1-11-1,-1-4-15,6 0 16,0 5-1,-1 4-15,1 1 16,5 4 0,5 0-16,-5 0 15,11 29-15,-6-15 16,0 15 0,1-6-16,-6 1 15,16 5 1,-11 4-16,0-5 15,1-4 1,4-5-16,-4-19 16,20 5-1,-5 0-15,11 5 16,0-10-16,5 9 16,5-9-1,-4 1-15,9-11 16,-4 6-1,10-1-15,-5-13 16,10-11 0,16 1-16,22-9 15,5-6-15,-6-4 16,6 0 0,-6-9-16,1 9 15,-11-9 1,5 13-16,0 15 15,21-9 1,1 4-16,-6-14 16,5 0-1,-10-5-15,5 0 16,-10-18-16,5-1 16,-17 1-1,7-29-15,-17 0 16,0-14-1,-5-10-15,-5-27 16,5 3 0,0-8-16,0-15 15,0-4-15,-11 0 16,-10 4 0,-16 10-16,-11 19 15,-27 9 1,-9 14-16,-17-9 15,-11 4 1,6-9-16,5-18 16,16-1-16,11-9 15,0 14 1,-1 18-16,-15 20 16</inkml:trace>
  <inkml:trace contextRef="#ctx0" brushRef="#br0" timeOffset="26458.7316">26624 8345 0,'-63'-14'16,"63"14"-16,0 0 15,0 0 1,0 0-16,0 0 15,0 0 1,0 0-16,127-61 16,-26 47-1,47-5-15,33 10 16,4 9-16,6-5 16,27-5-1,21 6-15,10 4 16,11 4-1,5-4-15,-16-14 16,27-5 0,-5-18-16,-6 8 15,0-4-15,-26 5 16,-48 0 0,-21 14-16,-38 9 15,-41 0 1,-38 5-16,-27 14 15,-26-9 1,0 0-16,-58-1 16,15-4-1,1 5-15,-6-38 16</inkml:trace>
  <inkml:trace contextRef="#ctx0" brushRef="#br0" timeOffset="27809.227">29993 7025 0,'0'0'15,"0"0"-15,0 0 16,0 0 0,0 0-16,0 0 15,0 0-15,117 56 16,-70-27 0,1-1-16,11 0 15,4 5 1,27 10-16,11 4 15,21 10 1,16-1-16,5 15 16,-15 0-1,4-10-15,1 0 16,5 5-16,0-14 16,-11-9-1,-26-15-15,-16 10 16,-27-24-1,-15 5-15,-28-10 16,-9 5 0,-6-9-16,0 4 15,-53-9-15,21-4 16,11 8 0,-1-4-16,1 0 15,-5 0 1,-1 0-16,1 5 15,-1 0 1,-10 4-16,11 1 16,-12-1-1,-9 15-15,-6-1 16,0 10-16,-6-4 16,1-1-1,-6 5-15,0 0 16,6 5-1,0-10-15,-1 0 16,12 5 0,-1 0-16,6-4 15,4-1-15,7 5 16,-7-14 0,1 14-16,0-10 15,-11 6 1,-5 4-16,-10-5 15,4 14 1,1-13-16,0 4 16,10-5-1,5 0-15,6-4 16,5 4-16,1 5 16,9-4-1,-4 4-15,10 4 16,-5-4-1,5-9-15,11-10 16,5-14 0,31 5-16</inkml:trace>
  <inkml:trace contextRef="#ctx0" brushRef="#br0" timeOffset="45490.7855">14641 11345 0,'-59'47'16,"59"-47"-1,0 0 1,0 0-16,0 0 15,0 0-15,0 0 16,0 0 0,0 0-16,0 0 15,0 0 1,0 0-16,0 0 16,-5 128-1,5-105-15,-11 10 16,11 0-1,-5-5-15,5-4 16,-5 18-16,5 6 16,0 8-1,-6-18-15,12 19 16,-6-6 0,0 6-16,0 0 15,0-6 1,0 6-16,-6-5 15,6 5-15,-10-10 16,4 0 0,1 9-16,5-4 15,0 10 1,5-6-16,1-4 16,-6 0-1,5 5-15,0-10 16,-5 5-1,-5-15-15,5 1 16,5 5-16,1-6 16,-17 1-1,6 4-15,-6 1 16,6-10 0,5-5-16,-5 1 15,10-1 1,5-9-16,1-5 15,-11 0 1,11 0-16,-6 0 16,6-4-16,-1 9 15,1 4 1,-1-9-16,1 5 16,10-5-1,-5-4-15,5 9 16,1-1-1,9-3-15,7 8 16,20-9-16,6 1 16,15 3-1,1-8-15,-1-10 16,1 0 0,5 5-16,0-5 15,5-5 1,0-5-16,0 10 15,0 0-15,-10 10 16,-6-10 0,-5 0-16,5 9 15,-10 5 1,-6 1-16,17-6 16,-1 0-1,6-9-15,-1-4 16,-10-1-1,-5-4-15,5 4 16,-6 0-16,1 5 16,0 0-1,-6 5-15,11-15 16,5 1 0,11 14-16,-21-1 15,10-8 1,-5 4-16,-5 0 15,-6 0 1,6 0-16,-11 4 16,10 6-16,-15-1 15,11 1 1,-12-6-16,6 1 16,-5 5-1,-5-10-15,-1 4 16,-5 1-1,6 0-15,4-1 16,1-4-16,5 15 16,-5-20-1,10 10-15,1-1 16,4-4 0,1 5-16,-1 4 15,-9-9 1,-7 0-16,6 10 15,-10-10-15,5 0 16,-1 14 0,-4-9-16,4 4 15,-4-9 1,5 0-16,10 5 16,-16-5-1,1-5-15,10 5 16,-5 0-1,-6 0-15,-5 0 16,-10 0-16,-1 0 16,-4 0-1,-7 0-15,-4 5 16,-6-5 0,6 0-16,-11-5 15,5-9 1,1 5-16,-1-10 15,11-5-15,-11-14 16,0-4 0,1-15-16,-6-23 15,5-14 1,-10 0-16,5-1 16,-11-9-1,16 5-15,-5-19 16,6-23-16,-1 0 15,0-10 1,-5 0-16,6 4 16,-12-3-1,6 3-15,-10 20 16,-1 14 0,0 18-16,1 11 15,-11 8 1,10 10-16,-15 10 15,15 8-15,-5 15 16,11 14 0,-6-4-16,16 4 15,6 10 1,-6-6-16,1 15 16,4-9-1,6 4-15,-16-4 16,11 9-16,-6 0 15,-5 0 1,0 0-16,0 0 16,0 0-1,-58 9-15,26-9 16,-16 5 0,0 4-16,-26 15 15,-21 0 1,-17-10-16,1 5 15,-11-5-15,-11 0 16,1-5 0,-6 6-16,0-11 15,-6 6 1,1-10-16,0 4 16,-6 6-1,12-24-15,4 14 16,-5-10-1,11-9-15,-1 15 16,12 4-16,4 0 16,6-10-1,-11-4-15,6 14 16,0-14 0,-1 19-16,6-5 15,0 0 1,-5-5-16,4 5 15,1-5-15,11 0 16,5 1 0,10-1-16,1 0 15,4 1 1,1 4-16,0 0 16,-1 4-1,7 6-15,-1 4 16,0 0-16,10 5 15,17 0 1,5 4-16,0 1 16,21-19-1,10 9-15,6-5 16,0-9 0,0 0-16,0 0 15</inkml:trace>
  <inkml:trace contextRef="#ctx0" brushRef="#br0" timeOffset="109197.1961">14826 12703 0,'106'-85'15,"-106"85"1,0 0 0,149-155-16,-54 51 15,6-9-15,11-5 16,-1 0 0,11-19-16,0 10 15,-16 14 1,-16 14-16,-21 23 15,-26 20 1,-1 8-16,-42 48 16,0 0-16,0 0 15</inkml:trace>
  <inkml:trace contextRef="#ctx0" brushRef="#br0" timeOffset="109777.2029">15251 13618 0,'0'0'0,"0"0"16,0 0 0,0 0-16,74-160 15,-26 47 1,21 4-16,15-9 15,23-4 1,9-10-16,12-24 16,4-4-16,11 13 15,6 1 1,10 19-16,-21 14 16,-32 9-1,-21 19-15,-21 24 16,-22 18-1,-10 10-15</inkml:trace>
  <inkml:trace contextRef="#ctx0" brushRef="#br0" timeOffset="110238.5736">16625 13467 0,'0'0'0,"0"0"16,0 0 0,0 0-16,0 0 15,79-165 1,-26 85-16,32-28 15,21-24 1,27-43-16,-1-14 16,1 1-1,16 9-15,4 4 16,1 1-16,-10 18 16,-12 19-1</inkml:trace>
  <inkml:trace contextRef="#ctx0" brushRef="#br0" timeOffset="110720.7225">17542 13661 0,'0'0'0,"0"0"16,0 0 0,0 0-16,0 0 15,0 0-15,0 0 16,0 0 0,144-137-16,-28 0 15,12-37 1,15-15-16,16-23 15,0 4 1,11 5-16,-16 20 16,-16 3-1,-16 20-15,-11 47 16,-10-5-16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21:37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19762 9962 28 0,'6'-30'11'0,"-1"15"-9"0,12-10-2 0,-11 20-3 15,5-10 2-15,1-6 0 16,-1 6 9-16,0 0 5 16,1 0 18-16,-1 0 7 15,-5 0-6-15,-1 0-4 0,1 5-14 16,-6 0-4 0,0 0-4-16,0-5 1 0,0 0-4 15,0-11 0-15,0 6 1 0,0-5 0 16,-6 0 2-16,1 0-1 15,-7 0 2-15,1 0 2 16,-6-1 5-16,-6 6-2 16,1-5 1-16,-1 0-7 15,0 0-2-15,-5 0 0 16,0-6 0-16,-1 1-2 16,-5-5 1-16,-5 0 2 15,-6 0 4-15,-6-1 2 16,0 6 1-16,-6 0 0 15,1 5 0-15,-1-5-6 16,0 5-4-16,1 4-1 16,-1 1-1-16,1 0 0 0,-7 5 0 15,-5 0 0-15,-11 5 2 16,-6 0 1-16,-5 0 1 16,-1 5-2-16,6 0 1 15,-5 0 0-15,5 5 1 16,0 0 0-16,0-10 0 15,-6 10 0-15,-5 0 0 16,0 0-7-16,0 10-2 16,5-5 4-16,6 0 2 15,0-5 1-15,-5 0 1 16,-6 0-2-16,0 0 2 16,-1 5-2-16,7 5 2 15,5 5-2-15,0 0-1 0,0 5 3 16,0 5 0-16,-5 11-1 15,-7 4-2-15,1 5-2 16,0 5 1-16,11-4 1 16,6-1 2-16,5 0-1 15,1-10-1-15,5 6 1 16,0-6-1-16,-6 0-3 16,6 5 2-16,0-4 1 15,6-1 0-15,0 0 0 16,5 5 0-16,12 0-3 15,0 6 2-15,5-11-1 16,6 10 0-16,12 0 2 16,5 6 0-16,5-1-3 0,7-5 2 15,10 1-1-15,7-1 0 16,5 0 2-16,5-5 0 16,1 1-3-16,22 4 2 15,0-5 1-15,6 5 2 16,6-14-1-16,0 4 2 15,-1 0-2-15,6 5-1 16,1-10-2-16,5-14 1 16,11 4 1-16,17 0 2 15,6 5-1-15,5 5-1 16,-5 0 1-16,0 0-1 16,0 1 0-16,17-16 0 15,11 5 2-15,0-5 1 16,-5-5-1-16,-6 0-2 0,5 0-2 15,12 5 1-15,5 0 1 16,1-5 2-16,-12 0-1 16,-5 0-1-16,10 1 1 15,13-11 1-15,-1 0-1 16,0-11-1-16,-23 1 1 16,1-5 1-16,11-10-1 15,5 0-1-15,-5-5 1 16,-11 0 1-16,-18 0-3 15,-5-6-2-15,0 1-1 16,0 0 3-16,-6 0 0 16,0-1 3-16,-5-9-3 15,-12 5 0-15,-11-5 1 0,-12-11 0 16,-5-4 0 0,-5-5 2-16,-12-1-3 0,-6-4 0 15,-11 9 3-15,-6 6 1 16,-5 15 1-16,-12-5 2 15,-11 9-5-15,-5 1-1 16,-12 5-5-16,-6 5 1 16,-5-5-3-16,-6 4 0 15,-11 6-3-15,-1-10 1 16,-5 5-2-16,0 0 2 16,6 5-8-16,0 5-4 15,0 0-29-15,-1-1-10 16,1-4-24-1</inkml:trace>
  <inkml:trace contextRef="#ctx0" brushRef="#br0" timeOffset="22476.4581">4617 16526 64 0,'6'-5'27'0,"-6"5"-21"0,5 0 14 0,-5 0 7 16,0 0 0-16,0-10 4 15,0 5-4-15,-5 5-2 16,5-10-2-16,0 5-3 16,0 5-10-16,0 0-6 0,0-10-1 15,0 10-2-15,0 0-1 16,5 0 5-16,7 0 1 0,-1-5 0 16,6 0-1-16,6 0-1 15,5-5 2-15,-11 5-1 16,6 0 2-16,-1 0 0 15,1 0 3-15,-1 5-1 16,1 0 0-16,0 0-3 16,-1 0-1-16,7 0-3 15,-7 0-2-15,7-5 3 16,-1 0 0-16,0-5-1 16,6 0-2-16,6-5 1 15,-6-1-1-15,5 6 0 16,1 0 2-16,0 5 1 15,-6 5 3-15,5 10-1 0,1 0 0 16,-1 6-1-16,1-1 0 16,0 0-2-16,-1 0-2 15,1 0 1-15,-1-5 1 16,-5-5-3-16,0 0 0 16,6-5 3-16,-12 0 1 15,6-5-1-15,0 0-2 16,0 0 1-16,0-5 1 15,6 5-3-15,-1 0 0 16,1 0 1-16,5 0 2 16,1 5-1-16,4 0 2 15,1 0 0-15,6 0 1 0,11 0-5 16,-23 0 1-16,6 0 0 16,-6 0 0-16,1 0 0 15,-7 0 0-15,1 5 0 16,0-5 0-16,5 0 0 15,6 5 0-15,-12-5 0 16,12 5 2-16,0-5-3 16,6 0 0-16,-1 0 1 15,1-5 0-15,0 0-3 16,-1-5 2-16,1 0 3 16,-6 0 1-16,0 0-4 15,0 5-1-15,-6-1 3 16,0 1 1-16,6 5 0 15,0 0-2-15,-6 5-2 0,1 6 1 16,5-1 1-16,-6 5 0 16,0 0 2-16,6-5 1 15,0 0-4-15,0-5-1 16,0-5 1-16,0-5 0 16,0-5 1-16,0-5 0 15,0 0 0-15,-1 0 2 16,7-1-3-16,0 1 0 15,-1 10 1-15,-5 5 0 16,0 10 0-16,0 6 0 16,0-1-3-16,0 5 2 15,0-5 1-15,0 0 0 0,0-5 0 16,0-5 0-16,5 0 0 16,7-5 0-16,-1-5 0 15,6 0 2-15,-6 0-1 16,0 0-1-16,0 0 1 15,-5 0-1-15,0 0-3 16,-6 0 2-16,0 0 1 16,-6 0 0-16,0 0 0 15,0 5 0-15,1 5 0 16,-1 0 2-16,0 5-1 16,6 0-1-16,0 0 1 15,0 0-1-15,0 0 0 16,6 0 0-16,-1-10 0 15,1 0 0-15,-1 0 0 0,-5 0 0 16,0-5 0 0,-6 0 2-16,-5 5-3 0,0 0 0 15,-1-5 1-15,1 5 0 16,0 0-3-16,5 0 2 16,0 0 1-16,6 0 2 15,6 0-1-15,5 0-1 16,0 0 1-16,0-5-1 15,6-5 0-15,-5-5 0 16,-1 5 0-16,-6 0 0 16,1 0-3-16,5 0 2 15,1 5 1-15,4 5 0 16,1 5 0-16,0 5 0 16,-5 5 0-16,-1 0 0 0,0-5 0 15,0 0 2-15,1-5-1 16,-1-5-1-16,11-5 1 15,7-10 1-15,5-10-1 16,5-5-1-16,6-6-2 16,-16 6 1-16,-13 0 1 15,-4 5 0-15,-7 10 0 16,-10 10 0-16,-1 15 0 16,0 10 2-16,6 15-3 15,6 5 0-15,5 1 1 16,6-6 0-16,11-5 0 15,0-5 0-15,1-10 0 16,4-15 2-16,1-5-3 16,12-20 0-16,-1-10 1 0,6-5 2 15,-6-1-1-15,-6-4 2 16,-10 15-4-16,-13 15 0 16,-10 10 1-16,-6 15 0 15,0 15-3-15,0 5 2 16,5 0 1-16,12 6 0 15,6-6 0-15,5-5 0 16,12-5 0-16,-6-10 0 16,-6-5 0-16,-6-10 2 15,-5 0-3-15,0 0 0 16,-5 5 1-16,-1 0 2 16,0 0-1-16,0 5-1 15,1 5 1-15,-1 5-1 0,6 0 0 16,0 0 0-16,0 5 0 15,-6 1 2-15,0-6-3 16,0-5 0-16,6-5 1 16,17-5 0-16,0-5-3 15,6 0 2-15,-7 0 1 16,-4-5 0-16,-7 5 0 16,-5 0 2-16,-6 0-1 15,-5 5-1-15,0-11 1 16,5 11-1-16,11 0 0 15,7 11 2-15,5-11-3 16,-1 5-2-16,1 0 2 0,0-5 0 16,-5 0 1-16,-1-5 0 15,11 0 0-15,1-6 0 16,5 6 0-16,-5 5 0 16,-6-10 0-16,-12 10 0 15,1 10 0-15,-12 6 0 16,0-1 0-16,0 5 2 15,6-5-3-15,12 0-2 16,4-5 4-16,13 0 1 16,5 0-3-16,-6-10 1 15,0-5 0-15,0-5 0 16,12-5 2-16,5-5 1 16,6 0-4-16,-6 0-1 0,-6-1 1 15,-10-9 2-15,-7 15 0 16,6-10-1-16,6 10 1 15,6 0-1-15,-6 5 0 16,-6 5 0-16,-5 5-3 16,-7 5 2-16,-4 10 1 15,-1-5 0-15,11 5 0 16,7-5 0-16,-1 5 0 16,6-15 0-16,-6 0-3 15,-6 0 2-15,-5-10 3 16,0 0 1-16,0 5-4 15,11 0 1-15,1 0 0 16,4 0 0-16,1 0 0 16,-5 5 0-16,-1-5 2 15,6 5 1-15,11-5-6 0,11 5-2 16,-10 5-93 0,-41 10-72-16,-50 0 56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09:34:07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11028 7181 0,'-27'-29'16,"27"29"-16,0 0 15,0 0 1,0 0-16,0 0 16,-122 47-1,96-37-15,-1-5 16,1-1-16,-11 1 16,0-5-1,-6 0-15,6-9 16,0 13-1,-11-4-15,0 0 16,1-4 0,-1-1-16,0 5 15,-5 0-15,-5-5 16,10 10 0,0-5-16,0 0 15,1 0 1,-12 0-16,-4-5 15,-6 10 1,-6-5-16,1 9 16,-11-4-1,6 0-15,4-1 16,12 6-16,10 4 16,-6-5-1,6 6-15,-16-11 16,11 1-1,-11 19-15,-5-10 16,0 0 0,5 5-16,10 4 15,6 1 1,11-1-16,5 6 16,5 13-16,0-13 15,0 13 1,-5-4-16,0-5 15,0 9 1,0 5-16,-1-9 16,7 9-1,-7-4-15,1 4 16,5 5-16,1 9 16,-1-14-1,5 10-15,-10-19 16,5 9-1,6-5-15,10 5 16,5-14 0,1 0-16,15 0 15,-5 5-15,5 0 16,1-10 0,-1-9-16,0 5 15,1-1 1,-1 1-16,0-1 15,0 6 1,-5-6-16,0 1 16,0 4-1,0-4-15,-5-1 16,5 10 0,-5 0-16,5 0 15,5 10-15,0-20 16,-5 20-1,0-1-15,6-4 16,-6-5 0,0-5-16,0 1 15,0-1-15,5 0 16,-5-9 0,5 0-16,-5 0 15,11 9 1,-6-14-16,-5 5 15,16 5 1,-16-6-16,0-3 16,11-1-1,-1 0-15,1-5 16,-6 1-16,6-1 16,0 5-1,-6-9-15,0 4 16,0 6-1,11-15-15,-5 14 16,0 0 0,-1-14-16,1 9 15,10-4 1,-5 9-16,0 0 16,5-4-16,0-1 15,1 5 1,-1 1-16,0-11 15,0 15 1,6-9-16,-1-1 16,-5 10-1,17-10-15,-12 5 16,6-14-16,0 15 16,0-11-1,-1 6-15,7-1 16,-12 1-1,17 4-15,-12-5 16,17 1 0,-5-1-16,15 5 15,11-4 1,5 4-16,11-5 16,10 5-16,-4-14 15,-6 10 1,-6-10-16,1 5 15,-1-5 1,11 0-16,-10 0 16,0 9-1,-6-9-15,-10 0 16,4 0-16,-4 0 16,-5 0-1,-12 0-15,-4 0 16,-1 0-1,-5 0-15,11-9 16,-6 4 0,1-5-16,-1 6 15,11-6 1,11-4-16,-6-5 16,1 0-16,-6 5 15,-5-9 1,5 4-16,-11 5 15,0-1 1,1 6-16,10 4 16,-5-4-1,10 4-15,0-9 16,1 0 0,4 0-16,-10 4 15,-5 6-15,5-11 16,-16 1-1,6 5-15,5-1 16,5 1 0,-6 0-16,12-1 15,-1-4 1,11 0-16,-16 0 16,5-1-16,6 1 15,-11 0 1,-5 5-16,0-5 15,-6-1 1,-5-8-16,0 4 16,0 0-1,6 5-15,-6-5 16,0 10-16,0 4 16,-10-9-1,-1-10-15,6 5 16,-5-4-1,10-5-15,0-10 16,5-14 0,1-5-16,-1-4 15,-10 4 1,-11 10-16,-5 5 16,-10 4-16,-6 5 15,5 14 1,-10-19-16,5-9 15,5-14 1,11-10-16,0-37 16,5 4-1,5-9-15,1 18 16,-6-8-16,0 32 16,-5 5-1,-21 24-15,10-1 16,-15 10-1,-1 5-15,-10 4 16,-6 5 0,1-9-16,-6-10 15,0-14 1,-5-9-16,-11 14 16,1-5-16,-17-9 15,-5 4 1,-16 5-16,-5 5 15,-16 5 1,0-1-16,5 5 16,-5 5-1,-6 0-15,-15 15 16,0 3-16,-1 15 16,17 0-1,5 15-15,5-15 16,-10 14-1,-1 9-15,1-4 16,10 19 0,0 0-16,11 4 15,11-9-15,-6 0 16,-5 5 0,-11 4-16,5 1 15</inkml:trace>
  <inkml:trace contextRef="#ctx0" brushRef="#br0" timeOffset="9085.2527">9654 10444 0,'-53'76'16,"53"-76"-1,0 0 1,0 0-16,0 0 16,0 0-1,0 0-15,0 0 16,0 0-16,0 0 16,0 0-1,37-128-15,-10 67 16,-12 4-1,12 10-15,-16-5 16,-1 19 0,-5 5-16,1 0 15,-1-5 1,0-38-16,1-28 16,15-10-16,-5-4 15,-16 14 1,5 24-16,-5 18 15,-5 29 1,0 4-16,-11 15 16,10 9-1,-10 0-15,0 14 16,6-9-16,-6-10 16,-5 5-1,5-5-15,0 1 16,-11-1-1,-4 0-15,4-4 16,-5 4 0,0-9-16,11 9 15,0-4 1,-6 4-16,11 0 16,-10-4-16,-1-5 15,6 9 1,-5 5-16,-6 0 15,-5-14 1,-6 14-16,1 0 16,-6-24-1,0 20-15,6-6 16,5 1-16,-6 4 16,1 0-1,5 1-15,0-1 16,-6 5-1,11-5-15,1 10 16,-1 0 0,5-1-16,-10 1 15,0 0 1,-6 4-16,1 1 16,-6 8-16,1-8 15,-12 4 1,1 0-16,-6 0 15,-5 0 1,11-4-16,5 9 16,16 0-1,-6-1-15,11-3 16,6-1 0,-1 9-16,-4 6 15,9-15-15,-4 5 16,5 0-1,-1-1-15,12 1 16,-1 0 0,11 14-16,0 0 15,5-5 1,-5 5-16,-5 0 16,10 5-16,-5 0 15,0-5 1,0 0-16,0 5 15,6-10 1,-6-4-16,5 4 16,0-5-1,1 6-15,-1-1 16,0-4-16,1 4 16,4 0-1,1 1-15,5 8 16,-11 6-1,22-15-15,-1 19 16,-5-9 0,1 9-16,4-14 15,6 5 1,-6-5-16,6-14 16,0 9-16,5-4 15,0 9 1,16 4-16,-5-18 15,5 0 1,11-5-16,5-4 16,10 4-1,1-5-15,-6-9 16,-5-5-16,-5 1 16,-6-10-1,6-1-15,-11-8 16,5-1-1,-5-4-15,0-14 16,-5-6 0,0 1-16,0-5 15,-11 0 1,0-14-16,0-4 16,-11 4-16,6 4 15,0 1 1,0-5-16,-5 5 15,-6-1 1,-5 6-16,0-10 16,5 0-1,-5-5-15,0 0 16,-6 10-16,-10 4 16,0 1-1,0 9-15,-10 18 16,4 1-1,-4 14-15,-1 0 16,0-10 0,-4 15-16,9 9 15,6 0 1</inkml:trace>
  <inkml:trace contextRef="#ctx0" brushRef="#br0" timeOffset="19717.8095">9521 13057 0,'0'-47'16,"0"47"0,0 0-16,0 0 15,0 0 1,0 0-16,0 0 16,0 0-1,0 0-15,0 0 16,0 0-1,0 0-15,138 47 16,-69-38 0,5 6-16,17-6 15,4-14-15,17-4 16,4 4 0,6-4-16,16-10 15,5 0 1,11-5-16,-11 6 15,-5-11 1,-10 15-16,-1-9 16,-5 4-1,-11 0-15,-10 0 16,-5 9-16,-17 1 16,-4 0-1,-22 4-15,0 0 16,-16 5-1,-5-5-15,-6 10 16,-15 0 0,-1-10-16,-10 10 15,6-10-15,31 10 16</inkml:trace>
  <inkml:trace contextRef="#ctx0" brushRef="#br0" timeOffset="28502.307">1617 12430 0,'-27'-29'0,"27"29"16,0 0 0,0 0-16,0 0 15,0 0 1,122 71-16,-84-47 16,9 4-1,12 0-15,15 1 16,11-6-16,10-9 15,-10-9 1,11-10-16,4-4 16,17-5-1,10 9-15,11-23 16,0 4 0,-5 1-16,5-6 15,10-4 1,17 10-16,-17-6 15,-15 6-15,-11 18 16,-5-4 0,-6 4-16,-15 10 15,-27 4 1,-22 5-16,-20 0 16,-22 1-1,1 13-15</inkml:trace>
  <inkml:trace contextRef="#ctx0" brushRef="#br0" timeOffset="29361.1705">1155 8921 0,'0'0'0,"0"0"16,0 0-16,0 0 15,0 0 1,0 0-16,0 0 16,0 0-1,0 0-15,117 28 16,-64-18 0,21-1-16,1-4 15,20-1-15,17-8 16,26 8-1,21-8-15,-5-6 16,21-9 0,0 5-16,16 5 15,5-1 1,-10 10-16,-11 0 16,5 10-1,-26 4-15,-16-9 16,-27 9-16,-26-5 15,-16 1 1,-32-1-16,-5 5 16,-27 0-1,-5-9-15,0 0 16,0 9 0,-79 10-16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09:43:32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24152 7718 0,'239'28'16,"-239"-28"-16,0 0 16,0 0-1,0 0-15,117-28 16,-85 5 0,-6-10-16,11-15 15,-5 6 1,5-15-16,0-9 15,6 0-15,-6-4 16,21-1 0,11-5-16,5-13 15,11-10 1,6-33-16,-12 4 16,-10 10-1,0 5-15,0 28 16,-16 24-16,-5 14 15,-16 23 1,-16 24-16,-11 0 16,-5 0-1,0 0-15,-16 85 16,0-57 0,11 1-16,-6 9 15,11-5-15,0-5 16,0 19-1,0-5-15,-5 15 16,10 18 0,-5 25-16,5 17 15,-5-13 1,0 9-16,-10 1 16,10-1-1,-11-5-15,11-18 16,-5-10-16,0-14 15,-6-5 1,6-9-16,-1-5 16,6-4-1,-5-1-15,0-4 16,-1-5 0,6-14-16,-10-5 15,5-5 1,-1-9-16,6 0 15,0 0-15,16 0 16</inkml:trace>
  <inkml:trace contextRef="#ctx0" brushRef="#br0" timeOffset="643.5134">26508 7949 0,'0'0'0,"0"0"15,0 0-15,0 0 16,0 0 0,0 0-16,16 161 15,-11-91 1,-5 20-16,-11 9 16,-15-5-1,-1 5-15,-5-14 16,-10-14-1,10-24-15,16-14 16,6-14-16,4-19 16</inkml:trace>
  <inkml:trace contextRef="#ctx0" brushRef="#br0" timeOffset="2804.1262">27452 7289 0,'26'52'15,"-26"-52"1,0 0-16,0 0 16,22 118-1,-22-5-15,-6 5 16,6 0-16,-5 0 15,0-5 1,-6-14-16,11-14 16,-10-19-1,-1-14-15,6-19 16,-1-5 0,12-19-16,-1 1 15,0-10-15,-5 0 16,11 0-1,-1 0-15,6 0 16,0-71 0,6 62-16,9-5 15,1 14 1,5-10-16,11 20 16,5-6-1,5 6-15,1 4 16,15-5-16,22 5 15,4-9 1,12-5-16,26 0 16,5-5-1,16-4-15,-5 4 16,-16 10 0,10-5-16,-10 5 15,0 4-15,-5 1 16,-11-1-1,0 0-15,-5 1 16,5-1 0,-11-9-16,6 5 15,-16-5 1,-11-5-16,-11 5 16,6-4-1,-5 4-15,-1-5 16,17 10-16,-1-10 15,1 0 1,-11-4-16,-11-5 16,0 4-1,6 1-15,-6 4 16,-5-4 0,5 4-16,-10 0 15,-6 0-15,-5 1 16,-10 4-1,-6-10-15,-5 6 16,0-6 0,5 5-16,-11-9 15,17 0 1,-6 0-16,5 5 16,1 4-1,-1 10-15,-10-5 16,0-10-16,-6 10 15,-4-9 1,-12-1-16,-5 1 16,1-5-1,-6-5-15,-6-14 16,-9-10 0,-1 10-16,5-23 15,6 4-15,-6 0 16,-5 5-1,11-5-15,0-5 16,-1 10 0,6-9-16,0 8 15,0-3 1,6 8-16,4-4 16,-5 4-16,6-8 15,5 3 1,-5-3-16,-1 3 15,-4 20 1,-6 9-16,0 15 16,5 4-1,-10 0-15,10 0 16,-10 0 0</inkml:trace>
  <inkml:trace contextRef="#ctx0" brushRef="#br0" timeOffset="4192.4968">28598 7548 0,'0'0'16,"0"0"-1,0 0-15,0 0 16,0 0-16,0 0 16,0 0-1,0 0-15,0 0 16,0 0-1,0 0-15,85-179 16,-48 90 0,0 8-16,-5 6 15,-11-5 1,0 14-16,-5 9 16,11 5-16,-11 5 15,-1 14 1,1 5-16,6-10 15,-6 10 1,-6 4-16,11 5 16,-5 10-1,-5 4-15,5 0 16,-11 5-16,-5 0 16,5 43-1,1-15-15,-6 0 16,16 15-1,-6 9-15,11 9 16,-10 15 0,10-6-16,-5-4 15,5 0 1,1-18-16,-12-6 16,1-18-16,-1-6 15,1-3 1,5-15-16,0 0 15,0-62 1,10 20-16,12-15 16,-1-14-1,5-13-15,6-15 16,0 0-16,-6-1 16,0 16-1,-4-1-15,-1 19 16,5 0-1,1 23-15,-12 10 16,-4 19 0,-6 14-16,-5 9 15,0 20 1,-11-1-16,6 10 16,5-5-16,5 19 15,0 14 1,6 4-16,-6 20 15,6 14 1,4-5-16,-4 0 16,-1 14-1,6-9-15,-5-5 16,-1 0-16,1-9 16,-1-10-1,-4-14-15,-7-10 16,1-13-1,-5-1-15,-6-18 16,1-10 0,-6-9-16,0-5 15,-6 0 1,6 0-16,0 0 16,0 0-16</inkml:trace>
  <inkml:trace contextRef="#ctx0" brushRef="#br0" timeOffset="8108.0432">23468 12845 0,'-42'-38'16,"42"38"-1,0 0-15,0 0 16,0 0 0,0 0-16,0 0 15,0 0 1,0 0-16,-123-14 16,92 14-16,-6 5 15,-1 4 1,1 10-16,5-5 15,1 10 1,4-5-16,1 4 16,-1-9-1,1 5-15,-1-5 16,6 5 0,5 9-16,0 1 15,-5-10-15,-1 9 16,12 10-1,-11 4-15,10 1 16,0 4 0,1 14-16,-1 10 15,-5 9 1,6 10-16,4-1 16,1 1-16,0-10 15,5 0 1,10 0-16,1-9 15,10 4 1,6-13-16,5 13 16,5-9-1,5-14-15,17 0 16,4-14 0,1-5-16,15-29 15,1 6-15,5-20 16,0-8-1,5-6-15,0-14 16,-21-4 0,-5-1-16,5-23 15,-11-9 1,0-10-16,-5-9 16,11-1-16,-6 10 15,-10 5 1,0 0-16,-16 5 15,-6 4 1,-10 5-16,-21 9 16,-6 5-1,-10 5-15,-5 10 16,-6-11 0,-16 6-16,11-5 15,-11 0-15,0 4 16,-5 5-1,0 10-15,6 9 16,-1-4 0,5 13-16,-10 15 15,-5 0 1,5 4-16,-16 5 16,11 0-16,-11 5 15,-6 10 1,6-11-16,22 15 15</inkml:trace>
  <inkml:trace contextRef="#ctx0" brushRef="#br0" timeOffset="8861.7579">24853 14302 0,'0'0'15,"0"0"-15,0 0 16,0 0-16,0 0 15,0 0 1,0 0-16,0 0 16,-11 132-1,11-108-15,-5 9 16,-6-5 0,-5 10-16,0 0 15,-5-1-15,0 1 16,0 4-1,-1-4-15,1-5 16,5 5 0,0-5-16,0 9 15,11-13 1,-6-6-16,11 1 16,6-19-1,-6-5-15,0 0 16,0 0-16,10 0 15</inkml:trace>
  <inkml:trace contextRef="#ctx0" brushRef="#br0" timeOffset="10500.0178">25776 13019 0,'0'0'0,"0"0"16,0 0-16,0 0 15,16 128 1,-6-86-16,6 5 16,-5 24-1,10 19-15,11 13 16,-11-13 0,-5-5-16,-11-10 15,0-9 1,-5-9-16,-5-15 15,-5-4-15,-1 0 16,6 9 0,-1 5-16,-4 4 15,4 25 1,1-15-16,-6 0 16,1-5-1,-6-14-15,11 5 16,-1-19-16,6-14 15,0-5 1,6-4-16,4-10 16,-4 0-1,4 0-15,6 0 16,5-43 0,1 38-16,4-9 15,6 5 1,0 9-16,0-5 15,15 5-15,6 0 16,16 14 0,0-14-16,21 0 15,11 0 1,0-9-16,0 9 16,5 9-1,21-9-15,11-9 16,21 4-16,-15 5 15,-7-14 1,7 14-16,4 0 16,1-14-1,-11 14-15,-16-10 16,-11 10 0,-5-4-16,0-1 15,11 10 1,-11-5-16,-5 0 15,-11 4-15,-5-13 16,0 14 0,5-10-16,0 5 15,0 9 1,-5-13-16,-5 4 16,-6 0-1,-5-5-15,-5 0 16,5 0-1,5 1-15,-5 4 16,11 4-16,-1-8 16,6 4-1,-5 0-15,-11-5 16,-11 5 0,-10-5-16,10 5 15,-16 5-15,1-14 16,-11 9-1,0-10-15,-6 1 16,-15-10 0,5 9-16,-11-4 15,11-9 1,-6-20-16,1-4 16,-11-14-1,0-34-15,5-22 16,1-1-16,-1-19 15,0-9 1,1-1-16,4 6 16,-5 4-1,1 19-15,-6 19 16,0 14 0,0 24-16,-6 23 15,1 24 1,5 14-16,0 0 15,0 0-15,0 0 16</inkml:trace>
  <inkml:trace contextRef="#ctx0" brushRef="#br0" timeOffset="11797.8371">27203 13684 0,'0'0'16,"0"0"-16,0 0 16,0 0-1,0 0-15,0 0 16,0 0 0,0 0-16,0 0 15,0 0-15,0 0 16,0 0-1,0 0-15,0 0 16,21-132 0,0 52-16,11-14 15,-6-15 1,12-4-16,-7-5 16,7 19-16,-7-9 15,1-6 1,0 6-16,0-1 15,-6 25 1,-10 13-16,-5 28 16,-6 20-1,0 13-15,1 10 16,4 0 0,-4 0-16,-6 104 15,5-57-15,16 29 16,-5 18-1,11 19-15,-1 5 16,1 0 0,-1-5-16,6-9 15,-5-19 1,4-14-16,7-24 16,9-33-16,12-28 15,-1-38 1,0-19-16,1-4 15,-6-15 1,-5-9-16,-1-9 16,-4-15-1,-1 0-15,6 10 16,-6 9 0,-10 15-16,0 13 15,-5 39-15,-12 8 16,1 20-1,-10 9-15,-1 0 16,0 0 0,-5 85-16,6-43 15,4 29 1,17 0-16,-11 23 16,5 10-1,5 18-15,6-8 16,-5-6-16,-6-9 15,-5 0 1,5 0-16,-5-4 16,0-1-1,0-19-15,-11 1 16,0-24 0,1-5-16,-6-14 15,5-10-15,0-4 16,-10-5-1,10-9-15,-5-5 16,0 0 0,-5 0-16,5 0 15,0 0-15,0 0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09:47:05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13686 4832 0,'-48'5'15,"48"-5"1,0 0-16,0 0 16,0 0-1,0 0-15,0 0 16,0 0-1,0 0-15,-117-71 16,85 52 0,1-5-16,-7 10 15,7 0-15,-7-10 16,-9 20 0,-6-15-16,0 14 15,0-4 1,0-5-16,10-1 15,6-3 1,-11 8-16,11-9 16,-16 15-1,5 4-15,6 0 16,-17-5-16,6 10 16,6 9-1,-1-5-15,-16-9 16,11 10-1,11 8-15,-6 6 16,-5 14 0,0-5-16,10 4 15,1 15-15,-11-9 16,0-5 0,0 9-16,0-10 15,0 6 1,-6-1-16,12-9 15,-1 0 1,0 0-16,27 0 16,-6 10-1,6 9-15,5-5 16,-5 9-16,16 6 16,-11 4-1,0-5-15,5 0 16,1-9-1,-1-5-15,6 10 16,-6-14 0,6-1-16,0 5 15,-1 10-15,1-15 16,5 1 0,0-1-16,11 1 15,5-6 1,-6 1-16,6 4 15,5-4 1,-5-5-16,0 5 16,0-10-1,5 0-15,-5-4 16,11 14-16,-1-10 16,6 10-1,5 4-15,11-9 16,5 5-1,-5-10-15,5-4 16,10-1 0,1-8-16,16-1 15,5-10-15,-1-4 16,17-4 0,-5-10-16,15-24 15,11-23 1,0-1-16,-5-13 15,-11-5 1,-21 4-16,-11-13 16,-5-6-1,-16-9-15,-10 15 16,-12-5-16,1 4 16,-11-19-1,1-27-15,9-15 16,1-5-1,-5-9-15,-17 5 16,1-5 0,-16 18-16,-11 15 15,-5 14 1,-17 19-16,-15 33 16,-5 15-16,0 8 15,-17 34 1,6 9-16,-5 19 15,11 14 1,4 9-16,22 0 16,5-9-1,32-33-15,0 0 16,0 0-16</inkml:trace>
  <inkml:trace contextRef="#ctx0" brushRef="#br0" timeOffset="4776.3707">13298 8411 0,'-63'43'16,"63"-43"0,0 0-1,0 0-15,0 0 16,0 0-16,0 0 16,-27-127-1,38 70-15,-1-9 16,-4-14-1,4-10-15,-4 5 16,4-4 0,1-10-16,-6 0 15,0 18 1,-10 15-16,-5 19 16,-1 5-16,0 9 15,-15-14 1,-6-1-16,0-3 15,-5-6 1,16 5-16,-6-5 16,-5 1-1,-5-1-15,0 10 16,5-5-16,-5 10 16,-11 4-1,17 14-15,-6 6 16,-1 3-1,12-8-15,-6 9 16,6 4 0,-12-4-16,1 0 15,-11-10 1,11 10-16,0 10 16,-5-6-16,5 5 15,-11-4 1,21 9-16,-20-5 15,15 5 1,-5-9-16,0 4 16,-11-4-1,0 9-15,-5-5 16,5-4-16,1 18 16,-1-9-1,11 5-15,15 9 16,-4 0-1,10 10-15,11-6 16,-6 15 0,6-4-16,-1 8 15,1 6 1,0-1-16,5 6 16,0 8-16,0 15 15,5 4 1,11 15-16,-16 23 15,-5 14 1,15 20-16,-4 13 16,-17 0-1,11 15-15,-16-10 16,21 0 0,-5-5-16,0-13 15,-5-6-15,0 5 16,5 0-1,-11 15-15,11 13 16,-5-13 0,-6-10-16,11-15 15,-10-18 1,4 5-16,6-15 16,6-13-16,-17-10 15,0 9 1,6-19-16,10-13 15,-5 4 1,6 4-16,10 6 16,-16-10-1,5 5-15,-5-19 16,-5 9 0,-1 0-16,-4-9 15,-1-5-15,11 0 16,-5 1-1,5-1-15,-5-14 16,15 0 0,-10 5-16,5-1 15,1 1 1,-12 23-16,6 10 16,0-14-16,0-1 15,6-13 1,-1-6-16,0 11 15,1-20 1,-1 5-16,16-10 16,-5-4-1,16-5-15,0 1 16,5-6 0,11 0-16,26 15 15,-5-10-15,5-9 16,16-5-1,-5 0-15,-10 0 16,-7 0 0,-4 9-16,-6-9 15,1 15 1,-1-1-16,-10-10 16,-11 11-16,-16-1 15,6-5 1,-22 1-16,0 4 15,-5-14 1,0 0-16,6 9 16,-1-23-1,6 5-15,10-15 16,0-4 0,0-29-16,11-23 15,-5-14-15,-6-24 16,11-14-1,-6-24-15,-15-4 16,-1 4 0,12 10-16,-6-5 15,-6-24 1,-4 10-16,-1 0 16,0-5-16,0-9 15,-5-5 1,-5 10-16,0-10 15,5-10 1,0 11-16,-11 3 16,22-13-1,-6-15-15,0-9 16,6 1 0,5 13-16,-5 5 15,-1 18-15,1 11 16,5 18-1,-16 28-15,10 10 16,-15 28 0,5 14-16,5 24 15,-5 24 1,6 13-16,-6 10 16,-6 0-16,12 0 15</inkml:trace>
  <inkml:trace contextRef="#ctx0" brushRef="#br0" timeOffset="10248.7213">18322 4704 0,'-37'0'16,"37"0"-1,0 0 1,0 0-16,0 0 16,0 0-16,0 0 15,0 0 1,0 0-16,0 0 16,0 0-1,-106-28-15,85 14 16,-1 9-1,7-9-15,-7 5 16,1 4-16,5 10 16,-5-10-1,5 5-15,-5 0 16,-6-9 0,6 4-16,-11-5 15,6 6 1,-6 8-16,11-4 15,-6 0 1,1 0-16,-6 10 16,5-10-16,-5 14 15,1-9 1,4-5-16,-10 0 16,5 9-1,-5-18-15,0 9 16,5-5-1,0 5-15,0 0 16,1 0-16,4-9 16,6 18-1,-6-9-15,1 5 16,5 4 0,-6 5-16,-10-9 15,0 4 1,5 6-16,-5-11 15,0 6 1,5-1-16,5 5 16,1 0-16,-6 1 15,5-1 1,-10 9-16,0-4 16,0 5-1,5-5-15,6 9 16,-1-9-1,1 4-15,4 6 16,1-1 0,11-9-16,-1 4 15,-5 6-15,-5-15 16,5 9 0,0 6-16,0-6 15,0-4 1,6 5-16,-6-5 15,0 18 1,10-8-16,1-6 16,-5 10-1,-1 14-15,6-4 16,-11 4-16,5 0 16,-5 5-1,11-9-15,-6-6 16,-10 1-1,10 0-15,1-5 16,5 0 0,-11 5-16,0 4 15,10 0-15,-10 6 16,6-1 0,-1 5-16,-5 14 15,6-10 1,-6 10-16,5-4 15,1-6 1,-1-4-16,0-5 16,6 15-1,0-15-15,-1 9 16,12-18-16,4 9 16,-4 10-1,-17-29-15,-5 15 16,16 4-1,5 9-15,-5-13 16,6-15 0,-1 14-16,6-4 15,-6 0-15,0 4 16,1-13 0,9 8-16,-9 6 15,15-5 1,-5-5-16,-5 9 15,-1 0 1,1-13-16,-6-1 16,6-9-16,-6 9 15,0-18 1,1 4-16,10-9 16,-6 9-1,6-5-15,0 5 16,0 5-1,0 0-15,5 0 16,6 14 0,-12-19-16,7 14 15,4 1-15,-10-11 16,5 1 0,1 5-16,-1-5 15,-5 0 1,10-10-16,-10 5 15,0 0 1,0 1-16,5-6 16,-5 5-16,0-9 15,5 4 1,0-4-16,1-5 16,-1 9-1,16-4-15,-10 5 16,-1-6-1,-5 1-15,11-5 16,5 5 0,-10-1-16,-6 1 15,11 0-15,0 0 16,-6 4 0,1 0-16,-6-9 15,11 5 1,-6-5-16,1 5 15,5 0 1,-6-5-16,6 0 16,-6-5-16,-10 0 15,11 0 1,-6 1-16,6-1 16,-1 0-1,6 1-15,-16-11 16,21 6-1,-10-5-15,-1 4 16,-5-4-16,16 0 16,-5 0-1,5-14-15,1-1 16,-7 1 0,22-5-16,-15 0 15,-1-19 1,5 0-16,1-4 15,-12-10 1,-9-10-16,-1 10 16,-11 10-1,6-1-15,-5 0 16,-6-9-16,-5 10 16,6-15-1,-6-4-15,0 4 16,5-5-1,-5-9-15,0 15 16,-5 8-16,5 6 16,0-10-1,0 4-15,-11 1 16,6-10 0,-6 10-16,0-10 15,6-4 1,0 4-16,5 0 15,5 1 1,0 13-16,1 10 16,-1-5-16,0 0 15,-5 14 1,-5-4-16,10 4 16,-10 1-1,0-6-15,-1 10 16,1-9-1,0-1-15,-6 5 16,1 1-16,-1-6 16,6 1-1,5-10-15,-11-5 16,6-9 0,0 5-16,-1 4 15,-4-9 1,-1 0-16,-5 10 15,5 4 1,6 9-16,10-4 16,-15 19-16,5 19 15,5 9 1,15 0-16</inkml:trace>
  <inkml:trace contextRef="#ctx0" brushRef="#br0" timeOffset="20712.7949">9479 15491 0,'0'0'0,"0"0"16,0 0-16,0 0 16,0 0-1,0 0-15,0 0 16,0 0 0,0 0-16,0 0 15,0 0 1,111 70-16,-95-70 15,0 0-15,5-9 16,1 4 0,4-4-16,6-1 15,0 1 1,0 9-16,-1-10 16,17 10-1,-11 10-15,6-10 16,-6 0-16,5 0 15,-10-10 1,11 10-16,-12-4 16,6-10-1,-10 14-15,5-10 16,-6 5 0,1-9-16,5 5 15,5 4-15,-11 0 16,6 1-1,0 4-15,0 4 16,-6-4 0,6 5-16,0 0 15,0 4 1,5 5-16,-10-14 16,4 5-1,1 5-15,-5-6 16,5 10-16,5-4 15,-5-10 1,-1 9-16,6 1 16,-5-10-1,0 4-15,0-4 16,10-4 0,1 8-16,-6-4 15,0 0-15,6-4 16,-6-1-1,16 5-15,-6 0 16,1-5 0,0 1-16,-11-1 15,11 10 1,-6-5-16,-5 4 16,1-4-1,-1 0-15,0 5 16,-5-10-16,-1 5 15,7 0 1,4 5-16,-5-10 16,6 5-1,26 0-15,-11 0 16,0-4 0,1-1-16,-6 10 15,5-1 1,-5-8-16,-5 8 15,5-8 1,0-1-16,5 10 16,11-5-16,-10 0 15,20 4 1,1-8-16,-11 4 16,-6-5-1,1-9-15,-11 0 16,5 14-1,-4-15-15,4 15 16,-5-9-16,0 4 16,5-4-1,6 4-15,0 0 16,-1 5-16,-4 0 16,-17-4-1,1 4 1,-1 0-16,0-5 15,-4 5 1,-1-5-16,0 1 16,11 8-16,-6 6 15,11-6 1,0-4-16,5 0 16,1-4-1,4 8-15,-4-4 16,-1-4-1,-5-6-15,-5 10 16,5 0-16,5-4 16,-5 4-1,16 0-15,-5-5 16,0 0-16,10-9 16,-5 0-1,5 9 1,-5-4-16,0 4 15,-16 0 1,6 5-16,4 0 16,11 5-16,11-10 15,6-4 1,4-5-16,11 4 16,27-4-1,21-9-15,10 4 16,22-14-1,31 14-15,-217 19 16,0 0-16,0 0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09:52:17.7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16895 13925 0,'27'-14'15,"-27"14"-15,0 0 16,0 0 0,116 0-16,-68 0 15,5 4-15,-5-8 16,16 4 0,-6 0-16,6-14 15,5-1 1,10-4-16,-5-4 15,1-5 1,10 4-16,-6 0 16,-10 1-16,0-5 15,-16-1 1,0 1-16,0-10 16,0-4-1,-10-15-15,-1-9 16,6 0-1,-6-23-15,6-1 16,-6 10 0,1 0-16,-11 4 15,0-9-15,-1-4 16,-4-15 0,-6 0-16,0-14 15,-10 5 1,0 9-16,-1 5 15,-4-5 1,-6 10-16,-6 9 16,1 19-16,-6 10 15,-5 18 1,-5 5-16,5 14 16,-10-9-1,-6 4-15,0 5 16,-10-14-1,-1 0-15,-5 0 16,-5 0-16,0 5 16,0 14-1,0-15-15,0 1 16,-5 5 0,-1-1-16,6 5 15,0 0 1,-5-9-16,-11 0 15,0-5-15,-16 0 16,6 4 0,4 1-16,6 0 15,0 14 1,0-1-16,6 6 16,4 9-1,-9 0-15,4 9 16,0-9-1,-5 15-15,-5-6 16,10 5-16,-5 10 16,6-5-1,-1 9-15,-5 10 16,0 4 0,-5 5-16,0 10 15,-1 4 1,1 5-16,0 0 15,10 0-15,11-9 16,5 14 0,11 9-16,5 5 15,0 4 1,6 1-16,5 4 16,-11 1-1,5-15-15,6 5 16,5-10-1,11 10-15,-6-10 16,11 10-16,0-14 16,11 0-1,5 4-15,5-4 16,0 9 0,27 15-16,0 18 15,21 19 1,10 9-16,27 1 15,27 4 1,26-9-16,32-29 16,69-47-16</inkml:trace>
  <inkml:trace contextRef="#ctx0" brushRef="#br0" timeOffset="23732.7446">15924 8044 0,'0'0'16,"0"0"-1,0 0 1,0 0-16,0 0 16,0 0-1,0 0-15,0 0 16,0 0-16,0 0 15,0 0 1,0 0-16,0 0 16,0 0-1,165 14-15,-70-47 16,33-10 0,4-4-16,17-24 15,15 1-15,6-20 16,5-9-1,11-5-15,-11 0 16,-11 10 0,-5 14-16,-5 14 15,-11 5 1,-21-1-16,-26 20 16,-22-1-1,-26 15-15,-11 14 16,-16 5-16,-21 13 15,0-8 1,0-11-16</inkml:trace>
  <inkml:trace contextRef="#ctx0" brushRef="#br0" timeOffset="24673.7199">16381 7633 0,'0'0'15,"0"0"-15,0 0 16,0 0 0,0 0-16,0 0 15,0 0-15,0 0 16,0 0-1,-38 128-15,23-119 16,-12 5 0,-5 10-16,0-5 15,-5 9 1,0-4-16,5 4 16,0 14-1,-5 5-15,-10 19 16,-1-4-16,11-6 15,0 6 1,-1-15-16,12 5 16,5-19-1,15-14-15,-4-5 16,15-10 0,0-4-16,17 0 15,-7 5-15,17 9 16,5-4-1,16 9-15,6 0 16,20 4 0,22-9-16,11 0 15,15-14 1,6 0-16,15-23 16,1 23-1</inkml:trace>
  <inkml:trace contextRef="#ctx0" brushRef="#br0" timeOffset="46428.0579">29128 8463 0,'69'10'0,"27"9"15,-22 9 1,-26 14-16,-38 20 16,-10 8-1,-5 6-15,-6 4 16,1 5 0,-1 33-16,11-14 15,-10 9 1,-1-14-16,-10 5 15,5 9-15,-5 5 16,5 14 0,-5-19-16,-1 5 15,1-19 1,5-9-16,0 13 16,0-4-1,6-4-15,-6-15 16,11-19-16,5-23 15,5-19 1,0-19-16,6 0 16,-1 0-1,6-90-15,-5 19 16,5-13 0,-6-30-16,6-8 15,-5-15-15,5-9 16,0-15-1,0-4-15,10 5 16,1-5 0,-1 33-16,1 9 15,-17 5 1,6 24-16,-16 14 16,0 23-1,-5 15-15,5 13 16,-5 15-16,-6 14 15,11 0 1,-11 76-16,6-24 16,-11 37-1,-5 39-15,-5 46 16,-12 15 0,12 28-16,-11 0 15,10-15 1,1-22-16,4-15 15,-4-29-15,10-27 16,5-29 0,6-42-16,0-24 15,5-14 1,0 0-16,0-123 16,16-32-1,0-53-15,10-51 16,-10-5-1,5-10-15,-10 1 16,-1 23-16,1 47 16,0 43-1,-17 37-15,12 57 16,-1 38 0,-5 28-16,-5 0 15,5 66 1,-6 14-16,-4 38 15,-1 37-15,-10 29 16,10 10 0,-10 4-16,5 19 15,6 9 1,-1-28-16,16-33 16,-5-37-1,0-29-15,11-33 16,-6-29-16,6-37 15,-1 0 1,-10 0-16,0-75 16,0 14-1,0-20-15,0-46 16,-5-24 0,10 0-16,-5-9 15,11 9 1,-6 19-16,1 23 15,-1 25-15,0 32 16,-5 14 0,0 24-16,6 14 15,-1 0 1,-10 66-16,5-24 16,-6 5-1,-4 10-15,10 9 16,-16 28-16,10 15 15,-4 13 1,-1 10-16,-5 5 16,0-9-1,0-10-15,1-24 16,4-9 0,-5-24-16,32 10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09:56:07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16211 6431 0,'10'113'16,"-10"-113"-16,0 0 15,0 0 1,0 0-16,0 0 15,0 0 1,0 0-16,-106 14 16,64-28-1,-6 0-15,0-10 16,6 1-16,-6 8 16,6-3-1,-6-1-15,-5 4 16,0 6-1,-5 0-15,5-6 16,-6 6 0,6 4-16,0 5 15,-5 0 1,-6-9-16,6 4 16,5 10-16,0-5 15,-6-5 1,6 19-16,-16-14 15,11 14 1,0 1-16,-6-6 16,0 15-1,1-1-15,-1 1 16,6-10-16,4 5 16,12 14-1,0-5-15,-1 15 16,-5-1-1,6 0-15,-6 6 16,6-1 0,-11 0-16,5 5 15,16 4 1,0-27-16,1 18 16,4-5-1,6 1-15,0 13 16,5-18-16,0 9 15,5 0 1,6 10-16,0-10 16,-6 15-1,-5 4-15,11-10 16,-6 5 0,6 10-16,-1 0 15,-4-14-15,10 4 16,0-14-1,-5 0-15,5-9 16,-6-10 0,12 0-16,-1 1 15,5-10 1,1 0-16,5-1 16,-5 1-1,-6 0-15,11 0 16,0-5-16,0 5 15,0-5 1,-6 0-16,6 5 16,11-5-1,-6-4-15,0 4 16,6 0 0,4 10-16,1-6 15,5 6-15,0-10 16,6-4-1,-11 4-15,10 14 16,-10-14 0,5 0-16,0 1 15,-5-11 1,0 6-16,-6-10 16,6 14-1,-5-5-15,5-4 16,5-10-16,0 5 15,5-4 1,11 4-16,-5 0 16,5 0-1,0 0-15,0 4 16,6-4 0,-1 0-16,-5 0 15,0 0-15,-5 0 16,-11 5-1,0-5-15,-5 0 16,10-9 0,-10 9-16,11-5 15,-1 0 1,6 0-16,-6 1 16,17-6-1,-6 6-15,10-6 16,1 5-16,0-9 15,5 5 1,0-10-16,-11-19 16,6 10-1,-6-5-15,0 0 16,1-5 0,-1 5-16,0-14 15,1 0-15,-12 0 16,-4-1-1,-11-3-15,0-1 16,-11-5 0,-11-14-16,-4-9 15,10-24 1,0-18-16,-11-10 16,5 19-1,1 4-15,5 29 16,-5-5-16,-6 28 15,-5 10 1,-5 10-16,-11 4 16,5 0-1,-15 0-15,-1-1 16,-15-17 0,-1 13-16,1 5 15,-11 5-15,0 4 16,-6 19-1,-4-9-15,4 14 16,6-9 0,-16 4-16,6 5 15,-6 14 1,-64-9-16</inkml:trace>
  <inkml:trace contextRef="#ctx0" brushRef="#br0" timeOffset="9253.9094">13675 11949 0,'-58'47'16,"58"-47"-1,0 0-15,0 0 16,0 0-1,0 0-15,0 0 16,0 0 0,0 0-16,0 0 15,111-14 1,-58 0-16,27-15 16,-6 1-16,11-10 15,-6 0 1,1 10-16,0-10 15,-6 10 1,-5 0-16,-11 9 16,1 5-1,-1-5-15,-5 10 16,0 4 0,-11 5-16,6 0 15,0 0-15,0 0 16,-1 9-1,-4 1-15,5 4 16,-6-9 0,6 9-16,-6 0 15,6 0 1,0 0-16,-1 0 16,6 0-16,11-4 15,10-5 1,11 4-16,21 5 15,11-14 1,16-9-16,10 4 16,16-4-1,32 9-15,5 9 16,-47 38 0</inkml:trace>
  <inkml:trace contextRef="#ctx0" brushRef="#br0" timeOffset="18389.0197">12651 10213 0,'186'19'16,"-186"-19"-1,0 0-15,0 0 16,-16 137 0,21-90-16,-10-5 15,0-13 1,-6-6-16,6 6 16,-6-6-1,6-18-15,0 9 16,-1 0-16,1 0 15,5 0 1,-16 10-16,16 4 16,-5-4-1,-1 32-15,1 10 16,5 5 0,-5 14-16,5 5 15,5 9-15,-16 9 16,6-9-1,-5 0-15,-1-4 16,0-1 0,-5-9-16,6 9 15,-1-4 1,1 9-16,-1-14 16,0-14-1,11-24-15,-5-14 16,16-5-16,-11-19 15,5-9 1,16 0-16,-10 0 16,5-14-1,0 5-15,10 9 16,6-10 0,5 6-16,6-1 15,-6-9 1,10 14-16,1-10 15,5 6-15,6 4 16,-1 4 0,0 1-16,11 0 15,6-5 1,4 5-16,6-1 16,0-4-1,-6 0-15,-4 0 16,-1-4-16,0-1 15,1 0 1,-17 0-16,6 5 16,-1 0-1,1 0-15,0 5 16,-1 0 0,1-5-16,-1 0 15,-9 0-15,-7 0 16,1 0-1,0-5-15,5 5 16,0 0 0,11 0-16,15-5 15,1 1 1,10 13-16,-11-9 16,-10 0-16,-10 0 15,-1-5 1,-10 1-16,-6 4 15,1 0 1,-6-14-16,5 14 16,-5 0-1,-5 0-15,5-5 16,1 5 0,-1 0-16,-6 0 15,1 0-15,-5-10 16,-1 10-1,-4-4-15,-1 8 16,5-4 0,-4 10-16,-1-10 15,5 0 1,11 0-16,-5 0 16,0-14-1,5 18-15,0-8 16,-5 4-16,0-14 15,-5 14 1,4-10-16,-4 5 16,-1-9-1,1-9-15,-6-1 16,0-9 0,6-14-16,-1-14 15,1-20-15,5-8 16,-11-1-1,-5-9-15,0 10 16,-6-15 0,-4-14-16,-1 19 15,-5-14 1,0 23-16,0-4 16,5 13-1,-5 11-15,-5 4 16,5 14-16,-5-5 15,5 1 1,0-6-16,5-13 16,-10 14-1,10 9-15,-5 9 16,5 10 0,-5 10-16,6 9 15,-6 9-15,0 0 16,5 0-1,-10-4-15,5 4 16,5-4 0,-5 4-16,0-9 15,-5 9 1,5-4-16,0 9 16,-6 0-16,6 0 15,-10 0 1,-1 0-16,-5 0 15,6 9 1,-17-18-16,1 9 16,-6 9-1,0-9-15,-5 0 16,-16 0-16,5 0 16,-10 0-1,-1 0-15,1 0 16,5 10-1,0-15-15,5 5 16,0 0 0,11 0-16,-5 5 15,10-10 1,-5 0-16,0-4 16,0 4-1,5 5-15,-5 0 16,-1 0-16,-9 0 15,-1 0 1,-5 14-16,5-4 16,-5-6-1,5 1-15,-5 4 16,11 1 0,-1-5-16,6-1 15,0 6-15,0-5 16,-11 9-1,1-14-15,-1 4 16,0 11 0,0-15-16,-5 4 15,6 6 1,-7-1-16,1-4 16,6-5-1,4 9-15,1-4 16,5-5-16,5 9 15,-5 6 1,5-15-16,-11 14 16,1-10-1,-11-4-15,5 10 16,0-1 0,-5-9-16,0 5 15,6 0-15,-1-5 16,-5 0-1,16 0-15,0 9 16,5-9 0,5 10-16,6-1 15,-6-4 1,-4-5-16,-7 0 16,7 0-16,-1 4 15,0-8 1,-10 18-16,-6-9 15,5-1 1,-10 6-16,0 9 16,11-10-1,-1 15-15,6 4 16,11 0 0,-6 1-16</inkml:trace>
  <inkml:trace contextRef="#ctx0" brushRef="#br0" timeOffset="36577.9497">13617 13665 0,'-59'76'16,"59"-76"-16,0 0 16,0 0-1,0 0-15,0 0 16,0 0 0,0 0-16,117 9 15,-32-18 1,42-5-16,22-5 15,36 5 1,-9 4-16,9 1 16,17-1-1,10 1-15,-26 0 16,-11-10-16,-11 9 16,1-9-1,-6 1-15,-21 13 16,-11-19-1,-10 10-15,-6-14 16,6 4 0,0-9-16,-11 0 15,-16 10-15,-21-1 16,-11 0 0,-21 6-16,-5 3 15,-16 6 1,-11 0-16,-5-1 15,0-4 1,0 5-16</inkml:trace>
  <inkml:trace contextRef="#ctx0" brushRef="#br0" timeOffset="43280.2668">18434 12755 0,'180'52'15,"-180"-52"1,0 0-16,0 0 16,0 0-1,133 0-15,-96 0 16,0-14 0,0 0-16,-5-15 15,5 15-15,-11-9 16,12 4-1,-7-5-15,12 5 16,-6-4 0,5 4-16,17-14 15,4-9 1,1-10-16,0 0 16,-11-5-1,-5-9-15,-11-9 16,-5-1-16,-6 5 15,-10-4 1,-5-19-16,4-1 16,7 6-1,4-10-15,1-5 16,-6-9 0,11-10-16,-11-14 15,-10-4-15,-11 4 16,-6 19-1,-4 5-15,4 0 16,-15 9 0,-5-14-16,-6 0 15,0 19 1,16 0-16,-10 19 16,-1 14-1,6 0-15,5 19 16,-5 14-16,-1 4 15,12 15 1,-6-9-16,-5 18 16,-6-23-1,-5 14-15,-10 4 16,-6-4 0,0 5-16,1-10 15,-6 14-15,0 5 16,-6 5-1,6 4-15,-5 1 16,15-1 0,1 10-16,5 4 15,5 6 1,5-6-16,6 6 16,-5-11-16,5 6 15,5 4 1,0 1-16,0 4 15,0 9 1,-11-9-16,6 5 16,-5 0-1,-1-1-15,1 10 16,-6-9 0,5-5-16,-10 0 15,11 10-15,-6-1 16,0 5-1,5 5-15,6 5 16,-5 13 0,-6 6-16,0 9 15,5-10 1,1 5-16,5-4 16,-1-15-1,7 10-15,-1 0 16,0 18-16,10 15 15,-4-5 1,-1 5-16,11-5 16,-5 5-1,0 9-15,-1 5 16,6 0 0,0-15-16,0-8 15,-5-15-15,10-14 16,1-9-1,-6-6-15,5-3 16,5-1 0,1-5-16,0 1 15,5 13 1,5 6-16,-5-11 16,5-3-1,0 4-15,6-10 16,5 0-16,5 1 15,-5-10 1,-1 5-16,6 4 16,-5-14-1,0-9-15,5 5 16,0-5 0,6-5-16,-6 0 15,5-9-15,-4-5 16,4-5-1,6-9-15,-6-5 16,1-9 0,-1-10-16,11-5 15,0-13 1,-5-10-16,-6 0 16,-5-19-1,-31-24-15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09:58:22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11182 9930 0,'-27'10'16,"27"-10"-1,0 0-15,0 0 16,0 0-1,0 0-15,0 0 16,0 0 0,0 0-16,0 0 15,0 0-15,0 0 16,0 0 0,0 0-16,0 0 15,0 0 1,0 0-16,0 0 15,0 0 1,0 0-16,96 132 16,-49-109-1,1 5-15,0 1 16,5 13-16,-5-4 16,10 14-1,-5-5-15,-5 0 16,10 5-1,-5-5-15,0 0 16,11 5 0,-6-5-16,17-4 15,4-5-15,-5-5 16,1 4 0,-6-4-16,0-14 15,-6 5 1,6-10-16,11 0 15,-1 0 1,6-4-16,5-1 16,6-4-1,-11 0-15,0-1 16,0 15-16,5-9 16,11 4-1,5 0-15,10 14 16,-4-9-1,-17-10-15,6 10 16,-11-5 0,0 1-16,11 3 15,-11 1-15,6 10 16,-6-10 0,-10-1-16,-1-3 15,11-1 1,6 9-16,5-9 15,10-9 1,-5-5-16,6 0 16,-12-5-1,1 5-15,0-9 16,10 9 0,6-5-16,0-9 15,-6-14-15,1-10 16,-1 0-1,0 10-15,6 0 16,-11-1 0,0-13-16,-15 4 15,-7 5 1,1-4-16,5-1 16,1-5-16,-1-9 15,0 1 1,-16-20-16,-5-14 15,-10-14 1,4 0-16,6-10 16,5 1-1,6-10-15,0 5 16,-6-10-16,5-9 16,-4-5-1,-6 1-15,-11 18 16,6-29-1,-1-8-15,1-6 16,-11 15 0,-5-9-16,-6-10 15,1-5-15,-11 0 16,5-4 0,-16 4-16,-5-5 15,-11 20 1,-5 8-16,-16-4 15,-5 15 1,-6 18-16,-15-14 16,-6 14-16,-5 19 15,-10 9 1,-17 5-16,0 15 16,-15 13-1,-1 10-15,-4 14 16,-22 0-1,-6 4-15,-10-8 16,-5 8 0,11 11-16,-6-1 15,-6 9 1,-9-9-16,-1 5 16,21 10-16,11 4 15,-11 0 1,1 0-16,-17 9 15,17-14 1,-1 10-16,11-5 16,-5-5-1,-6 1-15,-5-11 16,21 1-16,11 0 16,6 0-1,4 4-15,-5 6 16,-5-1-1,5 0-15,11 10 16,16 0 0,5-5-16,-11 4 15,-5-4-15,11 10 16,-11-10 0,-5 14-16,11-9 15,10 4 1,5 5-16,6 1 15,-1-1 1,6-5-16,-5 24 16,-1-5-1,1-4-15,-11 4 16,6 10-16,-17 0 16,11 4-1,-5 5-15,-1 15 16,-4-20-1,10 15-15,0-15 16,0 10 0,0 0-16,-5-10 15,5 1-15,10 4 16,17-5 0,0 6-16,-1 13 15,1 5 1,-17 5-16,6 4 15,0 1 1,-5-1-16,5 10 16,-16-19-1,16 0-15,-11 5 16,16-5-16,-5 23 16,6-4-1,4 19-15,6-5 16,5-5-1,0-13-15,1 3 16,-7 6 0,7-14-16,9 8 15,-4-13-15,10-10 16,5 10 0,1-5-16,-1 0 15,0 5 1,6-10-16,5-4 15,0 14 1,-10-5-16,10 14 16,0 5-1,-11-5-15,6 0 16,5-19-16,-6 1 16,1 4-1,16-24-15,-11 10 16,0 5-1,0 9-15,0 0 16,10 14 0,6 5-16,0 4 15,0-8-15,0-11 16,5 1 0,0-5-16,6 0 15,-6-14 1,0 5-16,1-5 15,-1-15 1,0 6-16,0-15 16,-5-14-1,0 0-15,21 0 16</inkml:trace>
  <inkml:trace contextRef="#ctx0" brushRef="#br0" timeOffset="8945.9454">11887 11477 0,'11'-33'16,"-11"33"-16,0 0 15,0 0 1,0 0-16,0 0 16,0 0-16,0 0 15,127 24 1,-106-24-16,1 4 15,-1 1 1,0 0-16,0-1 16,1 1-1,-1 0-15,0-5 16,11 5-16,16-1 16,5-8-1,0 4-15,10 4 16,1-4-1,10 0-15,11 0 16,0 5 0,-5 5-16,-1-1 15,1 0 1,5 6-16,-6-11 16,-15 1-16,-1-5 15,6-5 1,6 1-16,4 4 15,-4-5 1,4 5-16,-10-5 16,11 5-1,-1 0-15,-4-5 16,-1 5-16,0 0 16,16-4-1,-5-1-15,5 0 16,0 1-1,1 4-15,-6-10 16,5 10 0,5-9-16,1-6 15,4 11 1,-4-6-16,-11 1 16,5-5-16,0 9 15,-5-9 1,11 0-16,-6 4 15,5 6 1,1 4-16,-6-15 16,-10 15-1,-6-9-15,0 18 16,-5-9 0,-11-9-16,1 18 15,4-4-15,12 5 16,-6-10-1,5 14-15,5-14 16,6 14 0,16-24-16,5 20 15,6-10-15,-1 0 16,-5 5 0,-5 4-16,-6-9 15,6 9 1,-5-9-16,-1 5 15,-15 5 1,-1-6-16,-10 1 16,-16 4-1,-21 1-15,-11-5 16,-15 4 0,-6-4-16,0-10 15,-69 0-15,69 5 16,0 0-1,0 0-15</inkml:trace>
  <inkml:trace contextRef="#ctx0" brushRef="#br0" timeOffset="13212.2403">14763 12765 0,'-85'42'0,"85"-42"16,0 0-1,0 0-15,0 0 16,-112 137-1,86-85-15,5-15 16,-6 15 0,-10 19-16,5 5 15,-10-1 1,-1 10-16,6 0 16,0 0-1,0-19-15,10 4 16,6-4-16,10-14 15,17 5 1,4 0-16,17 9 16,5 0-1,5 0-15,0 4 16,0-4-16,6-9 16,-1-5-1,6-10-15,-6-18 16,16-10-1,-4-9-15,4-1 16,6-18 0,5-5-16,5-9 15,0-5 1,-16-5-16,1-9 16,-6-5-16,-11-23 15,1-10 1,4-19-16,-9 5 15,4 0 1,0 5-16,-4 9 16,-7 14-1,-9-4-15,-6 28 16,-11-1 0,-5 20-16,-11 9 15,6-9-15,-11 0 16,-10-1-1,-1 1-15,-15-5 16,-1-19 0,-5 10-16,6 4 15,-6 10 1,6-1-16,5 6 16,-1 18-1,1-14-15,11 19 16,-1 5-16,-5 0 15,6 9 1,-32 0-16</inkml:trace>
  <inkml:trace contextRef="#ctx0" brushRef="#br0" timeOffset="14185.5105">14455 10836 0,'-11'28'0,"11"-28"15,0 0 1,0 0-16,0 0 16,0 0-1,0 0-15,-53 165 16,27-118-16,-17 14 16,6 20-1,-5-1-15,-11-5 16,5 20-1</inkml:trace>
  <inkml:trace contextRef="#ctx0" brushRef="#br0" timeOffset="16096.1072">13962 12779 0,'-54'4'15,"54"-4"-15,0 0 16,0 0 0,0 0-16,0 0 15,0 0 1,-132-18-16,84 8 16,-5 20-1,-11 4-15,-5 0 16,-5 0-1,-5 0-15,4 19 16,1 5-16,5 14 16,5 0-1,22-5-15,10 9 16,22 6 0,-1 13-16,6 1 15,10 9 1,6-5-16,-1-9 15,11-10-15,1-14 16,15-9 0,5-10-16,6-14 15,-6-14 1,11-14-16,0 0 16,0-19-1,16-5-15,-5-9 16,5 5-16,-5-15 15,-1 0 1,-10 10-16,-10-5 16,-11 0-1,-6 5-15,-5 0 16,-5 0 0,6 0-16,-1 0 15,5 4 1,-4 10-16,-7 5 15,-4 14-15,-6 4 16,-5 10 0,0 0-16,0 0 15,0 0 1,-26 62-16,10-34 16,0 5-1,5-5-15,1 5 16,5 10-1,-1 9-15,-10 14 16,11 18-16,-11 20 16,5 9-1,-4 1-15,-1-1 16,0 9 0,-5 10-16,-1 0 15,1-23 1,5-5-16,0-19 15,0-15-15,6-13 16,-1-19 0,11-10-16,5-4 15,1-10 1,-12-10-16,6-4 16,0 10-1,0-10-15,6 0 16,-1 0-1,6 0-15,-11 0 16,0 0-16,0 0 16</inkml:trace>
  <inkml:trace contextRef="#ctx0" brushRef="#br0" timeOffset="16931.0515">12407 14599 0,'0'0'0,"0"0"16,0 0-16,0 0 16,0 0-1,0 0-15,0 0 16,53 151-1,-53-127-15,-16 23 16,-5 28 0,-5 10-16,4-9 15,1-6 1,0-18-16,5-19 16,-11 5-16,27-38 15,0 0 1,0 0-16</inkml:trace>
  <inkml:trace contextRef="#ctx0" brushRef="#br0" timeOffset="17819.204">11410 12548 0,'0'0'0,"0"0"16,0 0-16,0 0 15,0 0 1,-32 188-16,-21-98 16,-43 37-1,-15 52-15,-6 34 16,6 4-1,5-43-15,37-28 16,21-28 0,16-28-16,22-34 15,20-23-15,22-9 16,11-10 0,26 5-16,21 0 15,16 9 1,16 10-16,10 4 15,17 10 1,10 0-16,-26-14 16,5 4-16,-16 6 15,-32-15 1,-21-10-16,-27-9 16,-15 0-1,-22-14-15,-5 0 16,0-18-1,0-25-15</inkml:trace>
  <inkml:trace contextRef="#ctx0" brushRef="#br0" timeOffset="18280.792">11686 13741 0,'0'0'0,"0"0"16,0 0-16,0 0 16,0 0-1,0 0-15,0 0 16,0 127 0,-16-51-16,0 32 15,0 29 1,-5 4-16,5-9 15,0 10 1,0-19-16,0-15 16,11-18-16,5-29 15,5-28 1,-5-5-16,11-28 16,-17 0-1</inkml:trace>
  <inkml:trace contextRef="#ctx0" brushRef="#br0" timeOffset="19257.9391">16290 13779 0,'0'0'16,"0"0"-16,0 0 15,0 0 1,0 0-16,0 0 15,0 0-15,0 0 16,0 0 0,0 0-16,0 0 15,0 0 1,0 0-16,0 0 16,0 0-1,0 0-15,0 0 16,0 0-1,0 0-15,0 0 16,0 0-16,0 0 16,0 0-1,0 0-15,0 0 16,0 0 0,0 0-16,0 0 15,0 0 1,0 0-16,0 0 15,-100-99-15,94 99 16,6 0 0,0 0-16,0 0 15,64 18 1,-27-8-16</inkml:trace>
  <inkml:trace contextRef="#ctx0" brushRef="#br0" timeOffset="19897.3897">17436 12920 0,'0'0'16,"0"0"-16,0 0 15,0 0 1,0 0-16,0 0 15,0 0-15,0 0 16,-16 128 0,22-48-16,-17 9 15,6 29 1,-1 10-16,-10-1 16,1-4-1,-1 4-15,-6 0 16,1 5-1,5-9-15,0-10 16,0-28-16,11-14 16,0-24-1,5-23-15,5-24 16,0 0 0,11 0-16</inkml:trace>
  <inkml:trace contextRef="#ctx0" brushRef="#br0" timeOffset="21108.9881">18391 12996 0,'0'0'0,"0"0"15,0 0-15,0 0 16,0 0 0,0 0-16,0 0 15,0 0 1,0 0-16,-64 136 16,27-98-1,0 0-15,-5 9 16,-1 5-1,11 5-15,-5 9 16,6 9-16,9-4 16,1 4-1,0-4-15,10 0 16,1 9 0,4 14-16,-4-9 15,4 5 1,6 9-16,6-10 15,-6-23-15,10 5 16,-4-19 0,10-9-16,-6-6 15,6-8 1,5-6-16,6-4 16,-1-10-1,-4 6-15,-1-15 16,5-10-1,11 5-15,1-9 16,15 0-16,5-9 16,6-6-1,5-8-15,0-1 16,-11-5 0,-5 6-16,-11-6 15,-4 10 1,-7-5-16,1-13 15,0 3-15,-5-13 16,-1 4 0,1-18-16,4 4 15,1-14 1,-5 10-16,-1 4 16,-4 5-1,-7 10-15,1 4 16,-5 9-1,-6-9-15,1 0 16,-6 10-16,-6 0 16,-4 4-1,4 10-15,-10 13 16,1 1 0,-7 5-16,1-1 15,-11 10 1,6-4-16,-6-6 15,0 6-15,6-11 16,-12 1 0,7 0-16,-7 0 15,1 4 1,6 10-16,-1 0 16,0 10-1,0 4-15,11 0 16,0-9-1,5 9-15,10-4 16,1 4-16,5 0 16,0-9-1</inkml:trace>
  <inkml:trace contextRef="#ctx0" brushRef="#br0" timeOffset="22492.3992">19717 12670 0,'53'14'0,"-53"-14"16,0 0-1,0 0-15,0 0 16,0 0 0,122-14-16,-69 10 15,6 4 1,4 4-16,-9 10 16,-12 1-1,-10 8-15,-11 5 16,-5-13-1,-16 13-15,0-9 16,0 0-16,-11 4 16,1 1-1,-6 4-15,0 5 16,-5 10 0,-6 4-16,-5 5 15,6 9 1,5-14-16,-1 5 15,12 0-15,4 0 16,6 4 0,0 1-16,16 4 15,0-14 1,11 5-16,-1-9 16,11-10-1,6-5-15,-6-9 16,11-5-1,5-5-15,0-9 16,5-14-16,-10 5 16,-11-5-1,0-38-15</inkml:trace>
  <inkml:trace contextRef="#ctx0" brushRef="#br0" timeOffset="33936.1055">9882 16170 0,'85'28'16,"-85"-28"0,0 0-16,0 0 15,0 0-15,0 0 16,117-38 0,-80 34-16,5 8 15,22-8 1,15 4-16,38-5 15,32 5 1,5-10-16,10-8 16,16 3-1,22 6-15,5-19 16,-11-1-16,0-8 16,6 4-1,0 0-15,-17 4 16,1 15-1,10 0-15,-21 0 16,-5-10 0,5 15-16,16 4 15,-16 5 1,-21 0-16,-16-5 16,5 15-16,6-10 15,-17 5 1,-15-5-16,-6-5 15,6-5 1,0 15-16,21-24 16,0 10-1,-6-10-15,12 0 16,9 0-16,17 15 16,5-1-1,6-5-15,10 6 16,-1-10-1,-4 4-15,-5-9 16,4-4 0,17-1-16,-17 5 15,-4-4-15,-6 9 16,5-15 0,-5 10-16,11 10 15,10 9 1,1 0-16,-12 5 15,-15-1 1,10 10-16,-10 1 16,-21-6-1,-17 1-15,-10-1 16,-16-4-16,-15 14 16,-17-10-1,-26-18-15,-22-1 16,32-4-1</inkml:trace>
  <inkml:trace contextRef="#ctx0" brushRef="#br0" timeOffset="40859.058">10126 11623 0,'48'-19'0,"-48"19"15,0 0 1,0 0-16,0 0 16,0 0-1,0 0-15,106 156 16,-64-95-1,11 10-15,27 19 16,0 9-16,10 5 16,5-5-1,17 9-15,15 34 16,16 18 0,27 24-16,21 28 15,-16 10 1,16 18-16,16 1 15,0 9 1,-27-5-16,0-28 16,-20-28-16,-12-20 15,1-4 1,-27-28-16,-6-14 16,6-10-1,0-9-15,6 18 16,-1 34-1,6 0-15,5 4 16,-16-14-16,-37-33 16,-43-61-1</inkml:trace>
  <inkml:trace contextRef="#ctx0" brushRef="#br0" timeOffset="41459.0441">12752 11053 0,'0'0'0,"0"0"16,0 0 0,111 179-16,-31-61 15,21 0 1,10 9-16,6 5 15,10 0 1,-5-9-16,-5-1 16,-6-8-1,6-11-15,-6-4 16,6 5-16,10 9 16,22 29-1,10 32-15,32 48 16,32 42-1,0 24-15,-16 9 16,10-19 0,-26-23-16,-11-34 15,-26-32-15,-37-29 16,-16-27 0,-11-25-16,-16-23 15,-5-19 1,-5-28-16,5 4 15,26 38-15,17-37 16</inkml:trace>
  <inkml:trace contextRef="#ctx0" brushRef="#br0" timeOffset="42119.9028">16137 10515 0,'0'0'0,"0"0"16,0 0 0,0 0-16,132 207 15,-26-79 1,22 46-16,-12 20 16,6 4-1,6-10-15,-6-8 16,-11-20-1,0-14-15,1-9 16,-6-5 0,21-5-16,6 15 15,21 9-15,10 9 16,17 15 0,25 32-16,7 10 15,-6-5 1,-11 5-16,-5-9 15,-11-5 1,-15-10-16,-27-4 16,-22-24-16,-36-38 15,-11-4 1,-16-20-16,-5-22 16,-11-20-1,-11-19-15,-10-9 16,-11-9-1,-5-10-15,0-14 16,-10 0-16,-6 0 16,0 0-1,0-90-15</inkml:trace>
  <inkml:trace contextRef="#ctx0" brushRef="#br0" timeOffset="43371.1957">18571 7761 0,'-31'-29'15,"31"29"1,0 0-16,0 0 16,0 0-1,0 0-15,0 0 16,0 0 0,0 0-16,0 0 15,0 0-15,0 0 16,0 0-1,0 0-15,0 0 16,0 0 0,0 0-16,138-28 15,-75 33 1,17 4-16,15-9 16,22 0-1,10-9-15,6 4 16,-6-4-16,-10-1 15,-22 10 1,-10 5-16,-16-5 16,-10 5-1,-12 4-15,-4-9 16,-22 0 0,6 5-16,-17 4 15,1-4-15,-6-5 16,0 9-1,-5-9-15,0 0 16,0 0 0,0 5-16,0-24 15,-84 33 1</inkml:trace>
  <inkml:trace contextRef="#ctx0" brushRef="#br0" timeOffset="44562.165">19855 7152 0,'0'0'15,"0"0"-15,0 0 16,0 0 0,0 0-16,0 0 15,0 0 1,0 0-16,0 0 16,0 0-1,0 0-15,0 0 16,0 0-16,0 0 15,0 0 1,0 0-16,0 0 16,0 0-1,0 0-15,0 0 16,0 0 0,0 0-16,112 62 15,-86-48-15,11 0 16,6 14-1,5-14-15,-6 15 16,-5-11 0,11 11-16,-11-1 15,-5-4 1,0 4-16,-11-4 16,0-1-16,-5-9 15,-5 15 1,-11-15-16,0 5 15,-6-5 1,6 0-16,0 5 16,-5-5-1,5 5-15,-5-5 16,-1 5 0,6 0-16,-10 4 15,4-9-15,-9 5 16,-1 9-1,-6-4-15,1 4 16,0 5 0,0 0-16,-6 5 15,1 0 1,-11 18-16,-1 1 16,7 0-1,-7-5-15,7-10 16,4 5-16,1-14 15,4 0 1,1 10-16,-5-10 16,-6 14-1,0-5-15,-10 1 16,10-10 0,-5-10-16,5 6 15,11-11 1,5-18-16,10-9 15</inkml:trace>
  <inkml:trace contextRef="#ctx0" brushRef="#br0" timeOffset="50027.8595">28433 6053 0,'-42'43'15,"42"-43"1,0 0-1,0 0-15,0 0 16,106 61 0,-69-51-16,-5 4 15,-11 14 1,-10-14-16,5 0 16,-11 5-1,6 0-15,-6-10 16,-5 6-16,0-11 15,-11 10 1,6-14-16,-6 0 16,11 0-1,-5-66-15,-11 29 16,6 4 0,-1 4-16,0-4 15,6 5-15,-6 14 16,6-5-1,-11-9-15,0-5 16,0-10 0,-26-23-16,0 0 15,4 5 1,-4-10-16,-6 10 16,6 9-1,5 10-15,5 4 16,-11 14-16,1 5 15,5 5 1,0-9-16,-22 4 16,-4-24-1,-6 20-15,10 4 16,6 5 0,6 0-16,-7 14 15,1 0 1,11 9-16,-6-4 15,-5 9-15,-5-5 16,5 10 0,0-5-16,-16 0 15,10 15 1,-10-10-16,6 14 16,-1 0-1,0 4-15,11 1 16,-5 5-16,10-15 15,1 5 1,4 0-16,6 0 16,-5 0-1,4-14-15,-4 4 16,-11 6 0,0 4-16,-11 0 15,1 0 1,-6 0-16,10-5 15,6 0-15,16 15 16,0-10 0,0 9-16,10 1 15,6-1 1,-16-4-16,-5 0 16,4 9-1,-4-5-15,-6 5 16,-10-4-16,10-5 15,0 4 1,11-14-16,-11 5 16,11 0-1,11 5-15,-1 4 16,11 1 0,0 9-16,-5 14 15,11-10-15,-1-4 16,0 10-1,-5-1-15,6-4 16,10 4 0,0 10-16,5-10 15,-5 5 1,5-5-16,1 10 16,-1 0-1,-5-5-15,0-5 16,0 0-16,5 1 15,-5-6 1,6 10-16,-12 0 16,12-9-1,-6-5-15,0-5 16,-6 0 0,12-4-16,4-6 15,-10 1 1,6-14-16,-6 4 15,5 5-15,-5-19 16,5 14 0,-5-9-16,6 14 15,-1-4 1,0-1-16,-5 10 16,5-5-1,1-5-15,-1 5 16,0 5-16,-5-5 15,0 4 1,6-4-16,4 0 16,-4 10-1,-6-10-15,10 0 16,6 0 0,5 14-16,1-4 15,-1-6 1,-5 6-16,10 4 15,6 0-15,0 10 16,-6 9 0,1-5-16,15 0 15,1-4 1,-1 4-16,22 5 16,0-4-1,-1 4-15,-4-15 16,-1 1-16,6-19 15,-6-9 1,0-5-16,6-24 16,-6-4-1,11 4-15,6-9 16,4 0 0,-5 14-16,6 4 15,-11-4-15,0 0 16,0 0-1,5-4-15,11-11 16,-5-8 0,-1-1-16,-10-4 15,-11-5 1,1 9-16,-17-4 16,6-14-1,-6 9-15,-4-5 16,9-9-1,1-5-15,-6-9 16,-4-10-16,9-5 16,-9-23-1,15-14-15,0-5 16,-11-9 0,0 4-16,1-9 15,5 5 1,-6-5-16,-5 4 15,-16 15-15,6-9 16,0-1 0,4-9-16,-9-5 15,-7-4 1,7 18-16,-6-14 16,0 15-1,-6-6-15,1-4 16,-17-9-16,-15 4 15,5-14 1,0 5-16,-10 4 16,-6 20-1,0 18-15,0 10 16,-15 14-16,-6 13 16,-16 1-1,5-4 1,-21-29-16,-21 9 15,-5-28-15,4 19 16,1 28 0,16 15-16,16 23 15,5 33 1,5 9-16,6 24 16,-6 0-1</inkml:trace>
  <inkml:trace contextRef="#ctx0" brushRef="#br0" timeOffset="88458.3727">20476 9864 0,'74'5'15,"27"9"1,-11 5-1,-26-5-15,-27-9 16,-5 4-16,-27-9 16,0 5-1,-5-5-15,0-5 16,0 5 0,0-5-16,6 5 15,-1 0 1,6-4-16,5 8 15,10-4-15,1 5 16,-1 0 0,11 4-16,11 1 15,5-1 1,16 1-16,11-1 16,4-4-1,1-5-15,-10 9 16,-6 1-1,-11-6-15,-10 1 16,-1 19-16,-4-24 16,5 14-1,5-14-15,16 0 16,16-14 0,-1 14-16,7-10 15,-7 5 1,-4-4-16,-6 9 15,-5 9-15,-10-9 16,-1 0 0,0 5-16,1-5 15,-1 0 1,6 0-16,-1-5 16,-4-4-1,4 4-15,-4-9 16,-1 5-1,0-5-15,1 4 16,-11 1-16,-6-1 16,-5 1-1,6 4-15,-12 0 16,1 1 0,-5 4-16,-1-5 15,1 0 1,10-4-16,-5-1 15,0-4-15,-17-14 16</inkml:trace>
  <inkml:trace contextRef="#ctx0" brushRef="#br0" timeOffset="89509.588">23717 9487 0,'0'0'16,"0"0"-16,0 0 15,0 0 1,0 0-16,0 0 16,0 0-1,0 0-15,0 0 16,0 0-1,0 0-15,0 0 16,0 0 0,0 0-16,138 71 15,-85-62-15,11 10 16,0 0 0,-1 9-16,-4 0 15,-6-9 1,-16 9-16,0-4 15,-11 9 1,6-5-16,-16-4 16,0-5-16,-16-5 15,-5 0 1,-1 0-16,-15 0 16,-5-9-1,-17 9-15,1 5 16,-11 14-1,0 0-15,-11 0 16,6 10 0,5-10-16,10-5 15,1-4-15,10-10 16,-5-10 0,10-4-16,1 0 15,5 5 1,10-5-16,6 5 15,-1-5 1,6 9-16,0-4 16,0 0-16,0-10 15,0 0 1,0 19-16</inkml:trace>
  <inkml:trace contextRef="#ctx0" brushRef="#br0" timeOffset="133478.7761">21176 12939 0,'-69'0'16,"69"0"-16,0 0 16,0 0-1,0 0-15,0 0 16,0 0-16,0 0 15,0 0 1,0 0-16,0 0 16,0 0-1,0 0-15,0 0 16,0 0 0,0 0-16,0 0 15,0 0-15,0 0 16,0 0-1,0 0-15,0 0 16,0 0 0,112-56-16,-91 56 15,0 0 1,-5 4-16,0-8 16,0 8-1,5-4-15,0-4 16,0 4-16,1-5 15,4 5 1,1 0-16,5-5 16,-1 5-1,7 0-15,-1 5 16,0 0 0,0-1-16,5 1 15,1-5-15,-11 0 16,15 5-1,-9-5-15,4 4 16,0-4 0,-4 0-16,-1 15 15,10-15 1,-4 4-16,5 1 16,5 0-16,-6 4 15,12 5 1,-6-9-16,-11 4 15,11-9 1,-5 5-16,-6 5 16,1-10-1,-1 4-15,-4-4 16,-1 0 0,0 10-16,0-6 15,5 1-15,6-5 16,0 5-1,-6 0-15,6-5 16,-6-5 0,1 5-16,-6 0 15,0 0 1,-10 5-16,5-5 16,-6 4-1,6-4-15,0 5 16,5-5-16,-5-5 15,10 15 1,-5-6-16,0 1 16,6-5-1,-1 5-15,-10-5 16,0-5 0,-6 10-16,1-5 15,-6 0-15,6 0 16,-11 5-1,-6-5-15,1 0 16,-1 4 0,1-8-16,-6-1 15,1 5 1,-1-10-16,0 6 16,1-1-16,-1-4 15,-5 4 1,5 5-16,6-5 15,-1 5 1,-4-5-16,4 1 16,-4-10-1,-1 4-15,0 5 16,1-9 0,-1 0-16,5 5 15,-4-10-15,-1 0 16,6 5-1,-6 0-15,6 4 16,-6-18 0,11 9-16,-11-9 15,0-1 1,6 15-16,-6-19 16,1 0-1,-6 0-15,5 0 16,0-9-16,-10-1 15,0 6 1,5-6-16,5 5 16,0-4-1,-5 4-15,0 5 16,11 0 0,-1 5-16,-10 0 15,11-15-15,0 10 16,-1 0-1,1-5-15,0-4 16,-1 0 0,6-1-16,-5 1 15,5 4 1,0 5-16,-1 14 16,-9-14-1,4 14-15,1 0 16,0 10-16,-1-5 15,1-5 1,-1-5-16,1-9 16,5 14-1,-11-18-15,6 8 16,-11 6 0,0-1-16,5-4 15,-10 14-15,5-5 16,-5 5-1,-1 0-15,1 4 16,-6 5 0,1 5-16,-1 0 15,0 0 1,-4 0-16,-1 0 16,-6 19-16,1-9 15,0 4 1,-6-14-16,-4 14 15,-1-9 1,-5-1-16,0-4 16,-1 5-1,7-5-15,-7 5 16,12-10 0,-6 0-16,6 5 15,-1 0-15,0-4 16,-4-1-1,-1 5-15,-5 0 16,-11 0 0,6-9-16,-1 4 15,-5 5 1,1-10-16,-6 6 16,-6 4-1,6 0-15,-5 4 16,10 6-16,6-10 15,-1 5 1,1-10-16,-6 5 16,6 0-1,-1 0-15,-10 0 16,5 0 0,-5 0-16,0 5 15,-5 4-15,5-4 16,-6 4-1,6-4-15,11 0 16,0-1 0,10 1-16,0 9 15,0-9 1,6 0-16,-6-5 16,-5 4-16,-1 6 15,1-15 1,0 5-16,-5-5 15,-1 10 1,1 0-16,-6 0 16,6-1-1,-6 1-15,5 4 16,1-4 0,10-5-16,6 5 15,-1 0-15,6-1 16,0 1-1,-1 0-15,-4-5 16,10 9 0,-16-9-16,6 5 15,-1 4 1,-5-9-16,0 14 16,1-14-16,-6 0 15,-1 5 1,-4-5-16,10 0 15,-10 10 1,5-10-16,5-10 16,5 10-1,6 0-15,5 0 16,5 10 0,6-10-16,0 0 15,5 4-15,0 6 16,0-10-1,0 4-15,0 6 16,0-5 0,0 4-16,0 5 15,26-4 1,-26 8-16,0-8 16,6-1-16,-1 10 15,-5-9 1,5 18-16,1 0 15,-1 0 1,0 20-16,-15 18 16,-12 70-1,17 124-15,16-1 16,-11-32 0,-6-34-16,6-33 15,-5-42-15,10-42 16,-10-29-1,0-33-15,-6-14 16,6 0 0,0 0-16,-1-94 15,6 56 1,6 5-16,-1 0 16,5 9-1,1 6-15,-6 3 16,1 15-16,-12-9 15,12 9 1,-6 0-16,-6 0 16,1 0-1,5 0-15,-5 0 16,-1 0 0,6 0-16,0 0 15,0 0 1,0 0-16,6 0 15,-6 0-15,5 0 16,11 0 0,21 0-16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02:18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16015 12713 0,'0'0'0,"0"0"15,0 0 1,-122 14-16,74-5 16,5 5-1,6-9-15,-5 23 16,21-13-1,10 13-15,0-14 16,11 0 0,0-4-16,11-1 15,-16-4 1,15 4-16,1-4 16,10 4-16,-10-4 15,10 5 1,5 4-16,6 0 15,0-5 1,5 5-16,0-9 16,-5 9-16,11-4 15,4-6 1,12 1-16,10 5 16,0-6-1,10 6-15,11 4 16,1 0-1,-1-5-15,-11 1 16,1-1 0,-6 1-16,6-1 15,5 5 1,0 0-16,-6 1 16,-5-6-16,6-4 15,-1 4 1,1-4-16,-6 4 15,6-9 1,5 15-16,5-15 16,11 0-1,0 4-15,-6-8 16,-5 4-16,-5 0 16,11 0-1,4 0-15,6-15 16,11 1-1,-11 0-15,-16 0 16,-5 0 0,0-5-16,0 0 15,0-5 1,5 6-16,-10-1 16,-6-5-16,6 5 15,-1 0 1,-5 5-16,1 0 15,-6-14 1,-6 14-16,-10-5 16,-10 9-1,-6 6-15,-16-1 16,-16 10-16,-5-10 16,0 14-1,0-9-15,0-19 16</inkml:trace>
  <inkml:trace contextRef="#ctx0" brushRef="#br0" timeOffset="2032.1484">17956 10996 0,'-26'42'15,"26"-42"1,0 0 0,0 0-16,0 0 15,0 0 1,0 0-16,0 0 15,0 0-15,0 0 16,0 0 0,0 0-16,0 0 15,0 0 1,0 0-16,0 0 16,0 0-1,0 0-15,0 0 16,0 0-1,0 0-15,0 0 16,0 0-16,0 0 16,0 0-1,0 0-15,0 0 16,116-127 0,-100 104-16,-5-1 15,-1 0 1,1 5-16,0-4 15,-1-5-15,-4-1 16,4-4 0,1 10-16,-1-10 15,-4 0 1,4-10-16,-4 10 16,-6 0-1,-6 10-15,1-6 16,0-8-1,-1-6-15,6-18 16,-10-15-16,4 10 16,1 10-1,0 4-15,0 24 16,-1-1 0,-4 15-16,4 9 15,1 1 1,-6 4-16,1 0 15,-1 0-15,6 0 16,-16 19 0,-1-19-16,7 4 15,-12 1 1,11 4-16,-5 6 16,0-11-1,-1 6-15,1 4 16,0-9-1,-5 9-15,-1 5 16,-5 4-16,0 1 16,-5 4-1,-5 0-15,-1-4 16,6 14 0,-5-5-16,15-5 15,1-9 1,10 4-16,0 6 15,0-10-15,16 18 16,0-8 0,0-1-16,0 14 15,0-4 1,0 14-16,0-10 16,0 1-1,-5-5-15,15-1 16,1-4-1,-1-4-15,1-1 16,5-14-16,-5 10 16,5-1-1,5 1-15,0-5 16,5 4 0,-15-9-16,16 1 15,-6-11 1,-5 6-16,0 4 15,0-9-15,-6 4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04:04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15479 4700 0,'-32'52'16,"32"-52"0,0 0-16,0 0 15,0 0 1,0 0-16,0 0 16,0 0-1,0 0-15,138-57 16,-80 19-1,6-4-15,5-5 16,5 9 0,11 5-16,5 9 15,11-4-15,10 23 16,6-9 0,5 5-16,-11-5 15,1 14 1,15 0-16,11 14 15,11 9 1,-6-32-16,-5 18 16,-11-9-16,27 15 15,5-11 1,6 10-16,-12 5 16,7 5-1,20-1-15,11 15 16,0 0-1,0-5-15,16 9 16,5 15 0,-10-15-16,20 1 15,-9-15-15,-22-9 16,-22-14 0,6-10-16,-21 0 15,0 5 1,-21-14-16,-1 0 15,-10 5 1,6-6-16,-12 1 16,1 0-16,-16-5 15,-6-4 1,-10-6-16,-5 6 16,-11-1-1,10-18-15,6-34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04:47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17590 9751 0,'96'113'16,"-96"-113"-16,0 0 15,0 0-15,0 0 16,106-14-1,-101-14-15,27 18 16,-6 5 0,-4-4-16,-1-15 15,5-4 1,11-14-16,11-24 16,26-24-1,6-47-15,-6-4 16,-5-20-16,-5 6 15,-16 18 1,-17-14-16,-20-14 16,10-33-1,1 33-15,-1-19 16,5 0 0,1-14-16,-6 5 15,11-5-15,-6 9 16,1-4-1,-16 37-15,-1 14 16,-20 29 0,4 0-16,-10 19 15,6 9 1,-17 9-16,1-4 16,-12 24-1,7-6-15,-6 1 16,-6-15-16,-10 10 15,-5 5 1,5 9-16,-6 10 16,1 9-1,-6 14-15,1-9 16,-1 18 0,11 5-16,5 5 15,-5-9 1,5 4-16,1 5 15,-6 14-15,-6-14 16,6 5 0,-5 19-16,10 4 15,0 0 1,6 10-16,-6 5 16,11 8-1,-5 6-15,4 0 16,1-6-16,5 16 15,1-1 1,-6 14-16,10-5 16,0 5-1,6 1-15,0 8 16,5 29 0,5 5-16,6 23 15,-11 19 1,22 0-16,-17-14 15,16 5-15,-5-20 16,6 20 0,-12-15-16,6-13 15,0 4 1,6-14-16,9-5 16,-4-5-16,-6-13 15,6-6 1,-6 6-16,-10-25 15,10 11 1,-5-15-16,0-10 16,6-13-1,10 4-15,5 0 16,11 14 0,10 15-16,16 23 15,11-5 1,11 15-16,15-20 15,27 10-15,0-47 16,16-33 0,-138-19-16,0 0 15,0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05:16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22619 5237 0,'-10'5'16,"10"-5"-1,0 0 1,0 0-16,0 0 15,0 0 1,0 0-16,0 0 16,0 0-1,0 0-15,0 0 16,0 0-16,0 0 16,-128-75-1,112 65-15,-16 1 16,6-5-1,-1 4-15,-4-4 16,-7 9 0,-9 5-16,-28-4 15,-41 8-15,-17 1 16,11-14 0,11 9-16,10 0 15,5 4 1,-4 6-16,-1-5 15,16-1 1,5 1-16,6-10 16,5 5-16,16-9 15,5-5 1,6 9-16,-1 0 16,-4 0-1,-6 1-15,-11-6 16,-5 1-1,-5-1-15,-6-4 16,1 10 0,-1-6-16,6 5 15,5-4-15,-5 4 16,-1-4 0,-4 4-16,4 5 15,-4 5 1,-1-5-16,1-5 15,10 5 1,5 0-16,11 0 16,-5 0-16,-6 0 15,-5 0 1,0 0-16,-10 14 16,-17-9-1,6 4-15,0-4 16,0 5-1,-1-10-15,1 0 16,0 4 0,-6-4-16,1 0 15,5 10-15,16-10 16,10 0 0,-5 0-16,-5 4 15,-1-8 1,-20 8-16,10-4 15,-10 5 1,4-10-16,12 5 16,4 0-16,1 5 15,0 0 1,0-5-16,-17 5 16,-15-1-1,0 6-15,11-1 16,10 5-1,-5-9-15,-6 9 16,-5 0 0,1 10-16,-12-5 15,22-5-15,-5 0 16,-1 14 0,-10 1-16,0-1 15,0 0 1,5 1-16,11-6 15,10 1 1,22 4-16,0-9 16,10 5-16,11-6 15,10 1 1,1 5-16,-1-5 16,6 9-1,-6-4-15,-10 9 16,5-5-1,-5 10-15,-10-10 16,20 5 0,0-14-16,12 9 15,4-9-15,6 0 16,10 0 0,0 9-16,6 10 15,-6-5 1,0-5-16,1 0 15,-1 5 1,0 0-16,1 10 16,-1-1-16,-5-4 15,0 4 1,-5 1-16,10-5 16,-5-1-1,11-8-15,-6-1 16,11 5-1,5-9-15,0 4 16,0-5 0,6 1-16,-11 4 15,16-9-15,-6 0 16,1 5 0,5-1-16,-6 1 15,6-5 1,0-1-16,0 1 15,-1 5 1,1 4-16,0 1 16,5-15-16,-10 5 15,5 4 1,5-4-16,0 9 16,11-14-1,-1 1-15,12 3 16,4-3-1,1-6-15,10 5 16,-5 0 0,6 0-16,-1-4 15,-5-1-15,0 1 16,5-1 0,-5-14-16,16 5 15,5 5 1,6-5-16,-6 5 15,-5 0 1,-16 9-16,5-14 16,0 0-1,6 0-15,10 5 16,5-5-16,6-5 16,0 19-1,-6-14-15,6 0 16,0 0-1,-6 0-15,12 5 16,4 4 0,0-4-16,1-5 15,-1 9 1,11-9-16,16 0 16,0 0-16,0 0 15,5-9 1,-5 4-16,5 5 15,6 0 1,-1-9-16,-15 9 16,5-5-1,16 5-15,0-9 16,-6 9-16,-20 0 16,4-5-1,6-5-15,0 6 16,-16-6-1,-11 5-15,-10-9 16,-11 0 0,11-5-16,-11 0 15,6 1 1,-1-1-16,1-10 16,-6-8-16,0-10 15,0-10 1,1-4-16,-1 4 15,0 0 1,-10 1-16,-11 9 16,-11-5-1,-10 5-15,-6-1 16,0-18 0,1-14-16,10-28 15,11-15-15,-11-4 16,5 9-1,-10-9-15,-16 13 16,-11 11 0,-11 8-16,-10 15 15,-5 5-15,-16 9 16,-6 14 0,-10-5-16,-5 5 15,-27 0 1,11 10-16,-17 0 15,-20 9 1,-1 4-16,6 1 16,0 4-1,10 15-15,11 9 16,-5 5 0,-80 37-16</inkml:trace>
  <inkml:trace contextRef="#ctx0" brushRef="#br0" timeOffset="32014.0924">17208 6473 0,'-42'-5'15,"42"5"1,0 0-16,0 0 16,0 0-16,0 0 15,0 0 1,0 0-16,0 0 16,0 0-1,0 0-15,122 52 16,-96-52-1,11-4-15,6 4 16,5 4 0,10-4-16,0-4 15,11 4-15,5 4 16,6-4 0,10 10-16,-5-20 15,0 6 1,-5 8-16,-6-4 15,0 0 1,11 0-16,5 10 16,0-10-16,1-10 15,-7 6 1,-4-6-16,-6 5 16,-10 5-1,-6-4-15,1-1 16,-17 5-1,1 0-15,-1-5 16,-5-4 0,6 9-16,-17 0 15,1 0-15,-6 0 16,-11 0 0,1 5-16,-6-5 15,-5 0 1,0 0-16,0 0 15,0 4 1,0-4-16,-69 0 16,43 5-16,-1 0 15,-15-5 1,-11 4-16,-11-8 16,-10-1-1,-11 0-15,-5 5 16,0 5-1,-11 0-15,-11 4 16,-4 5-16,-17 0 16,11 10-1,5 4-15,1-14 16,4 5 0,17-5-16,10-9 15,11 0 1,21-5-16,10 0 15,6 0 1,10 9-16,6-9 16,5 10-16,6-1 15,-6-4 1,0 9-16,-5 5 16,-1-5-1,12-5-15,-1-4 16,6 5-1,5-10-15,0 0 16,0 0-16,0 0 16,0 0-1,64 4-15,-43-4 16,5 0 0,1 10-16,5-10 15,5 0 1,0 14-16,5-14 15,11 14 1,16-9-16,16-10 16,27 5-16,15-14 15,11 0 1,5 0-16,16-10 16,0 15-1,6-6-15,-6 1 16,-5-14-1,-16 14-15,-16 9 16,-32 0-16,-16 10 16,-26 0-1,-11 9-15,-10-5 16,-17 6 0,-4-1-16,-6-10 15,0 6 1,0-5-16,-53-1 15,37 1 1,-6-5-16,-4 9 16,5-18-1,-6 9-15,-10 0 16,5-5-16,-5 1 16,-11-6-1,1 10-15,-6 0 16,-6-5-1,-4 5-15,-6-4 16,0-1-16,-6 5 16,1-5-1,5 1-15,-10-1 16,-6 0 0,-11 5-16,-15-5 15,-11 5 1,16-4-16,5 8 15,5 1 1,-10 0-16,0 0 16,0 9-16,0-10 15,10 1 1,17 9-16,15-9 16,11 9-1,11-4-15,10 8 16,11-3-1,10-1-15,11-5 16,0 1 0,0 4-16,0-9 15,0-1-15,64-4 16,-38 5 0,1-10-16,5 1 15,5-6 1,11 1-16,-1 9 15,1 4 1,16 1-16,15 0 16,38-5-1,16-10-15,10 1 16,5-10-16,-4 5 16,15-14-1,-5 13-15,-11 1 16,-16-5-1,-26 10-15,-21 9 16,-17-5-16,-15 5 16,-16 5-1,-11 0-15,-10 4 16,-1-4 0,-5-5-16,11-10 15,-5 1 1,0 4-16,10-4 15,0-10 1,-10 5-16,10 0 16,-5 14-16,-11-10 15,0 6 1,-5 8-16,0 6 16,0-6-1,0-4-15,0 0 16,-74 5-1,37-5-15,-5 5 16,-1-5 0,-10 0-16,-5 5 15,-1-1-15,-10-4 16,6-4 0,4-1-16,1-5 15,0 1 1,-6 4-16,-10 5 15,-6-4 1,1 4-16,-12 0 16,12 0-16,-1 9 15,17 0 1,-1 6-16,6-1 16,-6-5-1,6 5-15,-1 0 16,1-4-1,0 13-15,4-8 16,12-1 0,5 0-16,5 0 15,21-14 1,6 5-16,5-5 16,53 5-16,-42-5 15</inkml:trace>
  <inkml:trace contextRef="#ctx0" brushRef="#br0" timeOffset="44580.0346">18518 1474 0,'32'14'16,"-32"-14"-16,0 0 16,0 0-1,0 0-15,0 0 16,0 0-1,0 0-15,0 0 16,0 0 0,0 0-16,0 0 15,0 0-15,0 0 16,0 0 0,0 0-16,0 0 15,0 0 1,0 0-16,0 0 15,0 0 1,0 0-16,0 0 16,21 146-16,-15-118 15,-6 10 1,16 5-16,-11 4 16,6 5-1,5 9-15,-6-14 16,1 5-1,-6-14-15,6 14 16,-6-5 0,0-5-16,-5 5 15,6 5-15,-12-5 16,6 5 0,0-4-16,0 22 15,0-18 1,16 0-16,-10 5 15,-6-15 1,0-9-16,5 0 16,0-5-16,0-4 15,1 4 1,-1 1-16,6-15 16,-11 14-1,5 0-15,0-9 16,-5 9-1,0-4-15,6 0 16,-12 4 0,17 0-16,-1 10 15,-10-5-15,6 5 16,-1-1 0,0 1-16,-5 0 15,-5-5 1,10-5-16,-5 1 15,6-6 1,-6 1-16,5 4 16,-5-14-16,0 14 15,0-9 1,0 5-16,-5-5 16,5 4-1,5-4-15,-5 9 16,-5 1-1,5-1-15,0 0 16,-6 1 0,1-1-16,5-4 15,-5 4-15,10 14 16,-5-9 0,0 0-16,0 14 15,11-18 1,-17 4-16,12-5 15,-12 0 1,1-4-16,0 0 16,5 13-16,-6-8 15,-4 4 1,5 14-16,-1 5 16,1 4-1,0 10-15,-1 10 16,1-10-1,0 14-15,-6 0 16,6-14 0,0-9-16,5 4 15,0-4-15,0-10 16,0 5 0,0-5-16,0-5 15,0 1 1,0-6-16,0 6 15,-6-5 1,1 4-16,10 1 16,-5-6-16,6-4 15,-6 0 1,-6-4-16,6-1 16,-5-9-1,10 9-15,-10 5 16,10-5-1,1-4-15,4 4 16,-15 1 0,10-11-16,-10 11 15,0-6-15,10 6 16,-5 4 0,0-19-16,5 14 15,-5-9 1,0 4-16,5 1 15,-10 9 1,10 10-16,1-10 16,4 9-1,-10-14-15,11 5 16,-11-9-16,5-1 16,-5 6-1,6-6-15,-12-4 16,12 5-1,-1 9-15,-5-10 16,0 6 0,5 4-16,-5-5 15,0 0-15,0 1 16,0 8 0,0-8-16,-5-6 15,10 5 1,0 15-16,-10-19 15,5 23 1,-5-14-16,10-5 16,-5 0-1,0 5-15,0-9 16,0-1-16,0-4 16,0 0-1,0 5-15,0-5 16,-5 0-1,10 4-15,-5-9 16,0 15 0,0-11-16,0-3 15,0-6-15,-5 0 16,0 6 0,5 3-16,0 1 15,0-5 1,5 1-16,-5-1 15,5 0 1,-10-9-16,10 9 16,0-5-1,-5 1-15,0-6 16,0 6-16,0-6 16,0 1-1,0 5-15,-5-6 16,10 6-1,-5-1-15,0 1 16,-5-6 0,0 1-16,5 9 15,-5 5 1,-1-14-16,6 4 16,-5-4-16,0 4 15,5-4 1,0 5-16,-6-10 15,6 14 1,0-14-16,0 14 16,0-14-1,-5 0-15,5 0 16,5 0-16,-10 14 16,5-14-1,0 0-15,0 0 16,5 0-1,-10 0-15,10 0 16,-5 0 0,6 0-16</inkml:trace>
  <inkml:trace contextRef="#ctx0" brushRef="#br0" timeOffset="55654.9769">18434 5096 0,'148'19'15,"-148"-19"1,0 0-16,0 0 15,0 0 1,0 0-16,74 146 16,-68-89-16,4 9 15,-4-14 1,4 18-16,6-4 16,0-9-1,5-10-15,0 5 16,1-5-1,4-14-15,1 14 16,5-4 0,10 9-16,0-10 15,6 10 1,5 14-16,0 5 16,0-5-16,-5 4 15,0-4 1,0-9-16,-6-10 15,0 0 1,-4-4-16,-7-10 16,-4 0-16,-6 0 15,-5-10 1,0 1-16,-11-15 16,1-9-1,-6 0-15,0 19 16</inkml:trace>
  <inkml:trace contextRef="#ctx0" brushRef="#br0" timeOffset="60959.3081">18248 11713 0,'-27'-14'16,"27"14"-1,0 0-15,0 0 16,0 0-1,0 0-15,0 0 16,0 0 0,0 0-16,0 0 15,0 0-15,0 0 16,0 0 0,0 0-16,0 0 15,0 0 1,0 0-16,0 0 15,0 0 1,0 0-16,0 0 16,0 0-1,112 80-15,-75-75 16,11 4-16,-6 10 16,1 9-1,4 5-15,1 0 16,5 5-1,-5 0-15,-11 4 16,0 5 0,-10 5-16,-1-5 15,-10-4 1,-5-5-16,-6 4 16,-10-4-16,-1 9 15,-10-5 1,1 20-16,-12 4 15,-5-10 1,-10 1-16,-1-5 16,-10-10-1,-5-4-15,10-15 16,-5-4 0,11-5-16,-1 5 15,-5-9-15,6-5 16,5-1-1,-6-4-15,12-4 16,-7-1 0,12 0-16,10 5 15,5-9 1,6-1-16,5 5 16,0 10-1,0-5-15,0 10 16,58-10-16,-42 9 15,0 1 1,6 4-16,-1-5 16,0 10-1,0-5-15,-5 5 16,11-5-16,-1 10 16,6 4-1,5-4-15,11 4 16,0 10-1,-6 4-15,0 1 16,6 23 0,-11 0-16,-15 4 15,-6 6-15,-11-5 16,-5-5 0,0 0-16,-16-5 15,0 0 1,-11-9-16,1 5 15,-6-10 1,0 0-16,-5 5 16,5-19-1,-5 5-15,11-20 16,-11 6 0,-6-24-16,6 9 15,-5-4-15,-6-5 16,5 0-1,-10 0-15,6-9 16,4 4 0,-5-23-16,6 14 15,-1-1 1,12 1-16,4-5 16,11 19-16,6-9 15,4 9 1,6-5-16,0 10 15,0 0 1,0-1-16,80-8 16,-43-10-1</inkml:trace>
  <inkml:trace contextRef="#ctx0" brushRef="#br0" timeOffset="67532.8121">16550 11906 0,'-47'-14'16,"47"14"-16,0 0 16,0 0-1,0 0-15,0 0 16,0 0-1,0 0-15,0 0 16,0 0 0,0 0-16,0 0 15,127 61-15,-90-61 16,11-9 0,0 0-16,10-1 15,0 1 1,16 4-16,-5-4 15,0-6 1,-5 15-16,0 0 16,-11 15-16,-11-1 15,-10 0 1,-5 9-16,-12 6 16,-4-10-1,5 9-15,-11 5 16,11-10-1,0 10-15,5 5 16,1 5-16,-1-1 16,-5 19-1,-11 10-15,-5 14 16,-5 33 0,-6 5-16,-5 9 15,-10 4 1,10-8-16,0 9 15,-5 9 1,-1-5-16,1-13 16,0-11-16,5-27 15,5 9 1,-10-19-16,5 5 16,0-5-1,6 5-15,-1-19 16,6 5-1,5 0-15,0-15 16,-5-4-16,-1-5 16,1-9-1,5-14-15,-5-20 16,5-4 0,0 0-16,0 0 15,10 0 1,-20-103-16</inkml:trace>
  <inkml:trace contextRef="#ctx0" brushRef="#br0" timeOffset="67896.408">17076 13486 0,'0'0'0,"0"0"16,0 0-16,0 0 15,0 0 1,143 47-16,-69-32 15,6-15 1,4 4-16,1-8 16,0 4-1,-5-15-15,-11 1 16,-11 14-16,-15-19 16,-6-4-1,10-15-15</inkml:trace>
  <inkml:trace contextRef="#ctx0" brushRef="#br0" timeOffset="69294.6798">15877 11892 0,'0'0'15,"0"0"-15,0 0 16,0 0-1,0 0-15,0 0 16,0 0 0,0 0-16,-133 52 15,91-52-15,-12-9 16,-4 18 0,-16-9-16,5 0 15,5 9 1,6 6-16,5-11 15,5 20 1,0 4-16,11 5 16,0 5-1,5 4-15,11 6 16,-6-1-16,-4 9 16,-1 1-1,5 14-15,11-1 16,0 6-1,6 4-15,-1-5 16,11 6-16,11-11 16,10-13-1,6 0-15,4-20 16,17-4 0,5-14-16,-5-5 15,5-9 1,0-14-16,-5-10 15,0-14 1,5-14-16,5-29 16,0-18-16,-5-19 15,16 4 1,-5-18-16,5 14 16,-5 4-1,-11-4-15,-6-5 16,1-9-1,-5 4-15,-12 15 16,-9 32-16,-17 20 16,0 32-1,-5 24-15,-10 0 16,-1 66 0,-5-19-16,0 0 15,6 10 1,-1-1-16,0 20 15,11-1 1,0 20-16,-5 4 16,0 14-16,-1 19 15,-9 33 1,4 24-16,0 14 16,6 23-1,-6-9-15,-10-24 16,0 19-1,5-32-15,-5 4 16,5-24-16,0-19 16,11-23-1,-11-19-15,10-18 16,6-25 0,-5-18-16,5-24 15,0-14 1,0 0-16,5-66 15</inkml:trace>
  <inkml:trace contextRef="#ctx0" brushRef="#br0" timeOffset="69771.215">14290 13915 0,'0'0'16,"0"0"-16,0 0 16,0 0-1,16 147-15,-5-81 16,0 9-1,-1 1-15,-5 27 16,1 20 0,-22 4-16,-5 19 15,-11 1-15,5-25 16,-10-9 0,27-32-16,4-20 15,-15-14 1</inkml:trace>
  <inkml:trace contextRef="#ctx0" brushRef="#br0" timeOffset="71150.952">13192 12359 0,'0'0'16,"0"0"-1,0 0-15,0 0 16,-111-42-1,79 32-15,11 5 16,0 5-16,-1 5 16,6 0-1,-15 14-15,-6 0 16,-11 4 0,-11 5-16,-4-4 15,-1 4 1,6 1-16,-1-1 15,6 10 1,11 4-16,5 1 16,5 4-16,0 9 15,11 15 1,-6-5-16,-10 14 16,5-4-1,1 9-15,-12 0 16,22 18-1,-11-8-15,16-1 16,6-9-16,4-19 16,12 0-1,-1-10-15,16 6 16,0-6 0,16 15-16,1-5 15,4 28 1,0 1-16,6-10 15,5-5-15,-5 5 16,16-10 0,5-23-16,5 5 15,-10-20 1,5-8-16,-1-15 16,-4-9-1,-6 4-15,-4-9 16,-1-14-1,-6-14-15,6-5 16,6-10-16,-6 1 16,0-1-1,5-18-15,1-10 16,-12-14 0,1-9-16,5-15 15,0-18 1,0-5-16,-5 0 15,-16 5-15,10-10 16,-21 24 0,-15-10-16,-1 33 15,-5 15 1,-21 23-16,-6 19 16,1 14-1,-6 5-15,0 0 16,6 0-1,-6-14-15,-5-1 16,-1-9-16,-9 1 16,4-6-1,-15-9-15,5 5 16,-5 0 0,4 5-16,1-1 15,-5 15 1,16 4-16,-6-4 15,-5-5-15,16 5 16,5-1 0,-5 11-16,5 3 15,-5 11 1,5 13-16,11 5 16,5 10-1,16 4-15,-37 43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23:35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17176 5390 28 0,'11'-5'11'0,"-11"5"-9"0,6 0 6 16,-6 0 5-16,0-10 4 16,0 5 4-16,0 5-7 15,0-15-1-15,0 4 2 16,5 6 2-16,-5-10-5 15,0 5 1-15,0 5-6 16,0-10 1-16,0 5-1 16,-5 5 3-16,-1 0-5 0,-5 5-3 15,-1 0-1-15,1-5 5 16,0 5 4-16,-6-5-3 0,0 0 1 16,0 5-5-16,0-5-2 15,0 5 0-15,0 0-1 16,0 0 0-16,0-5 2 15,0 0-1-15,0 0-1 16,0 0 1-16,0 0 1 16,6-5-1-16,-1 0-1 15,-5 0 3-15,6 0 2 16,-6-1 0-16,0 1 2 16,0 0-6-16,0 5-1 0,0-5 2 15,0 5 1-15,0 5-1 16,0 5 1-16,0 5-2 15,0-10-1-15,0 15 1 16,0-15 1-16,6 5 3 16,0-5 2-16,-1 0-1 15,1 0-1-15,0 0-1 16,-6 0 2-16,5 5-1 16,1 1 0-16,-6-1-3 15,0 0-2-15,0 0 3 16,0 0 0-16,0 0-1 15,-6 5 1-15,1 0 0 16,-6 0 3-16,-1 5-5 16,-5 0-1-16,0 0-2 15,0 10-2-15,0-10 3 0,0 0 0 16,0 1 3-16,1-1 1 16,4 0-1-16,1-5-2 15,5 5 3-15,1 0 0 16,5 0-1-16,0-5 1 15,5 0 0-15,1 0 1 16,0 0-5-16,-1 0 1 16,1 0-2-16,0 0 0 15,-1 6 2-15,7-1 2 16,-1 0-1-16,0 0-1 16,1 0 1-16,-1-5-1 15,0 10 0-15,1 0 0 0,-1 0 0 16,1 0 0-16,-1 1 0 15,0 9 2-15,1-10-3 16,5 5 0-16,0 0 1 16,0 0 0-16,0 0 0 15,0 6 0-15,0-6 0 16,0 0 0-16,0 5-3 16,5-10 2-16,1 5 1 15,0-9 0-15,-1 9-3 16,6 0 2-16,1 0 1 15,-1 0 2-15,0 5-1 16,6 0-1-16,0 1-2 16,0-6 1-16,0 0 1 0,0 0 2 15,0 0 1 1,0-5 1-16,0-5 0 0,6 1 0 16,0-1-2-16,-1-10 1 15,1 5-4-15,-1-5 0 16,7 5 3-16,-1-10 1 15,0 5-4-15,1 5 1 16,-1-10-2-16,0 0 0 16,6 0 2-16,-5-10 0 15,-1 5 0-15,0 5 0 16,0-10 0-16,-5 5 0 16,0 5 0-16,-1-10 2 15,1 5-3-15,0 5 0 16,-1-10 1-16,7 5 2 0,-1-6-3 15,0 6 0-15,0-10 1 16,1 5 2-16,-1-5-1 16,0 0-1-16,1-5 1 15,-1 0-1-15,0-5 0 16,-5-5 0-16,5 9-3 16,-5-9 2-16,5 0 1 15,0 5 0-15,-5 0 2 16,0 0 1-16,-1-1-4 15,1 1 1-15,-6-5-2 16,0 0 0-16,0 0 2 16,0 0 0-16,-6-6 0 15,0 6 2-15,-5 0-1 16,0 0 2-16,-6 0-2 0,0-1-1 16,-6 1 1-16,0-5-1 15,1 5 0-15,-7-10 0 16,-4 4 0-16,-1-4 2 15,-6 5-1-15,0-5 2 16,1 0-4-16,-7-1 0 16,1 1 1-16,0 5 0 15,5 5 0-15,0 5 2 16,-5-1-1-16,6 6-1 16,-1 10 1-16,0 10-1 15,1 10-53-15,-1 5-22 16,12 10-24-16</inkml:trace>
  <inkml:trace contextRef="#ctx0" brushRef="#br0" timeOffset="2611.8921">18523 6179 48 0,'0'-20'19'0,"-6"20"-15"0,6-15 10 0,0 15 6 15,0 0-2-15,0 0-1 16,0 0 4-16,0 5 1 15,6 5-7-15,-1-10-4 16,1 5-4-16,5 5-2 0,6-10-1 16,0 5 2-16,6 6-3 15,-1-11 0-15,7 5 1 0,-1 5-2 16,0-5 1-16,6 5-2 16,6 0-1-16,-1 0 1 15,1 0-1-15,0 0 2 16,5 0 1-16,0-5 1 15,1-5 2-15,-1-5-1 16,-6 0 0-16,1 0-6 16,-6 0 1-16,0 0 0 15,-6 0 0-15,1 0 0 16,-7 0 0-16,-5 5-3 16,0 0 2-16,-11 5-1 15,-1 5-2-15,-5 0-4 16,0 0-2-16,-5 5 2 15,-6 0 3-15,-1 0 3 0,-5 0 1 16,0 0 1-16,0 1 0 16,-5-1 0-16,-7-15 2 15,1 5-3-15,-6-5 0 16,0-5 1-16,0 5 2 16,0-15-3-16,0 4 0 15,0 6 1-15,0-15 2 16,0 5-3-16,-5 0 0 15,-1 0 1-15,1 0 2 16,-7 0-3-16,1 0-2 16,5 0 2-16,1 0 2 15,5 5 0-15,5 5-1 0,1 10 1 16,6 5-1-16,5-5 0 16,0 5 2-16,5 0-1 15,1 0-1-15,5 0 5 16,1 0 4-16,5-5-3 15,5 0 2-15,7 0-1 16,5-5 1-16,5 0-4 16,7 0-3-16,10 0 0 15,6-5 1-15,1-5-3 16,5 0 0-16,0-5 1 16,-1 0 0-16,1 0 0 15,0 0 2-15,6 4-3 0,0 6 0 16,5-10 3-16,0 5 3 15,-5 5-9-15,-1-5-4 16,-10 5-5-16,-7-5 0 16,-11 0 7-16,-5 5 3 15,-6-5-2-15,-6 5-1 16,-11 0-2-16,-5 0 2 16,-7 5-51-1,-5 0-26-15,0-5 39 16</inkml:trace>
  <inkml:trace contextRef="#ctx0" brushRef="#br0" timeOffset="5434.4369">27946 5460 120 0,'-6'-5'46'0,"6"5"-35"0,11-10-4 0,-5 5-3 16,0 0-4-16,5-5 0 15,0 0 0-15,1 0 2 16,-1 0 12-16,-5 5 6 16,-1 0 1-16,1 5-1 15,-6-10-8-15,0 5-3 0,0-5-5 16,-6 5-3-16,-5-11 2 0,0-9-2 15,-6 5-1-15,0-5 1 16,-6 5 1-16,-5-5 5 16,-1 5 4-16,-5 0 0 15,0 4 3-15,-5 1-3 16,-1 0-1-16,-5 5-6 16,0 5-3-16,-6-10-3 15,0 15-1-15,0-10 2 16,0 5 2-16,-6 0-2 15,-5 0-2-15,-6 0 2 16,-5 0 0-16,-1 0 1 16,0 0 2-16,1 0-3 0,5 0 0 15,0 0 1-15,6 5 0 16,0-5 0-16,-1 0 2 16,1 5-1-16,-12-5-1 15,7 0 1-15,-7 0-1 16,0 0-3-16,1-1 2 15,-1 1 1-15,6 5 0 16,6-5 0-16,0 5 2 16,0 0-1-16,-6 5 2 15,0 0-4-15,0 1 0 16,0-1 3-16,0 0 1 16,0 0-1-16,6 0 1 15,0 0-2-15,5 0 2 0,6 0 0 16,0 0 1-16,6-5-2 15,0 0-2-15,-6 0 1 16,0 0-1-16,-6 0 0 16,-5 0 0-16,0 5 0 15,-1 0 2-15,1 5-3 16,0 0-2-16,0 10 2 16,5 0 0-16,0 10 3 15,12 1 1-15,0 4-6 16,0 5 0-16,5 5 1 15,0 1 3-15,6-6 0 16,0 5 2-16,0-5-4 16,0 6 0-16,6-16 1 15,0 5 0-15,0 0-3 0,-1 0 2 16,7 1 1-16,5-6 0 16,0 0 0-16,5 0 2 15,12 0-3-15,6 0 0 16,5 1 1-16,6-1 0 15,12 5-3-15,5 0 0 16,0-5 2-16,0 1 2 16,-1-1-2-16,1 0 0 15,0 0 1-15,6 0 2 16,0 1-1-16,5-6-1 16,11 0-4-16,7-5 0 15,5 0 4-15,5 0 2 16,1 0-5-16,-1 5 0 0,1-9 1 15,-6-1 1-15,0 0 1 16,5 0 0-16,1 0-3 16,11 0 0-16,0 5 2 15,5 0 0-15,1 10 1 16,-6-4 2-16,0-6-3 16,0-5 0-16,11 0 1 15,11-5 2-15,6-5-1 16,6-5-1-16,-6-5-6 15,-5 5-4-15,-6-15 3 16,11 5 2-16,0 5 3 16,6-10 1-16,0 5 1 15,-6 0 2-15,-5-6-6 0,5 1 1 16,6-10-15-16,5 5-5 16,1-5 9-16,-12-10 6 15,-11 5 5-15,-12-21 2 16,-5 1 1-16,0-5 0 15,-6-1 2-15,-5-4 1 16,-6 5-1-16,-12-1-2 16,-10 6-4-16,-7-15 0 15,-10 4 0-15,-7-14 2 16,-10-11-1-16,-7 1 1 16,-10-11-5-16,-12 11 0 15,-6 9-6-15,-11 6 1 0,-11 9 4 16,-12 1 2-16,1 10 6 15,-1-1 2-15,-5 11 0 16,-6-5-2-16,-11 5-6 16,-6 4-1-16,-6 1-43 15</inkml:trace>
  <inkml:trace contextRef="#ctx0" brushRef="#br0" timeOffset="7776.6232">24295 5787 64 0,'-11'0'27'0,"5"5"-21"0,-5 0 1 15,5 0-2-15,-5 0-3 16,0 0-2-16,-1 0 1 15,-5 5-1-15,0 0 13 16,-5-5 6-16,-1 0 2 16,0 1 2-16,1-6-13 15,-6 0-3-15,-1 0-3 16,1 0 2-16,-6 0-3 16,0 0-4-16,0 0 0 0,0-6 1 15,6 1 2-15,-6-5 5 16,6-5 6-16,-1 0-3 0,1 0 2 15,0-10-5-15,-1-5 1 16,1 0-5-16,-6-6 0 16,0 1 1-16,0-5 0 15,0-5 2-15,-5-11 3 16,-7 1-4-16,-5 5-1 16,-5-6-2-16,-6 1-2 15,-6 10-2-15,-6-6 1 16,1 1 1-16,5 0 2 15,-6-5 1-15,-5-1 1 16,-6-14 0-16,-11-1 0 0,-6 1 0 16,-6 5 2-16,6-6-3 15,1 11 0-15,-13 4-3 16,-10-9-3-16,-12 10 2 16,0-6 0-16,6 11 1 15,-6-10 2-15,-17-1-1 16,-5-4-1-16,5-5 1 15,6 4-1-15,-12 1 0 16,-5-1 0-16,-11 11 0 16,11 10 2-16,5-1-1 15,-10 1 2-15,-7 5-4 16,6 0 0-16,6 5 1 16,-6 4 2-16,-5 1-3 0,-1-5 0 15,7 15-1-15,-1 5 0 16,-17 5 2-16,0 5 0 15,18 10 0-15,-1 10 2 16,-6 5-3-16,-5 5 0 16,6 10 1-16,11 11 0 15,-6-1-3-15,-11 20 2 16,0 16 1-16,11 4 0 16,6 11 0-16,-46 19 0 15,7 6 0-15,16 10 0 16,17 5-3-16,17 10 2 15,0-16 1-15,6-4 2 16,11 10-3-16,12 10 0 16,16 0 1-16,18 5 2 0,5-21-3 15,6-9 0-15,11 0 1 16,11-10 0-16,1-1-3 16,5-9 2-16,5-16 3 15,12-14 1-15,1-16-1 16,4-10-2-16,1-15-10 15,0-4-4-15,-6-11-77 16</inkml:trace>
  <inkml:trace contextRef="#ctx0" brushRef="#br0" timeOffset="8377.4136">13763 6195 108 0,'-11'-5'41'0,"5"-6"-32"0,6 6-5 15,0 5-2-15,0 0-2 16,-6 0 2-16,-5 0 5 16,0 5 6-16,-1 6 4 15,1-6 2-15,0 10-6 16,-1 5-3-16,1 5-5 0,0 5-2 15,5 5-1-15,6 6-2 16,6-11 3-16,5 5 0 0,12 0 3 16,11 0-3-16,11-15 0 15,11-4 1-15,12-16 2 16,0-5 1-16,-5-11 1 16,-1-14-4-16,-6-10-1 15,1-5-19-15,0-6-9 16,5-14-53-1</inkml:trace>
  <inkml:trace contextRef="#ctx0" brushRef="#br0" timeOffset="56115.1036">27566 9318 48 0,'-5'0'19'0,"-1"5"-15"0,0 0 6 0,6-5 3 16,0 5 2-16,0 5 3 15,6-5 3-15,0 0 2 16,-1 0-4-16,7 1-1 15,-1-6-6-15,0 0-2 16,6 5-2-16,0-5 0 16,0 0-4-16,6 0 2 0,0 0 0 0,5 0 0 15,6 0 1-15,6 0-2 16,5 0 2-16,0-5 0 16,6-1 3-16,0-4-5 15,11-5-3-15,12-5 1 16,5 5 0-16,12-15 1 15,-1 15 2-15,1-10 1 16,-6 10 1-16,-6 0-4 16,-6 4-3-16,7 1 0 15,-1 0 1-15,0 0-3 16,6-5-2-16,-6 0 4 16,0 0 1-16,-11 0-3 15,0 5 1-15,-11 5 0 16,-12-10 0-16,-11 5 0 15,-6 5 2-15,-5 5-3 0,-6-10 0 16,0 10-6-16,-6 10 0 16,-5-10-4-16,-6 15 2 15,-6-10 3-15,-5 5 1 16,0 5 3-16,-6-10 3 16,0 10-2-16,-6 0 0 15,-5 0 1-15,-6 0 0 16,-6 0 0-16,-5 1 0 15,0-1-5-15,-6 0 1 16,0 0 4-16,0 0 2 16,0-10 0-16,0 5-2 15,0 5 1-15,0 0-1 0,-6-10 0 16,-5 5 2-16,0 0-8 16,-6-5-1-16,0-5 2 15,-5 0 0-15,10 0 3 16,1-5 1-16,5 0 1 15,1 5 2-15,5 0-1 16,0 0-1-16,6 5 1 16,-1 0-1-16,1 0-3 15,0 0 0-15,0 0 4 16,-1 0 3-16,7 0-3 16,5-5-3-16,5 0-19 15,7 0-7-15</inkml:trace>
  <inkml:trace contextRef="#ctx0" brushRef="#br0" timeOffset="58337.9506">17430 9655 68 0,'0'-10'27'0,"-5"10"-21"0,-7-5 10 16,7 5 2-16,-7-5-2 15,1 0 1-15,0 0-7 16,-6 0-2-16,0 0 0 16,0 0 0-16,0 0 2 15,0 0 1-15,-6 0-5 16,0 0-2-16,1 0-2 15,-1 0 1-15,-5 0 0 0,-6 0-4 16,0 0 1-16,-6 0 2 0,1-5 3 16,-1 0-2-16,1 0 0 15,-1-1 1-15,0-4 2 16,1 0-1-16,5 0 2 16,0 0-4-16,0 0 0 15,-6 0-1-15,1 0-2 16,-7 5 1-16,1 0 1 15,-6 5-3-15,-6 0 0 16,-5 5-1-16,6 5 0 16,-7 0 2-16,7 5 0 15,-1 0 0-15,6 5 0 16,6-5 0-16,5 5 0 0,1 0 0 16,5 0 0-16,0 0 0 15,6-10 0-15,-1 5 0 16,7 6 0-16,5-1-3 15,0 0 0-15,5 5-1 16,1 0 0-16,5 5 3 16,1 5 2-16,-1 0-2 15,6 1-2-15,0-6-1 16,6 5 3-16,5 0-2 16,0 0 1-16,1 1 0 15,5-1 0-15,0 0 2 16,5 5 0-16,1 0-5 15,5 0 1-15,6 11 2 16,6-11 1-16,5-5-2 0,6 0 0 16,0-5 2-16,5-4 0 15,1-1 3-15,0-5 1 16,5 0-4-16,0-5-1 16,-11 5-2-16,0-10 3 15,0 5-2-15,6-5 1 16,-1 5-3-16,1-10-1 15,-1 0 3-15,1-10 1 16,0 5 2-16,-1-10 0 16,1 0-3-16,-6-10 2 15,0-5 1-15,0-1 2 16,-6-4-3-16,-6 0-2 0,1-20-3 16,-6 4-1-16,0 1 1 15,-6 5 4-15,-5 0-1 16,-6 4 1-16,-11 1 6 15,-6-10 2-15,-12 10 9 16,-5 9 2-16,-11-4-4 16,-6 10 0-16,-6 5-8 15,-5 5-3-15,-6 5-12 16,-5 0-6-16,-1 0-50 16</inkml:trace>
  <inkml:trace contextRef="#ctx0" brushRef="#br0" timeOffset="62484.1501">16661 11144 76 0,'5'-20'30'0,"1"20"-24"0,-6-10 8 0,0 10 3 16,0 0 0-16,0 0 1 15,0 0-7-15,6 10-4 0,-1-5-7 16,12 5 0-16,17-5-13 16,23-10-7-16,28-5-29 15,22-10-13-15</inkml:trace>
  <inkml:trace contextRef="#ctx0" brushRef="#br0" timeOffset="63129.7729">16604 12261 104 0,'-6'15'41'0,"6"-10"-32"0,-5-5-2 0,5 0-4 16,0 0-3-16,5 0 0 16,1-5-3-1,0-5 0-15,5 0-1 0,0-5 3 16,6 0-2-16,6-5 1 16,11 4 2-16,11-9 0 15,17 5-27-15,18 5-9 16,16 5 2-16,6 5 5 15</inkml:trace>
  <inkml:trace contextRef="#ctx0" brushRef="#br0" timeOffset="63745.6296">16689 13428 140 0,'0'0'52'0,"6"0"-41"0,-1 0 2 16,1 5 0-16,-1-5-11 15,1 10-1-15,5-10-1 16,6 5 2-16,6-5-1 16,5 0-7-16,18-5-1 0,10-5-50 15,18-10-26 1,16-26 36-16</inkml:trace>
  <inkml:trace contextRef="#ctx0" brushRef="#br0" timeOffset="67272.9518">25427 13513 32 0,'-5'-5'13'0,"5"5"-10"0,0 5-14 0,0-5-5 16,0 0 6-16,0 0 4 15,0 0 91 16,11 10-29-31,0 0-5 0,6 6-20 16,0-1-12-16,0 5-8 16,6 10-5-16,-1-10-3 15,7 10 0-15,5-5 2 0,0 6 0 16,5-11 2-16,1-5 0 16,5-5 3-16,6-5-1 15,11 0 0-15,1-5-5 16,4 0-3-16,7 5 0 15,0-5 1-15,-1 0-1 16,-5 0-1-16,0-10 1 16,0 0 1-16,5-5-1 15,12 0-1-15,-5 0 1 16,5-6-1-16,-1 6 0 0,-4 5 0 16,-1 0 0-16,-6 0 2 15,-5 5-3-15,-5-10-2 16,-7 15 2-16,-11 0 0 15,1 0 1-15,-7 0 0 16,-10 0-5-16,-1 5 1 16,-5 5 2-16,-6-10 3 15,0 0-2-15,-6 0 0 16,0 0 1-16,-5 0 0 16,0 0-3-16,-18 5-4 15,-5 5-1 1,0-5 2-16,-5 5 3 15,-7 0 2-15,-5-5 1 0,-5 0-3 16,-7-5 0-16,-4 0-1 16,-7 0 3-16,-5-5-5 15,-1 0 2-15,-5 5 2 16,1 0 3-16,4 0 2 16,1 0 1-16,0 5-2 15,5 0-2-15,1-5 1 16,-7 0-1-16,-5 0 0 15,1 0 2-15,-1 0-1 16,0 0 2-16,-6 5 0 16,6 1 3-16,6 4-3 15,0-5-2-15,5 5 2 16,1-5 2-16,5 5-2 16,-6 0 0-16,0 5-1 0,-5 0-2 15,0 0 5-15,5 0 4 16,6 0-1-16,6 0 1 15,5 0-3-15,12-5-1 16,6 1 1-16,5-6 3 16,5 0-9-16,12-5-4 15,6-5 4-15,11-5 1 16,6-1 1-16,10 6 1 16,7-10-4-16,0 0 0 15,5 0 1-15,0 5 0 16,1-5 0-16,10 0 0 15,6 0 0-15,12 0 2 0,11-5-1 16,11-6 2-16,0 11-4 16,-5 0 0-16,-6 5 1 15,0-5 0-15,0 0 0 16,5 5 0-16,-5 5-3 16,0 5 2-16,-6-10 3 15,-5 5 1-15,-6 5-1 16,-6 0-2-16,-6-10 1 15,-5 5 1-15,-5 5-1 16,-7-15 2-16,-5 5-2 16,-6 0-1-16,-5 0 1 15,0 4-1-15,-6 1 0 16,-6 0 2-16,-5 5-3 16,-6 0 0-16,0 0-1 15,-12 10-2-15,-5 1 3 16,-11-1 0-16,-6 5-2 0,-17 0 2 15,-11 0 1-15,-12 0 2 16,-5 5-1-16,0 5-1 16,0-10-2-16,-1 0 1 15,-4 1 1-15,-7-1 2 16,-11-5-1-16,6-5 2 16,0 0-4-16,5 0 0 15,6 0 1-15,6-5 2 16,0-5-3-16,0-5 0 15,-1 0 1-15,1 5 2 16,0 0-1-16,0-5-1 0,5 10 1 16,1 10-1-16,10 0 0 15,7 0 2-15,5 0-3 16,11 5-2-16,6 0 4 16,6 0 3-16,5 0-1 15,6-5-2-15,6 5 0 16,5-10 1-16,12 5 1 15,5-10 3-15,6 0-3 16,6-10-2-16,16 5 0 16,7-10 1-16,10 0-1 15,7 0-1-15,5 0 1 16,-1 0 1-16,1 0-1 16,0 0-1-16,11-11-4 15,6 6 0-15,12 0 4 16,4 5 2-16,1 0 0 0,-5 0-2 15,-7 5 1-15,-5 5-1 16,0-5 0-16,5 5 0 16,1 5-3-16,-6 0 0 15,0 0 2-15,-6 0 2 16,-5 0 0-16,-12 0-1 16,-6 0 1-16,-5 5-1 15,-5-5 0-15,-7 0 0 16,-5 0 0-16,-5 0 0 15,-7 0 0-15,-5 0 2 16,-6 0-3-16,1-5-2 0,-1 5-1 16,-11-10 0-1,-6 5 0-15,-11 0 0 16,-5 0 0-16,-6 5 3 16,-12-5 2-16,-11 5-2 15,-11 0 0-15,-12 5 1 16,1 5 2-16,-1 5-3 15,0 0 0-15,1-10 1 16,-6 5 2-16,-6 5-3 16,-11-15 0-16,-1 5 1 15,-5 5 2-15,12-5-1 16,5 5-1-16,0 0 1 16,6-5-1-16,5 0-3 15,1 0 2-15,10 0-10 16,7-5-5-16,11 5-50 15,16 6-58-15,7 14 29 16</inkml:trace>
  <inkml:trace contextRef="#ctx0" brushRef="#br0" timeOffset="120595.8298">19309 5043 68 0,'-11'-5'27'0,"0"5"-21"0,-6-5 7 0,5 5 2 15,1 0 0-15,0 0 1 16,-1-5-6-16,1 0-4 16,0 0-3-16,-1-1 0 15,1-4-2-15,5 0-1 16,1 0 3-16,-1 0 2 16,0 5 4-16,1-10 2 15,-1 5 1-15,0 5 0 0,-5-10-2 16,0 5-1-16,-1 5-5 15,1-10 2-15,0 5 3 0,0 0-1 16,-1 5 3-16,1 0-2 16,0 0 0-16,-1 0-3 15,1 5-1-15,0 0-1 16,-1 0 2-16,1 0-1 16,-6 5 2-16,0 0-4 15,0 0-2-15,0 5 0 16,-6 5 1-16,1-10-1 15,-1 5 2-15,0 5 2 16,7 0 2-16,-1 0-3 16,0 5-3-16,0 0 0 15,0 0-1-15,0 1 0 16,0 4 0-16,0 0 0 16,-6 5 0-16,0 10 0 0,1-4 2 15,-1 9-1-15,-5 0-1 16,0 15 3-16,-1-9 0 15,1 4 1-15,5-5 2 16,1 1-3-16,-7-1 0 16,7 0-3-16,-1 1-1 15,6-1 1-15,0 0 2 16,0 0-1-16,0 1-1 16,6 9 1-16,0-10 1 15,-1 6 1-15,1-1 3 0,0 0-3 16,5 1-2-16,0-1 0 15,1-5 1-15,-1 6 1 16,6-11 1-16,0 0-5 16,0 6 1-16,0-6 2 15,0 0 1-15,0 0-1 16,0 1 1-16,0 4-4 16,-6 0 0-16,6 1 1 15,-5 4 2-15,5 5-1 16,0-9-1-16,0-1 1 15,0 5 1-15,0-5 1 16,0 6 1-16,0-11-2 16,0 5-2-16,0 1 1 15,0 4 1-15,0 0-1 16,0 6-1-16,0-1 1 0,0 0 1 16,0 6-1-16,5 4 2 15,-5-4-2-15,6-6 2 16,-6 0-2-16,6-9-1 15,-1 4 3-15,1 0 0 16,-6 6-1-16,6-1-2 16,-6 5 1-16,0 6-1 15,5-11-3-15,1 1 2 16,0-6 1-16,-6 0 2 16,5 1-1-16,-5-1 2 15,0 0-4-15,0 1 0 16,0 4 1-16,-5 0 0 15,-1 6 2-15,6 4 1 0,0 1 1 16,0-1 0-16,6-5-5 16,-1-4 1-16,1-1 0 15,0 0 2-15,-1-4-1 16,-5 4-1-16,0 0 1 16,0 11 1-16,-5 9-1 15,-1 1 2-15,0-1-2 16,1-9 2-16,5 4-2 15,-6-9 2-15,6-1-2 16,-6-5-1-16,1 1 3 16,-1 4 0-16,0 6-1 15,6 4-2-15,-5 5 1 16,-1-4 1-16,6-11-1 16,0 11 2-16,-6-16-2 0,6 0-1 15,-5 1 1-15,5-6-1 16,0 1 2-16,-6-1 1 15,6 5-1-15,-6-4-2 16,6 4-2-16,0 5 1 16,-5 1 1-16,5-1 2 15,0-5-1-15,-6 1-1 16,0-6 1-16,6 0-1 16,0-4 0-16,0-1 0 15,0 0 0-15,0 1 0 16,0 4 0-16,0 5 0 15,6-4 0-15,0 4 0 0,-1 0 0 16,1-4 0-16,0-1-3 16,-1 0 2-16,7-4 1 15,-7 4 0-15,1-10 0 16,0 11 2-16,-6 4-1 16,0 0-1-16,5 6 1 15,1 4-1-15,0 1 0 16,-1-6 0-16,1 0 0 15,0-14 2-15,5 4-3 16,0-5-2-16,0 11 2 16,1-16 0-16,-1 0 1 15,0 0 0-15,6 6-3 16,0-6 2-16,0-5 1 16,6 11 0-16,5-6 0 0,-5 5 0 15,5-5 0-15,1-9 2 16,-1-1-3-16,6-5 0 15,0-5 1-15,0-5 0 16,0 5-3-16,0-9 2 16,0-1 1-16,0-10 2 15,-6 5-3-15,0-10 0 16,-5 0 1-16,-1 0 2 16,1 0-3-16,0 0 0 15,-1 0 1-15,1 0 2 16,0 0-3-16,-1 0 0 15,7-10 1-15,-1 5 2 0,0-10-1 16,0-11-1 0,6 6-2-16,0-20 1 0,0 0 1 15,6-5 0-15,0-1 0 16,-1 1 0-16,-5 5 0 16,0-11 2-16,0 6-1 15,-6-5 2-15,-5 0-4 16,-6-11 0-16,0 1 1 15,-6-21 0-15,1-4 0 16,-1-6 0-16,0 6 0 16,-5-1 0-16,5 1 0 15,-5 4 0-15,-1 11 0 16,1-16 0-16,0 1 0 16,-1-11 0-16,1 6 2 15,0-1 1-15,-1 1-4 0,1-1 1 16,0 1 0-16,-1 4 0 15,1-15 0-15,0 1 0 16,-1-1 0-16,1 6 0 16,0 4 0-16,-1 6 2 15,1-11-3-15,0 11-2 16,-6-11 2-16,0-5 2 16,0 1 0-16,0-1 2 15,0 16-2-15,5-16-1 16,-5 16-2-16,6-6 1 15,0 0 1-15,-1-4 2 0,1-1-1 16,0-4-1-16,-1 9 1 16,1 6-1-16,0-1 0 15,5 6 0-15,-5-1 0 16,-1-9 0-16,1-1 0 16,0-4 2-16,-1 4-1 15,1 11-1-15,-6 4 1 16,0 11 1-16,0-11-1 15,0 6-1-15,0-1-2 16,0-14 1-16,0-1 1 16,0-4 0-16,0 4 0 15,0 6 2-15,0-1-1 16,0 6-1-16,0-1 1 16,0 1-1-16,0-11-3 15,0-4 0-15,0-6 2 0,6-9 2 16,-1 9 0-16,1 6 2 15,0-1-2-15,-6 6 2 16,0-11-4-16,5-5 0 16,1-4 1-16,0 9 2 15,-1 11-1-15,-5 4-1 16,0 6 3-16,0 9 2 16,-5 6-2-16,-7 0 0 15,1-6-1-15,0 1-2 16,-1 4 1-16,7-9 1 15,-1 5-3-15,0-1-2 16,1 6 4-16,-1 5 1 0,0 4-3 16,1 1-1-16,-1-5 3 15,0 4 1-15,1 6 0 16,-1-5-2-16,0 4 1 16,1-4-1-16,-1 5 0 15,0-10 0-15,-5 4 0 16,0 1 2-16,5 5-1 15,-5-11-1-15,-1 1 1 16,7 10-1-16,-7 5-3 16,1 4 2-16,0 6 3 15,-1-5 1-15,1 10-1 16,-6 5 1-16,-5 0-2 16,-1 4 2-16,0 1-2 15,-5 0 2-15,0 5-4 0,-1-5 0 16,1 5 1-16,-6 5 2 15,0-10-1-15,0 15-1 16,-5 0 1-16,-7 15-1 16,-5 5-5-16,0 15-1 15,6 11-8-15,0 14-2 16,-6 10-73-16,-6 6-32 16,-33-21-3-1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10:55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7940 6949 0,'-53'0'15,"53"0"1,0 0-16,0 0 15,0 0 1,0 0-16,-106 0 16,80 5-1,-6-5-15,0 0 16,-16 24 0,1-20-16,-1 15 15,-5 14 1,0 0-16,5 10 15,0 4 1,11 5-16,-5 4 16,5-4-16,5 5 15,5 9 1,6-14-16,5 14 16,-5-14-1,10 4-15,6-4 16,5 5-1,0-10-15,5 0 16,1-9-16,4 9 16,6-9-1,0-10-15,5 10 16,-5-15 0,0 10-16,5 5 15,6 5 1,-1 23-16,-4 0 15,4-5-15,1 5 16,-6-5 0,21-9-16,11 9 15,6-13 1,4-1-16,6 0 16,0-5-1,16-4-15,-11 19 16,6-24-16,0 9 15,-1-4 1,-10-5-16,5 0 16,22-5-1,5-4-15,-1-1 16,6-4 0,-21-5-16,6-4 15,9-10 1,-4 9-16,5-9 15,5 5-15,-16 0 16,5 9 0,-4 5-16,9-29 15,12 20 1,10-10-16,-5 4 16,5 6-1,-11 4-15,0-14 16,6 5-16,5 4 15,0-9 1,-5 5-16,-6-5 16,-10 0-1,16 0-15,-6-5 16,11 5 0,5 0-16,-10-9 15,-11-5 1,11-1-16,5 1 15,0 0-15,0 5 16,-11-1 0,-10-4-16,-11 9 15,-10-4 1,-6 9-16,6-5 16,-6-9-1,0 5-15,6-1 16,-6-9-16,-10 5 15,-6-5 1,11-4-16,0 4 16,16-14-1,5 9-15,0-9 16,-5 0 0,0-4-16,-5-20 15,-6-4 1,11 9-16,10-5 15,6 15-15,0-15 16,5-4 0,-16 4-16,-16-18 15,-10 13 1,-6-8-16,-4-6 16,-7-4-1,1 9-15,-11 10 16,-10 4-16,-6 6 15,-11 18 1,-10-15-16,0 1 16,-10-14-1,-6 0-15,0-15 16,5-4 0,-4-14-16,-1 4 15,-11 15 1,-5-6-16,11 20 15,-21 14-15,-1-19 16,1 14 0,-1 0-16,6 5 15,-11-10 1,6 1-16,-6 9 16,-10 18-1,-6-13-15,-5 14 16,-5-5-16,-22 14 15,-4 0 1,4 9-16,11 6 16,6-1-1,-1 10-15,-15-1 16,10 1 0,-11 9-16,11-9 15,-5 0 1,11-1-16,10 1 15,0 5-15,0-10 16,-5 4 0,-1 10-16,-10-4 15,-21-15 1,5 19-16,11 0 16,5-4-1,1-5-15,-7 9 16,-9-5-1,-7 5-15,-4 0 16,0-14-16,20 10 16,1 4-1,-5-5-15,-1-9 16,-20 10 0,15-5-16,11 4 15,-1-9 1,1 19-16,5-14 15,-5 4-15,-5-4 16,5-1 0,-1-13-16,1 9 15,11-5 1,10 10-16,-6 0 16,6-10-1,16 0-15,-5 1 16,0 4-1,-6 0-15,6 0 16,-6 4-16,11-4 16,-5 5-1,-1 4-15,6 1 16,5-1 0,-5 5-16,6-9 15,-1 5 1,-5 4-16,10 0 15,-4-9 1,4 14-16,-10-19 16,5 4-16,6 6 15,-11 4 1,5 0-16,6-9 16,-6 9-1,-5 0-15,0 5 16,0 9-1,-6-14-15,1 0 16,10 1-16,1-1 16,-1 0-1,-5-9-15</inkml:trace>
  <inkml:trace contextRef="#ctx0" brushRef="#br0" timeOffset="6471.0965">20794 4671 0,'37'-4'15,"-37"4"1,0 0 0,0 0-16,0 0 15,0 0-15,0 0 16,0 0-1,0 0-15,0 0 16,-159 0 0,106 0-16,-10 0 15,-1 0 1,-5 4-16,-5-18 16,5 0-16,-6-9 15,12 18 1,-6-9-16,0 4 15,-11 6 1,-10-29-16,-11 18 16,0-8-1,11-1-15,5 10 16,6-5 0,-6 5-16,-5-5 15,-11 5-15,-5-14 16,-6 4-1,1 1-15,-6 8 16,6-8 0,-11 18-16,-5-9 15,15 5 1,-4 4-16,9 5 16,1 0-16,0-14 15,0 28 1,-11-28-16,6 18 15,-11-4 1,0 10-16,-5-10 16,5-14-1,5 18-15,0 6 16,16-10 0,17 0-16,-1 5 15,21-5-15,-5 4 16,0 10-1,0 5-15,-5 5 16,0 4 0,5 0-16,5 1 15,0-1 1,17-4-16,4 4 16,11 0-1,6 1-15,10 4 16,5 0-16,6 4 15,10-13 1,-5 23-16,0-4 16,0 4-1,6-5-15,-12-9 16,6 14 0,6 5-16,-12-24 15,1 29 1,-11-10-16,11 29 15,5-1-15,-6 1 16,1-1 0,-5 10-16,4-5 15,1 5 1,-6 0-16,1-19 16,-1 0-16,16 5 15,-10-15 1,5 20-16,-5 9 15,-1-10 1,1 10-16,0 5 16,-11-10-1,11-5-15,-1-4 16,6-5 0,0-14-16,6-5 15,-12-4 1,12-6-16,-6-4 15,0 0-15,0-4 16,5 8 0,0-4-16,1 10 15,-1-1 1,-5-9-16,5-4 16,0-6-1,1 1-15,4-1 16,-4 10-16,-1-9 15,6-5 1,-6 4-16,11-4 16,-11 9-1,11-4-15,-5 4 16,-1 5 0,11-14-16,6 10 15,5-1-15,-6-5 16,1 10-1,-1-9-15,1 9 16,-1-5 0,6 10-16,-10-14 15,9 4 1,-4 0-16,5-4 16,-6-5-1,11-5-15,0 0 16,17 0-16,-7 0 15,12 5 1,-12 0-16,17 5 16,5-6-1,-5-3-15,-1-1 16,-4-10 0,-1-4-16,-5 0 15,5 0-15,11 0 16,-5-4-1,10 4-15,6-10 16,5 6 0,-6-1-16,-4 5 15,-22 0 1,-11 0-16,1-5 16,-1 5-16,-10 0 15,0 0 1,-1-5-16,-4 1 15,5 8 1,-6-4-16,6 0 16,5 10-1,0-15-15,6 10 16,-6 0 0,0-1-16,11 1 15,-6-5-15,-10 5 16,0 4-1,0-4-15,0 4 16,-6-9 0,1 14-16,5 1 15,5-1 1,10-9-16,1-5 16,11 0-1,-1 0-15,0-5 16,-5 5-16,11-10 15,0 6 1,-11-11-16,0 20 16,-11-10-1,1 5-15,10-9 16,-6 4 0,12 10-16,-6 9 15,5-14-15,0 10 16,6-6-1,0 6-15,-1-10 16,-4-10 0,-1 10-16,6 10 15,-11-10 1,11 0-16,-1 0 16,1 0-1,5-10-15,10 20 16,-4-20-16,10 6 15,-11 4 1,0-15-16,-10-13 16,21 19-1,-1 13-15,-4-8 16,0 4 0,10-5-16,-11 5 15,-4 0 1,-6 5-16,-6-1 15,17 1-15,-6 0 16,0 9 0,6 10-16,5-10 15,5-14 1,-5 14-16,0 0 16,-11-9-1,-10 4-15,10-4 16,-5 0-16,5 4 15,11 1 1,-5-6-16,-11 1 16,5-5-1,-5 5-15,0-10 16,5 14 0,-10-13-16,-1-10 15,1 4-15,16-4 16,-11-5-1,5-4-15,-16-6 16,1 10 0,-12-14-16,1 0 15,-11 0 1,-5 5-16,0 0 16,-16-1-16,0 1 15,0-5 1,0-5-16,-6-9 15,1 0 1,-11-33-16,5 0 16,-10-29-1,-1 1-15,-4-5 16,-1-1 0,1 6-16,-6-5 15,-6-5-15,1-10 16,5 6-1,-10 9-15,10-1 16,5-18 0,-5 0-16,0-4 15,11-1 1,5 19-16,5 9 16,-10 6-1,5-1-15,0-14 16,5 14-16,1 19 15,4-9 1,-4 14-16,-12 9 16,6 10-1,-10-10-15,4 19 16,-9 29 0,-1-1-16,-16 10 15,-5 9-15,-27 5 16,-5 0-1,-21 10-15,-22-6 16,-20-4 0,10 5-16,-11 9 15,-5-9 1,-10-5-16,-11-5 16,5-4-16,5-5 15,11 4 1,-5-9-16,5 5 15,0 5 1,16-1-16,16 6 16,5 4-1,6 14-15,-1-14 16,1 9 0,10 1-16,0-10 15,16 4-15,11-8 16,-17 8-1,75-4-15,0 0 16,0 0 0</inkml:trace>
  <inkml:trace contextRef="#ctx0" brushRef="#br0" timeOffset="29825.5154">17892 9784 0,'0'0'0,"0"0"16,0 0 0,0 0-16,0 0 15,0 0-15,0 0 16,0 0 0,0 0-16,0 0 15,0 0 1,0 0-16,0 0 15,0 0 1,0 0-16,0 0 16,0 0-16,0 0 15,117 80 1,-96-66-16,-5 0 16,0-14-1,5 5-15,1 5 16,-6-1-1,-1 0-15,1-4 16,-5-5 0,0 5-16,-1-5 15,6 5-15,0-1 16,5-8 0,-10 4-16,5 0 15,-6-5 1,6 0-16,0 0 15,-5 10 1,5-14-16,0 9 16,-11 4-1,6-4-15,-1 0 16,6-4-16,0-6 16,5 15-1,-5-5-15,0-5 16,-5 5-1,-1 0-15,1 0 16,-6 0 0,6-4-16,-6 4 15,0 0-15,11 0 16,-5 0 0,0 0-16,4 14 15,1-14 1,-5-5-16,5 10 15,0-5 1,5 4-16,0-4 16,1-4-16,-7 4 15,1 0 1,6 0-16,-1 4 16,0-4-1,0 0-15,0 5 16,1 0-1,-1-10-15,0 5 16,0 0 0,1-5-16,4 1 15,-5 4-15,6 0 16,-1 4 0,-10 1-16,5-10 15,-5 5 1,0 0-16,0 5 15,5-10 1,-5 1-16,0-1 16,-5 5-16,-1 0 15,1-5 1,0 5-16,5-4 16,-6 4-1,1-5-15,-6 5 16,6-5-1,-6 0-15,11 5 16,-11 0 0,6 0-16,-11-9 15,5 18-15,0-18 16,1 9 0,-6-5-16,0 5 15,0 5 1,0-10-16,0 10 15,0-5 1,0 0-16,0 9 16,0-9-1,0 0-15,0 0 16,0 0-16,0 0 16,0-9-1,0 9-15,0 0 16,0 0-1,0 0-15</inkml:trace>
  <inkml:trace contextRef="#ctx0" brushRef="#br0" timeOffset="35147.7556">20243 11274 0,'10'10'0,"-10"-10"15,0 0 1,0 0-16,0 0 15,0 0 1,0 0-16,0 0 16,0 0-16,0 0 15,0 0 1,0 0-16,0 0 16,0 0-1,0 0-15,0 0 16,0 0-16,0 0 15,0 0 1,0 0-16,0 0 16,0 0-1,0 0-15,0 0 16,0 0 0,0 0-16,0 0 15,-106-118 1,101 104-16,-1 4 15,6 5-15,-5-9 16,5-14 0,-5 9-16,0-4 15,-1-1 1,6 5-16,0 5 16,-5-10-1,5 6-15,-11-1 16,6-10-16,-6 1 15,6 5 1,0-6-16,-6 1 16,6 4-1,0 1-15,-1 4 16,1-5 0,0 1-16,-1-1 15,6 10 1,0 0-16,-5 0 15,5 0-15,-5-1 16,-1 1 0,6 5-16,-5-5 15,0 0 1,0 9-16,5-9 16,-6-5-1,6 9-15,-5-4 16,0 0-1,-1-5-15,6-9 16,0 4-16,-5 1 16,0-6-1,-1 1-15,6 0 16,-10 0 0,4-10-16,1 10 15,10-5 1,-10 4-16,10 10 15,-5-4 1,-5 4-16,-5-9 16,15-1-16,-5-4 15,5 5 1,-5 0-16,0-1 16,0 1-1,0 5-15,-5-1 16,5-9-16,0 5 15,10 4 1,-4-4-16,-1-1 16,0 6-1,1-5-15,-1-5 16,11-5 0,-16 0-16,0 10 15,-5-10 1,-1 5-16,6-5 15,0 10-15,6-5 16,-1 0 0,0-5-16,1 10 15,-6-5 1,5 5-16,-5-5 16,5 4-1,-5 1-15,5-10 16,-5 5-16,6-9 15,-1-1 1,6 1-16,-1-10 16,1 0-1,-6-9-15,6 4 16,-11-4 0,-6 4-16,17-9 15,-11 5 1,5 0-16,-10-19 15,10-1-15,-5 15 16,0 0 0,0 5-16,0-5 15,-5-5 1,0 0-16,5 10 16,-6-14-1,12 4-15,-6 0 16,0-4-1,0 4-15,5-14 16,-10 10-16,5-5 16,-11-5-1,6 4-15,5 1 16,-11-9 0,6-10-16,-16 4 15,0-23 1,5 10-16,0-15 15,5 1-15,0-1 16,1-4 0,5-15-16,-1-4 15,6-5 1,0 5-16,6-14 16,-1 4-1,5 10-15,1-15 16,-6-4-16,-10 5 15,0 18 1,-1 15-16,6 9 16,-5 5-1,5 19-15,-5-15 16,5 10 0,5-5-16,-10 5 15,10 14 1,0 5-16,-5 10 15,6 13-15,-1 5 16,0 14 0,6 15-16,10-24 15,-21 47 1,0 0-16,0 0 16</inkml:trace>
  <inkml:trace contextRef="#ctx0" brushRef="#br0" timeOffset="80176.2938">21542 9925 0,'0'0'16,"0"0"-16,0 0 15,0 0 1,0 0-16,0 0 15,0 0 1,0 0-16,0 0 16,0 0-1,0 0-15,101 62 16,-90-53 0,-1-9-16,1 5 15,-1 9-15,6-14 16,0 0-1,6 0-15,-1-5 16,5-4 0,1 9-16,5-10 15,-1 6 1,7-10-16,-1-15 16,0 1-16,5-5 15,-5 0 1,6-10-16,-6-13 15,11-5 1,0 4-16,-1-18 16,1 9-1,-6-5-15,6-9 16,-11-1 0,11 6-16,-11-1 15,-10 1-15,-1 14 16,-10-19-1,-5 4-15,-17 19 16,6 6 0,-10 18-16,-6-10 15,0 10 1,-5 0-16,-6 0 16,1 0-16,-6-9 15,-5-6 1,5 6-16,-5-15 15,-6-9 1,6 15-16,0 8 16,-5 1-1,5 18-15,-11 10 16,-5 9 0,-11 10-16,-5-10 15,0 5-15,11 14 16,-11 5-1,16 5-15,10 4 16,12 5 0,4 10-16,6-1 15,5 5 1,16 14-16,0-4 16,-5-5-16,-6 5 15,6-6 1,5 6-16,0-5 15,0 0 1,5-5-16,6 0 16,-17 10-1,6-5-15,11 14 16,5 4 0,-6-4-16,1 5 15,0 0-15,-1 4 16,6 20-1,0-10-15,-5-5 16,5 5 0,10-5-16,6 0 15,-6-9 1,12-19-16,25-5 16,27-19-16,27-42 15,53-71 1</inkml:trace>
  <inkml:trace contextRef="#ctx0" brushRef="#br0" timeOffset="98278.7987">22365 9732 0,'0'0'15,"0"0"-15,0 0 16,0 0 0,0 0-16,0 0 15,0 0 1,0 0-16,0 0 16,0 0-1,0 0-15,0 0 16,132 123-1,-84-114-15,16-9 16,15 5-16,33 4 16,10 5-1,0 1-15,0 3 16,10 6 0,27 0-16,6-1 15,-6 5 1,0-9-16,11-5 15,5 10 1,0-5-16,-5-5 16,10-5-16,22 1 15,-1-10 1,-20 0-16,15-10 16,21 1-1,1-10-15,10-23 16,5 13-1,-10-8-15,0-1 16,5 10-16,-10-10 16,-11 10-1,-22 9-15,-4-14 16,4 9 0,-4-4-16,20 0 15,22-20 1,0 6-16,-6 0 15,22-6 1,-16 6-16,5-1 16,11-8-16,-16 13 15,-22-5 1,-5 6-16,-10 18 16,-27-5-1,-31 15-15,-33-10 16,-31 5-16,-17 9 15,-15 0 1,5-4-16,-21 4 16,-5 1-1,0-6-15,-6 10 16,-5 5 0,0-10-16</inkml:trace>
  <inkml:trace contextRef="#ctx0" brushRef="#br0" timeOffset="99398.4706">31112 8718 0,'0'0'0,"0"0"16,0 0-1,0 0-15,0 0 16,0 0 0,0 0-16,0 0 15,0 0 1,0 0-16,0 0 15,0 0-15,0 0 16,0 0 0,0 0-16,0 0 15,0 0 1,0 0-16,0 0 16,0 0-1,0 0-15,128 104 16,-59-90-16,26 14 15,11-9 1,0 9-16,0 5 16,-10-4-1,5-1-15,-6 5 16,1 0 0,-17-5-16,-4 5 15,-12-4 1,-20-1-16,-6-4 15,-21-1-15,-11-9 16,-5 0 0,-16-4-16,5 4 15,-10 0 1,-5 0-16,-1 0 16,-5-4-1,-5 9-15,-5 0 16,-6-5-16,0 0 15,1 5 1,-7 4-16,7-4 16,-6 5-1,0-5-15,16 4 16,-6-9 0,11 5-16,0 5 15,11-1 1,0 1-16,5-5 15,5 4-15,6-8 16,0 13 0,5-9-16,-5-5 15,5-5 1,5 1-16,11-6 16</inkml:trace>
  <inkml:trace contextRef="#ctx0" brushRef="#br0" timeOffset="100772.1281">23882 8562 0,'-27'-14'16,"27"14"-16,0 0 15,0 0 1,0 0-16,0 0 16,0 0-16,0 0 15,0 0 1,0 0-16,0 0 16,0 0-1,-117 113-15,91-84 16,15-10-1,-5 9-15,1-5 16,4 1-16,16 4 16,1-4-1,-1 4-15,21 1 16,6-1 0,5 0-16,0-4 15,11 4 1,5-9-16,27-5 15,26-5-15,21-9 16,-5-18 0,-16 3-16,-15-18 15,-17 0 1,-21-14-16,-21 14 16,-22 0-1,-4 0-15,-22 0 16,-11 10-1,1-1-15,-6-4 16,0 14-16,-5-15 16,-11 10-1,-10-4-15,-1 9 16,-10 4 0,0 6-16,6 4 15,10 14 1,10 0-16,-4 0 15,4 0-15,1 0 16,5 15 0,-1-11-16,12 6 15,5 0 1,15 4-16,6 0 16</inkml:trace>
  <inkml:trace contextRef="#ctx0" brushRef="#br0" timeOffset="101883.8976">25717 8779 0,'0'0'16,"0"0"-16,0 0 15,0 0-15,0 0 16,0 0 0,-106-14-16,90 14 15,-5 0 1,-6 0-16,6 5 16,0 4-1,-5 1-15,-6 4 16,10-5-1,7-4-15,-1 9 16,0 0-16,5 10 16,-5 0-1,6 4-15,4 5 16,1 0 0,0 0-16,-6 0 15,16 0 1,1 5-16,10-15 15,5 10 1,11-4-16,10-11 16,11 11-16,27-15 15,15-9 1,27-5-16,16-5 16,11-9-1,10-15-15,-5-27 16,-6-15-1,-5-19-15,-36 1 16,-23-10-16,-31 19 16,-21 18-1,-21 15-15,-32 9 16,-16 15 0,-17 9-16,-4 4 15,-11-9 1,-5 5-16,-6 5 15,-5 4 1,-5-4-16,0 9 16,0 9-16,0-4 15,15 18 1,6-8-16,11-1 16,16 5-1,10-1-15,11 1 16,15-5-1,6 10-15,32-10 16,0-4-16,10-20 16,-42 10-1,0 0-15,0 0 16</inkml:trace>
  <inkml:trace contextRef="#ctx0" brushRef="#br0" timeOffset="102864.4077">28317 8393 0,'0'0'15,"0"0"-15,0 0 16,0 0 0,0 0-16,0 0 15,0 0 1,0 0-16,0 0 15,0 0 1,0 0-16,0 0 16,-117 108-16,85-103 15,-5-5 1,5-5-16,0 5 16,11-14-1,-5 14-15,4 5 16,1 4-1,0 5-15,10 0 16,1 5-16,-1 10 16,0-6-1,-4 1-15,9-1 16,1-4 0,-6 5-16,6-10 15,0 5 1,10-5-16,-5 0 15,11 0-15,5 5 16,5 5 0,5 4-16,6 0 15,11 1 1,4-11-16,6-3 16,-5 8-1,16 1-15,5-5 16,5-10-1,11 0-15,16-9 16,-6-14-16,11-9 16,-10-15-1,-11-14-15,-16-9 16,0-5 0,0 0-16,-22-5 15,-10 0 1,-21 24-16,-16 0 15,-16 9 1,-15 15-16,-28-6 16,-10 10-16,-16 5 15,6 0 1,-1 9-16,-5-9 16,6 5-1,-1 18-15,1-9 16,-1 14-1,6 1-15,15 3 16,6 11-16,16-1 16,5-9-1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17:38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10418 6181 0,'-11'-29'0,"11"29"15,0 0 1,0 0-16,0 0 16,0 0-1,0 0-15,0 0 16,0 0 0,-106-66-16,53 52 15,-5-14-15,-11-10 16,0-18-1,-21-1-15,-17 0 16,-15 1 0,-5 4-16,10 9 15,11 1 1,-5 14-16,5-15 16,-11 1-16,6 4 15,-1 10 1,12-5-16,4 4 15,11-4 1,0 15-16,6 3 16,-6-3-1,-5 8-15,-1 1 16,12 9 0,-1 0-16,6 4 15,-6-8-15,12 4 16,-7 0-1,-10-10-15,6 10 16,-6 0 0,5-14-16,1 9 15,5-4 1,5 9-16,-6 0 16,12 9-16,-1 1 15,0-1 1,17-9-16,-6-4 15,5 8 1,5 10-16,1 1 16,15 3-1,-10 15-15,0 0 16,-11 1 0,-5-1-16,-5 14 15,5-5-15,0 1 16,5-15-1,11 5-15,5-10 16,0 10 0,11-9-16,5 23 15,-16-18 1,11 13-16,0 29 16,0 4-16,-1-4 15,7 9 1,-12 0-16,6 0 15,5-9 1,5-5-16,6-4 16,0-6-1,10 1-15,11 13 16,-6 6 0,6-10-16,0 14 15,6-9-15,-7-15 16,23 11-1,9-11-15,6-9 16,0-9 0,16 0-16,0-1 15,11 1 1,5-5-16,0-9 16,5 14-16,16 13 15,16-3 1,37 8-16,6 1 15,10-29 1,16-9-16,16-5 16,-1-14-1,7-19-15,-1-9 16,-5 4-16,-32-13 16,-11 8-1,1-23-15,-6 5 16,-5-28-1,-22 4-15,-20-14 16,-17 0 0,6-19-16,-6-13 15,-4-25 1,-12-14-16,-15-9 16,-22-9-16,-20-29 15,-22 5 1,-38 19-16,-25 23 15,-33 15 1,-20 27-16,-33 15 16,-5-4-1,0 18-15,-15 19 16,9 4 0,1 20-16,-16-5 15</inkml:trace>
  <inkml:trace contextRef="#ctx0" brushRef="#br0" timeOffset="57665.5764">498 8180 0,'47'-9'15,"-47"9"-15,0 0 16,-10 160-1,-6-70-15,16 9 16,-5-14 0,10 0-16,-10 0 15,5-5 1,0 24-16,0 4 16,0-9-1,5 5-15,0-10 16,-5 15-16,5-15 15,-5-14 1,-10 19-16,5-9 16,-1-10-1,-10-9-15,11-15 16,0-4 0,-6-28-16,-5-10 15,0-5-15,16-9 16,-10 0-1,4-70-15,-4 27 16,-1-13 0,-5-6-16,-5-13 15,5-38 1,-5-34-16,10-60 16,6-38-1,16-10-15,-11 10 16,5 28-16,0 33 15,6 56 1,-6 29-16,-5 43 16,11 37-1,-17 19-15,12 0 16,-6 0 0,0 80-16,0-37 15,5-6 1,0-4-16,-5 5 15,11 0-15,0 18 16,-6 15 0,0 28-16,-5 29 15,5 32 1,1 19-16,-6 5 16,-6 33-1,6 0-15,-5 0 16,0-43-16,-6-27 15,-5-29 1,6-48-16,-6-27 16,5-29-1,6-14-15,0 0 16,-1 0 0,6-113-16,-5 51 15,0-18-15,-11-9 16,0-44-1,0-13-15,-5-42 16,5-10 0,0-10-16,5 24 15,1 47 1,4 34-16,-4 22 16,4 20-1,6 33-15,-5-5 16,5 23-16,5 1 15,6-1 1,-6 6-16,11 4 16,-10 0-1,4 28-15,-5-9 16,6 14 0,-6 24-16,22 27 15,-11 44-15,-6 23 16,-4 9-1,4 15-15,17 27 16,-27-37 0,16-9-16,0-24 15,0-33 1,-6-14-16,6-33 16,-16-19-1,0-28-15,-10-5 16,10 0-16,-11-76 15,-5 24 1,0-28-16,5-19 16,1-42-1,10 4-15,0-5 16,0 10 0,0 5-16,10 14 15,-4 4-15,4 10 16,1 19-1,0 5-15,-1 13 16,-4 25 0,-1-6-16,-10 20 15,5 8 1,0-8-16,-22 4 16,12-9-1,10 4-15,-6 10 16,-4 4-16,10 10 15,0 0 1,0 0-16,5 81 16,0-44-1,6-4-15,0 0 16,-6 0 0,-5 5-16,0 19 15,5 4-15,-15-4 16,-1 9-1,-5 4-15,0 6 16,0-5 0,-5-19-16,5-5 15,5 0 1,-10-14-16,32 9 16,-6-18-1,-5 4-15,0-14 16,5 10-1,-10-1-15,10-4 16,-10-9-16,10 4 16,-10-9-1,5 9-15,-5-5 16,-6-4 0,6 9-16,0 0 15,10 10 1,-5-24-16,0 0 15,0 0-15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24:10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11643 4657 0,'-21'0'16,"21"0"-1,0 0-15,0 0 16,0 0 0,0 0-16,0 0 15,0 0 1,0 0-16,117 52 15,-75-38 1,11 0-16,11 10 16,0-10-1,20 15-15,1-11 16,11-8-16,5 9 16,10 4-1,11 1-15,5-1 16,6 1-1,5 9-15,5-5 16,6-14 0,-1-9-16,6 5 15,-5-20 1,4 20-16,-15-10 16,11 4-16,-16-4 15,4 10 1,1-6-16,6 6 15,9-1 1,7 5-16,-1-9 16,-11 9-1,6-4-15,16 13 16,-6-13-16,6-1 16,-11 1-1,-5 4-15,11 0 16,-1-9-1,-5-10-15,0 5 16,0 0 0,11-14-16,-5-14 15,-1 4-15,-10 5 16,-6 0 0,-15 0-16,-22 0 15,-15 5 1,-11 10-16,-32-6 15,-11 10 1,-15 10-16,-11-10 16,-11 14-1,0-14-15,-5 4 16,0-4-16,0-4 16,0 8-1</inkml:trace>
  <inkml:trace contextRef="#ctx0" brushRef="#br0" timeOffset="4707.1694">14826 7860 0,'-21'9'15,"21"-9"-15,0 0 16,0 0 0,-127 0-16,74 0 15,-6 10-15,6-6 16,5-4-1,1 10-15,-6-24 16,-6-1 0,6 11-16,-5-6 15,-6 6 1,-5-6-16,-10 10 16,-6-5-16,0 10 15,5-5 1,-10 10-16,0-15 15,0 0 1,-11-4-16,11 4 16,0 10-1,0 4-15,15 1 16,1-1-16,0-4 16,-1-5-1,-4 4-15,-6 1 16,0 5-1,6-6-15,-1-4 16,11 10 0,21-6-16,0 11 15,-5-6 1,6 10-16,-12-5 16,1 10-16,10-15 15,-5 10 1,5 4-16,11 1 15,0 4 1,5 1-16,6-1 16,5 14-1,-11 24-15,0 15 16,-10 18-16,-1 9 16,-10 5-1,0 0-15,0 24 16,0 0-1,0 9-15,0 0 16,5-28 0,16 5-16,6 0 15,4-10 1,-9 9-16,15 10 16,5-4-16,6 4 15,-6 9 1,-5 10-16,6-9 15,-6-10 1,0-5-16,5-9 16,11-5-1,-10 0-15,-1-14 16,6 1-16,-1-6 16,12-5-1,-12 29-15,-4 24 16,4-20-1,1 11-15,-5 3 16,-1-8 0,11 8-16,-5-4 15,-6-9 1,-5-14-16,6-10 16,-1-14-16,6-5 15,-1 14 1,1-4-16,0 9 15,-6-10 1,6 10-16,-6-4 16,6-1-1,5-19-15,0 1 16,10-10-16,-4-9 16,4 4-1,1-19-15,5 1 16,5-6-1,-5 6-15,11-5 16,4 18 0,-4-9-16,10 15 15,0 4 1,0 4-16,-5-8 16,11-6-1,-1 6-15,16-1 16,6-4-16,0-20 15,-1-8 1,17-6-16,-6 1 16,-10-10-1,10 0-15,-5-4 16,11-15-16,-1 5 16,1 0-1,-1-5-15,-4 0 16,-6 1-1,0 4-15,-22 0 16,6 4 0,0 1-16,11 0 15,0 14 1,21-15-16,0 1 16,21 5-16,0-10 15,-5 14 1,-11-10-16,10 6 15,12 4 1,5 0-16,15-14 16,-15 5-1,-11 4-15,-5-9 16,10-9 0,6 4-16,10-4 15,1 4-15,-17-9 16,-5 4-1,0-8-15,11 8 16,10 5 0,-10 1-16,-11-1 15,-5 10 1,-6-1-16,22 11 16,0-11-16,5 6 15,5-6 1,-16 6-16,11-10 15,6 0 1,4 0-16,6 0 16,-16 5-1,-5 4-15,10-4 16,11-5-16,6-5 16,-7-4-1,-15 4-15,0 5 16,6 0-1,-1 0-15,6 0 16,-11-10 0,-16 20-16,0-10 15,5 0 1,1 0-16,-1 0 16,-5 0-16,-5 0 15,-16 0 1,0 0-16,0 0 15,5-10 1,5 6-16,1 4 16,-1 0-1,-10-10-15,-5 20 16,-1-10-16,-10 4 16,6 6-1,4-10-15,-5 0 16,1 5-1,-1-10-15,0 10 16,-10-5 0,-6 0-16,-10-5 15,16 5 1,-11 0-16,0 0 16,0 0-16,-5-10 15,-6 10 1,6 0-16,-11 0 15,16-4 1,-5-10-16,21-1 16,10-3-1,11-1-15,6 0 16,-6-10-16,-5 6 16,-5-10-1,-1 5-15,-5-15 16,-5-13-1,-16-6-15,-10-4 16,-6-5 0,-5-13-16,5-25 15,11 1 1,-1-20-16,-9-8 16,4-20-16,-5 0 15,-5 5 1,-6-23-16,-10-5 15,-5-5 1,0 9-16,-1-4 16,6-14-1,-5 4-15,-6 5 16,6 5-16,-6-15 16,0-13-1,6-10-15,-11-19 16,0 0-1,5 19-15,0 15 16,-10-6 0,-5 1-16,4 8 15,1-3 1,-6 8-16,6 6 16,5 4-16,-5 4 15,5 15 1,0 19-16,-11 24 15,16 32 1,1 0-16,-6 29 16,16 4-1,-11 6-15,11 8 16,10-18-16,-4 4 16,4 10-1,-5 9-15,-10 10 16,-11 9-1,0 14-15,0 1 16,-5 4 0,-6 0-16,-15 0 15,-1 33 1,-10-24-16,-53-9 16,-38 5-16,-36-5 15,-6-5 1,-16 10-16,-31 0 15,-11-10 1,-16 14-16,-16-9 16,0 0-1,21 0-15,-10 0 16,0-4 0,10 8-16,5 1 15,-10-14-15,38-6 16,-12 1-1,-5-5-15,6 5 16,5-14 0,-1 4-16,1 1 15,26-5-15,-20-10 16,-7 9 0,17 11-16,0 3 15,-1 1 1,-4 19-16,15-5 15,1-5-15,-6 5 16,0 5 0,26-5-1,17-5-15,15-4 16,-5 18 0,21-9-16,11 14 15,27 1-15,15-6 16,6 0-1,-1 10-15,17-14 16,5 5 0,10-6-16,-58-32 15</inkml:trace>
  <inkml:trace contextRef="#ctx0" brushRef="#br0" timeOffset="8459.9437">15060 7421 0,'-53'24'16,"53"-24"-1,0 0-15,0 0 16,-160 19 0,97-24-16,-17 10 15,1-10-15,-1 0 16,0 0 0,12-4-16,-12 4 15,11 5 1,-5-5-16,-1 5 15,1 0 1,-11 15-16,0-6 16,-10 1-16,15-1 15,-5-4 1,-5-10-16,0 5 16,0 9-1,10 10-15,6-5 16,10 1-1,6 3-15,0 11 16,5-1 0,5 0-16,-5 10 15,-5 0-15,-6-1 16,6 1 0,-11 0-16,5-5 15,0 19 1,6-24-16,10 10 15,0 14 1,11-5-16,-16 33 16,0-9-16,-11 18 15,-4-8 1,-7 13-16,12-23 16,4-10-1,17-14-15,-1-4 16,17-10-1,-1-10-15,17-4 16,4 0 0,1 0-16,5 0 15,0 9 1,-5 10-16,-1 4 16,1 1-16,-5-6 15,4 6 1,6-1-16,0 1 15,0-1 1,6-4-16,-1-5 16,0-5-16,0-9 15,6 5 1,5-1-16,0 1 16,5-5-1,-5-10-15,5 5 16,0 14-1,6-13-15,0-1 16,4 5 0,1 0-16,11-1 15,-12 6-15,7-5 16,-1 0 0,-5 0-16,-1 4 15,7 5 1,-1-13-16,0-1 15,-5 5 1,-1-10-16,1 0 16,0 6-16,-5-6 15,4 0 1,12 1-16,-11-1 16,10 1-1,17 9-15,4 0 16,6-10-1,0 5-15,5-9 16,1 4 0,-6 5-16,0-4 15,5-10-15,0 5 16,11-10 0,-5 5-16,4 0 15,1-10 1,-10 1-16,-1 4 15,-5-9 1,-5 0-16,-11 5 16,5-6-1,-10 1-15,-1 0 16,-4 14-16,5 0 16,-6 5-1,0-10-15,6 14 16,-5-13-1,-1 13-15,1-14 16,-1 1 0,0 4-16,1 0 15,-6 0-15,0-5 16,6-9 0,-1 4-16,6 6 15,5-10 1,0 9-16,0-5 15,5-4 1,-5 0-16,6 5 16,-6-5-16,0-1 15,-6 1 1,-4 0-16,-1 5 16,-5-10-1,6 5-15,-1-5 16,1 0-1,10-9-15,0-5 16,16 0 0,5-10-16,11 1 15,-11-5-15,-15-5 16,-12-5 0,6-4-16,-15-10 15,4-4 1,-10-10-16,-16 14 15,0-9 1,-11 9-16,-5 5 16,-5-5-16,5 10 15,-11 0 1,-10-15-16,-6-23 16,-10-9-1,0-6-15,0 20 16,-11 5-1,-5 4-15,-16 9 16,-5 10 0,0 19-16,-22 0 15,6 4-15,-6 10 16,1 5 0,-6 4-16,6 6 15,10 3 1,-5 6-16,-1 9 15,-9 0 1,4 14-16,1 0 16,15 0-16,-15 5 15</inkml:trace>
  <inkml:trace contextRef="#ctx0" brushRef="#br0" timeOffset="19862.5193">17680 5893 0,'-16'19'15,"16"-19"-15,0 0 16,0 0-1,0 0-15,0 0 16,0 0-16,0 0 16,-63 146-1,63-113-15,0 5 16,0 0 0,0-10-16,0 0 15,0 15 1,5-10-16,-5 14 15,0 5 1,0-10-16,-5 5 16,5 10-16,-11 4 15,0 19 1,6 10-16,-5 4 16,-6 1-1,5 4-15,0-10 16,1-9-1,-1-9-15,1-5 16,-6-19-16,5 10 16,-5 0-1,6-1-15,-1 5 16,6-4 0,-6-15-16,11 10 15,-5-14 1,-1 5-16,1-1 15,0-4-15,10-10 16,-5-14 0,0 0-16,0-14 15,0 0 1,5 0-16,17 0 16</inkml:trace>
  <inkml:trace contextRef="#ctx0" brushRef="#br0" timeOffset="21121.3088">16805 7440 0,'0'0'0,"0"0"16,0 0-16,0 0 15,0 0 1,0 0-16,0 0 16,37 132-1,-37-108-15,5 18 16,1 5 0,-1 5-16,6 5 15,-1-1 1,6-13-16,5 4 15,1 0-15,-7 0 16,1-9 0,6-10-16,-6 10 15,-1-14 1,1 4-16,6 0 16,-12-9-1,22 14-15,-16-14 16,0 4-16,0 6 15,-6-6 1,6-13-16,-5 9 16,-6-15-1,1 6-15,4-1 16,-5-9 0,6 10-16,5-6 15,-5-4 1,-6 0-16,5 0 15,1 0-15,0 0 16,-1-42 0,1 32-16,5 1 15,-6 4 1,1-9-16,10 5 16,-5-20-1,5 6-15,11-10 16,21-24-1,27-4-15,21-29 16,10 5-16,-5-4 16,-5-1-1,5 1-15,-21-1 16,-5 15 0,-27 13-16,-6 24 15,-10 10 1,-15 14-16,-17 14 15,6 0-15,-11 0 16,0 0 0,0 0-16,-16 71 15,10-62 1,-15 5-16,5-14 16,-21 5-1</inkml:trace>
  <inkml:trace contextRef="#ctx0" brushRef="#br0" timeOffset="35738.3321">16216 13925 0,'32'19'15,"-32"-19"1,0 0-1,0 0-15,0 0 16,0 0-16,0 0 16,0 0-1,0 0-15,0 0 16,0 0 0,0 0-16,-96-151 15,81 113 1,-7 5-16,1-14 15,5 14-15,-16-14 16,1 14 0,-1 4-16,-5-4 15,5 10 1,0-1-16,-5 5 16,0-4-1,5 9-15,0 4 16,-10-13-1,4 4-15,-9 5 16,4-10-16,-5 10 16,6 4-1,-6 6-15,1-6 16,-1 1 0,0-1-16,6 1 15,-11 0 1,5-6-16,5 11 15,-4-10 1,-6 14-16,0-15 16,-6 15-16,1 0 15,-6 0 1,1 0-16,-1 15 16,-5-15-1,0 9-15,0-4 16,0 4-1,0 5-15,0-9 16,5-10-16,1 5 16,4 5-1,-10 0-15,0 4 16,6 1 0,4 13-16,-4-13 15,4 4 1,1-5-16,0 1 15,5 4 1,-6-10-16,1 11 16,-6-6-16,-5 5 15,11 0 1,0-9-16,10 4 16,5 1-1,1 4-15,-6 5 16,6-5-1,-6 0-15,0 0 16,6 5-16,-11 0 16,5 5-1,-10-10-15,-6 5 16,0 9 0,6-4-16,5 4 15,5-5 1,6 1-16,-1-5 15,6-5-15,-10 10 16,9-6 0,7-3-16,-7 8 15,7 5 1,-1-4-16,0 14 16,-5 4-1,-6 15-15,-4 9 16,-12 23-1,12-4-15,-7-4 16,17-11-16,11 6 16,5-10-1,5 14-15,10 5 16,1 4 0,5 15-16,5-5 15,1-9 1,10-1-16,-6-8 15,11-11 1,6 1-16,21 5 16,-1-15-16,6 10 15,16-10 1,0-9-16,6-10 16,15 1-1,0-10-15,11 0 16,21-10-1,53 6-15,27-10 16,20-5-16,38-5 16,11-14-1,-11-13-15,16-11 16,-6-18 0,-21-14-16,-15-19 15,-27-5 1,-32-5-16,-43 5 15,-25 24-15,-33 9 16,0 14 0,-5 1-16,11 4 15,5-5 1,5-5-16,5-23 16,6-14-1,5-28-15,-5-1 16,-6-13-16,-20-6 15,-22 15 1,-21 5-16,-22-15 16,-15 0-1,-16-18-15,-6-10 16,-15 5 0,-11-15-16,-11 10 15,-10 15 1,-6 32-16,-5 33 15,6 19 1,-1 24-16,11 37 16,11-4-16,5 23 15,10 1 1,17-1-16,-33 5 16</inkml:trace>
  <inkml:trace contextRef="#ctx0" brushRef="#br0" timeOffset="37210.2101">26715 7586 0,'5'24'16,"-5"-24"0,0 0-16,0 0 15,5 198 1,-15-57-16,4-9 16,6 19-16,-10 10 15,4-10 1,1-29-16,0-13 15,-1-15 1,6-28-16,6-33 16,-6-14-1,-16-5-15</inkml:trace>
  <inkml:trace contextRef="#ctx0" brushRef="#br0" timeOffset="37971.7226">26577 9921 0,'0'0'16,"0"0"-16,0 0 15,0 0 1,0 0-16,0 0 16,0 0-1,0 0-15,0 0 16,-48 132 0,43-113-16,5 9 15,-6 0-15,6 1 16,0 8-1,6 1-15,-1 14 16,6 4 0,-11 20-16,5-10 15,-5 9 1,0-9-16,-5 0 16,5-4-16,5-6 15,-16-8 1,17-15-16,-6-5 15,5-5 1,0 34-16,-5 4 16,0-61-1,0 0-15,0 0 16</inkml:trace>
  <inkml:trace contextRef="#ctx0" brushRef="#br0" timeOffset="39247.2265">24184 11713 0,'53'-52'16,"-53"52"-16,0 0 16,0 0-1,0 0-15,138 0 16,-80 0-16,6 0 15,10 9 1,6 6-16,15-6 16,17-9-1,10-5-15,-11 1 16,6-6 0,-22 1-16,-4-1 15,-6 6 1,-6-1-16,1-5 15,5 6-15,5-6 16,5 6 0,-5 4-16,-5 0 15,0 0 1,-5 0-16,10 14 16,-5 0-1,0-5-15,0 1 16,-6-6-1,-5-8-15,-15-1 16,-6 0-16,-5 1 16,-6-1-1,6-9-15,-16 4 16,10 6 0,-5-6-16,0 20 15,0-10-15,-10-15 16,-1 15-1,-4 0-15,-6 0 16,-11-9 0,0 9-16,0-5 15,1 5 1,4-14-16,28-14 16,20-24-1</inkml:trace>
  <inkml:trace contextRef="#ctx0" brushRef="#br0" timeOffset="41126.113">26561 12500 0,'0'0'16,"0"0"-16,0 0 16,0 0-1,0 0-15,0 0 16,0 0-16,0 0 15,0 0 1,-117-18-16,90 32 16,1 9-1,-1 6-15,-4-1 16,4 0 0,6 5-16,-6 5 15,6 0-15,5-1 16,-5 6-1,10-10-15,6 0 16,-6 5 0,11 4-16,-5-9 15,0 10 1,5-10-16,5 4 16,0 6-1,6 13-15,-6-4 16,11 0-16,-5 5 15,10-10 1,-5 0-16,5 5 16,0-10-1,1-9-15,-1-4 16,0-10 0,-5-1-16,11-8 15,4 9-15,-4-10 16,-1-4-1,12-5-15,-1 0 16,-5 0 0,5 0-16,-5-5 15,-6-4 1,-10 4-16,5-14 16,-5 10-1,0-5-15,-5 4 16,-1 1-16,6-1 15,0 1 1,-5-15-16,5 10 16,-1-5-1,7 0-15,-1-4 16,-5-1 0,-6 5-16,6 5 15,-10-9-15,4 4 16,-4 0-1,-1 5-15,6-10 16,-6 1 0,0-6-16,6 1 15,-1-5 1,-4-5-16,10 0 16,-11 5-16,-5-4 15,5 8 1,-5 11-16,0-1 15,-10-5 1,4 5-16,1-9 16,0 4-1,-1 6-15,1-6 16,0 5 0,-6 5-16,1-5 15,-1 5-15,0 0 16,1-15-1,-12 15-15,1-9 16,0-1 0,5 5-16,-10 5 15,4-5 1,-15 0-16,5 10 16,-5-10-16,0-9 15,5 14 1,0-10-16,6 5 15,5 5 1,5 0-16,5 14 16,6-5-1,0 10-15,-1 4 16,1 1 0,0-10-16,-22 4 15</inkml:trace>
  <inkml:trace contextRef="#ctx0" brushRef="#br0" timeOffset="41944.1913">25006 10864 0,'0'0'0,"0"0"16,0 0-1,0 0-15,0 0 16,0 0-16,0 0 15,0 0 1,0 0-16,0 0 16,0 0-1,0 0-15,0 0 16,0 0 0,0 0-16,0 0 15,0 0 1,0 0-16,0 0 15,0 0-15,6 146 16,-1-28 0</inkml:trace>
  <inkml:trace contextRef="#ctx0" brushRef="#br0" timeOffset="43301.8864">25128 12444 0,'-37'42'15,"37"-42"-15,0 0 16,0 0 0,0 0-16,0 0 15,0 0 1,0 0-16,0 0 16,0 0-1,0 0-15,0 0 16,-16 132-16,16-117 15,0-6 1,0 10-16,-5 9 16,10-4-1,-5 4-15,0-4 16,6 18-16,-1-14 16,6 10-1,-6 0-15,0 4 16,0 1-1,-5-15-15,0 10 16,6-1 0,-6 6-16,0-1 15,-6-4 1,12 5-16,-12 4 16,6 14-16,-5-19 15,5 6 1,0-11-16,-5-13 15,5 14 1,0-15-16,-11-4 16,11 5-1,-5-10-15,5 5 16,0 0 0,-5 9-16,10-14 15,-5 5-15,0-5 16,5-14-1,1 0-15,20 0 16</inkml:trace>
  <inkml:trace contextRef="#ctx0" brushRef="#br0" timeOffset="94555.9122">18757 11001 0,'0'9'15,"0"-9"-15,0 0 16,0 0-1,0 0-15,0 0 16,0 0 0,0 0-16,0 0 15,0 0 1,0 0-16,0 0 16,0 0-1,0 0-15,0 0 16,0 0-16,0 0 15,0 0 1,0 0-16,0 0 16,0 0-1,0 0-15,11-122 16,-11 117 0,0-5-16,-6 1 15,1 0 1,0 4-16,0-5 15,-6 6-15,6 4 16,-6-15 0,0 6-16,-4 4 15,-1-4 1,5-1-16,-5-4 16,0 10-1,-5-11-15,0 6 16,-6-10-16,6 0 15,0 5 1,-6 0-16,-5 9 16,6-9-1,5 5-15,-6-5 16,-5 14 0,0-5-16,1 5 15,9-14 1,-9 14-16,4-10 15,6 6-15,0-6 16,-6 5 0,6 1-16,-6-1 15,11 0 1,-5 5-16,11 5 16,-6-5-1,16 5-15,-6 4 16,1-9-16,0-5 15,5 5 1,-6 5-16,6-10 16,-5 1-1,5 13-15,-10 1 16,-1-10 0,-5-10-16,11 10 15,-6 10 1,-5-10-16,6 0 15,4 4-15,-4-8 16,-6 4 0,0 4-16,-5-4 15,-6-4 1,1 4-16,-6 0 16,-11 0-1,1 0-15,5-10 16,-11 10-1,0 10-15,-5-10 16,0 4-16,0-4 16,5-4-1,6-6-15,5 10 16,5-9 0,0 4-16,-5 5 15,5-14 1,6 14-16,-6-5 15,0 0-15,-5-4 16,5 14 0,-10-10-16,4 10 15,7-15 1,-7 15-16,7 4 16,-12-18-1,1 14-15,5-1 16,0 6-1,5-1-15,5-4 16,-5 4-16,6 6 16,-6-15-1,0-10-15,-5 20 16,10-10 0,-4 0-16,-6 0 15,-1 0 1,1 0-16,-5 14 15,5-24 1,-11 10-16,11 10 16,0-6-16,0 6 15,-1-10 1,12 0-16,-1 0 16,-4-10-1,4 20-15,6-10 16,-11 0-1,0 0-15,-5 0 16,-5 5-16,4 4 16,-4-9-1,-11 0-15,-5 19 16,-1-19 0,1 14-16,-6-5 15,16 1 1,-5 4-16,11-14 15,0 0-15,-6-5 16,5 1 0,1 4-16,-6 4 15,-5 6 1,5-15-16,-10 10 16,0-5-1,10 4-15,-10-4 16,4 5-1,7 0-15,4-5 16,6 0-16,0 0 16,5-10-1,-5 10-15,0 5 16,-5-5 0,-1 0-16,1 0 15,-11-5 1,-11 5-16,11 0 15,0 5-15,-6-5 16,12 0 0,-1 5-16,11-5 15,0 0 1,0 5-16,10-5 16,1 0-1,-6 0-15,0-5 16,-11 5-1,6 9-15,-10-4 16,4 4-16,11-9 16,-10 0-1,-1 10-15,-4-1 16,4 1 0,1-6-16,10 1 15,-5 9 1,5-9-16,5 4 15,1-9-15,-6 5 16,11 5 0,0-6-16,-1 11 15,-9-6 1,-1 5-16,-5-4 16,5 4-1,0 0-15,-5-14 16,0 9-16,5 5 15,5 1 1,-4 3-16,4 6 16,-5-10-1,0 0-15,6 5 16,5 9 0,-11-4-16,5 0 15,6 9 1,-5 0-16,-1-5 15,11 5-15,0-14 16,6 19 0,-1-10-16,0 5 15,1 5 1,10-10-16,-11 0 16,0 0-1,1-4-15,5 4 16,-11-9-16,0 0 15,10 0 1,-4 5-16,-6-10 16,0 19-1,5 0-15,6 4 16,0 6 0,-11 13-16,0-4 15,0 10 1,-5 13-16,5-18 15,-11-1-15,11 6 16,1-20 0,-1-4-16,0 0 15,5-5 1,6 4-16,0-23 16,-1 10-1,1 9-15,0 9 16,10 6-16,-10-6 15,-1 1 1,6 8-16,6-8 16,-1 9-1,-10-10-15,5-9 16,-6 5 0,6 0-16,6-1 15,10-8 1,-6-6-16,1 1 15,-1 4 1,-4-4-16,4-1 16,1 6-16,-11-6 15,10 6 1,1-6-16,0 1 16,-1 4-1,1 5-15,0-5 16,-1-4-16,6 4 15,0-4 1,-5 4-16,10-4 16,-5 4-1,0 0-15,5-9 16,0 5 0,6-5-16,-1-1 15,1 1-15,4 0 16,-4-5-1,5 0-15,-6 1 16,6-6 0,11 10-16,-6-5 15,5-9 1,11 4-16,0 5 16,0-9-1,-5 4-15,5-4 16,0 5-16,0-6 15,6 1 1,-6-5-16,-6 5 16,-4-5-1,10 9-15,-11-4 16,22 4 0,5 1-16,0-6 15,5-8 1,0 4-16,17-5 15,-12-4-15,-10 4 16,-10-5 0,4 15-16,1-14 15,5 13 1,5-4-16,0 5 16,6-5-1,-1-9-15,6 4 16,-10-4-16,-12 9 15,17 0 1,-1-10-16,1 5 16,15 5-1,-4 0-15,-1-9 16,-5 9 0,-22-5-16,1 5 15,0 0 1,10 0-16,6 0 15,-1-9-15,1 4 16,-6 10 0,6-10-16,-6 5 15,-5 0 1,-11-9-16,6 4 16,15 5-1,-4-14-15,4 14 16,11-10-16,-10 6 15,0-1 1,-11-4-16,-1-1 16,-9-4-1,4 5-15,1 4 16,-6 5 0,11-14-16,6 4 15,-1 6 1,-5-1-16,-5-5 15,-11 10-15,5-4 16,-5 4 0,5-5-16,6-4 15,5 9 1,-5-5-16,5 5 16,5 0-1,-5 9-15,-5-9 16,-6 10-16,-5-15 15,0 10 1,0-5-16,0-10 16,0 6-1,16-1-15,-11-9 16,6 0 0,5-1-16,0-22 15,5-11 1,-5 1-16,-5-9 15,0-15-15,-6 0 16,0-4 0,1-10-16,-17 14 15,1 0 1,-6-9-16,-11-5 16,-5 0-1,-5-14-15,0 0 16,-5 10-16,-16-1 15,-1 1 1,1-1-16,-11 10 16,-5-24-1,10 0-15,-5-4 16,0 13 0,-5-4-16,-11 14 15,1-4 1,-1 13-16,-5 6 15,-11 8-15,-5-8 16,-6-15 0,1 9-16,5 10 15,-5 5 1,5 9-16,0 14 16,-6 1-1,1 18-15,-6 9 16,1-4-16,-6 14 15,5-9 1,6 4-16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25:33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13038 6822 0,'-42'5'15,"42"-5"-15,0 0 16,0 0-1,0 0-15,0 0 16,0 0-16,0 0 16,0 0-1,0 0-15,0 0 16,0 0 0,0 0-16,0 0 15,0 0 1,186 137-16,-59-104 15,27 0 1,10-5-16,17 5 16,15 0-1,21-19-15,-15 0 16,10-14-16,-5 5 16,-11 4-1,-10-9-15,5 0 16,32 5-1,0-5-15,5-5 16,11-4-16,10 4 16,-5-4-1,26 4-15,-10-4 16,-10 4 0,-12-4-16,1 9 15,-16 0 1,16-5-16,-1 5 15,-9 0 1,-12-10-16,11 1 16,0-1-16,0-8 15,11 8 1,-21-18-16,-22 9 16,-5-5-1,-6 10-15,-20-5 16,-38 19-1,-10-9-15,-16 18 16,-11-9-16,-5 15 16,0-11-1,-16-18-15,-6 14 16,-10-19 0,-10-4-16,-1-10 15,6-14 1,16-20-16,15-8 15,11-15 1,6-18-16,-17-38 16,1-33-16,-6-10 15,-15-9 1,-17 4-16,-10-8 16,-11-1-1,-10 0-15,-6 14 16,6 15-1,-11 14-15,5-1 16,6 10 0,5 5-16,-6 0 15,11 0-15,6 28 16,-11 19 0,5 14-16,-10 28 15,-6 24 1,-5 14-16,0 19 15,-16 0 1,-5 0-16,-27 19 16,-21 0-16,-21-14 15,-11-1 1,-10-8-16,-17-6 16,-20 6-1,-22-11-15,-10-8 16,5 4-1,-6-19-15,-26 5 16,1-14 0,4 5-16,-10-10 15,-6 9-15,6 6 16,-16-6 0,-16 1-16,5 13 15,-10 1 1,-6-10-16,1 1 15,-17-6 1,6 1-16,10-5 16,6 4-16,15 5 15,-4-4 1,10 0-16,-11 9 16,11-15-1,5 6-15,0 14 16,11-15-1,0 15-15,-11-5 16,21 19-16,22-10 16,15 10-1,-10 0-15,16 9 16,0-9 0,11 0-16,-1 0 15,1 14 1,15 0-16,11-10 15,10-4 1,6 24-16,6-10 16,-1 0-16,11-10 15,15 20 1,6-6-16,11-4 16,21 10-1,0-6-15,-6 11 16,11-1-1,1-5-15,4 10 16,6-5-16,5 10 16,11-1-1,-11 15-15,10-5 16,1 5 0,5-1-16,0 11 15,0-1 1,0 9-16,-5-4 15,5 0 1,5 5-16,-5-10 16,11 5-16,-6-14 15,0 13 1,1-3-16,-12 13 16,1 5-1,-6 9-15,6 10 16,-5 5-1,-6 4-15,0 1 16,5-11-16,1 1 16,4 10-1,-10 13-15,0 5 16,6 5 0,-6 0-16,5 5 15,-5 18 1,0 15-16,0-10 15,-5 0 1,16-18-16,5 4 16,-11-10-1,11 1-15,0-33 16,6-6-16,-6-13 16,5 0-1,0-10-15,1-18 16,-1-1-1,0 1-15,-10-10 16,10 9 0,-10 5-16,5 5 15,-5 0-15,5 5 16,-6-10 0,-15 9-16,10-4 15,6 0 1,5 9-16,-10-9 15,10 5 1,0 4-16,-11-9 16,11 9-1,-11-4-15,17 0 16,-17-10-16,6 9 16,-1-13-1,12-1-15,-6-4 16,0-5-1,5-14-15,-10-5 16,5-5 0,0 6-16,0-15 15,-6 0-15,6 0 16,22 0 0</inkml:trace>
  <inkml:trace contextRef="#ctx0" brushRef="#br0" timeOffset="28465.7237">13399 6912 0,'11'42'0,"-11"-42"15,0 0 1,0 0-16,0 0 16,132 24-1,-105-24-15,10 14 16,-5-5 0,5 10-16,0-9 15,6 4 1,10-5-16,10 1 15,-4-6-15,20-4 16,1-9 0,5 4-16,5-4 15,0 4 1,6 5-16,-6-9 16,16-1-1,11-4-15,10 9 16,-10-4-16,10-1 15,0 6 1,-5-10-16,6 14 16,-6-15-1,-6 6-15,1-5 16,5 0 0,0 0-16,-5-1 15,-1 6 1,-9 9-16,-12-5 15,-10 5-15,-11-9 16,-5 9 0,-16 5-16,-10-1 15,-12-8 1,-4 8-16,-16 1 16,-6-5-1,-5-5-15,0 1 16,0 4-16,0-5 15,-69 5 1,53 0-16,-5-5 16,0 0-1,-11 5-15,5 0 16,-10-4 0,5-1-16,-15 10 15,9-5 1,-9 9-16,-1-14 15,-10 15-15,-11-1 16,-11 1 0,0-10-16,-10 4 15,5 6 1,0-1-16,6-4 16,5 9-1,5-14-15,-6 14 16,-4 0-1,-6 1-15,-5-1 16,5 0-16,0-5 16,11 5-1,-1-4-15,1-1 16,-11 10 0,-10-9-16,-6 4 15,-10 0 1,5 19-16,-6-19 15,1 0-15,-1-9 16,6 4 0,-10-9-16,15 15 15,11-11 1,21 1-16,10 0 16,1 4-1,5-4-15,-6-10 16,-4 5-16,-6-5 15,-5 10 1,10-5-16,6 0 16,15-5-1,17 10-15,15 0 16,11-5 0,0-5-16,0 0 15,69 5 1,-37-4-16,5 4 15,0 0 1,5 4-16,6-8 16,11 8-16,20-4 15,22 0 1,16 5-16,21-5 16,26-5-1,27 1-15,5-10 16,11-1-1,16-8-15,-11 4 16,-5-9-16,5 4 16,11 0-1,-16 6-15,-16 3 16,-16-8 0,0 9-16,-10 0 15,-28 14 1,-20 0-16,-27 14 15,-31-14-15,-12 14 16,-20 0 0,-16-5-16,-11-4 15,0-5 1,0 0-16,-64 0 16,43-14-1,-11 9-15,-5-4 16,-11-1-1,-5 10-15,-11-4 16,-5 4-16,0 0 16,0 0-1,-21 0-15,0 4 16,-21-4 0,-6 10-16,-10-10 15,10-10 1,-5 6-16,-5 4 15,-17 14-15,-4-14 16,15 0 0,1 5-16,-1 4 15,11 5 1,-11-4-16,1-1 16,4-4-1,-4 14-15,-6-10 16,0 19-16,0-4 15,16 4 1,16-9-16,21 0 16,5 0-1,22-5-15,5 5 16,16 0 0,16 0-16,-1-5 15,12-10 1,-6 11-16,11-11 15,5 6 1,-11-10-16,11 0 16,0 14-16,0-14 15,0-10 1,0 6-16,69-6 16,-43 6-1,12-11-15,4 11 16,6-6-1,15 1-15,12 14 16,10-5-16,15 0 16,33 4-1,26-8-15,22-6 16,-1 1 0,11-1-16,10 1 15,-4-10 1,-22 0-16,-5-4 15,5-6-15,-6 1 16,-9 4 0,-28 1-16,-5-1 15,-20 10 1,-17 0-16,-11 9 16,-10-4-1,-10 18-15,-22-4 16,-5 0-1,-11 4-15,-11-4 16,-10-5-16,0 9 16,0-9-1</inkml:trace>
  <inkml:trace contextRef="#ctx0" brushRef="#br0" timeOffset="30379.9022">25882 6209 0,'0'-24'15,"0"24"1,0 0-16,0 0 16,0 0-16,0 0 15,0 0 1,0 0-16,0 0 15,0 0 1,0 0-16,0 0 16,0 0-1,90-122-15,-64 51 16,6-19 0,5 6-16,0-20 15,1-19-15,4-14 16,16-14-1,6 5-15,0 24 16,-11 8 0,0 25-16,-16 23 15,0 14 1,-16 24-16,-10 9 16,-6 14-16,1 5 15,-6 0 1,0 0-16,-16 66 15,10-42 1,1-5-16,-6 4 16,11-9-1,-5 10-15,10-10 16,1 0-16,4 10 16,-4-5-1,15 4-15,0 5 16,11 10-1,5 5-15,16 18 16,16 29 0,5 13-16,11 10 15,16 15 1,5-6-16,-5 1 16,-11-19-1,-10 9-15,-17-28 16,-15 5-16,-16-15 15,-16-18 1,-6-15-16,-4-14 16,-12-9-1,1-9-15,-6-10 16,-4 0-16,20-57 16</inkml:trace>
  <inkml:trace contextRef="#ctx0" brushRef="#br0" timeOffset="32662.0507">24985 4931 0,'-10'-33'16,"10"33"-1,0 0-15,0 0 16,0 0 0,0 0-16,0 0 15,0 0-15,0 0 16,0 0 0,-128-47-16,75 33 15,-5-1 1,5 11-16,5 8 15,-5 6 1,16-10-16,0 14 16,0 5-16,10 4 15,-10 10 1,5 5-16,-10 0 16,-1 4-1,6 10-15,11-9 16,4 18-1,1-9-15,11 9 16,4 5 0,1 10-16,10 9 15,16-1-15,1 15 16,15-9 0,5-10-16,6-4 15,5-20 1,0-9-16,5-23 15,-5-10 1,11-9-16,-6-14 16,17-6-16,10-8 15,-1-15 1,1-9-16,-10-14 16,-12 4-1,-15 0-15,-6-9 16,-15 10-1,-22 4-15,-5-5 16,-10 5 0,-12 5-16,1 0 15,5 5-15,-5-15 16,16-4 0,0-10-16,10-4 15,0 4 1,6 0-16,-6 14 15,-5 24 1,0 15-16,0 18 16,0 0-16,-5 0 15,5 61 1,0-23-16,0 4 16,5 0-1,16 20-15,-5 9 16,0 13-1,11 30-15,-11-6 16,-1 1 0,1-20-16,6-4 15,9-5-15,7-9 16,4-14 0,0-10-16,22 5 15,42-5 1,27 5-16</inkml:trace>
  <inkml:trace contextRef="#ctx0" brushRef="#br0" timeOffset="34033.4645">28253 3266 0,'0'0'0,"0"0"16,0 0 0,0 0-16,37 132 15,-16-28-15,6 9 16,-6 47 0,11 29-16,-6 9 15,-4 0 1,-6 0-16,-22-9 15,12-15 1,-17-13-16,0-1 16,6-14-16,0-9 15,-1-33 1,6-10-16,0-9 16,0-33-1,0-14-15,0-19 16,0-10-1,0-9-15,6 0 16,4 0 0,-10-99-16,6 47 15,-1-14-15,-5 5 16,5 4 0,6 5-16,5 0 15,0 5 1,5 19-16,21-10 15,33-14 1,36-23-16,6 14 16,10 9-16,-5 9 15,0 20 1,-5 8-16,-6 11 16,-5 18-1,-16 5-15,-21 19 16,-21-1-1,-16 6-15,-16 9 16,-11-1 0,-10 1-16,0 5 15,-6-10-15,-10 10 16,0-15 0,-1 5-16,6-9 15,1-10 1,-7 1-16,1-6 15,0 1 1,0-10-16,-1 0 16,-4-14-16,5 14 15,-6-9 1,-15 19-16,-11-6 16,0 6-1,-6 4-15,-10-9 16,11 5-1,0-5-15,5-5 16,5 5 0,5-10-16,6-4 15,-5 4-15,5-9 16,0 5 0,5-5-16,-5 0 15,-6-5 1,6-4-16,0 9 15,5-14 1,6 9-16,-1-9 16,11 4-1,5 10-15,-4 0 16,9 10-16,-4 4 16,-1-9-1,11 18-15,0-9 16</inkml:trace>
  <inkml:trace contextRef="#ctx0" brushRef="#br0" timeOffset="50827.7971">16847 795 0,'-58'-38'16,"58"38"0,0 0-1,0 0-15,0 0 16,0 0-16,0 0 15,0 0 1,0 0-16,0 0 16,0 0-1,0 0-15,0 0 16,69 127 0,-64-122-16,6 0 15,-6 4 1,1-4-16,4 4 15,-5 5-15,1 1 16,4-1 0,6 0-16,0 19 15,0 0 1,5-5-16,-10 1 16,10-1-1,0 19-15,-10-14 16,10 0-1,0 0-15,-5-5 16,-5 1-16,5-1 16,-6 5-1,1 0-15,-6-14 16,11 4 0,0 1-16,0 4 15,-5-4 1,5 9-16,0-5 15,-1 10-15,7 9 16,-6-4 0,0-6-16,-6 6 15,-10-10 1,11 0-16,-6-5 16,0-14-1,1 5-15,-6 0 16,0-10-16,0 1 15,0-1 1,0 1-16,0-10 16,0 0-1,5 0-15,-5 9 16,5-9 0,1 0-16,-1 0 15,0 0 1,6 0-16,-1 0 15,-4-71-15,10 57 16,-11 0 0,6 0-16,-6 4 15,0-8 1,6 8-16,-1-4 16,6-5-1,-5-4-15,-6-1 16,6 10-1,-1 0-15,1-15 16,-6 1-16,6 4 16,0 6-1,4-1-15,-4-10 16,0 6 0,5-10-16,5 9 15,-5-4 1,10 4-16,1-4 15,15-5-15,1-5 16,-1-4 0,6-5-16,-6 0 15,1 4 1,4-9-16,-9 0 16,-1 10-1,-5-5-15,-1 4 16,-9-4-1,9 14-15,-9-9 16,-1 4-16,-10 19 16,10-19-1,-5 20-15,0 3 16,-1 15 0,-4 0-16,0 0 15,-6 0 1,0 0-16,-5 0 15,0 0-15,0 0 16,0 0 0</inkml:trace>
  <inkml:trace contextRef="#ctx0" brushRef="#br0" timeOffset="91799.5106">22407 667 0,'-5'5'16,"5"-5"-1,0 0-15,0 0 16,0 0-16,0 0 16,0 0-1,0 0-15,0 0 16,-117 104-1,64-52-15,-27 28 16,-26 19 0,-16 14-16,-10 19 15,-17 14 1,-5 15-16,0 9 16,6-10-16,21-28 15,20-9 1,23-15-16,30-23 15,7 5 1,10 9-16,-1 0 16,-4 19-1,-11 14-15,-11 28 16,-5-19 0,11 1-16,-6-19 15,11-34-15,16-23 16,11-19-1,10-18-15,10-29 16,17 0 0,0 0-16,-1 0 15,6-66 1,0 33-16,0 0 16,5-5-16,16-9 15,-37 47 1,0 0-16,0 0 15</inkml:trace>
  <inkml:trace contextRef="#ctx0" brushRef="#br0" timeOffset="92358.5204">19781 2313 0,'0'0'0,"0"0"16,0 0-16,0 0 15,0 0 1,0 0-16,16 156 15,-21-24 1,-1-19-16,-10 19 16,-15 0-1,4-14-15,-10 0 16,10-33-16,6-14 16,5-10-1,6-18-15,4-15 16,12 0-1,10-18-15,10-10 16,43-5 0,42 5-16,17-14 15,20-19 1,6 0-16,16-5 16,-11 5-16,-21 9 15,-27 10 1,-20 9-16,-33 10 15,-26 5 1,-16-1-16,-16 0 16,0 6-1,32-11-15,15-4 16</inkml:trace>
  <inkml:trace contextRef="#ctx0" brushRef="#br0" timeOffset="93048.3941">22296 1214 0,'0'0'16,"0"0"-16,0 0 15,0 0 1,0 0-16,0 0 15,31 128 1,7-81-16,9 24 16,1-1-1,0 15-15,5 14 16,5 5-16,11-5 16,5 10-1,6-1-15,0-9 16,4 5-1,-9 4-15,-1 10 16,-16-5 0,-5-13-16,-10-25 15,-6-4 1,-11-19-16,-15-15 16,-11-13-16,-11-24 15,1 0 1,-1 0-16,17-85 15</inkml:trace>
  <inkml:trace contextRef="#ctx0" brushRef="#br0" timeOffset="93677.5052">22099 2526 0,'0'0'0,"0"0"15,0 0 1,0 0-16,0 0 16,0 0-1,0 0-15,0 0 16,0 0-16,0 0 16,0 0-1,0 0-15,0 0 16,0 0-1,0 0-15,0 0 16,0 0 0,0 0-16,0 0 15,128-128 1,-75 76-16,16 0 16,15-14-16,28-4 15,21-10 1,4-5-16,-4 9 15,-11-4 1,-16 9-16,-21 19 16,-16 0-1,-21 24-15,-22 9 16,-20 19-16,-6 0 16,0 0-1,0 0-15,0 0 16,26-47-1,54-19-15</inkml:trace>
  <inkml:trace contextRef="#ctx0" brushRef="#br0" timeOffset="95150.1136">25006 1719 0,'0'0'16,"0"0"-1,0 0-15,0 0 16,0 0-16,0 0 16,0 0-1,0 0-15,0 0 16,0 0-1,0 0-15,-116-14 16,89 14 0,-5 0-16,6 0 15,-1 0 1,1 14-16,-1-4 16,11 4-16,-10 9 15,5-4 1,5 5-16,-6-1 15,1-9 1,0 19-16,5 5 16,5-5-1,6 5-15,0-5 16,-6 14 0,1-4-16,-6 4 15,0-14-15,5 4 16,-5 1-1,11 5-15,0 4 16,5 0 0,0-9-16,0 4 15,10 5 1,1-4-16,-1 4 16,6-5-16,0-4 15,6 0 1,-1-5-16,5 5 15,11-15 1,6 5-16,-1-13 16,6-15-1,-6 0-15,1-10 16,-1 5 0,-10-18-16,0 4 15,0-5-15,0-9 16,0 5-1,-6 9-15,-10-9 16,5 14 0,-5-10-16,-5 19 15,-6-4 1,6 0-16,-1 9 16,1-15-16,5 11 15,5-15 1,-5 5-16,0-5 15,-6 0 1,1 0-16,-6-9 16,-5 9-1,6-23-15,4 9 16,-4-15 0,4-4-16,6-4 15,0-5-15,11 4 16,-6-9-1,5 5-15,-10 18 16,-5-13 0,-6 4-16,0 5 15,-10 4 1,-6 5-16,1 1 16,-11 4-16,-1 14 15,-9 5 1,-12 9-16,6 10 15,0 4 1,-6 5-16,1 5 16,-6 0-1,6 9-15,-1-14 16,6 15 0,5-6-16,11 6 15,-27 37-15</inkml:trace>
  <inkml:trace contextRef="#ctx0" brushRef="#br0" timeOffset="97210.5477">25935 1587 0,'0'0'0,"0"0"15,0 0-15,0 0 16,0 0 0,0 0-16,47 156 15,-25-62-15,-6 0 16,0 1-1,-1-1-15,-4-19 16,-6-4 0,11-5-16,-5 10 15,5-10 1,-6 0-16,-10 9 16,0-18-1,6 4-15,-1-9 16,0 9-16,1-4 15,-6-10 1,-6-9-16,6-5 16,6-14-1,-12-5-15,1-5 16,0-9 0,-6 0-16,11 0 15,-11 0-15,-4-94 16,-7 51-1,1 6-15,0-1 16,0 5 0,10 0-16,-5 5 15,11 4 1,0-4-16,5-5 16,10-5-1,-5-9-15,11 0 16,0 4-16,0-18 15,0 4 1,0 1-16,5-1 16,0-9-1,11 0-15,5-19 16,1 10 0,-1 18-16,5-9 15,-5 19-15,-10 5 16,-1 13-1,-4 10-15,-1 5 16,0-9 0,11 4-16,-6 9 15,17-13 1,5-6-16,5 11 16,0 8-1,10 1-15,6 9 16,-5 9-16,5 10 15,0 5 1,-16 4-16,0 0 16,-16 5-1,0-4-15,-10-1 16,-11-9 0,-11 9-16,-5-4 15,0-1-15,-21 5 16,5-4-1,0-10-15,5 14 16,-5-13 0,6 3-16,-1 6 15,-5-10 1,11 14-16,0-4 16,-6-10-1,6 10-15,5-10 16,-11 0-16,1-4 15,-1 4 1,0-5-16,-5 1 16,-5-6-1,0 10-15,-6 1 16,1-6 0,5 10-16,-11-5 15,5 0-15,1-9 16,5 4-1,5-9-15,-6 14 16,7-9 0,-7 5-16,-4 4 15,-17 9 1,1-9-16,-6 10 16,6-14-1,5-6-15,10-4 16,11 0-16,11-14 15,5 9 1,0 5-16,0-4 16,0-1-1,0 14-15,0-4 16,53 9 0,-42 0-16,-1 1 15,6-6-15,5 0 16,0 6-1,11-1-15,0 9 16,16 15 0,5 14-16,5 9 15,27 15 1,11 13-16,10 6 16,0 8-16,0 11 15,-5-1 1,-16-10-16,-16-3 15,-6-25 1,1 0-16,-16-23 16,-11-9-1,-5-24-15,-16-5 16,-16-14 0,0 0-16,0 0 15,0 0-15,-59-33 16,54 9-1,-16 5-15,5-9 16,0 0 0,0-10-16</inkml:trace>
  <inkml:trace contextRef="#ctx0" brushRef="#br0" timeOffset="109082.2029">11436 14642 0,'27'4'16,"-27"-4"-1,0 0-15,0 0 16,0 0 0,111 90-16,-79-85 15,0 14 1,0-10-16,5 0 15,11 1 1,15-10-16,6 0 16,6-5-1,-6 0-15,5 1 16,0 8-16,0-4 16,-10 5-1,10 0-15,-10 4 16,10 5-1,6 1-15,5-1 16,0-5 0,-11 5-16,0-9 15,-5 0-15,-5-5 16,5 0 0,-6 9-16,6-9 15,6 0 1,20 5-16,11-5 15,6 9 1,-17-9-16,1 0 16,-1 0-1,0 0-15,1 0 16,5-23-16,5 13 16,-5-13-1,15-15-15,12-4 16,31 4-1,-5 0-15,-6-4 16,-31 13 0,-22 11-16,-31 3 15,-27 15-15,-21 5 16,-11 5 0,-5-1-16,0 0 15,0 6 1,-74-1-16,53 0 15,-6-5 1,-4 10-16,-1-9 16,-5-6-1,-6 6-15,6-10 16,-5 4-16,-1-8 16,1 8-1,5-4-15,-6-4 16,1 8-1,-6 6-15,-10-10 16,-6 0 0,-16 0-16,-20 0 15,-49-10-15,-106 20 16,-20 9 0,-7-5-16,12-5 15,21-4 1,15 0-16,11-10 15,27 5 1,32-5-16,31-9 16,22 0-1,20 5-15,12 4 16,10-5-16,-5 20 16,-1-20-1,1 20-15,-6-10 16,11 0-1,0 5-15,1 4 16,4-9 0,6 5-16,15 4 15,6-18-15,10 18 16,17-18 0,10 9-16,0 0 15,0 0 1,0-5-16,0 5 15,69 0 1,-43 5-16,6-5 16,0 9-1,5-4-15,0 4 16,6 1-16,15-1 16,11-4-1,11 9-15,15-5 16,11 10-1,21 0-15,17-9 16,10-1-16,-6-4 16,-5 4-1,-5-4-15,-16-5 16,-5 9 0,-6-9-16,-26 0 15,-10-9 1,-17 4-16,-5-9 15,-5 0 1,5-5-16,10 5 16,1 0-16,5 9 15,0-4 1,5 4-16,0-5 16,-10 6-1,-5-10-15,-6 4 16,0 10-1,10 0-15,6 5 16,11-10 0,5 10-16,-6-5 15,6 5-15,-11-10 16,-5 0 0,-10 5-16,-6 0 15,-5 0 1,5 0-16,0 0 15,-6-9 1,6 18-16,-10-9 16,5 0-16,-6-14 15,-10 14 1,0 0-16,-11-9 16,0 4-1,-10 5-15,-6-14 16,0 0-1,-5-1-15,0 6 16,-26-15 0,10-4-16</inkml:trace>
  <inkml:trace contextRef="#ctx0" brushRef="#br0" timeOffset="130455.8491">27298 9609 0,'-42'66'15,"42"-66"-15,0 0 16,0 0 0,0 0-16,0 0 15,-112 76 1,91-76-16,5 0 16,-10 0-1,-1 0-15,-15-19 16,-11 5-16,0 0 15,-11-15 1,-5 1 0,-11-5-16,-5 5 15,-31 4-15,-6 5 16,-11-4 0,-15-10-16,10 4 15,-16 6-15,-11-1 16,6 5-1,5 5-15,11-5 16,5 10 0,0 4-16,-5-4 15,10 4 1,11 5-16,11 0 16,-6-5-1,-5 1-15,6 8 16,-12 1-16,17 0 15,15-5 1,-15 0-16,5 5 16,-16-1-1,0 1-15,5 0 16,6 4 0,-1-9-16,-15 10 15,0 4 1,-6-5-16,16-4 15,11 4-15,-5 1 16,-1-1 0,1 5-16,0-9 15,5 19 1,10-10-16,6 0 16,10-5-1,6 6-15,5 3 16,11-3-1,10-1-15,6 14 16,4-9-16,7-5 16,4 14-1,1-9-15,-1 14 16,-5 10 0,11 18-16,-6 14 15,11 1 1,-10-1-16,-6 1 15,0 18-15,-5 19 16,5 5 0,6 5-16,-1 4 15,-5-9 1,6 5-16,-1-20 16,12 11-1,4-6-15,-5 5 16,0-4-1,0-10-15,-5-5 16,5 10-16,-5-14 16,0-1-1,-11 24-15,0-9 16,11 0 0,-1 4-16,7-9 15,-7 19 1,-4 28-16,-6 5 15,5 5-15,1 28 16,5 0 0,-6 0-16,6-10 15,5-13 1,-5-6-16,5-23 16,11 0-1,-1-18-15,6-20 16,0-19-16,11-9 15,0-9 1,10-10-16,0-4 16,6-6-1,-1-8-15,11-10 16,0-5 0,6 5-16,4-10 15,7 5 1,-1 0-16,5-14 15,0 10-15,6-1 16,0 1 0,5-1-16,-6 10 15,-4-14 1,-1 9-16,-5-5 16,0-4-1,5 4-15,17-9 16,4 0-1,1-9-15,5 4 16,-6 5-16,-4 0 16,-7 5-1,1 4-15,-10-9 16,15 0 0,6 14-16,15-14 15,6-14 1,0 14-16,0 0 15,-11 0-15,-5-9 16,26 4 0,16-4-16,11 4 15,0-9 1,-5 0-16,15 4 16,17-4-1,5 5-15,-6-5 16,-10 4-16,-11 5 15,-5 5 1,5 5-16,-15 0 16,-6 0-1,-11-10-15,0 10 16,6-5 0,0 4-16,-6 1 15,1 0 1,-1-10-16,16 0 15,11-4-15,11-5 16,15-5 0,6 0-16,10 5 15,1 4 1,-12 6-16,1-6 16,5 20-1,-10-6-15,-11-4 16,-27-4-1,-10 4-15,-17 0 16,-20 0-16,-11 4 16,-27-8-1,-20 4-15,-12 0 16,-10 0 0,0 0-16,0-14 15,-53-24-15,37-5 16,0-18-1,6-10-15,10-9 16,-6-19 0,-4-24-16,15-51 15,-5-34 1,11-13-16,-11-24 16,10-5-1,6 4-15,0 15 16,0 5-16,-11 18 15,6-4 1,-6 9-16,11-9 16,-5 9-1,5 5-15,0 14 16,0-4 0,15 22-16,-9 11 15,-6 23-15,-1 14 16,12 0-1,-11 10-15,5 13 16,-5-4 0,-5 24-16,5 9 15,-6 4 1,1 1-16,5-5 16,-6 9-1,-10-4-15,-5 14 16,0 4-1,-6-13-15,6 4 16,-1 0-16,-4 10 16,5-5-1,5 14-15,-11 0 16,11 14 0,-5 19-16,-1-10 15,1 10 1,5 0-16,-5 0 15,-1 0-15,1 0 16,-5 52 0,-6-47-16,-22-5 15,-9-5 1,-17 5-16,-31 5 16,-43 9-1,-22 10-15,-25 4 16,-33 10-16,-10-1 15,11-8 1,15 4-16,-15 4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28:40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10306 5544 0,'-53'5'15,"53"-5"1,0 0 0,0 0-16,0 0 15,0 0 1,0 0-16,0 0 16,0 0-16,0 0 15,0 0 1,0 0-16,0 0 15,0 0 1,0 0-16,-111 42 16,95-47-1,0-9-15,-5 5 16,5 9 0,-5-5-16,5 5 15,-5-9-15,-1 18 16,-4-9-1,5 5-15,-16-10 16,-1 5 0,-9 0-16,-1 0 15,0 14 1,6-14-16,-11-9 16,-6 4-1,12-4-15,-1 18 16,0-18-16,6 9 15,-6 0 1,5 9-16,-10-18 16,0 4-1,-16 19-15,6-14 16,-6 5 0,0-5-16,-5-5 15,5 5-15,5-9 16,6 18-1,-1-9-15,-10 14 16,-5 0 0,5 15-16,-5-15 15,5 0 1,-11 5-16,6 0 16,5 4-16,11 1 15,5-1 1,-11 1-16,6-10 15,-1 15 1,-4-6-16,10 10 16,-6-9-1,6-5-15,-5-1 16,10-3 0,0 3-16,16 6 15,1-10-15,4 5 16,6-5-1,0 5-15,5-10 16,0 15 0,0-10-16,0 19 15,5-4 1,-10-11-16,5 11 16,0-1-16,-5-4 15,0 13 1,0 1-16,-6-5 15,1 5 1,-17 0-16,17-10 16,-6 5-1,5-14-15,-5 14 16,1-10 0,4-4-16,6 5 15,10-1-15,1 1 16,-6-1-1,5 1-15,1 0 16,-1 4 0,0-4-16,1-1 15,-1 1 1,11-1-16,0 1 16,-11 9-16,17-5 15,-12-4 1,1-1-16,0 1 15,0-1 1,10-4-16,-5 14 16,0-9-1,0 4-15,0-14 16,0 5 0,0-5-16,5 5 15,0 0 1,1 5-16,-6-10 15,10 14 1,6 0-16,-5 1 16,5 4-16,-6-10 15,12 10 1,-6 10-16,5-15 16,-5 10-1,21-10-15,-5 10 16,5-10-16,0 0 15,-5-4 1,10-10-16,1 0 16,-6-14-1,0 0-15,0 0 16,-5 5 0,-6 4-16,1-18 15,5 18 1,-11-9-16,6 5 15,-1 5-15,-10-6 16,0 1 0,5 9-16,6-4 15,4-1 1,1-4-16,5-5 16,11 0-1,0-5-15,0 5 16,-1 5-1,6 4-15,-5 1 16,-11-10-16,16 4 16,-10 6-1,5-5-15,-11 4 16,5-14 0,-5 5-16,6 5 15,-1 0 1,1-10-16,10 0 15,-11-4-15,6 4 16,5 0 0,-5 5-16,5-4 15,-6-1 1,1-9-16,0 14 16,0-5-1,-17-4-15,7-1 16,-1 1-16,-11-5 15,6 4 1,0 10-16,10 10 16,-5-10-1,1 0-15,-1 0 16,0 0 0,5 0-16,6 0 15,0 0-15,-11-15 16,5 15-1,-10 0-15,5 5 16,-10-5 0,10-5-16,-16-4 15,6 4 1,-6 5-16,0 0 16,0 0-1,-5 0-15,0 0 16,0-9-1,11 9-15,-1 0 16,6 14-16,0-14 16,0 0-1,-6 9-15,11-18 16,0 18 0,-5-4-16,5-5 15,-10 0 1,5-5-16,0 10 15,-1 5-15,7-10 16,-7 4 0,1-4-16,0 5 15,0 0 1,10-10-16,-4 10 16,4-10-1,16 14-15,-5-4 16,6 5-16,-6-6 15,5 1 1,0 5-16,-4-6 16,-7 1-1,-10 0-15,1 4 16,-1-4 0,-11-5-16,1 0 15,5 5 1,-1-1-16,6 1 15,6 0 1,-1-5-16,6 4 16,5 1-16,0-5 15,16 0 1,5 0-16,-5 5 16,0 0-1,-5-1-15,-11-4 16,5 10-1,1-10-15,10 0 16,-16 0-16,10 0 16,-4 0-1,-1 4-15,-10 6 16,-6-10 0,-5 0-16,1 5 15,-1 4 1,-11-9-16,1 5 15,-6-5-15,6-5 16,-6 5-16,16 0 16,-11 0-1,22 0 1,0 0-16,5 5 0,0-5 31,0 9-31,-5-9 16,5-9-16,0 9 15,-5-14 1,-6 9-16,1-9 16,-1-5-1,-10 0-15,0 5 16,-6 0 0,-10-15-16,0 15 15,5-5 1,0 15-16,6-25 15,-6 6-15,6 4 16,-11-9 0,-11-1-16,0 15 15,1 0 1,-6 0-16,-6 0 16,-4 0-1,4-1-15,1-3 16,-16-20-16,10 5 15,6 0 1,-6-5-16,6 5 16,0-5-1,5 5-15,-6 0 16,1-4 0,16 4-16,-11-24 15,5 10-15,6-24 16,-11-14-1,0 0-15,5 10 16,0-24-16,-10 9 16,0 1-1,15 18 1,-5 5-16,-15 0 16,5 4-1,-11-4-15,16 15 16,-6-6-16,1 5 15,0-9 1,-6-5-16,1 19 16,-1-10-1,-5-4-15,5 18 16,6 1 0,-6 4-16,-4 0 15,4 10 1,6 4-16,-6-9 15,-5 5-15,-5 19 16,5-10 0,-5 9-16,0-4 15,-11 9 1,-5 10-16,-6 5 16,-10-10-1,-5-10-15,-11 5 16,0 5-16,-16-14 15,5 19 1,-10-10-16,5 5 16,11 0-1,0-4-15,-1 4 16,1 4 0,-5 1-16,4-5 15,-4 9 1,5-4-16,5 5 15,5-6-15,6 6 16,5-10 0,-11 0-16,5 0 15,-9 0 1,-12 19-16,-5 0 16,-16 4-1,11 5-15,0-13 16,5 8-16,-5 10 15,-11-19 1,0 5-16,-10 9 16,15-4-1,6-5-15,11-5 16,4 5 0,-4-5-16,-1 0 15,6 0 1,-22 10-16,6-10 15,5 0-15,11-9 16,16 4 0,10-9-16,6 15 15,-6-15 1,5 14-16,12 0 16,-12-5-1,17 1-15,-1-1 16,6 1-16,5 4 15,0 0 1,16-9-16,0-1 16,0 1-1,0-43-15</inkml:trace>
  <inkml:trace contextRef="#ctx0" brushRef="#br0" timeOffset="20143.6385">6874 7355 0,'21'61'0,"-21"-61"16,0 0 0,0 0-1,0 0-15,0 0 16,0 0-16,0 0 15,-37 128 1,5-109-16,1-10 16,-17 0-1,0-4-15,-5-19 16,11 0 0,-6-10-16,0 10 15,6-5-15,-1 5 16,1 5-1,-1-15-15,1 5 16,-27-14 0,0 10-16,-11-10 15,1 0 1,5 4-16,5 1 16,10 9-1,17 5-15,5 9 16,15 5-16,7 10 15,4 4 1,0 5-16,11 4 16,-5 6-1,5-1-15,0 10 16,5-1 0,-5 15-16,0 24 15,6 9-15,-6 32 16,-11 30-1,0 32-15,1 33 16,10 5 0,-11 19-16,16 9 15,1-9 1,-12 4-16,12-4 16,10-5-16,0-14 15,-6-4 1,6 4-16,-11 18 15,6 11 1,-6-1-16,-10-19 16,10-28-1,1-9-15,4 4 16,-26-23 0,0-14-16,1-19 15,-7-1-15,-4-13 16,10 4-1,5-9-15,-15 10 16,10 4 0,11-15-16,5 11 15,0 4 1,-11 0-16,6 0 16,-17 0-1,17-5-15,16-9 16,-11-5-16,-6 1 15,6 4 1,-16-5-16,11-9 16,0-10-1,10-9-15,-5-10 16,5 20 0,6-11-16,-6-8 15,6-15-15,5 10 16,-16 0-1,11-1-15,-17 1 16,12 9 0,9 1-16,-4 8 15,-6-4 1,6-5-16,0-14 16,-11-4-1,15 8-15,-4-13 16,0-1-16,5-4 15,-6-4 1,1-1-16,-6-14 16,0 4-1,1-4-15,-1-9 16,-10 4 0,10 5-16,0 0 15,-5 0-15,0 5 16,16 5-1,-5-1-15,-11 0 16,10 1 0,-4-5-16,-1-5 15,-5 0 1,5 9-16,-5 1 16,0 8-16,6-13 15,4 9 1,-15-9-16,21-14 15,0 13 1,-6-13-16,6 4 16,-5-9-1,0-5-15,4 0 16,1 1 0,6-15-16,15 28 15,0 0-15,5 5 16,1-5-1,-1 1-15,11-1 16,0-14 0,0 0-16,0 5 15,-10 0 1,-1-5-16,6-4 16,-11 4-16,-10-5 15,5-9 1,-6 10-16,1 4 15,-6-5 1,5 10-16,1-9 16,5 4-1,10-10-15,6 6 16,10 4 0,6 0-16,15-4 15,1-6-15,5 6 16,-16-1-1,0-4-15,-6 0 16,6 9 0,6-10-16,4-4 15,1 5 1,-16-5-16,-1-9 16,6 9-16,-5 0 15,-11-5 1,-11 0-16,-15 1 15,-1-6 1,-15 5-16,5 1 16,26-10-1,-42 14-15,0 0 16,0 0-16</inkml:trace>
  <inkml:trace contextRef="#ctx0" brushRef="#br0" timeOffset="41138.7482">13680 9798 0,'-53'71'0,"53"-71"16,0 0-1,0 0-15,0 0 16,0 0-1,0 0-15,0 0 16,0 0 0,0 0-16,0 0 15,0 0 1,0 0-16,0 0 16,0 0-16,0 0 15,0 0 1,112 56-16,-86-51 15,1 9 1,-1-4-16,6-15 16,0 0-1,10 10-15,-4 0 16,4-5 0,6-5-16,-1 5 15,6-9 1,1-1-16,-1-4 15,-6 5-15,6 9 16,-5 0 0,-5 0-16,-1 4 15,-5-4 1,0 0-16,-5 5 16,0-5-1,0 0-15,-6-5 16,-4 1-16,9 8 15,-9 6 1,4-15-16,-5 14 16,6-9-1,-1 5-15,-4-5 16,-1 0 0,5 0-16,-4-5 15,-1 1-15,5 4 16,1 0-1,-6 4-15,0-4 16,0 5 0,6-5-16,0 0 15,-6-5 1,0 1-16,5-1 16,12-4-16,-12-1 15,1 5 1,-1-9-16,11 0 15,-5 14 1,5-9-16,-10 4 16,5 5-1,5 5-15,0 4 16,-5-9 0,10 5-16,-10-10 15,0 5-15,0 0 16,-1 0-1,-4 5-15,0-5 16,-1-5 0,-5 5-16,-5 0 15,16 5 1,-5-5-16,4 0 16,1 0-16,-5-5 15,5 5 1,-1 0-16,1-9 15,11 4 1,-6-4-16,0 4 16,0 5-1,0 0-15,0 5 16,11 4 0,10-4-16,1 4 15,10 5-15,0 0 16,16-9-1,-1 0-15,-4 9 16,5-9 0,-5-1-16,-1-8 15,-5-10 1,11-24-16</inkml:trace>
  <inkml:trace contextRef="#ctx0" brushRef="#br0" timeOffset="45532.2669">12969 11340 0,'-53'19'15,"53"-19"-15,0 0 16,0 0 0,0 0-16,0 0 15,0 0-15,0 0 16,0 0 0,0 0-16,0 0 15,0 0 1,0 0-16,-116-66 15,84 47 1,0 0-16,-5 5 16,0-23-1,-6 8-15,1 10 16,-6-9-16,0 4 16,-10-13-1,5 8-15,0 1 16,0 5-1,0 4-15,-5 0 16,4-5 0,1 10-16,0 0 15,0 0-15,-5 0 16,-6 0 0,1-5-16,-1 4 15,6 1 1,-1-5-16,6 15 15,-5-1 1,-6 0-16,-5 1 16,-5 13-1,-6-4-15,-10 9 16,-5 0-16,-1 0 16,11-4-1,6 9-15,5-1 16,5-3-1,0 3-15,-6-3 16,1 3 0,0-3-16,5-6 15,10 0-15,6 1 16,-5 18 0,0 0-16,-11-13 15,-6 3 1,1 6-16,5 4 15,-5 10 1,5 0-16,5-10 16,6 10-16,10 0 15,11-1 1,0 10-16,10-18 16,-4 4-1,-1 9-15,-5-4 16,5-10-1,5 10-15,1 0 16,5-10 0,5-4-16,10-1 15,1 5-15,5 1 16,5 13 0,11 1-16,0 4 15,5 14 1,6 5-16,-1-19 15,1 10 1,0 0-16,10-15 16,0 5-16,-5-4 15,10-1 1,-5-9-16,11 9 16,0 6-1,-1-1-15,12 0 16,4 0-1,-10 5-15,11-5 16,-6 10 0,11-20-16,0 11 15,6-15-15,-1 0 16,0-10 0,11 6-16,0-25 15,16 6 1,5-6-16,11-4 15,-17 0 1,-4-4-16,-11 4 16,5-10-1,0 6-15,11-11 16,0 1-16,-6-9 16,-10 4-1,0-5-15,0-9 16,-6 0-1,12 5-15,-12-15 16,-5-8 0,-5-1-16,0-14 15,-5 4-15,-6-18 16,1 0 0,-1 5-16,0-6 15,1-13 1,-11-5-16,-6 5 15,-5 13 1,-5 1-16,-11-5 16,-10 19-16,-11-14 15,-11 0 1,6 0-16,-6-19 16,-10-10-1,-11 6-15,-5 8 16,-16 20-1,0 13-15,5 15 16,-5 14 0,5 10-16,6 13 15,-11 20-15,53-10 16,0 0 0,0 0-16</inkml:trace>
  <inkml:trace contextRef="#ctx0" brushRef="#br0" timeOffset="48385.8175">17086 11576 0,'-16'-14'15,"16"14"1,0 0-1,0 0-15,0 0 16,0 0-16,0 0 16,0 0-1,0 0-15,0 0 16,0 0 0,-111-24-16,74 1 15,-6 9 1,-5-10-16,1 0 15,-6 6 1,5 13-16,6-23 16,-6 13-1,0-22-15,0 4 16,1 0-16,-12-5 16,1 5-1,-6-9-15,6 18 16,-11 5-1,-11 19-15,11 14 16,11 5-16,0 9 16,5 1-1,-1 8-15,1 6 16,6 4 0,-1 0-16,0 5 15,-5 5 1,0-5-16,5 14 15,11-10-15,16 5 16,-6 10 0,12-9-16,4 22 15,6 1 1,10-9-16,16 9 16,-10-24-1,15 0-15,6-4 16,16 4-1,5-4-15,11 14 16,5-1-16,5-4 16,11 10-1,-11-24-15,6 0 16,-1-10 0,6 0-16,16-13 15,16-29 1,20-10-16,-20-23 15,0-19 1,-22-23-16,6-10 16,-11-9-16,-5-19 15,-11-1 1,-10-27-16,-6-20 16,-20-18-1,-12 9-15,-31 20 16,-22 27-1,-36 19-15,-33 19 16,-36 33-16,-17 10 16,-15-5-1,-12-10-15,-36 5 16</inkml:trace>
  <inkml:trace contextRef="#ctx0" brushRef="#br0" timeOffset="55051.6255">8694 14854 0,'5'9'16,"-5"-9"-16,0 0 16,0 0-1,0 0-15,-127 10 16,95-10 0,5-5-16,1 5 15,-1-5 1,-15-9-16,5-5 15,-6 0 1,6 10-16,-5-5 16,-6-5-1,-5 10-15,0-1 16,5-4-16,0 14 16,1 0-1,4 0-15,-10 14 16,0 5-1,0 0-15,-11 0 16,6 9-16,0-4 16,5-1-1,-6-4-15,12 5 16,4-10 0,6 5-16,5 0 15,11 14 1,-6 0-16,6 0 15,11 4 1,-12 6-16,1-10 16,-11 0-16,6 5 15,-1-5 1,1-5-16,10 5 16,-5 0-1,10 0-15,-5 0 16,11 5-1,5-1-15,5 6 16,-5-1-16,0-4 16,0 4-1,5-4-15,6 5 16,0-6 0,-11 6-16,0-15 15,5 0 1,5 5-16,1-9 15,0-5 1,-1 14-16,12-5 16,-1 0-16,5 5 15,1 0 1,-1-9-16,6 4 16,-11-4-1,6 9-15,-1-5 16,6-4-1,0-5-15,0 4 16,5 6-16,11-6 16,5 15-1,5-19-15,1 4 16,4-4 0,-4 9-16,-1-13 15,-10-6 1,5 5-16,-6-4 15,7-1 1,4-9-16,6-5 16,10-4-16,0-1 15,11 6 1,0-6-16,0 10 16,0 5-1,-22 0-15,-10 4 16,-5 1-1,-6 4-15,-4-9 16,-7 4 0,7 0-16,-1 6 15,5-15-15,11 0 16,11 4 0,5-18-16,10 0 15,-4 0 1,-6 4-16,-6-9 15,-4 1 1,4 13-16,-10-14 16,0 10-16,11-1 15,-11 5 1,11-9-16,-11 0 16,-5 0-1,-1 0-15,-4-5 16,-1 0-1,1-14-15,-1 14 16,1-18-16,4 4 16,-4-10-1,-1-14-15,1 6 16,10-15 0,-11-5-16,6 10 15,-11 4 1,-11-9-16,-4 9 15,-6 20 1,-11-6-16,-10 10 16,-1-5-16,-10 5 15,-5-4 1,-5 4-16,-1-15 16,-5 6-1,6 4-15,-1-4 16,-10 9-1,0 5-15,0-5 16,5-1 0,-5 6-16,0 5 15,5 8-15,-11-13 16,6 14 0,0-10-16,5 6 15,1-11 1,-7 6-16,1-1 15,5-4 1,1 0-16,-7-1 16,1 1-1,-5-5-15,-1 9 16,6-4-16,-5 9 16,-1-19-1,6 20-15,0 3 16,0-8-1,-5 4-15,4 5 16,1 0 0,0 0-16,0 9 15,0 0-15,0-4 16,-6-1 0,-4 10-16,9 0 15,-9 5 1,-1 0-16,-10-1 15,5 1 1,0 5-16,-1-6 16,1 1-16,0 4 15,6-4 1,4 9-16,1-4 16,-11-1-1,0 5-15,-6 0 16,-4-14-1,-6 15-15,5-1 16,6 5 0,5-5-16,5 5 15,5-10-15,12 0 16,4 6 0,6-1-16,16 5 15,-1-1 1</inkml:trace>
  <inkml:trace contextRef="#ctx0" brushRef="#br0" timeOffset="57017.8354">16720 15236 0,'-5'-33'0,"5"33"16,0 0-1,0 0-15,0 0 16,-48-132-1,37 108-15,-4 5 16,-1 10 0,-6 0-16,-4-6 15,-6 1-15,-5 0 16,5-5 0,-16 10-16,1-5 15,-1 4 1,0 10-16,0-4 15,1 18 1,9 0-16,-15-9 16,0 13-1,0 11-15,0-1 16,0 0-16,11 1 16,-6 13-1,0-4-15,1-1 16,-7 11-1,1-1-15,-10 9 16,-1 15 0,-10 9-16,-6 10 15,11-10-15,11 5 16,10-10 0,16-13-16,6-10 15,5-15 1,10-4-16,6-9 15,21 4 1,-6-4-16,1-10 16,5 10-16,0-1 15,0 1 1,10 4-16,-5-9 16,6 9-1,-1-14-15,1-9 16,-1 5-1,1 4-15,5-14 16,10 14 0,22-9-16,5 13 15,5 1-15,11 0 16,0 5 0,10-5-16,1-5 15,10 5 1,5-10-16,6-9 15,-6-9 1,-4-10-16,-12 0 16,-10-14-1,-16 0-15,-11 0 16,-15-19-16,4 0 16,-9-5-1,-7 1-15,-4-5 16,-1-1-1,-15 10-15,-6-4 16,-10 4 0,5-5-16,-16 5 15,0-4-15,-10-5 16,-11-10 0,-6 0-16,-5-9 15,1 14 1,-1 0-16,5 9 15,-4 19 1,10 10-16,-1 14 16,12 0-16,5 14 15,15 5 1,-52-34-16</inkml:trace>
  <inkml:trace contextRef="#ctx0" brushRef="#br0" timeOffset="59961.4027">16667 13882 0,'16'29'0,"-16"-29"16,0 0-1,0 0-15,0 0 16,0 0 0,0 0-16,0 0 15,0 0 1,0 0-16,0 0 15,0 0-15,-111-38 16,79 19 0,-11-9-16,-4 4 15,-17 1 1,-5-6-16,-5 1 16,-6 0-1,0 4-15,6 1 16,-5-1-16,15 5 15,0 10 1,1 13-16,-6 6 16,-16 18-1,-5 15-15,-11 4 16,5 14 0,11 0-16,17 1 15,9-6 1,11 1-16,11-1 15,11 6 1,10-6-16,0 6 16,11-15-16,5 5 15,5-5 1,6-5-16,-1 5 16,11 5-1,1-23-15,-7 8 16,12-4-1,-6 0-15,0-4 16,6 4-16,0-5 16,-1 5-1,6-5-15,5 5 16,5 0 0,11-4-16,11 8 15,10 1 1,6 5-16,0-10 15,4-5 1,1 0-16,-5-9 16,-1 0-16,1-10 15,-11-4 1,0-5-16,-5-5 16,-6-14-1,0-4-15,1-1 16,-1-13-1,0-6-15,1-4 16,-6-14 0,0-1-16,-5 1 15,-6 0-15,-15 14 16,-1-10 0,-10 15-16,0-1 15,-5 10 1,-1-9-16,1 13 15,-1 1-15,-10-5 16,0 5 0,0-10-16,-10 10 15,-6-1 1,0 6-16,-5-1 16,5 5-1,-11 0-15,1 15 16,-1-1-1,6 10-15,-16-24 16</inkml:trace>
  <inkml:trace contextRef="#ctx0" brushRef="#br0" timeOffset="62601.3748">13781 17434 0,'0'0'0,"0"0"0,0 0 15,0 0 1,0 0-16,0 0 16,0 0-1,0 0-15,0 0 16,0 0-1,0 0-15,0 0 16,0 0-16,0 0 16,0 0-1,0 0-15,0 0 16,0 0 0,0 0-16,0 0 15,48 118 1,5-100-16,11 6 15,26-5 1,0 5-16,11-6 16,5-3-16,-5-11 15,-11 6 1,-5-6-16,-6-4 16,-4 5-1,-6-5-15,-1 0 16,-14-14-1,-1 0-15,0 4 16,0-8-16,0 3 16,5-8-1,-5-1-15,11 1 16,-6 13 0,11 5-16,16 5 15,10 0 1,1 5-16,-1-5 15,-10 5-15,-5 0 16,-6-10 0,-5 10-16,0-5 15,5 0 1,-5 4-16,0 1 16,-5 4-1,-6 1-15,-10 4 16,-5-14-16,-17 5 15,1 4 1,-12 5-16,-4-9 16,-6 5-1,-5-10-15,0 4 16,0-4 0,0 10-16,0-10 15,0 0 1,0 0-16,-58 4 15,47 1-15,1 0 16,-6 4 0,0-4-16,-5 0 15,0-5 1,-1-5-16,-4 5 16,5 5-1,-6-5-15,1 0 16,4 0-16,-10-14 15,1 14 1,-6-5-16,10 5 16,-5-5-1,-10 5-15,5 5 16,-1 0 0,-4-5-16,-6 4 15,6-4 1,-6 10-16,0-1 15,1-9 1,-1 0-16,-5 10 16,-6-6-16,6 6 15,-5-6 1,-16 1-16,0 5 16,-11-10-1,0 4-15,16-4 16,0 5-1,-5-10-15,5 1 16,-6 4-16,-4 0 16,-6 0-1,0 4-15,0 6 16,0-10 0,11-5-16,0 5 15,10 0 1,0 0-16,-5 5 15,-5-1-15,5-4 16,-10 5 0,4 5-16,6 4 15,6 0 1,4 0-16,1 0 16,0 0-1,10 0-15,-10 1 16,-1 8-1,-10 1-15,11-5 16,5 0-16,0-5 16,16-5-1,10 1-15,17 4 16,10-14 0,0 0-16,0 0 15,0 0 1,74 0-16,-42 0 15,-6 0-15,11-14 16,-10 14 0,5 0-16,-1 0 15,1-10 1,0 5-16,5 1 16,0 4-1,6-10-15,5 1 16,5 4-16,0 0 15,0-9 1,5 5-16,0 4 16,6-9-1,26 9-15,16-4 16,11-1 0,5-4-16,5-5 15,11 5 1,6-14-16,4 14 15,1 0 1,-22 4-16,-16-4 16,-15 5-16,-17 4 15,-10 5 1,-5 0-16,-6-5 16,-10 15-1,0-1-15,5-4 16,-5 4-16,5-4 15,-6 0 1,1-1-16,0 6 16,5-10-1,-5 14-15,-6-9 16,1 4 0,-17-9-16,-10 5 15,0 4 1,-16-9-16,0-9 15,0 4-15,0-9 16,0-14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30:32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26778 9383 0,'43'-19'16,"-43"19"-16,0 0 15,0 0 1,0 0-16,0 0 16,0 0-1,0 0-15,-106-146 16,74 118-16,0-1 15,0 1 1,-5 4-16,0-4 16,-6 5-1,1-1-15,-11 5 16,-5 0 0,-1 5-16,-4-5 15,-6 0 1,0 1-16,-6-1 15,1 5-15,10-15 16,-5 6 0,0-1-16,0 5 15,-5 0 1,5 5-16,-10 0 16,4 5-16,1-1 15,5-4 1,0 0-16,0 0 15,-5 14 1,0 0-16,-6-14 16,-5 14-1,6 0-15,-6 0 16,5 0 0,6 0-16,0 0 15,-1 0-15,1 0 16,-5 4-1,-6 6-15,0-10 16,0 0 0,5 14-16,1-14 15,5 14 1,-6-14-16,0 14 16,-10-14-1,0 5-15,-5 0 16,4-5-16,17 9 15,5 0 1,0-9-16,0 5 16,-5 0-1,0 4-15,-6 5 16,11-4 0,-10 9-16,15 0 15,0 4 1,11-9-16,0 15 15,5-6-15,-10 6 16,0 4 0,-6 4-16,-10 15 15,-1-5 1,1 5-16,5 5 16,0 4-1,16-9-15,0 0 16,11 4-16,-1-4 15,6 5 1,0 9-16,5 5 16,-10-10-1,-1 24-15,6-5 16,-11 14 0,-5-4-16,0 14 15,6 4 1,-1 10-16,16 0 15,5 0-15,6-5 16,11-9 0,-6 9-16,5-9 15,1 9 1,4 0-16,-4 10 16,-1-10-16,-5-4 15,11-1 1,-1-9-16,-4-5 15,5 10 1,-6-5-16,6-9 16,-11-10-1,10-9-15,-4 4 16,5 1 0,-1-1-16,1 10 15,-6-5 1,1 0-16,-1-9 15,6-5-15,-6-9 16,6 9 0,-6-10-16,11 10 15,6 10 1,-12 4-16,-4 0 16,4 0-16,-4 1 15,10-6 1,-6-9-16,1 0 15,5 0 1,5 14-16,-5 5 16,0-5-1,6 5-15,-1 0 16,-5-9 0,5-1-16,1-14 15,4 1-15,-4 18 16,4-19-1,-5 10-15,1 0 16,-1 4 0,-5-14-16,5 5 15,6-9 1,0 0-16,5-5 16,-6-1-16,11 1 15,1-5 1,-7 5-16,7-5 15,-1 1 1,0-1-16,0-5 16,1-9-1,-1 10-15,11-1 16,-6-4-16,1 0 16,5 4-1,5-9-15,0 0 16,11 0-1,-6 0-15,-5 5 16,0-5 0,6 0-16,-6 0 15,11 14 1,-6-4-16,11-1 16,-11 10-16,6 0 15,0-10 1,0 5-16,-1 0 15,7-9 1,4 5-16,11-15 16,5 0-1,16 1-15,0-6 16,1 5 0,4 10-16,-15-5 15,5 5-15,-1-10 16,17 1-1,5 4-15,6 9 16,-6-14 0,0 1-16,0-1 15,5-5 1,6 10-16,10-9 16,1 4-16,-11-4 15,5-5 1,5 4-16,16 1 15,-10-10 1,-6 0-16,-10-4 16,10-1-1,6-9-15,10 5 16,5 0-16,-10-5 16,16 0-1,16-10-15,10 5 16,-10-4-1,-5 0-15,10-15 16,5 0 0,-10-4-16,-11 0 15,-11-24 1,-4 9-16,-17 1 16,0-10-1,-15-23-15,-1-6 16,-5-8-16,0-1 15,16-13 1,-5-11-16,5-32 16,0-14-1,5-1-15,-5 6 16,0-6 0,-10-13-16,-17-5 15,-10 18-15,-21 6 16,-6-1-1,-10 0-15,-11-18 16,-5-1 0,-6-18-16,1-10 15,-16-9 1,-1-5-16,-10-14 16,-5 9-16,-16 10 15,-17-14 1,-4 18-16,-11-4 15,-5 0 1,-1-34-16,-4 11 16,4-1-1,1-5-15,-6 24 16,-5 15 0,-10 22-16,-17 15 15,-5 10-15,-5 18 16,6 14-1,-17-4-15,-5-5 16,-16 14 0,-11-5-16,-4 20 15,-7 22 1,-15 1-16,-37 24 16,5-1-16,-21 15 15,-11 4 1,-10 10-16,10-1 15,-10 6 1,10 9-16,32-1 16,16 6-1,-10 4-15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31:21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8115 9025 0,'22'-10'16,"-22"10"-16,0 0 16,0 0-1,0 0-15,0 0 16,0 0 0,0 0-16,0 0 15,0 0 1,0 0-16,0 0 15,0 0 1,0 0-16,-96-146 16,64 108-16,-10 0 15,0 5 1,-17 5-16,1-14 16,-6 13-1,-15-8-15,-6 4 16,-6-10-1,7 15-15,4 9 16,0-9-16,-10-15 16,5-4-1,-10 9-15,-11 5 16,0-4 0,0 8-16,0 15 15,5-5 1,5 10-16,1 9 15,10 0 1,0 19-16,16 4 16,0-4-16,5 14 15,11 0 1,6 10-16,4-10 16,11 14-1,6 14-15,-11-18 16,5 9-1,11-10-15,-1-4 16,1 4 0,0-4-16,-6 4 15,12-9-15,-1 5 16,0 0 0,-6 4-16,-4-13 15,10 8 1,11 1-16,-16-5 15,15 0 1,-15 5-16,10-5 16,-15 0-16,15 0 15,1 0 1,-1-5-16,11 10 16,-5-10-1,-6 0-15,6 5 16,0-14-1,-6 14-15,0 0 16,6 5-16,-6-5 16,6 0-1,-6 10-15,6-15 16,5 14 0,-10 1-16,10-5 15,-6-1 1,6-4-16,0 5 15,0 0 1,0-10-16,-5-4 16,10 4-16,-5-9 15,6-5 1,-12 9-16,6 1 16,6 0-1,-12-1-15,12 10 16,-12-4-1,6-11-15,6 15 16,-6 5 0,5 0-16,0 0 15,-5-1-15,0 1 16,-5 5 0,15-6-16,1 6 15,0-15 1,-1 0-16,1 1 15,5-1 1,0-5-16,0 10 16,0 0-16,10 1 15,6-6 1,-6 10-16,-4-1 16,15 6-1,0 9-15,5-5 16,1 19-1,26 9-15,-6 5 16,12 1 0,-6-11-16,-6-4 15,17 5-15,-6-10 16,0-13 0,1-11-16,15-13 15,0-19 1,-10-10-16,-1-19 15,-10 5 1,5-9-16,-5-10 16,11 1-16,15-6 15,6-9 1,16 5-16,0 0 16,-1-5-1,12-4-15,-1-1 16,16-9-1,-5-19-15,-5 10 16,-16-20 0,-6 15-16,-5-5 15,0-9-15,-10-19 16,-1-15 0,-26-8-16,-5 4 15,-6-5 1,-10-14-16,-11 9 15,-16 15 1,-31 0-16,-17 18 16,-31 15-16,-27 0 15,-27 9 1,-10-5-16,-5 19 16,-16-14-1,-6-4-15,11 9 16,0 4-1,1 20-15,20 23 16</inkml:trace>
  <inkml:trace contextRef="#ctx0" brushRef="#br0" timeOffset="850.9644">2551 8529 0,'0'0'0,"0"0"16,0 0-16,0 0 16,0 0-1,0 0-15,0 0 16,0 0-1,0 0-15,-38 147 16,28-72 0,5 29-16,-6 9 15,-5 14 1,0-9-16,0 10 16,0-25-16,-5 1 15,5 0 1,11 9-16,-11 5 15,0 23 1,0 29-16,21 19 16,-5-19-1,0-29-15,11-14 16,10-27-16,27-20 16,47-38-1,38-18-15,21-34 16,32-23-1,10-14-15,0-9 16,-21-15 0,-37 0-16,-37 10 15,-32 18-15,-37 1 16,-16 14 0,-16 9-16,0 9 15,0 6 1,-85 37-16</inkml:trace>
  <inkml:trace contextRef="#ctx0" brushRef="#br0" timeOffset="1939.58">5060 8515 0,'0'0'0,"0"0"0,0 0 15,0 0 1,0 0-16,0 0 16,0 0-1,-112-9-15,86 9 16,-1 9-1,-10-9-15,-5 5 16,21 9 0,-17 0-16,12-4 15,-1 4-15,11 5 16,-5-10 0,11 15-16,-1-10 15,-5 14 1,6 10-16,-6-10 15,10 10 1,-10-5-16,6 0 16,15 9-1,0-9-15,1 15 16,10 3-16,-6 6 16,1-15-1,10 6-15,-5 4 16,10 9-1,1-9-15,5 4 16,10-4 0,-26 5-16,0-15 15,-5 5-15,5 10 16,-11-15 0,0 6-16,6 8 15,5 6 1,5 4-16,-5-10 15,-11-4 1,1 0-16,-17-14 16,-10-5-16,-1-5 15,-4 5 1,-1-14-16,1-5 16,-6 10-1,6-10-15,-6-14 16,0 4-1,5-4-15,-4 0 16,-23-4 0,7-6-16,-6 20 15,0-10-15,-22-10 16,12 10 0,-1 0-16,6 10 15,5 4 1,16-9-16,26 9 15,-5 0 1,16-9-16,0-5 16,0 4-16,0 10 15,0-14 1,21 19-16,0-5 16</inkml:trace>
  <inkml:trace contextRef="#ctx0" brushRef="#br0" timeOffset="2857.4085">5649 8704 0,'0'0'15,"0"0"-15,0 0 16,0 0 0,0 0-16,0 0 15,0 0 1,0 0-16,0 0 15,-43 174-15,49-112 16,-1 23 0,-5 14-16,0-5 15,-11 0 1,6-4-16,0-5 16,-11-5-1,10 5-15,-9 9 16,9 10-1,-4 9-15,-17 33 16,11 1-16,-5-6 16,0 5-1,-6-28-15,11-24 16,-5-13 0,5-39-16,6-9 15,4-19 1,1-14-16,10 0 15</inkml:trace>
  <inkml:trace contextRef="#ctx0" brushRef="#br0" timeOffset="4089.9569">5330 8638 0,'0'0'16,"0"0"0,0 0-16,0 0 15,0 0 1,0 0-16,0 0 15,0 0-15,117-52 16,-69 28 0,10 6-16,1-6 15,4 5 1,-4 5-16,-12 0 16,6 0-1,-10 9-15,5-9 16,-11 14-1,0 9-15,0 5 16,-5 1 0,5 8-16,-11 5 15,1-4-15,-11 14 16,-6-5 0,1 9-16,0 1 15,-6 4 1,6 9-16,-6 10 15,-5-9-15,-11 4 16,-10 1 0,-11-20-16,0 1 15,-10-1 1,-6-9-16,6-9 16,-6 4-1,22-14-15,-17 5 16,6-5-1,10 0-15,1-9 16,-1 4-16,6 1 16,-5-6-1,4 6-15,7-5 16,4 4 0,6-4-16,5-1 15,0 1 1,0 0-16,0-5 15,63 5 1,-47 4-16,11 0 16,5 1-16,-11 4 15,0 0 1,0 10-16,-5 4 16,0 15-1,-5-6-15,5 15 16,-6 5-1,-15 4-15,5 0 16,-5-4-16,-11 4 16,10-9-1,-10 19-15,-5-15 16,11 1 0,-6-10-16,0-4 15,-5-15 1,5 0-16,0 1 15,-11-6 1,-5-4-16,1 0 16,-7 9-16,1-14 15,0 0 1,-11-9-16,1-5 16,-6 0-1,-6 10-15,6-15 16,0-5-1,5 15-15,11-5 16,0 0 0,11 0-16,10 5 15,0 0-15,5 4 16,1 1 0,10-1-16,0-4 15,0 9 1</inkml:trace>
  <inkml:trace contextRef="#ctx0" brushRef="#br0" timeOffset="6102.0422">21728 9326 0,'42'-14'15,"-42"14"-15,0 0 16,0 0-16,0 0 15,0 0 1,0 0-16,0 0 16,0 0-1,0 0-15,0 0 16,0 0 0,0 0-16,0 0 15,0 0 1,128-174-16,-102 117 15,-5-18-15,17-1 16,-1 10 0,0-5-16,0 10 15,-11 9 1,1 5-16,-6 5 16,0 23-1,-10-5-15,0 20 16,-6 4-16,-5 0 15,-5 0 1,5 0-16,0 61 16,-6-33-1,6 0-15,6 5 16,4 10 0,6 13-16,11 15 15,10 14 1,11 5-16,-6-5 15,0-19-15,-10-10 16,5-18 0,-5-19-16,5-19 15,6-5 1,-1-33-16,6-9 16,-11-14-1,11-5-15,0-5 16,-11-9-1,5 9-15,-5 10 16,1 4-16,-1 29 16,-11 4-1,-10 20-15,-5 18 16,-1 14 0,-4 0-16,-1 15 15,11 18 1,0 24-16,5 24 15,0 13-15,11 15 16,0 23 0,-6 1-16,1-6 15,15-4 1,-5-28-16,6-15 16,-6-27-1,-10-30-15,-6-18 16,-16-23-1</inkml:trace>
  <inkml:trace contextRef="#ctx0" brushRef="#br0" timeOffset="7090.8708">24677 8638 0,'0'0'15,"0"0"-15,0 0 16,0 0 0,0 0-16,0 0 15,0 0 1,0 0-16,-148-28 16,84 23-1,-15 5-15,-6 5 16,-11 4-16,-4 5 15,-12 14 1,17-9-16,20 19 16,12 0-1,26 14-15,15-5 16,17 5 0,16 4-16,20 6 15,17 22-15,16-8 16,26 23-1,16 9-15,27 20 16,-1 4 0,-4 0-16,-17-9 15,-15-24 1,-22-10-16,-32-18 16,-20-24-1,-28-14-15,-4-9 16,-17-10-16,-15-9 15,-6-10 1,-10 5-16,-1-10 16,-10-4-1,6 0-15,4 0 16,12-5 0,4 10-16,11-1 15,0 6 1,6 4-16,-1 4 15,-4 6-15,-7-6 16,1 15 0,0-5-16,5-14 15,11 5 1,10-5-16,11 0 16,0-5-1,0-4-15,69-19 16</inkml:trace>
  <inkml:trace contextRef="#ctx0" brushRef="#br0" timeOffset="7670.1954">25839 8661 0,'0'0'0,"0"0"16,0 0 0,0 0-16,6 161 15,-1-57-15,-5 23 16,-5 0-1,-1 15-15,-4-1 16,4 29 0,1-10-16,5-9 15,0-14 1,0-38-16,-5-23 16,10-20-1,-5-18-15,0-19 16,0-19-16,-5 0 15,10 0 1,0-80-16,-26-19 16,21 99-1,0 0-15,0 0 16</inkml:trace>
  <inkml:trace contextRef="#ctx0" brushRef="#br0" timeOffset="8643.1363">25574 8501 0,'0'0'16,"0"0"-1,0 0-15,0 0 16,0 0-16,0 0 15,0 0 1,0 0-16,0 0 16,0 0-1,0 0-15,122-52 16,-90 52 0,10 0-16,6 5 15,10 4-15,1 1 16,4 4-1,6 0 1,6 5-16,-1 9 16,-5 5-16,-5 0 15,-17-9 1,6 14-16,-16-5 16,-10 0-1,-16 9-15,-1-9 16,-20 5-16,-1 14 15,-16-5 1,1 9-16,-6 6 16,-5-1-1,-16-4-15,-5 9 16,5-10 0,-1-9-16,12-9 15,10-10-15,16-4 16,6 0-1,-1-10-15,11-9 16,5 4 0,1-9-16,15 5 15,5-1 1,22 11-16,11 8 16,9 10-1,12 5-15,0 18 16,-11 1-16,-22 4 15,-15 1 1,-16-1-16,-11-9 16,-15-5-1,-17 5-15,-10-5 16,-16 10 0,-27-1-16,-10 1 15,-10-10 1,-12-9-16,11-5 15,1-14-15,9-5 16,12-5 0,10-9-16,10 0 15,12-9 1,4 9-16,1-5 16,10 5-1,0 14-15,0-23 16,6 4-1,10 5-15,11-9 16,5-6-16,0-8 16</inkml:trace>
  <inkml:trace contextRef="#ctx0" brushRef="#br0" timeOffset="10866.2966">8789 16778 0,'-16'-5'15,"16"5"1,0 0 0,0 0-16,0 0 15,0 0 1,0 0-16,0 0 15,0 0-15,0 0 16,0 0 0,0 0-16,0 0 15,0 0 1,0 0-16,0 0 16,0 0-1,0 0-15,0 0 16,0 0-16,-42 156 15,26-123 1,5 19-16,-5 5 16,-5 9-1,5 0-15,-5-10 16,5 1 0,-10-15-16,10 5 15,0-4 1,5-15-16,6-4 15,-6-5-15,6-5 16,0 0 0,5 9-16,-6-18 15,12-5 1,4 5-16,1 0 16,5 4-1,0 5-15,10 0 16,-5-14-16,6 0 15,-1 0 1,12 5-16,9 5 16,12-10-1,4 0-15,1 0 16,-6 4 0,-5-8-16,-10 8 15,-22-8 1,-5-11-16,5 15 15,-5-14-15</inkml:trace>
  <inkml:trace contextRef="#ctx0" brushRef="#br0" timeOffset="12107.8007">10068 16924 0,'0'0'0,"0"0"16,0 0-1,0 0-15,0 0 16,0 0-16,0 0 15,0 0 1,0 0-16,0 0 16,0 0-1,0 0-15,0 0 16,0 0 0,0 0-16,0 0 15,0 0-15,-112 15 16,86-6-1,5 10-15,-1 0 16,1 9 0,10-14-16,1 19 15,5-5 1,-6 1-16,0-1 16,6-4-1,-6 9-15,1-5 16,-6 0-16,11 1 15,5-11 1,0 11-16,10-6 16,-4-4-1,9 9-15,-4-13 16,5 18 0,-5-10-16,10 15 15,0 0 1,-5-15-16,-5 10 15,-1 0-15,-20-4 16,4-1 0,1 0-16,5-9 15,0 0 1,-5 4-16,-6-13 16,6 18-1,-22-14-15,-10 5 16,-11-5-16,1 5 15,-6-5 1,-1 1-16,7-6 16,4 0-1,1-9-15,10 0 16,0-9 0,0 4-16,1 1 15,-7 8 1,-15-8-16,-79 37 15</inkml:trace>
  <inkml:trace contextRef="#ctx0" brushRef="#br0" timeOffset="12948.3132">10752 17014 0,'0'0'0,"0"0"16,0 0 0,0 0-16,0 0 15,-11 127 1,6-108-16,0 0 16,5 5-1,-5-10-15,-1 0 16,1-9-1,0 4-15,5 5 16,-11 15-16,6 32 16,-11 10-1,5 13-15,1-3 16,-1-15 0,0-14-16,1-1 15,10-18 1,-11-9-16,11-10 15,0 0-15,-5-14 16,-1 0 0,6 0-16,6 0 15,-6 0 1,5 0-16,22 0 16,-6-75-1</inkml:trace>
  <inkml:trace contextRef="#ctx0" brushRef="#br0" timeOffset="14838.1786">10922 16703 0,'0'0'0,"0"0"16,0 0 0,0 0-16,0 0 15,0 0 1,0 0-16,0 0 15,0 0 1,0 0-16,0 0 16,0 0-16,127 28 15,-74-19 1,0 6-16,11 3 16,0 1-1,-6 5-15,-5-1 16,-5-4-1,-6 5-15,-5-5 16,-16 0-16,-5-5 16,0 14-1,-16-9-15,-5-5 16,-6 5 0,1-5-16,-1 0 15,-10-14 1,5 5-16,0 4 15,6-4-15,-6-5 16,0 10 0,10-6-16,-10 10 15,1-4 1,9 4-16,1-5 16,-6 6-1,1-1-15,-1 0 16,-10 0-1,10 10-15,1-6 16,-12-3-16,-4 8 16,5-9-1,-1 10-15,1-10 16,0 10 0,-5-10-16,4 5 15,-4-15 1,-1 11-16,1-6 15,-1 5-15,-5-4 16,6 4 0,-6-10-16,5 11 15,1-6 1,5-4-16,5 9 16,0-9-1,-5 4-15,-1 5 16,7-4-1,-7-6-15,12 6 16,-1-15-16,1 14 16,4-13-1,1 4-15,5 0 16,0-5 0,0 5-16,0-5 15,0 1 1,0-11-16,0 11 15,69-6 1,-53 6-16,10 8 16,-4 1-16,4-10 15,6 1 1,-6 4-16,-4 0 16,4 4-1,-10 1-15,-5 4 16,5-4-1,-1 5-15,-4-1 16,5 5-16,0 0 16,5 0-1,6 10-15,-11 4 16,5 1 0,-5-6-16,0 1 15,-6-1 1,1 1-16,-6 0 15,0-6-15,-5 6 16,0-5 0,6 4-16,-6-4 15,0 5 1,-6 0-16,6-15 16,-5 15-1,-5-6-15,-1-3 16,0-1-1,1 0-15,4-9 16,1 4-16,-11 5 16,6-9-1,-1 4-15,-10 1 16,5-6 0,-11 1-16,-5 0 15,1 4 1,-6-9-16,10 0 15,0 5-15,1-5 16,-1 0 0,1 0-16,-1 5 15,-15-10 1,0 10-16,-1 4 16,-10 1-1,0-1-15,-5 0 16,-1 1-1,1-5-15,5-1 16,0-4-16,5 0 16,11 0-1,5 10-15,6-1 16,-65 10 0,91-19-16,0 0 15,0 0 1</inkml:trace>
  <inkml:trace contextRef="#ctx0" brushRef="#br0" timeOffset="16500.1116">24731 18033 0,'-11'-62'15,"11"62"-15,0 0 16,0 0-1,0 0-15,0 0 16,0 0 0,0 0-16,0 0 15,0 0 1,0 0-16,21-174 16,32 18-16,0 15 15,0 9 1,-5 23-16,-6 24 15,-20 19 1,-6 29-16,-11 13 16,0 19-1,-10 5-15,10 0 16,-10 0 0,0 66-16,-1-37 15,1 4-15,5 0 16,0 9-1,0-14-15,0-4 16,5 0 0,1-6-16,-1 1 15,0-5 1,1 1-16,4 3 16,1-18-16,5 0 15,0 0 1,-1 0-16,7-14 15,4 0 1,1 0-16,-1-5 16,-5 5-1,1-10-15,-6 10 16,-6 5 0,6 4-16,-5 0 15,-6-9-15,0 19 16,1-10-1,-1 10-15,0-5 16,6 9 0,5-9-16,-11 5 15,11 14 1,0 5-16,-5-6 16,-1 15-16,-5 5 15,6 14 1,0-10-16,5 10 15,0 5 1,-1 4-16,1 5 16,6-4-1,-1-11-15,-5-8 16,0-10 0,0-5-16,-11-18 15,0-1-15,-5-9 16,-10 0-1,4 0-15,12-94 16</inkml:trace>
  <inkml:trace contextRef="#ctx0" brushRef="#br0" timeOffset="17582.5811">26778 17132 0,'0'0'0,"0"0"16,0 0-16,0 0 16,0 0-1,0 0-15,0 0 16,0 0 0,0 0-16,0 0 15,0 0 1,0 0-16,0 0 15,0 0-15,-116 38 16,89-34 0,0-4-16,1 5 15,5 9 1,5 0-16,0 10 16,0-10-1,5 14-15,1-4 16,-6 0-16,0 4 15,0 0 1,5 0-16,1-9 16,4 5-1,-4-1-15,10 1 16,0 0 0,5 4-16,6-5 15,-1 1 1,1 4-16,5 1 15,-11-6-15,11 1 16,-16-1 0,0 6-16,0 4 15,5-5 1,-5 0-16,0 1 16,0 4-1,-10-5-15,5 0 16,-6 1-1,-5-1-15,5 0 16,-5-4-16,1-1 16,-1-4-1,0-5-15,-5 0 16,-6 1 0,0-1-16,-4 0 15,-6-5 1,-6 5-16,-5-9 15,6 5-15,-1-10 16,1 0 0,15-15-16,1 15 15,15-14 1,11 5-16,0 9 16,0 0-1,0 0-15</inkml:trace>
  <inkml:trace contextRef="#ctx0" brushRef="#br0" timeOffset="18282.4509">27463 16684 0,'0'0'0,"0"0"0,0 0 16,0 0-1,0 0-15,0 0 16,0 0-1,0 127-15,-6-94 16,-4 5 0,4 23-16,1 24 15,5 14 1,-5-5-16,-1 6 16,1-1-1,5-5-15,0 0 16,0-28-16,0 0 15,-5-23 1,5-1-16,-5-14 16,5 1-1,-6-15-15,6 5 16,0-5 0,0 5-16,0 4 15,0-8-15,-5-1 16,10-14-1,-10 0-15,10 0 16,-5 0 0,0 0-16,0 0 15</inkml:trace>
  <inkml:trace contextRef="#ctx0" brushRef="#br0" timeOffset="20091.0338">27219 16684 0,'0'0'15,"0"0"1,0 0-16,0 0 16,0 0-16,122-19 15,-85 5 1,-5 0-16,-6 0 15,-5-5 1,6 5-16,-1-10 16,-10 0-1,5 15-15,-5 4 16,6 0 0,4 5-16,1 5 15,-1-5 1,11 5-16,-5 0 15,11-1-15,4 10 16,1-4 0,0-1-16,0-4 15,-1 9 1,1-4-16,-16-6 16,0 11-1,-11-11-15,-10 6 16,-1 4-16,-5 0 15,-5-9 1,6 18-16,-6-13 16,0 9-1,-6-5-15,6 5 16,-5-1 0,0 1-16,0 5 15,-1-10 1,6 10-16,-5-6 15,-6 1-15,1 5 16,-6-10 0,10 10-16,-9-5 15,-7 9 1,6 0-16,-5-9 16,0 9-1,-6 1-15,1-1 16,-6-5-16,6 6 15,-6-10 1,5-5-16,1 5 16,-1-5-1,6-5-15,-11 5 16,6-9 0,4 9-16,-4 0 15,10-4 1,0-1-16,5-4 15,6 0-15,0-1 16,5 1 0,0-5-16,0 0 15,0-5 1,0 5-16,0 0 16,0-4-1,58 4-15,-42 0 16,0 4-16,5 1 15,0-10 1,1 5-16,-6 0 16,-1 5-1,7-5-15,-6 10 16,5-6-16,5 6 16,1-6-1,10 11-15,-10-6 16,10 5-1,-6-4-15,-4 4 16,-6 0 0,-5 0-16,-5 0 15,-6-4 1,6 8-16,-11-8 16,10 13-1,-4-4-15,-6 5 16,5 4-16,-5-14 15,5 5 1,-10-5-16,0 5 16,-1 0-1,1 0-15,0-5 16,-6 0 0,0 10-16,1-5 15,-6-5-15,5 5 16,1 4-1,-6-4-15,5-5 16,-5 5 0,6 0-16,-12-14 15,7 4 1,4 1-16,-10-6 16,-1 6-16,-4-5 15,-6-1 1,6 1-16,-12 0 15,-4 4 1,0-9-16,-1 10 16,1 4-1,5-14-15,5 4 16,-11 6 0,6-5-16,5 4 15,6-9-15,5 14 16,5-14-1,5 0-15,0 5 16,1-10 0,5-9-16,5 19 15,0-10 1,0-4-16,0-10 16,0 19-1,0 0-15,0 0 16</inkml:trace>
  <inkml:trace contextRef="#ctx0" brushRef="#br0" timeOffset="42126.8873">28890 15934 0,'-11'42'16,"11"-42"-16,0 0 16,0 0-1,0 0-15,0 0 16,0 0 0,111-18-16,-63-6 15,10 0-15,11 10 16,0 0-1,-10-10-15,-6 1 16,-5 9 0,-11-10-16,-5-4 15,10 0 1,-5-15-16,0-4 16,-5-10-16,-11 5 15,0 15 1,-10-1-16,-6 5 15,-5 0 1,6-14-16,-12 14 16,17-14-1,-11-15-15,0 6 16,0-1-16,0 5 16,-5 10-1,-1-10-15,1 0 16,-6-5-1,-4-4-15,-1 14 16,5-10 0,-5 10-16,-5-9 15,5 4 1,-5-5-16,-6 10 16,-5 0-16,-5 4 15,0 1 1,5 4-16,-21 1 15,0-1 1,11-19-16,5 10 16,0-5-1,-17 0-15,12 0 16,5 0 0,0 1-16,-6-11 15,1 20-15,10-10 16,-5 10-1,0 4-15,0 10 16,-6-10 0,-15 9-16,-6 11 15,-5 13 1,-10 0-16,10 10 16,-6-5-16,-4 5 15,10-1 1,-5 1-16,5 0 15,5 4 1,-10 1-16,5-1 16,5 5-1,6 0-15,5 5 16,10 5 0,1-5-16,-1 9 15,1-4-15,10 4 16,0 5-1,6 0-15,-1 5 16,1-15 0,4 20-16,1-10 15,-5 4 1,15 1-16,-10 0 16,-6 4-16,1 5 15,-1 1 1,-4-6-16,9 5 15,1-4 1,10 4-16,-4 5 16,4-15-1,16 20-15,-15-15 16,10 15-16,-11-10 16,11 5-1,5-5-15,6 10 16,-6-1-1,11 1-15,-11 0 16,22 4 0,0-9-16,4-5 15,1 0 1,5-4-16,6-6 16,10-4-16,-5 10 15,-1-15 1,1 10-16,5 4 15,16 15 1,5-1-16,1 1 16,9-5-1,7 9-15,9-9 16,-9-5 0,4-9-16,-5-14 15,-5 4 1,21-9-16,11-5 15,10-5-15,1-9 16,-1-14 0,0-14-16,16 4 15,1-13 1,-17-15-16,-5-5 16,-26-4-16,-27-19 15,-6-1 1,-15 6-16,-6 9 15,-15 5 1,-22-15-16,-10-9 16,-6-18-1,-5-25-15,-5-18 16,-16 0 0,0 9-16,-11 14 15,-16-13 1,-26-6-16,-16 5 15,-42 1-15,-75-48 16</inkml:trace>
  <inkml:trace contextRef="#ctx0" brushRef="#br0" timeOffset="62607.8937">28518 13604 0,'6'5'16,"-6"-5"-16,0 0 15,0 0 1,0 0-16,0 0 15,0 0 1,0 0-16,0 0 16,0 0-16,-16-179 15,10 94 1,-4-19-16,15-9 16,0-33-1,11-29-15,27-14 16,4-13-1,1-15-15,0 0 16,0 4 0,10 6-16,-10 23 15,-11 33-15,0 38 16,-21 42 0,-5 38-16,-1 33 15,-10 0 1,0 0-16,0 0 15</inkml:trace>
  <inkml:trace contextRef="#ctx0" brushRef="#br0" timeOffset="63538.8303">28158 11326 0,'0'0'0,"0"0"16,0 0 0,0 0-16,0 0 15,0 0-15,0 0 16,0 0 0,0 0-16,0 0 15,0 0 1,0 0-16,0 0 15,0 0 1,122-56-16,-43-10 16,17-19-16,20-5 15,-10-4 1,-10-5-16,-6 4 16,-21 20-1,-21 14-15,-11 4 16,-11 0-1,6 15-15,-5-1 16,-6 10 0,-5 15-16,-5 8 15,-6 10 1,0 0-16,0 0 16,6 104-16,5-47 15,0 9 1,5 9-16,6-4 15,-1 9 1,-5 0-16,17 5 16,-12 14-16,-5-9 15,11 13 1,0-13-16,-6-5 16,1-10-1,-6-13-15,-10-10 16,-6-19-1,-5-5-15,-16-23 16,6-5 0,10 0-16,0 0 15,0 0-15</inkml:trace>
  <inkml:trace contextRef="#ctx0" brushRef="#br0" timeOffset="65151.0916">29696 8760 0,'16'-42'16,"-16"42"-1,0 0 1,0 0-16,0 0 16,0 0-1,0 0-15,0 0 16,0 0 0,0 0-16,-106-57 15,79 43 1,1 5-16,-1 4 15,-5-4-15,1 13 16,-1 1 0,0 5-16,-5-1 15,0 15 1,10 4-16,-10 10 16,-6-5-1,1 0-15,5 4 16,0-4-16,0 10 15,5-1 1,11 1-16,15 4 16,-10 14-1,11-4-15,0-1 16,5 1 0,10-5-16,6 19 15,0-1 1,-5-8-16,5-1 15,5 0-15,11-14 16,5 5 0,11-9-16,15 4 15,1-19 1,0 1-16,5-6 16,-11-18-1,-10-5-15,5-10 16,-11-8-16,-5-6 15,-5-4 1,16-20-16,0-8 16,-1-15-1,6-9-15,6-10 16,4-4 0,-10 0-16,-10 4 15,-11-4 1,-11 23-16,-5 0 15,-27 10-15,-5 19 16,-5-10 0,-5 19-16,-17-5 15,-10 5 1,-11 0-16,-4 5 16,-1 13-1,5 6-15,0 9 16,27 14-1,26 14-15,-4 38 16,15-66-16,0 0 16,0 0-1</inkml:trace>
  <inkml:trace contextRef="#ctx0" brushRef="#br0" timeOffset="65903.227">30598 8793 0,'0'0'15,"0"0"1,0 0-16,0 0 15,0 0-15,0 0 16,0 0 0,5 133-16,16-100 15,6 14 1,-1 5-16,6 4 16,0 6-1,-5-1-15,-6 5 16,0 0-16,0-10 15,0 6 1,1-6-16,-6 1 16,-1-10-1,7-4-15,-6-15 16,0 5 0,-6-14-16,11-15 15,-10-4 1,0-18-16,10-20 15,0-19-15,21-37 16,22-15 0,32-32-16,10-10 15,0 5 1,5 9-16,-15 24 16,-11 23-1,-32 24-15,-11 24 16,-15 18-16,-22 20 15,-5 4 1,0 0-16,0 0 16,0 0-1</inkml:trace>
  <inkml:trace contextRef="#ctx0" brushRef="#br0" timeOffset="93516.6188">6370 11458 0,'-64'0'16,"64"0"0,0 0-1,0 0-15,0 0 16,0 0 0,0 0-16,0 0 15,-10 137 1,-6-109-16,0 5 15,0 0-15,0 0 16,0-4 0,6 13-16,-1 0 15,-5 1 1,6 9-16,-1 14 16,-21 19-1,16-10-15,-21 10 16,16 0-16,0 5 15,-1-20 1,7 6-16,9-1 16,-10 5-1,11 10-15,0-14 16,5 8 0,-16-3-16,16 3 15,5 1 1,0 5-16,1-5 15,-6 0-15,5-14 16,6-15 0,-1 1-16,1-20 15,15 15 1,1-23-16,-1-1 16,6-5-1,11-8-15,4-6 16,1-4-16,10 4 15,6-14 1,10 5-16,6 0 16,-6-4-1,22 4-15,15-5 16,27 10 0,16-19-16,5 14 15,27 0 1,15-10-16,-4 5 15,-12-4-15,6 9 16,11 5 0,-11-5-16,-37 4 15,-43 11 1,-31-1-16,-38 0 16,-31-9-1,-11 4-15,0-4 16,-64 4-16,32-9 15,-5 10 1,0-24-16,10 9 16</inkml:trace>
  <inkml:trace contextRef="#ctx0" brushRef="#br0" timeOffset="94368.36">8137 13090 0,'0'0'16,"0"0"-16,0 0 15,0 0 1,0 0-16,0 0 16,0 0-1,0 0-15,0 0 16,0 0-16,100 38 15,-73-34 1,10 11-16,11 8 16,5 10-1,5 5-15,1 14 16,-6 0 0,-6-10-16,-9 10 15,-1 14 1,-11-9-16,-15-1 15,-6 1 1,-15-5-16,-1 0 16,-10-1-16,-16 16 15,-16 17 1,-1 1-16,-4 10 16,5-10-1,0-10-15,0-14 16,16 1-1,0-15-15,10-19 16,17 0-16,-1-13 16,0-1-1,11 5-15,-5-1 16,0-8 0,5-5-16,0-5 15,0 0 1,-6 0-16,22 0 15,16-81-15</inkml:trace>
  <inkml:trace contextRef="#ctx0" brushRef="#br0" timeOffset="95497.3434">8747 15099 0,'0'0'0,"0"0"16,0 0-1,0 0-15,0 0 16,0 0-16,0 0 15,0 0 1,0 0 0,0 0-16,0 0 15,0 0-15,0 0 16,0 0 0,0 0-16,116-122 15,-68 93 1,21 6-16,5-15 15,27 0 1,11-23-16,10-5 16,5 0-16,22 9 15,4 5 1,7-4-16,-1 4 16,-5 9-1,-6 6-15,6 23 16,-21-10-1,-11 33-15,-22-9 16,-20 5-16,-1 19 16,1-10-1,-6 5-15,16 14 16,11 0 0,0 4-16,-5 6 15,-17-1 1,-15 10-16,-11-5 15,-21-4 1,-11-5-16,-10-5 16,-6 0-16,-16-10 15,-5-4 1,11-5-16,-11-14 16,5 0-1,-4 0-15,-1-33 16,-6 19-1,1-10-15,11 10 16</inkml:trace>
  <inkml:trace contextRef="#ctx0" brushRef="#br0" timeOffset="96155.9108">11797 14189 0,'0'0'0,"0"0"15,0 0-15,0 0 16,0 0 0,0 0-16,0 0 15,0 0 1,0 0-16,0 0 15,0 0-15,127 90 16,-100-67 0,10-4-16,0 5 15,0 13 1,0-8-16,-5 8 16,-16-4-1,-5 5-15,-16 5 16,-1 18-16,-15 14 15,-16 24 1,-32 0-16,-5 19 16,-11-14-1,-5-14-15,5-20 16,21-13 0,11-15-16,16-9 15,5-18 1,16-11-16,16 1 15,0-5-15,0 0 16,0 0 0,0 0-16,64-52 15</inkml:trace>
  <inkml:trace contextRef="#ctx0" brushRef="#br0" timeOffset="97236.4982">11596 9878 0,'0'0'0,"0"0"15,0 0 1,0 0-16,0 0 16,-6 146-1,6-113-15,-5 5 16,-6 14-16,1 28 15,-12 5 1,-4 9-16,-11 6 16,5-1-1,0-15-15,6-3 16,-1-1 0,6 0-16,0 14 15,-1 24-15,-4 24 16,5 18-1,-6 15-15,1 13 16,-6-9 0,0 5-16,5-23 15,12-15 1,9 5-16,1 4 16,5-13-1,16 4-15,10 0 16,1 15-16,10-6 15,5 1 1,6-15-16,-5-4 16,4-24-1,17-9-15,0-5 16,10-19 0,0-23-16,6-15 15,-1-13-15,28-25 16,-1 6-1,10-34-15,-4 10 16,-11-5 0,-17-9-16,-20 4 15,-11-4 1,-26 9-16,-11 0 16,-16 19-1,0-9-15,0 4 16,0 5-1,0 5-15</inkml:trace>
  <inkml:trace contextRef="#ctx0" brushRef="#br0" timeOffset="97827.0681">12365 13472 0,'0'0'0,"0"0"16,0 0-16,0 0 16,0 0-1,0 0-15,53 137 16,10-81 0,33 1-16,15-10 15,6 0 1,0 0-16,-32 1 15,-11-6-15,-21-14 16,-27 1 0,-15 4-16,-16-5 15,-16 0 1,-17 15-16,-9-10 16,-44 28-1,-73 76-15,-16 14 16,5-5-16,26-19 15,22-13 1,31-30-16,27-18 16,27-23-1,21-29-15,21-5 16,0-9 0,0 0-16,90-89 15</inkml:trace>
  <inkml:trace contextRef="#ctx0" brushRef="#br0" timeOffset="98588.0253">12980 14750 0,'0'0'0,"0"0"15,0 0 1,0 0-16,0 0 16,0 0-1,0 0-15,0 0 16,0 0-1,0 0-15,0 0 16,0 0-16,106 0 16,-63-38-1,4 10-15,22-14 16,37-10 0,32 0-16,11 5 15,15 0 1,17 4-16,15 1 15,22-1-15,15-9 16,37 19 0,-10 5-16,-16 14 15,-10 9 1,-27 15-16,-43 18 16,-42 14-1,-32 10-15,-42 5 16,-21 14-1,-11 4-15,-16-14 16,-6 15-16,12-5 16,-6-1-1,5-8-15,6-10 16,-17-24 0,-4-19-16,-6-9 15,16 0-15</inkml:trace>
  <inkml:trace contextRef="#ctx0" brushRef="#br0" timeOffset="99139.3445">16540 13821 0,'0'0'15,"0"0"-15,0 0 0,0 0 16,0 0-1,0 0-15,0 0 16,0 0 0,0 0-16,79 151 15,6-57 1,5 15-16,1-10 16,-7-5-1,-20-14-15,-21-9 16,-33-24-1,-15 0-15,-22-18 16,-10-6 0,-16-4-16,-5-5 15,-1 10-15,-10-10 16,6 19 0,-1-5-16,-5 10 15,11-5 1,21 0-16,15-23 15,7-6 1,15-18-16,0-5 16</inkml:trace>
  <inkml:trace contextRef="#ctx0" brushRef="#br0" timeOffset="99798.1314">16672 9411 0,'0'0'0,"0"0"16,0 0-16,-10 161 15,-27 56 1,-6 18-16,-52 171 16,4-38-1,12-52-15,-1-24 16,11-51-16,16-62 15,6-9 1,25-19-16,12-24 16,10 0-1,16-4-15,5 23 16,-5 15 0,16 13-16,5 34 15,5-15 1,6-14-16,-11-28 15,32-24 1,11-23-16,4-33 16,12-5-16,-1-24 15,1-13 1,15-15-16,1-19 16,-1-4-1,-21-5-15,-15-1 16,-17 11-1,-21-10-15,-10 4 16,10 5-16,0 20 16,11-11-1,42 20-15,-11-34 16</inkml:trace>
  <inkml:trace contextRef="#ctx0" brushRef="#br0" timeOffset="100208.3958">17298 13307 0,'0'0'0,"0"0"16,0 0-16,0 0 15,0 0 1,0 0-16,165 160 16,-80-79-1,5-11-15,0 10 16,-21 1 0,-16-1-16,-32 0 15,-21-9 1,-16 4-16,-26 10 15,-38 9-15,-31 29 16,5 9 0,16-9-16,15-15 15,17-37 1,26 4-16,32-75 16,0 0-1,0 0-15</inkml:trace>
  <inkml:trace contextRef="#ctx0" brushRef="#br0" timeOffset="100666.4104">18158 14802 0,'0'0'15,"0"0"-15,0 0 16,0 0-1,0 0-15,0 0 16,0 0 0,0 0-16,132-38 15,-52-80 1,21-23-16,10-34 16,-5 6-1,-5-1-15,10 19 16,22 33-16,5 14 15,26 34 1,-10 3-16,11 39 16,-1 19-1,-5 42-15,-31 23 16,-43 6 0,-32 23-16,-43-1 15,-15 1 1,-16-4-16,-6-1 15,1-19-15,-1-4 16,1-29 0,-12-23-16,12-24 15,-22-10 1</inkml:trace>
  <inkml:trace contextRef="#ctx0" brushRef="#br0" timeOffset="101394.7236">20683 13203 0,'0'0'0,"0"0"15,0 0 1,0 0-16,0 0 15,0 0-15,0 0 16,0 0 0,0 0-16,0 0 15,0 0 1,101 189-16,-59-104 16,1 4-1,-17-4-15,-26 0 16,-5-19-16,-27-5 15,-5 1 1,-11 4-16,-5-5 16,-11 0-1,6 1-15,-6-10 16,6 0 0,10-1-16,-10-18 15,15 0-15,17-18 16,5-11-1,21-18-15,0 14 16,0 0 0,0 0-16</inkml:trace>
  <inkml:trace contextRef="#ctx0" brushRef="#br0" timeOffset="102028.1943">20540 14274 0,'0'0'16,"0"0"-16,0 0 15,0 0 1,0 0-16,0 0 16,111-90-1,-58-14-15,21-23 16,17-47 0,15-6-16,16-8 15,31 9 1,28 18-16,5 29 15,10 24-15,16 27 16,0 34 0,0 24-16,-21 32 15,-5 29 1,-27 18-16,-26 15 16,-43 5-1,-37 18-15,-37-14 16,-16 5-16,-16-14 15,-16-24 1,-5-9-16,0-19 16,-11-19-1</inkml:trace>
  <inkml:trace contextRef="#ctx0" brushRef="#br0" timeOffset="102518.4801">23181 12618 0,'0'0'0,"0"0"15,0 0 1,0 0-16,0 0 16,0 0-1,0 0-15,0 0 16,0 0 0,0 0-16,85 137 15,-53-85 1,-5 0-16,-11-5 15,-6 0-15,-10-4 16,-5-6 0,-11-13-16,-11 4 15,-4 1 1,-12-1-16,-10 14 16,-10-9-1,-6 15-15,5-6 16,-5 0-1,16-4-15,10-10 16,22-9-16,11-14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34:38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6895 7638 0,'22'-47'16,"-22"47"-16,0 0 15,0 0 1,0 0-16,0 0 15,0 0 1,0 0-16,0 0 16,0 0-1,0 0-15,116 61 16,-100-51 0,5-6-16,-5-8 15,16-1-15,5 0 16,11-4-1,21-5-15,5-15 16,11 1 0,5 0-16,16 4 15,-10 5 1,5 0-16,-6 5 16,6 0-16,-11 14 15,-5 0 1,0 14-16,10 5 15,-10 0 1,5 19-16,1-1 16,-1 6-1,5 4-15,-4 5 16,-7-14 0,1-5-16,0-19 15,11-9-15,4-39 16,7-36-1,-1-10-15,-6-19 16,1-1 0,11 11-16,-6 18 15,-5 24 1,5 33-16,-6 33 16,7 33-16,20 28 15,5 14 1,17 10-16,10-24 15,6-14 1,15-47-16,-5-10 16,-11-32-1,-15-15-15,-22 5 16,-5 5 0,-5 14-16,-6 9 15,1 19-15,-6 19 16,5 24-1,6 9-15,16 4 16,10-8 0,21-29-16,27-38 15,0-23 1,6-29-16,-17-9 16,-16 5-16,-26 14 15,-21 28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35:43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 4285 0,'-42'-57'15,"42"57"1,0 0-16,0 0 16,0 0-1,0 0-15,0 0 16,0 0-16,0 0 16,0 0-1,0 0-15,0 0 16,-117 43-1,107-39-15,4 1 16,-4 14 0,-1-10-16,0 5 15,1-4 1,-11 9-16,5-5 16,-6 0-16,12 10 15,-1-10 1,-5 0-16,6 10 15,-1-10 1,0 5-16,1 4 16,5 5-1,-11 5-15,5 0 16,-5 5-16,0 5 16,-5 8-1,10-13-15,11 5 16,-5 4-1,0 0-15,5 5 16,-11-10 0,6 1-16,5-6 15,5-13 1,6 9-16,-1 5 16,6-10-16,11-9 15,-1 5 1,-4 4-16,9 5 15,17 5 1,5 9-16,0-9 16,-5 4-1,5-4-15,11 4 16,-17-9 0,12 5-16,-1-10 15,-10-4-15,5-1 16,11 6-1,5-1-15,15-14 16,7 0 0,-7 0-16,7-9 15,-22 5 1,0-1-16,0 10 16,-6-10-16,1 1 15,0 4 1,-1-9-16,6-1 15,0-4 1,5 0-16,11 5 16,-16-5-1,-5 5-15,0-1 16,10 6-16,5-5 16,1-1-1,-11 1-15,26 4 16,-4-9-1,-7 15-15,-4-11 16,10 6 0,-10-6-16,15 6 15,-5 4 1,22 0-16,-1-14 16,-5 0-16,-15 5 15,9 4 1,6-4-16,11 9 15,5-4 1,-5-1-16,-11 5 16,-11 0-1,22-4-15,5 4 16,16 5-16,-5-5 16,-6 0-1,0-4-15,17 4 16,20 0-1,-15-9-15,-1 4 16,-10-9 0,11 0-16,4 5 15,-4-10 1,-6 5-16,-10 0 16,5 0-16,-6 5 15,1-1 1,-6 6-16,1-10 15,-1 9 1,6 1-16,-6 4 16,6-9-1,-6-5-15,-5-5 16,11 0-16,-1 10 16,6-5-1,0-5-15,-11-4 16,6 4-1,0 5-15,-11 5 16,5-5 0,-5-5-16,-5-4 15,5-1 1,10 5-16,6-4 16,-5 9-16,-1-14 15,-4-10 1,15 20-16,6-6 15,-17 5 1,-5-4-16,6 0 16,5 4-1,5 0-15,-5 10 16,-16-5-16,-10-5 16,10 5-1,10-5-15,11 5 16,-10 5-1,-11-5-15,11-5 16,10 1 0,0 8-16,0-4 15,-10 0 1,0 5-16,-11-5 16,5 5-16,11 0 15,-16 13 1,0-13-16,0-5 15,0 10 1,11 4-16,-1 0 16,1 0-1,-11-9-15,5-1 16,0 6-16,6-1 16,0-9-1,-6 5-15,6-5 16,-1 5-1,6-1-15,-5 1 16,-1-5 0,-10-5-16,0-4 15,1 9 1,-1 0-16,5-9 16,-10 4-1,5 0-15,-6 0 16,6 5-16,0 0 15,-5-4 1,5-1-16,-5-4 16,10 9-1,-10-5-15,5 5 16,0 0 0,-6 14-16,1-14 15,0-9-15,-6 18 16,1-4-1,4 9-15,-4-9 16,-11 9 0,-6 0-16,6 0 15,0 0 1,5 10-16,-5-5 16,-1 4-1,1-18-15,-5 18 16,26-8-16,5-1 15,0 0 1,-5 0-16,-5-4 16,-11-10-1,16 9-15,0 0 16,5 1 0,-5-10-16,-5-5 15,0 5-15,10-9 16,1 9-1,-1-10-15,-5 1 16,-11-5 0,-10-1-16,0-3 15,-6 3 1,-4 1-16,-12 0 16,1 0-16,-6 5 15,-5-20 1,0 15-16,5-9 15,6-10 1,5 9-16,5-4 16,5-15-1,1 6-15,-6-15 16,0 14 0,0-9-16,-10 0 15,15-1-15,6 1 16,0 0-1,0 0-15,5 0 16,0 0 0,11-1-16,10-27 15,11 0 1,0-10-16,-11 4 16,0-3-1,-5-6-15,-5 5 16,-16 19-16,-11 14 15,-16 5 1,-21 5-16,-15-1 16,-12 1-1,-21 9-15,-5-10 16,-5-13 0,-11 13-16,0-4 15,-10 5 1,-11-15-16,0 19 15,5 10-15,5-5 16,-5 0 0,-5-10-16,0-8 15,-11-6 1,6-4-16,-16-1 16,-1 1-1,-10 4-15,-21-13 16,5 4-16,-16 0 15,6 4 1,-17 10-16,-10 5 16,-10 5-1,-6 4-15,5 15 16,11-1 0,-5 5-16,-11 10 15,-16 4 1,6 10-16,4-5 15,12 4-15,-1 1 16,-15-5 0,-1 14-16,6-9 15,0-5 1,-1 14-16,-15 0 16,0 0-1,-5 1-15,-6-15 16,-26 14-16,15-14 15,1 0 1,-11 0-16,-21 0 16,5-10-1,0 20-15,-21-10 16,0 0 0,10 0-16,-26 0 15,5-10 1,17 6-16,4-11 15,-10 1-15,0-5 16,0 0 0,-6 10-16,17-5 15,26-5 1,0 10-16,-21 4 16,0-5-1,10 1-15,-16-5 16,12 0-16,-1-5 15,-16 5 1,0 0-16,0 4 16,-10 5-1,5-4-15,-6 9 16,11 0 0,-15 0-16,4-5 15,12 1 1,4-11-16,1 15 15,-6-4-15,-32-6 16,-5 1 0,6-1-16,-1 6 15,16-1 1,0 5-16,1-5 16,-1-9-1,6 5-15,4-1 16,-4 6-16,10 8 15,-15 6 1,4-10-16,-5 4 16,17 1-1,-7 9-15,12 0 16,-1 1 0,-4-6-16,9 19 15,12-9-15,-1 9 16,1-13-1,-12-1-15,17-5 16,-5 5 0,4-14-16,6 5 15,-10 4 1,4 6-16,12-6 16,4 0-1,17 6-15,5-11 16,5-4-16,-5 5 15,5 4 1,-5-4-16,16 5 16,15-1-1,12 5-15,-22-14 16,0-4 0,10-1-16,12 0 15,10 10-15,-6-10 16,-4 10-1,-1 0-15,5-5 16,17 0 0,-1 0-16,12 4 15,-17 25 1,11-25-16,-11 6 16,11-6-16,-1 6 15,12 4 1,5-9-16,-1 4 15,1 5 1,5-9-16,0 4 16,-10 1-1,15 4-15,0-9 16,-5 4 0,16-4-16,-5 0 15,10 13-15,-5-3 16,-5-1-1,-11 0-15,-6 0 16,-4 10 0,5-6-16,5 6 15,0 0 1,16 4-16,10 10 16,1 4-1,-11-14-15,5 10 16,-5 5-16,-11 8 15,6-8 1,0 9-16,-22 0 16,16 4-1,22-13-15,5 9 16,0-19-16,10 4 16,11 1-1,6-10-15,10 5 16,10-4-1,1-10-15,10-19 16,21 0 0,1 14-16,-43-14 15,0 0 1,0 0-16</inkml:trace>
  <inkml:trace contextRef="#ctx0" brushRef="#br0" timeOffset="18496.6479">4837 6690 0,'-32'42'15,"32"-42"1,0 0 0,0 0-16,0 0 15,0 0-15,0 0 16,0 0-1,0 0-15,0 0 16,0 0 0,0 0-16,0 0 15,-95-146 1,58 118-16,-11 0 16,-5-1-16,0 1 15,-6 5 1,17-1-16,-22 0 15,6 5 1,5-4-16,-11 4 16,6-5-1,0 15-15,4 4 16,1 5 0,-5 10-16,-11-1 15,0 15-15,5-1 16,11 6-1,-10-6-15,-1 1 16,16 9 0,-21-5-16,11 10 15,10-10 1,-10 5-16,5 0 16,10 0-1,1 0-15,10 0 16,6 5-16,10-24 15,0 14 1,5 5-16,6-9 16,-6 9-1,6 0-15,-11-9 16,5 9 0,1-5-16,5 0 15,-1 0-15,-4 1 16,4-15-1,-4 5-15,10 4 16,0-8 0,-11-1-16,6 0 15,5-5 1,-11 1-16,6 9 16,0-5-1,-6 0-15,6-9 16,-6 9-16,0-5 15,17 15 1,-6-20-16,-6 6 16,1 9-1,5 0-15,-10-5 16,15 5 0,-5 4-16,0-4 15,5 5-15,-10-1 16,5 6-1,0-11-15,-5 11 16,5-10 0,-6 4-16,6 10 15,0 0 1,-5-9-16,0 13 16,5-18-1,-6 14-15,12 0 16,-6-9-16,5 0 15,0-6 1,-10 6-16,5-5 16,-5 0-1,5-10-15,10 1 16,-4 8 0,-6-8-16,5 9 15,11 0-15,5-10 16,-10 19-1,10-14-15,11-9 16,-11 9 0,-5-4-16,0 4 15,5-14 1,-5 14-16,0-4 16,0-15-16,5 5 15,-5 5 1,10-1-16,-10-4 15,-10 0 1,15 5-16,-5 0 16,5-1-1,0-13-15,6 14 16,-6-5-16,11 0 16,-11 9-1,5-9-15,-4 10 16,9-6-1,-9 1-15,-6 9 16,10-14 0,11 0-16,-16 5 15,1-5 1,10 5-16,-6-5 16,1 4-16,-1-8 15,6 8 1,-11-8-16,6-1 15,-6 10 1,5-10-16,-4 5 16,-6-5-1,-1 0-15,1 1 16,11 4 0,-16-5-16,4 0 15,7 5-15,-6 0 16,5 0-1,-5-4-15,0 8 16,5 1 0,16-5-16,-16 0 15,6 5 1,5-1-16,-1 6 16,7-10-16,-1 5 15,-11-5 1,6-5-16,0 0 15,0 0 1,5 1-16,0-1 16,-5-4-1,0 9-15,-1-5 16,1 10 0,0-10-16,11 10 15,-6-1-15,0-4 16,5 0-1,11 0-15,-5 5 16,10 0 0,-5-1-16,-5 1 15,0 0 1,-6 0-16,6 4 16,0-9-16,0 0 15,-6 5 1,11-10-16,0 5 15,-5-9 1,16 13-16,-1-4 16,-4 0-1,-1-4-15,0 8 16,-15-8 0,10-1-16,-11 10 15,-5-10-15,-5-5 16,5 1-1,0 0-15,-5-6 16,11 6 0,-6-10-16,16 5 15,-5 0 1,10 0-16,0 4 16,1 5-16,-1-4 15,-5 4 1,5-4-16,1-5 15,-6 9 1,5-9-16,-5 0 16,16 4-1,0-4-15,16 9 16,-5 1 0,-6-6-16,11 15 15,-16-10-15,-6 1 16,6-1-1,-5 0-15,10 0 16,1 1 0,-1-1-16,5 10 15,1 4 1,0-9-16,-11 5 16,-6-5-16,-4-5 15,-1 10 1,6-5-16,5 5 15,5-1 1,-16-4-16,6 0 16,5 0-1,-11 14-15,0-9 16,1-5 0,-6-5-16,0 5 15,11 0-15,10-9 16,-5 9-1,10-9-15,-4 4 16,-1 5 0,-5 0-16,-5 0 15,-11-10 1,5 10-16,-10-9 16,10 4-16,16 5 15,-5-14 1,11 14-16,-6 5 15,0-5 1,-15 9-16,-6 1 16,5-6-1,-15 6-15,4-10 16,-4 5 0,-1-1-16,17 1 15,-12 0-15,12-10 16,10 10-1,-11-10-15,6 14 16,5 1 0,-11-10-16,0 9 15,1-13 1,4 8-16,1-4 16,10-4-16,1-1 15,-1-9 1,11 4-16,-16 1 15,0-1 1,0-4-16,-11-9 16,0 4-1,1 5-15,-12-10 16,-4 1 0,-6 4-16,-5-10 15,-11 6-15,0-6 16,0 1-1,6-10-15,5-9 16,0 0 0,-11-5-16,0 0 15,-10-14 1,-1 5-16,-26 4 16,11 10-16,-11 5 15,0-1 1,-10 1-16,-1-1 15,-5 10 1,-5 0-16,0 10 16,5-5-1,-10 4-15,-1 5 16,1-4 0,-11 4-16,0 0 15,0-5-15,0 5 16,0 1-1,0 8-15,10-14 16,-5 6 0,1 8-16,-1-9 15,-5 5 1,-5 0-16,-1 0 16,-4 14-16,-12-14 15,12 9 1,-6 0-16,5-4 15,-5-1 1,5 1-16,-5 0 16,6 4-1,-12 0-15,1 5 16,-11 0-16,-5-5 16,5 5-1,0 0-15,-10 5 16,-11-5-1,0 5-15,-6-5 16,6 5 0,11 4-16,-1-18 15,1 9 1,-17-5-16,6 5 16,-10 0-16,9 0 15,-4 0 1,5 0-16,-5 0 15,-11 0 1,-1 5-16,1-1 16,11 6-1,-11-6-15,-5 11 16,-6-15-16,0 9 16,11 10-1,11-14-15,16-5 16,-1-5-1,1 10-15,4-10 16,-9 5 0,-6 5-16,15-5 15,1 0 1,5 0-16,-5-5 16,0 0-16,5 0 15,-5 1 1,0-1-16,10 0 15,16 1 1,11-1-16,6 5 16,-12-5-1,1 0-15,0 5 16,-17-14 0,12 5-16,-1 4 15,-5 0-15,5 5 16,1 0-1,4 0-15,12-9 16,-1 9 0,0-5-16,-5 19 15,5-14 1,-5 0-16,0 10 16,0 4-1,5-9-15,1 4 16,4 5-16,11-4 15,6-1 1,-1 1-16,6-6 16,21 1-1,0 0-15,0 4 16</inkml:trace>
  <inkml:trace contextRef="#ctx0" brushRef="#br0" timeOffset="32280.637">10901 8251 0,'196'14'15,"-101"-14"1,-95 5-16,-106 9 16,37-14-1,11 5-15,15 9 16,28-19-16,-1 5 15,5 0 1,6 0-16,5 5 16,0-5-1,0-5-15,0-4 16,58-5 0,-15 14-16,20 9 15,-15-9-15,0-9 16,5-5-1,0 9-15,-16-19 16,-5 15 0,0 9-16,5 5 15,-11-5 1,-5 4-16,11 1 16,-10 9-1,15 5-15,-16-5 16,5 14-16,6-13 15,0-1 1,0-14-16,10 4 16,-20-4-1,-1 5-15,-16-5 16,0-5 0,6 1-16,-11 13 15,0-14-15,0 1 16,0 8-1,0-8-15,-58 4 16,26 0 0,0 0-16,-16 4 15,0 1 1,-5 5-16,11-6 16,-6-8-1,0-1-15,6 19 16,-16-5-16,15-4 15,-10 0 1,-5-15-16,5 1 16,26 9-1,-10-9-15,5 13 16,6-18 0,-6 9-16,11-9 15,10 10 1,-5 8-16,6-4 15,-12-4-15,6 8 16,-5 6 0,11-20-16,-6 6 15,10 4 1,1 14-16,0-14 16,5 4-1,0-8-15,0 8 16,0-4-16,0-4 15,58 4 1,-47 0-16,5 0 16,10 4-1,1-4-15,-1 0 16,1 5 0,5-5-16,-6 5 15,6 0 1,16-1-16,-16 6 15,26 4-15,6 0 16,26 19 0,0-5-16,0-4 15,-16-10 1,-21 14-16,0-9 16,-15 5-1,-7-15-15,-4-4 16,-6-5-16,-5-5 15,-5-4 1,-6-5-16,-5 4 16,0 6-1,0-6-15,-53 10 16,11-5 0,-6 5-16,0 0 15,-10 0 1,-1 5-16,1-5 15,5 10-15,10-10 16,1 0 0,-11 0-16,11-10 15,4 20 1,-4-20-16,-6 5 16,11 5-1,5 0-15,-5-9 16,5 9-16,0 0 15,11-5 1,-5 5-16,5-9 16,5 4-1,0-4-15,0 4 16,5 5 0,-5-14-16,0 14 15,-5 0 1,5 0-16,6 0 15,4 0-15,1 0 16,0 0 0,5 0-16,0-10 15,0 6 1,0 4-16,0-10 16,58 5-1,-37 1-15,6-6 16,-1-4-16,1 14 15,10-14 1,5 0-16,1 9 16,-1-9-1,-10 14-15,11-5 16,-1 1 0,32 4-16,27-5 15,0-5 1,5 6-16,-11-6 15,-10 10-15,-5 10 16,-16-20 0,-17 20-16,-15-10 15,-16 4 1,-16 1-16,0 5 16,0-10-1,-74-5-15</inkml:trace>
  <inkml:trace contextRef="#ctx0" brushRef="#br0" timeOffset="54015.4281">11468 7893 0,'-53'66'15,"53"-66"1,0 0-16,0 0 15,0 0 1,-53 127-16,42-75 16,6-14-1,-5-5-15,4-10 16,1-9 0,5 10-16,0-10 15,0 5-15,0 5 16,-5-6-1,-1 6-15,-4 4 16,10 5 0,-6-9-16,1 9 15,5 0 1,0 5-16,0 9 16,16-14-16,-5 19 15,-11-5 1,5 5-16,-5-5 15,11 10 1,-6-6-16,11 1 16,-6-9-1,6 4-15,-5-5 16,10-13 0,0 4-16,1-5 15,4 0-15,-5-4 16,11-10-1,-5 14-15,-1-14 16,-5-4 0,6 4-16,5 0 15,5 0 1,0-4-16,0-6 16,6 1-16,-1-5 15,16 5 1,1 0-16,10-1 15,5-8 1,0 4-16,6-5 16,-11 0-1,0 10-15,16-10 16,5 0 0,21 1-16,22-1 15,15-14-15,27-19 16,27-13-1,0-30-15,-17-18 16,1-23 0,0-1-16,-6 5 15,-21 0 1,-37 19-16,-32 19 16,-26 14-16,-22 24 15,-31 13 1,-11 15-16,0 14 15,0 0 1,-69 33-16,43-9 16,4-5-1,-4-1-15,-1-3 16,6-1 0,-5-14-16</inkml:trace>
  <inkml:trace contextRef="#ctx0" brushRef="#br0" timeOffset="54954.9323">13914 8176 0,'0'0'0,"0"0"16,0 0-16,0 0 15,0 0 1,0 0-16,0 0 16,0 0-1,0 0-15,0 0 16,106 0 0,-48-10-16,1-18 15,20 4-15,1-4 16,-1-5-1,1 0-15,-1-5 16,-10 10 0,0-5-16,-5 9 15,0 1 1,-11 4-16,-6 14 16,-4-4-1,-11 9-15,-11 0 16,0 9-16,-5-4 15,-5 4 1,-1 1-16,-4-1 16,-6 1-1,0-6-15,0 11 16,0-1 0,-16 9-16,10-4 15,6 14-15,-5 10 16,0 23-1,5 0-15,5 23 16,6 6 0,-11-11-16,10 1 15,-10-4 1,11-1-16,-6-14 16,1 0-1,4-5-15,-5-9 16,1 0-16,-1-10 15,0-4 1,-5 33-16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37:05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5845 11293 0,'5'5'0,"-5"-5"16,0 0-1,0 0-15,0 0 16,0 0 0,0 0-16,0 0 15,0 0 1,0 0-16,117 104 15,-90-104 1,-12 0-16,7 4 16,4 6-16,6 4 15,-5 0 1,-1-9-16,1 14 16,-6-5-1,-16 9-15,11-13 16,0-1-1,0 15-15,0-10 16,-6 0 0,6 0-16,-5 5 15,-6-9-15,6 4 16,-11-10 0,5 6-16,0-5 15,-5 4 1,0 0-16,0 6 15,-5-6 1,5 5-16,0-4 16,0-1-16,0 5 15,5-4 1,6-6-16,-6 6 16,1 4-1,10-9-15,-1 9 16,1 0-1,0 0-15,6-5 16,-7 1 0,7 4-16,9 10 15,1-1-15,0-9 16,5 5 0,6 0-16,-1 19 15,17-5 1,20 0-16,22 19 15,31-5 1,12 10-16,4-1 16,-5-13-16,17 13 15,-12-28 1,-5 1-16,-26-1 16,-5-9-1,-22 0-15,0-15 16,-11 6-1,-10-10-15,6-5 16,4-9 0,-10 5-16,0-1 15,0 5-15,0 1 16,5 4 0,17 0-16,9 4 15,12-13 1,4 0-16,-4-6 15,21 11 1,20-10-16,12-10 16,-17 10-16,1-5 15,10 10 1,0 4-16,11-9 16,-16 9-1,-6-4-15,6-1 16,-11 10-1,-5 0-15,0 0 16,0-5-16,11 5 16,5 10-1,-1-5-15,1-1 16,5 1 0,6 9-16,-1-9 15,-15 0 1,-11 9-16,-6-5 15,6-4 1,6-10-16,-12 5 16,-15 0-16,-11 0 15,0-9 1,0 23-16,-5-5 16,5-18-1,-5 4-15,-11 5 16,6-14-1,4 5-15,17-6 16,-6 6 0,-4-10-16,-1-9 15,5 4-15,6-4 16,15-10 0,6 5-16,0-9 15,-10-5 1,-1 4-16,5 15 15,-4-10 1,-1 10-16,6 4 16,-22-4-16,-10 4 15,-11 10 1,-5-5-16,-16 5 16,-11 0-1,-15-10-15,-6 15 16,-5 0-1,0 4-15,-11-9 16,-16 18-16,-5 1 16,5 5-1,-5-6-15,0 1 16,0 14 0,0-19-16,6 14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27:27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10435 12729 8 0,'6'-15'5'0,"-6"15"-4"0,0 0 0 0,0 0 2 16,0 0 7-16,0 0 5 0,-12 0 19 15,1 0 8-15,0 0-4 16,-1 5 0-16,1 0-11 15,0 0-4-15,-1-5-5 16,-4 0-1-16,-1 0-9 16,5 0 1-16,-10 0 2 0,5-5-2 15,-6 0 0-15,0 0-1 16,1 0 0-16,-1-6 0 16,-5 1 2-16,-6 0-3 15,0 0 1-15,0 0-5 16,-6 0 0-16,1-5 1 15,-7 5 0-15,7-5 4 16,-1 0 3-16,-5 0-6 16,0 0-1-16,-1 0-2 15,1 5-2-15,-6-1 1 0,-6 1-1 16,-5 5 2-16,-6-5 1 16,0 5 1-16,0-5 0 15,1 5-2-15,4-5-2 16,1 5 3-16,0 0 2 15,0 0-4-15,-1 0-1 16,-5 0 0-16,-5 0 2 16,-6 5 1-16,-6 5 3 15,0 5-5-15,6 0-1 16,5 5 0-16,0 0 0 16,-5 5 0-16,0 1 2 0,0-6-1 15,-6 10-1-15,0-10 1 16,0 0-1-16,6 5-3 15,5 0 0-15,1 5 2 16,-1-5 2-16,1 1 0 16,-1-1 2-16,0 0-2 15,1 5-1-15,-1-10 1 16,6 5-1-16,6 5-3 16,5 0 2-16,1 6 1 15,5 4 2-15,6 0-1 16,5 0-1-16,0 6-2 15,1-6 1-15,-1 10 1 16,6 0 0-16,-5 1 0 16,5-1 2-16,-6 0-1 15,6 0-1-15,0 6 1 0,0-6-1 16,0-5 0-16,0 5 0 16,0 11 0-16,-5 4 0 15,5 11 0-15,5 4 2 16,1 0-1-16,0-4-1 15,5 9 1-15,-5-14 1 16,5-1-1-16,1 6-1 16,-1-6 1-16,6 5 1 15,0 11-1-15,6-11 2 16,-1 6-2-16,7-6 2 16,5 11 0-16,0-11 1 15,11-5 2-15,6-9 1 0,6-6-3 16,5-10-1-1,6 1 1-15,11-6 0 0,-5-5-2 16,16 0-2-16,7-5 1 16,-7 0 1-16,1 1 1 15,-1 4 1-15,1-15-2 16,0 0-2-16,5 0 1 16,11-15 1-16,12 5-1 15,6 5-1-15,-1-10 1 16,1 10 1-16,-6 0-3 15,0-5-2-15,0-5 2 16,5-5 2-16,12 0 0 16,6 0 2-16,-1 5-2 15,-11 0-1-15,-5 0 1 0,-1 0-1 16,7 0-3-16,10 5 2 16,12 5 1-16,0 0 2 15,-6 5-1-15,-5 1-1 16,-6-1-2-16,11 0 1 15,6-5 1-15,11 0 0 16,-6 0 2-16,-11 5 1 16,-5-15-1-16,-1 5 1 15,7 5 0-15,10-10 1 16,1 5-5-16,-6 5 1 16,-6-10 2-16,0 5 1 15,11 5-4-15,7-10-1 0,4 0 1 16,-4 0 0-16,-7 0 1 15,1 0 0-15,5 0 0 16,17-10 2-16,0 5-1 16,-11 5-1-16,-6 0 1 15,6 0-1-15,11 0 0 16,12 0 0-16,-12 0 0 16,-6-10 2-16,6 5-1 15,12-10-1-15,5 5 1 16,-11 0-1-16,-12 0 0 15,6 0 0-15,17 0 0 16,1 5 2-16,-13 0-3 16,-16 0 0-16,6-5 1 15,11 4 0-15,11 1 0 0,-17 5 0 16,-11-5 0-16,-1-5 2 16,13 0-3-16,10 0 0 15,-5 5 1-15,-12 5 2 16,-10-5-3-16,4 0 0 15,7 0 1-15,-1 5 0 16,-10 5 0-16,-7 0 0 16,-5-5-3-16,11 0 2 15,6 0 5-15,0 5 5 16,-12 10-7-16,-5 0-3 16,-6-5-3-16,6 6 3 15,6-1 0-15,10 0 3 16,-10 0-1-16,-6-5-1 15,-6 5-2-15,0-10 1 0,12 5 1 16,11-10 0-16,-1 5 2 16,-4 5 1-16,-18-10-1 15,6 5-2-15,5 5-2 16,12-10 1-16,0 5 1 16,-12 5 0-16,-5-10-3 15,6 0 2-15,16 0 1 16,6 0 0-16,-5 0 2 15,-12 0 1-15,-6 0-4 16,12 0-1-16,17 5 1 16,-6 0 0-16,-11 0-2 15,-6 0 2-15,6 6 1 16,11-6 2-16,12 0 1 16,-12-5 1-16,-11 5-2 0,5 0-2 15,12 0 1-15,11-5-1 16,-11-5 0-16,-12 5 0 15,12 0 2-15,6 0 1 16,5 5 1-16,-11 0 0 16,-12 0-5-16,6 5 1 15,12-5 2-15,5 0 1 16,-11-5-4-16,-12 0 1 16,-5 5 0-16,11 0 2 15,12 0-3-15,-1 0 0 16,-17 0-1-16,1 5 0 15,11 0 2-15,5 0 2 16,-5 5-1-16,-17-10-1 16,-6 5 1-16,0 5 1 0,6 1-1 15,6-11 2-15,-7 5-2 16,-10-5-1-16,-1 0 1 16,7-5 1-16,16 0 1 15,0 0 1-15,-11 0-5 16,-6-5 1-16,-6 5 2 15,12-5 1-15,6 5-4 16,-1-15 1-16,-16-1 2 16,-1 1 1-16,-11-10-1 15,6 0-2-15,0-5 3 16,0-5 0-16,-6-6-1 16,-5 1-2-16,-1-5 1 15,-11-5-1-15,-5-1 0 0,11 6 2 16,-6-10-1-16,-5 4 2 15,-7-4-4-15,-4 0 0 16,-12-16 1-16,-6-9 0 16,-11-11 0-16,-6-4 0 15,-5 14-3-15,-12-9 2 16,-5 4 1-16,-6 6 0 16,-12-1 0-16,-5 1 0 15,-11-1-3-15,-6 1 2 16,-11-1 1-16,-12 6 2 15,-11 4-1-15,-17 11-1 16,-11 0-2-16,-6 9 1 0,0 6 1 16,-5 0 0-16,-7 0 0 15,-10 4 0-15,-23 1 0 16,-17 0 2-16,5 5-3 16,-5-1 0-16,-23 6 1 15,-17 0 0-15,6 10 0 16,-5 0 0-16,-30 0-3 15,1 5 2-15,6 0 1 16,-29-1 0-16,-5 1 2 16,22-10 1-16,-22 0-4 15,-6 0-1-15,17 0 1 16,-17-10 0-16,-6 4-2 16,17-4 2-16,-11-5 1 0,-5 10 0 15,16 0 2-15,-5-1 1 16,-18 6-4-16,18-5-1 15,-6 5-2-15,-11 0 3 16,16 0-2-16,-10 10 1 16,-7-1 2-16,18 1 0 15,-6 5-3-15,-17 0 2 16,17-5 1-16,0 5 0 16,-23 5 0-16,29-10 0 15,-6 0 2-15,-17 5 1 16,17 5-4-16,-6-5-1 15,-11 5 1-15,17 5 0 0,-11 5 1 16,-6 5 0-16,17-10 0 16,-17 15 0-16,-12-10 0 15,24 5 2-15,-18 5-1 16,0-15 2-16,6 10-4 16,-17 0 0-16,12 5-1 15,5 0 0-15,-17 0 2 16,17 6 0-16,5-1-3 15,-5 0 2-15,6 10 1 16,17-15 0-16,-18 0-3 16,12 0 0-16,12-5-1 15,-7 0 3-15,7 0-2 16,27 0 1-16,6-4-3 16,6-1-1-16,0 0 7 15,28 0 4-15,12-5-2 16,5-5-2-16,0 0-3 0,12 0 1 15,11-1 1-15,17 6 2 16,22-5-3-16,17 0-2 16,18 0-18-16,16-5-7 15,18-5-84 1,22-40-76-16,5-26 60 16</inkml:trace>
  <inkml:trace contextRef="#ctx0" brushRef="#br0" timeOffset="749.5455">11827 10626 28 0,'-5'-15'13'0,"5"15"-10"0,0 10-14 0,0-5-5 16</inkml:trace>
  <inkml:trace contextRef="#ctx0" brushRef="#br0" timeOffset="2465.8848">11737 10832 120 0,'-12'15'46'0,"12"-10"-35"0,0 0 12 0,0-5 5 16,6 0-3-16,5 0 3 0,6-5-10 15,6 0-3-15,0-5-8 16,-1 0-3-16,7 0 2 0,-1 0-3 16,6 0 0-16,0 0 1 15,-6 0 2-15,-5 0-5 16,-6 0-1-16,0 5 0 15,-6 5 2-15,-5-10 3 16,-6 10 2-16,0 0-3 16,-17 10-3-16,-6-10 0 15,-5 15 1-15,-6-10 1 16,0 5 1-16,-6 5-2 16,6 0-2-16,0-5 1 15,12 0 1-15,-1 0-3 16,12 0-2-16,5-5 4 15,6-5 1-15,6 5 4 16,5 1 1-16,6-6-1 0,0 0 1 16,6 0-4-16,5 0 0 15,0-6-1-15,1 1-2 16,-1-5 1-16,0 0 1 16,-5 0 3-16,-1 0 2 15,-5 5 1-15,-5 0 2 16,-1 0-3-16,-5 0-2 15,-6 5-2-15,-12 5-3 16,-5 5-2-16,-5 0 1 16,-12 0 1-16,0 5 0 15,0-5-3-15,0-5 2 0,6 1 1 16,-1-6 2-16,7-6 1 16,10 1 1-16,12-5-5 15,12-5 1-15,5 5-2 16,11 0-2-16,6 0 3 15,6 0 0-15,-1-5-2 16,1 5 2-16,-1-5 3 16,1 0 3-16,-12 0-2 15,1 0-2-15,-12-1 0 16,0 6 1-16,-12 5-3 16,-5 0 0-16,0 5 1 15,-11 5 0-15,0 0-3 16,-1 5 0-16,7-10 2 15,-1 6 0-15,6-6 1 16,0 0 0-16,-6 10 0 16,6-10 0-16,0 0 0 0,0 0 0 15,0 0-3-15,0 0 2 16,0 0 3-16,0 0 1 16,0 0-1-16,0 0 1 15,0-10-4-15,0 4 0 16,0 6 1-16,0-10 0 15,0 5 0-15,-5 5 0 16,-1-5 0-16,0 0 0 16,1 0 0-16,-1 0 0 15,0 5-3-15,6 0 2 16,0 0 1-16,0 0 0 16,0 0-5-16,0 0 1 15,0 5 0-15,0 0-1 0,6 0 6 16,0 0 1-16,-1 0 0 15,7-5 1-15,5 0-2 16,5 0-1-16,1-5 1 16,5 0 1-16,6 0-1 15,0 5-1-15,6 0 1 16,11-5 1-16,-6 0-3 16,0 0-2-16,-5 0 4 15,-1-5 1-15,-5 0 0 16,0-5-2-16,-5 0 1 15,-7 5 1-15,-5 0-3 16,0 5 0-16,-5 0 1 0,-1 0 2 16,-5 0-1-16,-6 0-1 15,-6 5 1-15,0 0-1 16,1 0 0-16,-1 0 0 16,-5 0 0-16,5 0 0 15,0-10-3-15,1 10 2 16,-1 0 1-16,0-5 2 15,-5 5-3-15,0-11 0 16,-1 6 1-16,1 5 2 16,0 0-3-16,-1-10 0 15,1 5 1-15,0 5 0 16,-6-10 0-16,-6 10 0 16,0-5-3-16,-5 5 2 15,0 0 1-15,0 0 0 16,-6 0-5-16,-6 0 1 0,6 0 0 15,-6 5 2-15,6 5-1 16,1-10 1-16,4 5 2 16,1 5 2-16,5-10-1 15,1 5-1-15,5 6 1 16,0-11-1-16,5 5-3 16,1 5 2-16,0-10-1 15,11 0 0-15,0 0 2 16,0 0 2-16,0 0-1 15,0 0 2-15,0 0-2 16,0 0-1-16,5 5-2 16,1 0-1-16,0 0 2 0,-1 0 2 15,7 5 0 1,-7-5-1-16,1 0 1 0,5 0-1 16,1 0 2-16,-1 0 1 15,6 0 1-15,0 0 0 16,6-5-2-16,-1 0-2 15,6 0 1-15,1 0-1 16,-1 0 2-16,0 0 3 16,1-5 0-16,-1 0 2 15,-5 0-4-15,-1 0 0 16,1-5-3-16,0 0-1 16,-1 0 1-16,-5 5 2 15,0-5-1-15,0 0 2 16,-6 5-4-16,1-11-2 0,-1 6-7 15,-5 5-2-15,-1-10-17 16,1 5-9-16</inkml:trace>
  <inkml:trace contextRef="#ctx0" brushRef="#br0" timeOffset="3438.476">12959 9147 176 0,'-11'-30'66'0,"5"15"-52"0,1 10-12 0,5-5-10 16,0 5-23-16,5 5-7 15,1-10 13-15,0 5 7 16,-1-5 13-16,1 5 8 15,-6-10 16-15,-6 5 8 16,1-1-7-16,-7 1-4 16,1 0-7-16,-6 0-1 15,0 5-5-15,-6 0 0 0,6 0 3 16,-5 5-1-16,-1 5 0 16,0 0-3-16,1 5 1 15,-1 5-4-15,1 6 0 16,-1 4-1-16,6 5-2 15,0 5 3-15,0 10 2 0,6 1-2 16,-6 14 0-16,0-10 1 16,0 1 0-16,5 4 0 15,1-5 0-15,5 0 0 16,12-4 0-16,5-1 2 16,1-5 1-16,5 6-4 15,5-16-1-15,7-5 1 16,5-5 2-16,5-10 4 15,12-15 2-15,11-5-3 16,6-5-1-16,0-10 3 16,0-5 3-16,-6-16 2 15,-5-19 1-15,-12-11 0 16,-5-19 0-16,-12-1-9 16,-5 11-1-16,-12-6-2 0,-11 16 2 15,-6 4-3-15,-11 16 0 16,-16 5-21-16,-18 20-8 15,-12 14-58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37:35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25701 11274 0,'64'57'16,"-64"-57"-16,0 0 15,0 0 1,0 0-16,0 0 15,0 0-15,0 0 16,0 0 0,0 0-16,-138-52 15,90 33 1,-15 0-16,-12-9 16,6 14-1,-5-14-15,-5 9 16,-6-5-1,-11 5-15,-5-14 16,-10-5-16,-11 10 16,5-5-1,11 0-15,0 10 16,-16-1 0,-5 10-16,-16 9 15,5 5 1,5 0-16,-10 5 15,0 0-15,-6-5 16,6 4 0,10-4-16,6 5 15,-11-5 1,11 0-16,-11 0 16,16 0-1,0-5-15,-6 5 16,6-4-1,-10 4-15,-1 0 16,6 0 0,-6-5-16,-10 5 15,-11 0-15,0 0 16,0 0 0,-5-10-16,-32 15 15,11-14 1,15 9-16,-4-5 15,-6 10 1,-11-10-16,0-4 16,1-10-16,-6 4 15,5 1 1,6-9-16,-6 4 16,-16 0-1,11 5-15,0 4 16,6-13-1,-12-1-15,1-4 16,10 0-16,-15-5 16,-17 4-1,22 15-15,-6-5 16,-20 5 0,-6-5-16,5 0 15,-11 5 1,6 0-16,5-9 15,-10 8 1,0-8-16,4-5 16,12-1-16,-11-8 15,16 8 1,-6 10-16,-21-4 16,17 4-1,-12-14-15,6 28 16,5-4-1,-10-1-15,-22 10 16,6 5-16,10 5 16,0-10-1,17 14-15,15-10 16,-16-4 0,11 10-16,5-5 15,11-1 1,-6 6-16,6-10 15,10-5-15,-21 0 16,6 5 0,15 0-16,5 10 15,-15-15 1,0 10-16,10-5 16,-5 14-1,6-14-15,20 9 16,-5-4-1,-5 4-15,6-9 16,9 5-16,22 5 16,22-10-1,4 4-15,1 20 16,0-10 0,4 10-16,12 9 15,-1 4 1,12 15-16,4 14 15,0 0 1,11 5-16,-10-5 16,-1 14-16,11 0 15,0 1 1,16 8-16,6 10 16,4 0-1,27 0-15,-21-9 16,5-10-1,11 0-15,-5-9 16,-1 9 0,1 0-16,-1 5 15,-10 5-15,10-19 16,1 23 0,-1-9-16,6 0 15,-5 9 1,-17 10-16,17 18 15,-12 6 1,7 13-16,4 34 16,-10 28-1,5 4-15,6 15 16,-6 4-16,5-9 16,6-9-1,5-20-15,0-4 16,6-9-1,4-15-15,6-9 16,0-19 0,-5-9-16,-11-5 15,11-5-15,-6-24 16,6-4 0,15-9-16,1-15 15,-11-4 1,16-15-16,-11-4 15,1-10 1,-6 10-16,0 0 16,-6-10-1,17 14-15,5 10 16,10 5-16,1-1 16,5 1-1,5 4-15,5 10 16,-10-10-1,11 5-15,-1 0 16,0 5 0,6 9-16,5 0 15,21 15-15,-5-24 16,16-1 0,0 6-16,0-20 15,0-4 1,-11 14-16,-5-19 15,5 5 1,-5-5-16,11 10 16,15-15-16,-4 6 15,4-1 1,17-24-16,-6 6 16,21-15-1,11 0-15,0 10 16,-11-6-1,-5 1-15,16 5 16,5-5 0,22-10-16,-17 10 15,11-5-15,6-14 16,10 14 0,0-14-16,-5 0 15,10-9 1,11 4-16,-16 5 15,6-9 1,10-1-16,15-4 16,-9 0-1,-6-5-15,10 5 16,6 0-16,0 0 16,16 0-1,10 4-15,-10-18 16,5 4-1,16-4-15,-16 0 16,6-15 0,4 15-16,-20 9 15,-1 5-15,-4 0 16,20 9 0,-5 5-16,6 5 15,10 4 1,-11-9-16,11-14 15,11 0 1,-11 0-16,5-15 16,-5 20-1,-5-5-15,10 0 16,6 0-16,-1-15 16,12 6-1,-12-1-15,-15 5 16,10-14-1,-5 0-15,6 0 16,10 5 0,-32 9-16,5 5 15,11 0-15,-16 14 16,0 0 0,6 4-16,-27-4 15,-6-4 1,17 4-16,21 0 15,-22-14 1,6 18-16,0-4 16,-16 10-1,5-10-15,11 0 16,-11 4-16,-5 6 16,0-20-1,-1 10-15,-15 0 16,-5-14-1,5 10-15,-11-6 16,-15 5 0,-6-4-16,6 4 15,10 1-15,-22-6 16,-20-4 0,-6 9-16,-15-4 15,15 9 1,-5-5-16,-16 0 15,-16-13 1,-5 3-16,11-3 16,-11-6-1,5-4-15,0-15 16,-10-4-16,-17-10 16,6-13-1,-5-20-15,-11 15 16,0-15-1,-5-4-15,-6-5 16,6-10 0,-6-18-16,6-15 15,-5 6-15,-17-11 16,-5-4 0,-5 1-16,5-20 15,-15 5 1,-1-10-16,-5 1 15,0-15 1,-11 19-16,1-14 16,-11-4-1,5-1-15,0 0 16,0 5-16,-5-4 16,5-1-1,0 0-15,5-9 16,-10 5-1,16 9-15,-1 0 16,1 19 0,-6 9-16,6 5 15,0 15-15,-1 13 16,12 5 0,-12 29-16,12 8 15,-12 6 1,1 33-16,-5 13 15,-6 20 1,5-1-16,0 6 16,1 4-1,5 0-15,-1 4 16,-31 25-16</inkml:trace>
  <inkml:trace contextRef="#ctx0" brushRef="#br0" timeOffset="3013.0378">27075 13029 0,'-16'132'16,"16"-132"-1,0 0 1,0 0-16,-47 212 15,25-89-15,-4 13 16,-1 11 0,1 32-16,-6 24 15,5-1 1,12 11-16,9 22 16,12-13-1,9-5-15,23 9 16,36 6-16,27-20 15,21-28 1,5-14-16,6-34 16,15-23-1,6-28-15,-5-37 16,-22-20 0,-16-19-16,-15-46 15,-6-25 1,11-42-16,0-32 15,10-29-15,0-29 16,1-42 0,-17-18-16,-5-29 15,-10-14 1,-11 9-16,-27 14 16,-10 1-1,-16-1-15,-5 20 16,-11 4-16,5 9 15,6 24 1,-1 24-16,-4 37 16,-6 52-1,0 62-15,-6 23 16,12 19 0,-22 104-16</inkml:trace>
  <inkml:trace contextRef="#ctx0" brushRef="#br0" timeOffset="3563.7097">27590 10888 0,'0'0'15,"0"0"-15,0 0 16,0 207-1,16-70-15,0 33 16,5 23-16,-10 33 16,-17 5-1,-10-18-15,-16-1 16,6-5 0,-11-18-16,0 0 15,10-1 1,27-188-16,0 0 15,0 0-15</inkml:trace>
  <inkml:trace contextRef="#ctx0" brushRef="#br0" timeOffset="3932.4533">28905 10609 0,'0'0'15,"0"0"-15,-21 132 16,5-23 0,0 37-16,-5 57 15,5 28 1,11 94-16,-22 67 16,12 84-1,-17 109-15,32-585 16,0 0-16,0 0 15</inkml:trace>
  <inkml:trace contextRef="#ctx0" brushRef="#br0" timeOffset="17025.6536">1092 16566 0,'249'19'16,"-360"-24"-1,169 24-15,-16 5 16,-20-10 0,-17 0-16,-5 5 15,0-10 1,0-9-16,0 0 16,0 0-1,0 0-15,0 0 16,0 14-16,0-14 15,5 5 1,48 19-16,11-1 16,26 1-1,22 4-15,26 5 16,21-5 0,-5-4-16,-1 0 15,-4 4 1,-16 5-16,-11 0 15,-16 9-15,-21-9 16,-22-9 0,-15-10-16,-16 5 15,0-10 1,-11 1-16,16-29 16,5-19-1,-36 24-15</inkml:trace>
  <inkml:trace contextRef="#ctx0" brushRef="#br0" timeOffset="17875.8055">3049 16373 0,'0'0'0,"0"0"16,0 0-16,0 0 16,0 0-1,0 0-15,0 0 16,0 0-16,0 0 15,0 0 1,0 0-16,0 0 16,69 150-1,-10-93-15,20 0 16,1 13 0,5 11-16,-6-1 15,1 14 1,-17 15-16,-4-1 15,-17-9-15,-21-9 16,-15-10 0,-17-5-16,-42 15 15,-37-5 1,-22 0-16,-10-15 16,16-8-1,0-15-15,32-19 16,16-14-16,26-4 15,16-10 1,11-10-16,5-4 16,0 10-1,84-6-15,7 1 16,-12 42 0</inkml:trace>
  <inkml:trace contextRef="#ctx0" brushRef="#br0" timeOffset="20008.3689">3246 14396 0,'0'0'0,"0"0"16,0 0-1,0 0-15,0 0 16,0 0-1,0 0-15,-133-47 16,80 43-16,-5 8 16,4 10-1,7 5-15,-1 14 16,-10 5 0,10 4-16,-16 10 15,11 5 1,11 9-16,10 0 15,-11 0 1,12 5-16,4 9 16,11-9-16,16 4 15,6-9 1,20-9-16,6-1 16,5 10-1,0-14-15,0 0 16,0 5-1,-5-10-15,-5 10 16,-6-15-16,-5 15 16,-11-29-1,-10 14-15,-11-9 16,-5 10 0,-11-10-16,-11 5 15,-10-10 1,0-5-16,-5-4 15,10 5 1,11-15-16,16-4 16,10-14-16,11-1 15,0-4 1,0-10-16,48-27 16</inkml:trace>
  <inkml:trace contextRef="#ctx0" brushRef="#br0" timeOffset="20707.1349">3590 14576 0,'0'0'0,"0"0"15,0 0-15,0 0 16,0 0 0,6 132-16,-6-90 15,-6-9 1,1 5-16,-6 0 15,11-1-15,-5-8 16,0-10 0,0-1-16,5-3 15,0 3 1,5-3-16,-10-1 16,5 5-1,0-1-15,0 11 16,-6 8-16,1 15 15,-6 5 1,11 14-16,0 9 16,6 9-1,-6 1-15,10-5 16,-4-14 0,-12-15-16,12-9 15,-12-4 1,1-24-16,0-10 15,5-9-15,0 0 16,0 0 0</inkml:trace>
  <inkml:trace contextRef="#ctx0" brushRef="#br0" timeOffset="21866.5213">3505 14566 0,'0'0'16,"0"0"-16,0 0 16,0 0-1,0 0-15,0 0 16,0 0-16,0 0 15,0 0 1,0 0-16,0 0 16,101-118-1,-37 104-15,5 9 16,16-4 0,16 0-16,-6 4 15,11 10 1,11-1-16,-22 10 15,6 19-15,-11-4 16,-5 13 0,-37-9-16,-11 10 15,-21 4 1,-16 5-16,-21-10 16,-16-4-1,0-5-15,-11 9 16,5-4-16,-10 0 15,6-10 1,-6-4-16,5-1 16,0 1-1,11-1-15,0 1 16,0 4 0,-6-4-16,11-1 15,-5 1 1,11-5-16,-17 5 15,22-10-15,0 5 16,0-5 0,21 0-16,0-14 15,0 0 1,0 0-16,74 14 16,-16 0-1,11 14-15,0 5 16,0 10-16,-11-1 15,-4 15 1,-7 4-16,-26 1 16,-5 4-1,-10-10-15,-12 5 16,-4-13 0,-11-6-16,-1 5 15,-20-9 1,-1 4-16,-10 1 15,11-5-15,-16-5 16,10-10 0,0-4-16,11-5 15,-16-4 1,11-1-16,-1-9 16,6 0-1,-11-14-15,6 9 16,-6 10-1,0 9-15,1 0 16,4-9-16,6 4 16,5-9-1,16 0-15,16-14 16</inkml:trace>
  <inkml:trace contextRef="#ctx0" brushRef="#br0" timeOffset="22699.0399">1707 14604 0,'0'0'0,"0"0"15,0 0-15,112-9 16,-91 13 0,-11 6-16,1 4 15,0-5 1,-11 5-16,0-4 15,0 13-15,-6-4 16,-4 19 0,-6 28-16,-11 43 15,-15 23 1,-27 14-16,5 19 16,6 9-1,-6-9-15,32-23 16,6-29-1,10-37-15,0-15 16,21-23-16,1-20 16,15-3-1,0-6-15,0 0 16,6 6 0,-1-1-16,6 5 15,-5-5 1,-11 0-16,-6-5 15,1-9-15,-6 0 16</inkml:trace>
  <inkml:trace contextRef="#ctx0" brushRef="#br0" timeOffset="92565.621">21670 16391 0,'-38'29'16,"38"-29"-16,0 0 15,0 0 1,0 0 0,0 0-16,0 0 15,0 0 1,0 0-16,0 0 16,0 0-1,-63-118-15,57 75 16,1-4-16,-5-14 15,4-5 1,1-28-16,-6-15 16,1-42-1,4-23-15,6-43 16,0-38 0,16-42-16,6 4 15,-1-27 1,11 23-16,-16 4 15,10-9-15,-5 19 16,0 19 0,1 0-16,-6 28 15,-6 24 1,1 9-16,-1 1 16,-4 27-1,-12 15-15,-9-10 16,15 170-16,0 0 15,0 0 1</inkml:trace>
  <inkml:trace contextRef="#ctx0" brushRef="#br0" timeOffset="93495.9296">20349 12590 0,'0'0'16,"0"0"-16,0 0 15,0 0 1,0 0-16,0 0 16,0 0-1,0 0-15,0 0 16,111-14-16,-74-38 15,0-14 1,0-19-16,6-47 16,5-66-1,10-24-15,16-70 16,6-24 0,5-9-16,5-15 15,11 24 1,-6 33-16,11 38 15,-16 33-15,-10 51 16,-16 62 0,-6 43-16,-26 41 15,-6 25 1,-10 23-16,0 19 16,-5 14-1,-6 14-15,11 19 16,16 38-16,26 28 15,32 28 1,27 38-16,16 0 16,-11 0-1,0 5-15,-21 10 16,-17-15 0,-9-29-16,-17 1 15,0-14 1,-15-29-16,-6-18 15,-10-39-15,-6-27 16,0-29 0,-10-23-16,-6-24 15,-5 0 1,16-71-16</inkml:trace>
  <inkml:trace contextRef="#ctx0" brushRef="#br0" timeOffset="94267.0428">17967 17193 0,'0'0'0,"0"0"16,0 0 0,-16-151-16,32 33 15,-11-18 1,-5-29-16,11-48 16,-6-8-1,0-25-15,-10-4 16,16-14-1,-17-5-15,6-23 16,6-5-16,-17-24 16,11 10-1,-16-38-15,16-5 16,-11-9 0,11-14-16,6 4 15,10 1 1,5 23-16,5 0 15,6 37-15,-5 77 16,5 74 0,-17 72-16,1 60 15,-10 29 1,-12 0-16,6 95 16,0-29-1</inkml:trace>
  <inkml:trace contextRef="#ctx0" brushRef="#br0" timeOffset="95951.6839">17463 11260 0,'16'14'16,"-16"-14"-1,0 0-15,0 0 16,0 0 0,0 0-16,0 0 15,0 0 1,0 0-16,0 0 16,138-165-16,-107 85 15,12-14 1,5-1-1,5 1-15,5-19 16,6-24-16,10-9 16,0 4-1,-5 20-15,11 13 16,-11 10 0,0 10-16,0 23 15,-11 18-15,-5 20 16,-11 28-1,-4 14-15,-7 29 16,-4 37 0,0 38-16,4 61 15,6 62 1,6 9-16,10 28 16,-11 0-1,11-19-15,-10-42 16,5-52-16,-11-37 15,5-24 1,-5-29-16</inkml:trace>
  <inkml:trace contextRef="#ctx0" brushRef="#br0" timeOffset="107496.8799">24020 13991 0,'-75'-33'15,"75"33"1,0 0 0,0 0-16,0 0 15,0 0 1,-122 28-16,101-28 16,0 10-1,0-1-15,-11 0 16,-5 1-16,-6 4 15,-10-5 1,-10 1-16,-17-5 16,-5 4-1,0-4-15,11 9 16,5-5 0,11 5-16,-6 1 15,0 13-15,-15-5 16,-1 15-1,-15 5-15,-6-1 16,0-9 0,16 10-16,11-15 15,10 0 1,17-14-16,4 5 16,11 5-16,6-20 15,10 6 1,11 9-16,-1 4 15,1-8 1,5 3-16,-5 11 16,10 4-1,-5 9-15,5-4 16,-5-5 0,6 14-16,-6 0 15,10 15-15,1-15 16,-1-5-1,12 1-15,-6-1 16,10 5 0,6-4-16,-6-10 15,12-5 1,-1 10-16,5-10 16,-5 0-1,-5-4-15,5-5 16,-5 4-16,16-4 15,-6-5 1,17-9-16,-12 0 16,6-1-1,6 6-15,-1-15 16,11 0 0,0 5-16,11-14 15,-11-5-15,-6 5 16,1-9-1,0 4-15,-1 5 16,-10 4 0,6-4-16,-6 14 15,-6-14 1,1 0-16,-5 14 16,-1-14-1,6 0-15,-16 4 16,-1-9-16,1 10 15,-5-10 1,5-5-16,-6 1 16,11 4-1,-5-5-15,0-4 16,0 0 0,0 4-16,-6 1 15,-5-1 1,-5 0-16,0 1 15,0 9-15,-11-15 16,1 1 0,-1 9-16,0-9 15,-5 4 1,0-4-16,0-5 16,0 5-16,0-1 15,-5-13 1,0 14-16,10-5 15,-5 9 1,-5-4-16,-1 14 16,1-5-1,0 5-15,-6-10 16,6 15 0,0-6-16,-1 6 15,-4-5-15,4-10 16,-10 10-1,1 5-15,4-5 16,-5-1 0,5 1-16,-5 0 15,1 0 1,-7 5-16,1-1 16,5-4-1,-5-5-15,10 5 16,1-5-16,4 0 15,6 5 1,-5 0-16,5 0 16,0 4-1,0 6-15,-5-11 16,0 15 0,-1-14-16,-10 5 15,6-5 1,-12 4-16,1 6 15,0-11-15,0 6 16,0 0 0,-1-1-16,6 5 15,-5 10 1,-11-5-16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40:36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10397 13430 0,'-6'42'15,"6"-42"-15,0 0 16,0 0 0,144-5-16,-65 5 15,11-14 1,0 9-16,11-13 16,16-1-16,26 0 15,16 0 1,-5-5-16,-5 6 15,10 8 1,0 10-16,11 0 16,-6 14-1,-21 0-15,-15 15 16,4 4 0,-10 0-16,0-10 15,-10 6-15,-11-15 16,-6 9-1,-10-8-15,5-15 16,6 0 0,-1 0-16,-15 14 15,-11 0-15,-22-9 16,-4 4 0,-22 0-16,-5 1 15,-11-5 1,-5-1-16,0-4 15,0 0 1,0-9-16,-85-1 16,43 15-1,-22-14-15,-47 18 16,-27 15 0,-26-5-16,10 9 15,-16-9-15,-26 0 16,-11-10-1,11 5-15,-17-14 16,1 14 0,0-23-16,32 9 15,4-5 1,-4 5-16,-6 0 16,27 0-16,21-14 15,22 5 1,-12 4-16,6 5 15,16-10 1,21 20-16,22 4 16,31-14-1,16 14-15,16-14 16,0 5 0,53 4-16,-11-9 15,11 0-15,16 14 16,59-14-1,42 0-15,15 0 16,38-9 0,26-10-16,11-4 15,21-25 1,22-8-16,-17-15 16,-5 5-16,-26 9 15,-32 6 1,-43 22-16,-31 15 15,-32 24 1,-27 18-16,-37 0 16,-16-9-1,-27 14-15,-15-5 16,-16-9 0,-11-5-16,-16 5 15,-15-5-15,-22 5 16,-37-5-1,-21 5-15,-22-5 16,-26-4 0,-37 4-16,-5-14 15,-33 5 1,-9-1-16,9-4 16,1 5-16,10 0 15,33 4 1,25-4-16,17 4 15,21-4 1,31 5-16,33 4 16,26 0-1,32 0-15,26-9 16,11 4-16,0-9 16,0 0-1,85 5-15,-32 4 16,0-18-1,32 9-15,53-5 16,42-4 0,38-5-16,47-15 15,16 15 1,6 0-16,10-5 16,-11 10-16,1-1 15,-1 6 1,-42 4-16,-26 14 15,-48 0 1,-48 5-16,-43 4 16,-47 1-1,-32-10-15,0-9 16,-69 9 0,11-5-16,-27-9 15,-5 0-15,-11 0 16,-5 0-1,-27 5-15,-31-5 16,-27-5 0,-6 19-16,-10-14 15,-15 5 1,9-5-16,23-5 16,4 5-1,16 0-15,11 0 16,10 0-16,33 0 15,36 5 1,27 5-16,32-1 16,16 0-1,5 1-15,69 4 16,-69-14 0,0 0-16,0 0 15</inkml:trace>
  <inkml:trace contextRef="#ctx0" brushRef="#br0" timeOffset="5423.0961">14397 10755 0,'-11'57'15,"11"-57"1,0 0-16,0 0 16,0 0-1,0 0-15,0 0 16,0 0-1,0 0-15,-117-19 16,80 5-16,-5 5 16,-1-1-1,-5-4-15,6 0 16,-6 4 0,1 6-16,-1-6 15,5 1 1,6 9-16,-11-5 15,6 5 1,5 5-16,-6-5 16,6 5-16,-5-1 15,-6 1 1,6-5-16,-6 0 16,0 14-1,-5 0-15,5 10 16,1-15-1,-1 10-15,-5 0 16,5 5-16,0 4 16,11-4-1,5 13-15,-10 1 16,0-5 0,4-5-16,7 10 15,9-10 1,-4 5-16,-6 5 15,11 0 1,0-5-16,-1 5 16,1 13-16,0-3 15,-6 13 1,1-9-16,-1 0 16,1 4-1,-1-9-15,1 15 16,10-10-1,-5-10-15,10 10 16,6-5 0,-1-9-16,6 14 15,-5-19-15,10 0 16,6-5 0,5 5-16,-5-5 15,4 5 1,1-18-16,6 3 15,-1 6 1,0-15-16,0 1 16,0-5-16,6-5 15,-6 0 1,6 4-16,-1 6 16,1-10-1,-1 4-15,1 1 16,5 0-1,-1-10-15,-4 10 16,-6 0 0,6-10-16,-1 10 15,1-5-15,-1 0 16,1 4 0,-1-4-16,1 5 15,-1 0 1,6-1-16,11 1 15,4 9 1,6-14-16,11 0 16,10 5-1,-5-5-15,6 0 16,4-5-16,-5 1 16,-5-1-1,-5 0-15,5 5 16,-5-9-1,-1 13-15,1 1 16,-6-5-16,11 10 16,-5-6-1,5 6-15,0-6 16,-5 1 0,-6-10-16,0 5 15,1 0 1,10 0-16,-6 0 15,6 5 1,6-5-16,-1 5 16,5 0-16,1-5 15,-6 9 1,-5-18-16,11-6 16,5-3-1,0 13-15,-6-5 16,1 10-1,-1 0-15,-10-9 16,0 9 0,-10-5-16,4 5 15,6 0-15,0 0 16,5-4 0,1 8-16,4 1 15,-5 0 1,-5-5-16,-5 0 15,-11 9 1,0-18-16,6 9 16,10 9-16,5-18 15,-5 4 1,10 0-16,6 1 16,0 4-1,0-10-15,-11 1 16,1 13-1,4-13-15,6 9 16,5-5 0,6 5-16,-1-4 15,-5 8-15,-10-8 16,-11 4 0,10 9-16,-4-4 15,-1-1 1,6 11-16,-6-11 15,0 6 1,-5-1-16,-5 1 16,-11-1-1,0 0-15,5 15 16,-10-24-16,10 14 16,1-9-1,4 4-15,1-9 16,10 14-1,0 1-15,-5-15 16,6 0 0,-6 0-16,-6 0 15,1 0-15,5-15 16,11 15 0,10 0-16,0 0 15,-5 0 1,0 0-16,-6 0 15,-5 5 1,-5-10-16,-5-4 16,5 4-16,-11-4 15,17 4 1,-6-23-16,5 18 16,-5-8-1,-16 3-15,0-3 16,-11-1-1,1 9-15,-1-9 16,-10 10 0,-5-15-16,-1 6 15,-5 3 1,1-13-16,4-14 16,6-10-16,-6 0 15,1-24 1,10-9-16,-5-14 15,10 10 1,-10 4-16,-5 9 16,-11 20-1,-16 4-15,-6 24 16,-4-1-16,-1 20 16,-5 0-1,-5 4-15,5 5 16,-5-5-1,-6 0-15,1-4 16,-11 0-16,0-1 16,-11-9-1,-5 5-15,-6 0 16,6-10 0,0 1-16,-5 4 15,0-9 1,-1-1-16,6 1 15,-5 4 1,5-4-16,-6 5 16,-4 8-1,-6 1-15,0 10 16,-5-6-16,-1 5 16,-4 5-1,5-4-15,-1 4 16,-4-5-1,-6 5-15,5 0 16,-10 0-16,0 0 16,0 0-1,5 9-15,0-9 16,5 5 0,1 0-16,-6-10 15,-5 10 1,0-5-16,-6 0 15,1 0 1,4-5-16,-4 5 16,-11-5-1,0 10-15,-11 0 16,0 0-16,11-5 16,5-5-1,-5 10-15,-5-5 16,-1 4-1,-10-4-15,11 0 16,5 10 0,5-6-16,0 1 15,-10 14-15,5-14 16,-6 4 0,-4-9-16,15 5 15,0 4 1,0-4-16,1 4 15,-7-9 1,1 15-16,0-15 16,5 4-16,11-4 15,5 10 1,1-6-16,-1 1 16,-11 0-1,17 0-15,4-1 16,1-4-1,21 0-15,0-4 16,-11 4-16,11 0 16,-5 0-1,10 9-15,-10-9 16,10 5 0,0-5-16,-5 0 15,5-5 1,6 19-16,0-4 15,10-10 1,5 0-16,1 4 16,-1-4-16,1 5 15,4 0 1,1-1-16,0 1 16,16 9-1,5 5-15,0-9 16,0 4-1,5 0-15,27-9 16</inkml:trace>
  <inkml:trace contextRef="#ctx0" brushRef="#br0" timeOffset="8036.6779">12678 5289 0,'16'24'16,"-16"-24"-16,0 0 16,0 0-1,0 0-15,0 0 16,0 0 0,0 0-16,0 0 15,0 0 1,0 0-16,0 0 15,0 0-15,0 0 16,0 0 0,0 0-16,-75-127 15,75 84 1,0-9-16,16-4 16,-5-10-1,5 0-15,5 0 16,6 0-1,4-15-15,7 6 16,9-10-16,6-5 16,11 1-1,0 9-15,10-10 16,11 0 0,0-18-16,21-1 15,5 6 1,6-6-16,10 15 15,1 9-15,-6 5 16,10 4 0,6 1-16,0-5 15,0 4 1,-5 5-16,20 1 16,1-6-1,16 10-15,0 10 16,0-1-16,5 5 15,-6 0 1,6-4-16,11 13 16,16 1-1,-1 9-15,-4-10 16,9-4 0,23 9-16,-12 10 15,1 0 1,-6 14-16,0 9 15,-16 5-15,-5 14 16,11 10 0,-27 4-16,-16 14 15,-10-9 1,-6 15-16,-11 13 16,-10-4-1,-16 9-15,-10 0 16,-11 0-16,10 4 15,6 11 1,0 13-16,-6 0 16,-4 10-1,-17 9-15,5 15 16,-4-6 0,-6 5-16,5 6 15,-5 8 1,-16-9-16,-5 0 15,-11-23-15,-5-10 16,-6-10 0,-5-23-16,-10-9 15,-6-15 1,-5-18-16,0-1 16,-10-18-1,-1 0-15,6-5 16,-6 0-1,1 0-15</inkml:trace>
  <inkml:trace contextRef="#ctx0" brushRef="#br0" timeOffset="8956.7918">20243 4327 0,'0'0'0,"0"0"16,0 0-1,0 0-15,0 0 16,111 161-16,-47-81 15,5 14 1,-6 0-16,6-4 16,-10-15-1,-1-4-15,-5-14 16,-11-5 0,1-10-16,5 1 15,-11 8 1,5-3-16,1-6 15,-6 5-15,-5-4 16,-1-6 0,-4-13-16,-6-5 15,6-14 1,4-5-16,7-57 16,15-4-1,5-29-15,6-23 16,-17-19-1,6-43-15,-10-9 16,-1-9-16,-5 14 16,1 14-1,-12 23-15,-5 34 16,-10 37 0,-6 14-16,-10 24 15,0 24 1,-6 9-16,6 0 15,-1 0-15,-4 71 16,-1-43 0,6 0-16,5 10 15</inkml:trace>
  <inkml:trace contextRef="#ctx0" brushRef="#br0" timeOffset="9885.0174">15893 757 0,'0'0'0,"0"0"16,0 0-1,0 0-15,0 0 16,95 264 0,-42-80-16,-5 5 15,-6 23 1,-5 0-16,-5-23 16,-5-34-1,5-32-15,-17-33 16,-4-34-16,-6-27 15,-5-20 1,0-9-16,-5 0 16,-11-109-1,0-8-15,-26-124 16,-27-47 0,-11 10-16,6 33 15,16 56-15,15 57 16,11 43-1,22 51-15,10 38 16,5 0 0,11 56-16,0-18 15,10 9 1,1 0-16,10-14 16,-5 5-1,0-5-15,5-9 16,0 4-1,5-23-15,11 9 16,54-33-16,41-19 16,59-32-1,79-20-15,43-23 16,-5 9 0,-16 14-16,-59 1 15,-37 9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41:57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6131 4355 0,'0'0'0,"0"0"16,0 0 0,-153-61-16,100 52 15,5 13 1,11-8-16,15 8 16,12 1-1,5-5-15,5 5 16,0 0-16,0 4 15,0-9 1,0 5-16,63-5 16,-36 9-1,-1 1-15,-5-10 16,11 4 0,-10 10-16,20-4 15,6 4 1,15 10-16,12-10 15,25 9 1,12 6-16,-1-6 16,17 1-16,4-1 15,11-4 1,1-5-16,-6-9 16,-11-5-1,0 0-15,-10 0 16,0-5-16,-1 20 15,-4-1 1,-11-14-16,-6 4 16,0 6-1,12 9-15,-1-5 16,10-5 0,1-4-16,-5 9 15,-6-9 1,5-5-16,11 5 15,5 4 1,1 0-16,-6-9 16,-11 0-16,11 0 15,11 0 1,5-14-16,0 14 16,-11-4-1,11-1-15,5 5 16,-10-14-16,10 4 15,-10 10 1,10-9-16,-5 4 16,10 10-1,1 9-15,-11-14 16,16 9 0,10 6-16,16-6 15,-10 0 1,0 1-16,10-5 15,11-1-15,-16-4 16,6-4 0,10 4-16,5-10 15,-10-4 1,-1 0-16,12 9 16,-12-14-1,-20-4-15,-22 9 16,-5 9-16,0-5 15,-16 6 1,0-6-16,-27-4 16,11 5-1,0-10-15,22 5 16,10-5 0,16 5-16,15-5 15,33-9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9-11-08T10:42:30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2683 9020 0,'6'14'16,"-6"-14"0,0 0-16,0 0 15,0 0 1,0 0-16,0 0 15,0 0-15,0 0 16,69 132 0,-38-99-16,12 10 15,-1 13 1,17 1-16,-12 18 16,22 15-1,6 23-15,15 19 16,26 19-1,1-10-15,5-4 16,5 38-16,-5-5 16,6 4-1,10-14-15,-11-9 16,0-4 0,-21 3-16,-10-13 15,-16-28 1,-6-20-16,-26-9 15,-17-18-15,-4-25 16,-27-18 0,-11-14-16,-10-5 15,0 0 1,5-66-16</inkml:trace>
  <inkml:trace contextRef="#ctx0" brushRef="#br0" timeOffset="668.737">2938 10977 0,'0'0'0,"0"0"16,0 0-1,0 0-15,0 0 16,0 0-16,0 0 15,0 0 1,0 0-16,0 0 16,0 0-1,0 0-15,0 0 16,101-137 0,-27 90-16,-5-24 15,26-4-15,17-29 16,10-33-1,10 1-15,1-11 16,5 1 0,5 19-16,-10-10 15,-16-4 1,-6 18-16,-21 10 16,11 14-1,-22 0-15,17 14 16,-6-19-16,32-9 15,-10 0 1,-12 0-16,-9 32 16,-12 6-1,-26 23-15,-10 19 16,-17 19 0,-26 14-16,0 0 15,0 0 1,-58 66-16</inkml:trace>
  <inkml:trace contextRef="#ctx0" brushRef="#br0" timeOffset="4321.6961">5065 10699 0,'11'28'16,"-11"-28"0,0 0-16,0 0 15,0 0 1,0 0-16,0 0 16,143 14-16,-53-18 15,37-6 1,22 1-16,0 9 15,-1-14 1,-5 14-16,-10-5 16,5 5-1,-27 0-15,-10 5 16,-16-1 0,-21 1-16,-27 0 15,-21-1-15,-16-4 16,0 0-1,0 0-15,0 0 16</inkml:trace>
  <inkml:trace contextRef="#ctx0" brushRef="#br0" timeOffset="5162.1467">7405 8223 0,'0'0'0,"0"0"16,0 0 0,0 0-16,0 0 15,0 0-15,0 0 16,0 0 0,-53 155-16,74-84 15,5 9 1,1-9-16,5 19 15,10-5 1,11 18-16,11 11 16,15 8-1,6-4-15,5 5 16,1-5-16,-1 14 16,11 0-1,-11-5-15,0-18 16,-5-10-1,-6-14-15,-15-15 16,-11-27 0,-26-15-16,-6-9 15,-11-14-15,-10-5 16,0 0 0,0 0-16,0 0 15,-58-81 1</inkml:trace>
  <inkml:trace contextRef="#ctx0" brushRef="#br0" timeOffset="5791.8197">9468 8072 0,'0'0'16,"0"0"-16,0 0 15,0 0 1,0 0-16,0 0 15,0 0 1,0 0-16,-53 127 16,37-28-1,-37 52-15,-5 19 16,-16-14-16,5 13 16,-6-4-1,-10-18-15,6-15 16,-1 0-1,11 0-15,6 23 16,4 6 0,-4 13-16,10 34 15,-6 4-15,1 24 16,-6-10 0,11-32-16,0-20 15,5-18 1,11-5-16,0-43 15,-5-28 1,15-14-16,17-9 16,4-24-1,-4 0-15,4-14 16,1 4-16,-6-18 16,11 9-1,0-9-15,6-5 16</inkml:trace>
  <inkml:trace contextRef="#ctx0" brushRef="#br0" timeOffset="13596.2537">10874 11279 0,'233'-24'16,"-169"-4"-1,-122 14-15,-17-10 16,1 10 0,16-5-16,-6-4 15,27-43-15,0-5 16,0 14 0,-22 1-16,1 23 15,-11 4 1,11 29-16,-6 0 15,0-14 1,1-5-16,10 24 16,0 0-1,16-10-15,-6 5 16,1 5-16,-1-5 16,-4 0-1,-1 9-15,5-4 16,-4 19-1,-1-5-15,0 14 16,6 18-16,-1 6 16,11 14-1,-21 4-15,11 10 16,-1-24 0,17 10-16,10 0 15,-11-15 1,12 11-16,4 3 15,-5-4 1,16 10-16,-16 13 16,16 6-16,16 18 15,-16 0 1,-5-9-16,-6-10 16,6-33-1,5-4-15,-11 4 16,22 5-1,-11-9-15,16-24 16,5 28-16,16-9 16,-10 24-1,15-20-15,6-4 16,-11-14 0,27-5-16,-6-10 15,-5-32 1,16 23-16,0-23 15,-16-20 1,0 1-16,-11-24 16,1-9-16,-22-5 15,0-10 1,-5-27-16,11 4 16,5 4-1,-1-13-15,7-10 16,4 14-1,-10 5-15,10-9 16,-5 23-16,1-10 16,-12-18-1,11 19-15,-10 0 16,-17 28 0,-10 4-16,-5-13 15,5 28 1,-16-15-16,-5 6 15,-6 32 1,-26 10-16,0 66 16,-21 99-16</inkml:trace>
  <inkml:trace contextRef="#ctx0" brushRef="#br0" timeOffset="17472.2718">11850 13892 0,'0'-19'15,"0"19"1,0 0-16,0 0 15,0 0 1,0 0-16,0 0 16,0 0-16,0 0 15,122-28 1,-95 32-16,-1 1 16,6 0-1,-5-1-15,4 6 16,1-15-1,11 10-15,-6 0 16,5-1 0,-10-4-16,0-9 15,0 9-15,10 5 16,6-10 0,-6 10-16,11-5 15,6-5 1,-1 0-16,6 5 15,-1-5 1,6 5-16,-10 5 16,-1 0-1,-5 0-15,0 9 16,-5 5-16,0-15 16,5 6-1,-11 9-15,1-5 16,-1 5-1,-5-19-15,-5 0 16,0 0 0,-6-10-16,-4 10 15,-1-14-15,-5 0 16,-11 5 0,-5 4-16,0-5 15,0 6 1,0 4-16,0 0 15,0 0 1,-74-10-16,42 6 16,-5 8-1,-16-8-15,-11 8 16,-10-4-16,-16-9 16,-1 4-1,-31 29-15,-37-20 16,-10 11-1,15-6-15,21-4 16,16-5 0,17 9-16,20-18 15,6 18-15,15-18 16,12 4 0,4 5-16,17 5 15,-6 4 1,11-4-16,5 4 15,0-4 1,16 0-16,0 4 16,0-4-16,0 0 15,0-1 1,0 1-16,58 0 16,-37-1-1,1 1-15,9 5 16,17-6-1,16 1-15,15 4 16,22-9 0,11 0-16,-1-14 15,0 10 1,6-6-16,0-4 16,15-5-16,-20 14 15,-6 1 1,-16-1-16,-10 5 15,-6 0 1,-16 0-16,1 0 16,-6 9-16,-11-9 15,6 0 1,-11 0-16,-10-14 16,-6 14-1,-16-9-15,-5 4 16,0 10-1,0-5-15,0 0 16,-69 0 0,43 9-16,-6 1 15,-11-10-15,6 0 16,-11 4 0,-5 6-16,0-5 15,-5-5 1,0 0-16,-6 9 15,0-14 1,6 10-16,0 4 16,-11-9-16,0 0 15,-11 0 1,1 10-16,-17-5 16,16-1-1,1 1-15,10 0 16,5-1-1,1 1-15,4 14 16,12-14 0,4-1-16,11-4 15,6 0-15,5 10 16,10-15 0,6 0-16,5 10 15,0 0 1,0 4-16,0-9 15,0-9 1,0 18-16,53-9 16,-37 0-1,10-9-15,17 9 16,15-14-16,16 0 16,11 4-1,-11 1-15,6-5 16,5 9-1,10-9-15,1 0 16,-1 4 0,-5 5-16,-5-4 15,-10 4-15,-17-9 16,-16 14 0,-10 0-16,-11 0 15,-10 0 1,0-9-16,-11 18 15,0-9 1,0 0-16,0-9 16,5-10-1</inkml:trace>
  <inkml:trace contextRef="#ctx0" brushRef="#br0" timeOffset="29106.4547">11861 15557 0,'-43'-15'15,"43"15"1,0 0-16,0 0 16,0 0-1,0 0-15,0 0 16,0 0 0,0 0-16,0 0 15,0 0 1,-5 123-16,16-123 15,10 0-15,5-9 16,1 4 0,15-4-16,11-1 15,6 5 1,10 1-16,10 4 16,27-10-1,11 1-15,10 4 16,6 0-1,-11 1-15,-5 4 16,-11 9-16,-5-9 16,-11 0-1,0 10-15,-10-1 16,-1-9 0,-5 5-16,-5-1 15,-21 1 1,-16 0-16,-11 9 15,-21-14-15,0 0 16,0 0 0,0-14-16,0-33 15</inkml:trace>
  <inkml:trace contextRef="#ctx0" brushRef="#br0" timeOffset="31456.7663">11850 15594 0,'-5'90'16,"5"-90"-16,0 0 15,0 0 1,0 0-16,0 0 15,0 0-15,0 0 16,117 127 0,-75-117-16,11-6 15,21-4 1,1 0-16,4-4 16,6-6-16,0 10 15,10 0 1,-4 0-16,-1-4 15,5 4 1,-5-5-16,1 0 16,-1 5-1,-5-14-15,5 9 16,-16 5-16,-16-4 16,-10-1-1,-5 10-15,-11-10 16,-6 5-1,-10 0-15,0 9 16,-11-13 0,6 4-16,-11-5 15,5-5 1,-5 10-16,0 0 16,0 0-16,0-4 15,0-1 1,0 5-16,-53-5 15,37 10 1,-5-10-16,5 1 16,-5-1-1,0 0-15,-6 0 16,0 1 0,-10 4-16,0-10 15,-11 6-15,6-6 16,-6 5-1,1-4-15,-6 4 16,-1-4 0,1 18-16,-5-9 15,0 5 1,-6 9-16,-5-4 16,0-6-16,5 6 15,-10-10 1,11 0-16,9 0 15,7 0 1,-1 0-16,11 0 16,0 14-1,-6-5-15,1 1 16,-6 9 0,-10-1-16,-6-8 15,-5 4-15,11-9 16,-1-1-1,6 15-15,11-9 16,15-6 0,6-4-16,16 10 15,0-10 1,5 0-16,0 0 16,0 0-16,0-10 15,69 6 1,-48 4-16,0 0 15,5 0 1,-4-10-16,4 6 16,-5-1-1,6 0-15,-6 5 16,11-9 0,5 4-16,0 0 15,11 1-15,5-11 16,11 11-1,10-6-15,0 6 16,-10-11 0,5 11-16,5-6 15,-5 6 1,11-6-16,-1 1 16,1 9-16,-6-10 15,6 6 1,-6-6-16,-10-9 15,-1 10 1,-10 4-16,-16 5 16,-10 0-1,-11 5-15,-11 4 16,-5-9 0,0 5-16,0-5 15,0 9-15,0-23 16,0 14-1,-58-9-15,31 4 16,27-28 0</inkml:trace>
  <inkml:trace contextRef="#ctx0" brushRef="#br0" timeOffset="38176.7011">13882 15995 0,'48'0'16,"-48"0"-16,0 0 15,0 0 1,0 0-16,132-23 15,-110 23 1,4 0-16,1 0 16,4-5-1,7-4-15,4-10 16,0-5-16,-4-9 16,4 5-1,-5-15-15,-5 6 16,-6-11-1,-4 6-15,10 0 16,-6-10 0,-5 0-16,6-5 15,-1-4-15,1-5 16,-1 14 0,6-19-16,-5 15 15,5-1 1,-11 10-16,0 0 15,6-10 1,-1-9-16,6-5 16,-6-9-1,6 9-15,0 10 16,-11 14-16,0 23 16,1 10-1,-1 0-15,0 0 16,6-29-1</inkml:trace>
  <inkml:trace contextRef="#ctx0" brushRef="#br0" timeOffset="39286.6639">14338 14642 0,'0'0'0,"0"0"15,0 0 1,0 0-16,0 0 16,0 0-1,0 0-15,0 0 16,0 0-16,0 0 16,0 0-1,117-52-15,-80 14 16,11-9-1,5 4-15,0 1 16,0-5 0,0 9-16,-21 19 15,0-4 1,-1 9-16,-15 14 16,6-10-16,-1 10 15,11-5 1,10-4-16,11-10 15,-10 10 1,-1-1-16,-10 6 16,-16 8-1,0 10-15,-6 15 16,-10-1-16,0 5 16,0 5-1,0 9-15,6 14 16,-1 29-1,-5 23-15,-11 14 16,6 15 0,-6-24-16,6-10 15,-6-13-15,1-25 16,5-18 0,5-24-16,0-23 15,0-5 1</inkml:trace>
  <inkml:trace contextRef="#ctx0" brushRef="#br0" timeOffset="54612.2588">20614 11232 0,'-37'-99'16,"37"99"-1,0 0-15,-143 19 16,74-24-16,5 5 16,11 0-1,0-5-15,10-9 16,6 14-1,11 0-15,-6 9 16,11 1 0,5 9-16,-5 14 15,10 0 1,0-5-16,6 0 16,16 1-1,5-10-15,5 9 16,16-5-16,11-4 15,15-5 1,27 10-16,11-19 16,16 9-1,21-9-15,5 4 16,11 5-16,5 0 16,6 10-1,4 0-15,6-24 16,-5 9-1,0-23-15,5-14 16,-16-10 0,-5-9-16,-6-29 15,-15-23-15,-6-14 16,-15-19 0,-22-14-16,-16-15 15,-21-27 1,-16-6-16,-26-4 15,-16 0 1,-11 14-16,-21 0 16,0-4-1,-11 4-15,0-14 16,-21 23-16,-10 19 16,-22 24-1,-11 14-15,-20 19 16,-11 10-1,5 23-15,-16 33 16,-11 4 0,1 29-16,-6 5 15,-10 33 1,-6 19-16,11 13 16,-11 10-16,1 24 15,-6 14 1,10 9-16,27 6 15,32 27 1,0 24-16,43 4 16,15 29-1,32 0-15,48 33 16,21-9-16,27 18 16,21 19-1,21-18-15,27-20 16,15-37-1,22-57-15,53-98 16,58-86 0,-281 38-16,0 0 15,0 0-15</inkml:trace>
  <inkml:trace contextRef="#ctx0" brushRef="#br0" timeOffset="81902.421">28317 6256 0,'16'-47'0,"-16"47"15,0 0 1,0 0 0,0 0-16,0 0 15,26 165 1,-21-108-16,-15-5 15,-1 9 1,1-5-16,4 1 16,-4 4-1,-1 10-15,11 9 16,5 15-16,6-11 16,0 11-1,4-6-15,1 6 16,0-15-1,-5 0-15,-6-9 16,-5-10 0,0-9-16,-5-14 15,0-1-15,5-18 16,0-5 0,5-14-16,-37 0 15</inkml:trace>
  <inkml:trace contextRef="#ctx0" brushRef="#br0" timeOffset="84561.3218">28577 6982 0,'0'0'16,"0"0"-16,0 0 15,0 0 1,0 0-16,0 0 16,0 0-1,0 0-15,0 0 16,0 0-1,0 0-15,0 0 16,148 57 0,-90-52-16,11-5 15,11 9-15,0 5 16,10 5 0,11 5-16,10 4 15,-5 0 1,-16-4-16,6 0 15,-6-1 1,-16 10-16,-10 10 16,5-10-1,-11 4-15,-5 10 16,6 15-16,-12 4 16,6 0-1,-5 5-15,-5-1 16,10 6-1,-11-10-15,16 0 16,-10-10 0,-5 10-16,-1 10 15,0 9 1,-4 0-16,4 23 16,6-4-16,-6-10 15,-10 1 1,5 4-16,-5 9 15,-5 10 1,-1 5-16,-10-15 16,0-9-1,0-9-15,-16-15 16,0 10-16,0 5 16,5-1-1,-10-4-15,0-9 16,5-6-1,-6-8-15,6 4 16,-5-10 0,0-4-16,-11 5 15,10-1-15,-4-4 16,4 5 0,6 4-16,-5-4 15,0-5 1,-11 0-16,0-1 15,0 1 1,-5-14-16,5 0 16,0 0-16,-10 4 15,4 0 1,-4 6-16,-6 3 16,0 1-1,-10 14-15,-1 5 16,-4-10-1,4 5-15,1-14 16,-11 0 0,5-5-16,-5 1 15,-6 3-15,1 6 16,-6 4 0,6-4-16,-6 4 15,1-4 1,-1-15-16,-5 10 15,0-5 1,5 1-16,1-15 16,4 4-1,-4-8-15,-1-1 16,-10-5-16,10-8 16,-5-1-1,-5-5-15,0-4 16,-1 4-1,17-9-15,5 0 16,11 5 0,4-5-16,-4 9 15,0 6-15,-1-15 16,-10 4 0,0 6-16,-16-10 15,-16 0 1,0-5-16,-5 0 15,5 1 1,-5-11-16,-21 1 16,-6 0-1,-10-24-15,-6 1 16,16-6-16,6 6 16,10-6-1,-5-4-15,0 0 16,-5-10-1,10 1-15,11-10 16,10-10 0,16 5-16,6 5 15,5 10 1,5-1-16,11-4 16,0 4-16,0 1 15,0-15 1,0-5-16,-6-8 15,6-6 1,5 5-16,11 0 16,-6 10-1,11-6-15,6 6 16,10 0-16,0-29 16,0-19-1,0 1-15,0-1 16,0 14-1,5 6-15,0-11 16,1 1 0,-6-9-16,10 13 15,1 15-15,0 0 16,-1 4 0,6 14-16,0-23 15,5 10 1,6-10-16,-1 9 15,6 1 1,5 4-16,11 5 16,-6-5-16,11 9 15,6-4 1,-6-19-16,0 0 16,11 14-1,-6 10-15,-5 9 16,5 4-1,6 6-15,-6 8 16,1 1 0,-12 5-16,7 14 15,-7-15-15,12 10 16,-1-9 0,0 4-16,1-9 15,-1 4 1,-5 6-16,5 4 15,-10 0 1,11 4-16,-1 1 16,11-5-1,26 0-15,11-10 16,11-8-16,-16 8 16,-11 1-1,-32 9-15,-20 14 16,-12 9-1,-26 10-15</inkml:trace>
  <inkml:trace contextRef="#ctx0" brushRef="#br0" timeOffset="85470.0531">27356 13849 0,'0'0'0,"0"0"16,0 0-1,0 0-15,0 0 16,0 0 0,0 0-16,0 0 15,0 0-15,0 0 16,117 66 0,-64-66-16,21 10 15,1-10 1,4 14-16,-4-9 15,-17 18 1,-10-18-16,-11 9 16,5 43-16</inkml:trace>
  <inkml:trace contextRef="#ctx0" brushRef="#br0" timeOffset="86433.6012">28428 13316 0,'0'0'0,"0"0"15,0 0 1,0 0-16,0 0 16,0 0-1,0 0-15,0 0 16,0 0-1,0 0-15,48 161 16,-48-105 0,5-4-16,-5 5 15,-11-5-15,1 4 16,5-4 0,-6 0-16,11-5 15,-11 5 1,6-9-16,0-1 15,10-4 1,0-10-16,-5 0 16,6 10-1,-1-14-15,6-1 16,4-9-16,1 5 16,0-9-1,11 4-15,10-5 16,11-9-1,5 0-15,10 0 16,1 0 0,-6-4-16,-5-6 15,-10 10 1,-11-5-16,-6 10 16,-15-10-16,-11 5 15,5 0 1,-5-4-16,0-6 15</inkml:trace>
  <inkml:trace contextRef="#ctx0" brushRef="#br0" timeOffset="87023.7325">29038 14279 0,'0'0'0,"0"0"16,0 0-1,0 0-15,0 0 16,0 0-1,0 0-15,0 0 16,0 0 0,0 0-16,-42 127 15,47-113-15,-10 5 16,5 0 0,-11 0-16,6 14 15,-1 4 1,-4 1-16,-1 5 15,6 13 1,5-4-16,0-5 16,0 5-1,5-5-15,1-4 16,9-20-16,-9-13 16,4-10-1</inkml:trace>
  <inkml:trace contextRef="#ctx0" brushRef="#br0" timeOffset="88073.6623">28980 11053 0,'0'0'16,"0"0"-16,0 0 16,0 0-16,42 146 15,-31-104 1,-6 5-16,6-4 16,-1-1-1,1 5-15,5-4 16,0 4-1,0 0-15,16 0 16,5 5 0,10 14-16,22 19 15,0 19 1,6 14-16,-1 9 16,0-18-16,0 13 15,-5-4 1,6 10-16,-1 4 15,-16-19 1,1-5-16,-6-23 16,-11-14-1,-5-10-15,-10-18 16,-11-10-16,-6-5 16,-4-4-1,-6-10-15,-11-14 16,0 0-1,1 0-15,-6-76 16</inkml:trace>
  <inkml:trace contextRef="#ctx0" brushRef="#br0" timeOffset="88921.4365">30195 10298 0,'0'0'0,"0"0"0,0 0 15,0 0 1,0 0-16,0 0 16,0 0-1,0 0-15,0 0 16,0 0-1,111 137-15,-58-100 16,16 11 0,21 8-16,11 6 15,10 8-15,11-4 16,-10-4 0,-6 4-16,-16-5 15,-16 14 1,1 43-16</inkml:trace>
  <inkml:trace contextRef="#ctx0" brushRef="#br0" timeOffset="90090.8223">31855 10840 0,'0'0'16,"0"0"-16,0 0 15,0 0 1,0 0-16,0 0 15,0 0 1,0 0-16,0 0 16,149-4-1,-86 4-15,1 0 16,0 4-16,-6 6 16,-16 4-1,-10 14-15,-5 1 16,-17 13-1,1 5-15,-11-4 16,-11 13 0,6-9-16,-16-4 15,5-1-15,-11-9 16,6 10 0,-5-20-16,-1 1 15,-5 4 1,-5 0-16,0 1 15,0-6 1,5-9-16,11 1 16,5-1-16,16-14 15,0 0 1,0 5-16,0-5 16,0 4-1,74 1-15,-37 14 16,22 9-1,4 0-15,-4 20 16,4 8 0,-15 5-16,-11 5 15,-16-23-15,-10-1 16,-11 6 0,-5-1-16,-11-5 15,-5 1 1,-6-10-16,-5 4 15,0-8 1,-5-10-16,-5-5 16,-11 0-16,0-5 15,0-4 1,5-5-16,0 5 16,-5-1-1,21 1-15,0-5 16,22 5-1,5-5-15,5 0 16,0-10 0,84-32-16</inkml:trace>
  <inkml:trace contextRef="#ctx0" brushRef="#br0" timeOffset="91955.7839">32476 13062 0,'58'4'16,"-58"-4"-1,0 0 1,0 0-16,0 0 15,0 0-15,0 0 16,0 0 0,0 0-16,0 0 15,0 0 1,0 0-16,0 0 16,0 0-1,0 0-15,0 0 16,0 137-1,-5-123-15,-1 5 16,1-5-16,0 15 16,0-6-1,-6 6-15,6 4 16,-11 4 0,5-4-16,0 10 15,-4 4 1,-1 5-16,-6-5 15,7 0 1,-1-9-16,-6-5 16,6 5-16,-5-10 15,5 0 1,-10 0-16,10 1 16,-5 4-1,-1-5-15,-4 15 16,-1 4-1,1-10-15,-1 11 16,-10-6-16,5 1 16,-5-1-1,5-4-15,1-1 16,-7 6 0,7-10-16,-1 5 15,-5-10 1,5 5-16,0-19 15,6 14-15,-1-9 16,-5 0 0,0 9-16,0-4 15,1 0 1,4-1-16,-10 5 16,-5 1-1,-1-1-15,-5 0 16,1 1-1,-6-1-15,5-9 16,0 9 0,0 10-16,6-5 15,-6 0-15,11-5 16,5 10 0,0-24-16,1 5 15,-1 4 1,0-8-16,5-6 15,-4 10 1,-12-10-16,-5 15 16,-5-5-16,0 4 15,-5 6 1,0-1-16,4 0 16,7-14-1,10 10-15,10-5 16,16-10-1,11-4-15,0-10 16,0-23-16</inkml:trace>
  <inkml:trace contextRef="#ctx0" brushRef="#br0" timeOffset="93145.2499">30524 14491 0,'0'0'0,"0"0"15,0 0-15,0 0 16,0 0-1,0 0-15,0 0 16,0 0-16,0 0 16,0 0-1,0 0-15,0 0 16,0 0 0,0 0-16,0 0 15,0 0 1,0 0-16,0 0 15,0 0-15,-69 122 16,53-89 0,-11 15-16,6-1 15,-11 14 1,6 5-16,4 19 16,-4-5-1,-6 0-15,11 0 16,-16 1-1,5-1-15,5-14 16,1 5-16,4-24 16,1 0-1,5-5-15,11-4 16,-6-24 0,6 15-16,10-15 15,-5 5 1,6-5-16,-6 9 15,0-4-15,-6-5 16,1 15 0,0-15-16,-6 0 15,6 0 1,0-14-16,5 0 16,-6 5-1,12-5-15,-1 9 16,6-9-1,-6 0-15,5 0 16,1 0-16,10-9 16,6 9-1,-6-5-15,16 5 16,6-9 0,10 9-16,0 0 15,21-15 1,11 11-16,10 4 15,22-14-15,0-1 16,5 1 0,0-9-16,-11-6 15,-5 1 1,-37 5-16,-32-6 16,-21 1-1</inkml:trace>
  <inkml:trace contextRef="#ctx0" brushRef="#br0" timeOffset="95027.7212">29001 10972 0,'0'0'0,"0"0"15,0 0-15,0 0 16,37 132 0,0-47-16,22 24 15,31 9 1,27 23-16,10 38 16,5 24-1,22 0-15,-26-5 16,-1 24-1,-21 9-15,-5-14 16,-22 5-16,-10-15 16,-16-23-1,-10-28-15,-11-34 16,0-27 0,-6-29-16,-15-38 15,-11-14 1,-6-14-16,-4 0 15,-6 0-15,-5-90 16,-6 43 0,-5-5-16,-5-14 15,-16 0 1,-11-23-16,-5-24 16,-15-20-1,-1 1-15,-6 0 16,-4 10-1,-6 13-15,6-4 16,-6-10-16,16-4 16,-5-10-1,5-4-15,-16-1 16,0-4 0,6 9-16,15 29 15,6-1 1,10 29-16,17 14 15,15 24-15,11 9 16,10 19 0,6-1-16,5 11 15,0 4 1,0 0-16,0 0 16,58 70-1,-26-22-15,16 22 16,10 6-16,11 51 15,21 24 1,11 5-16,0-10 16,0 0-1,5 10-15,-11-24 16,-10 5 0,-5-29-16,-11 1 15,-1-15 1,-9-19-16,-1-9 15,-10-14-15,-6-14 16,-10 0 0,-5-15-16,-11 1 15,-6-10 1,6 0-16,-11-4 16,-5-10-1,0 0-15,0 0 16,0 0-16,0 0 15,0 0 1,-42-66-16,26 42 16,-10-18-1,-22-24-15,-21-19 16,-27-19 0,-15-9-16,-11-38 15,0-19 1,5 0-16,1 10 15,15 14-15,11 18 16,10 10 0,22 19-16,10 24 15,21 9 1,6 14-16,5 0 16,6 10-1,10 4-15,-6 0 16,6 5-16,0 19 15,6 0 1,-1 14-16,6 0 16,4 0-1,7 47-15,4-14 16,11 5 0,6 23-16,15 0 15,22 29 1,26 33-16,0 9 15,5 9-15,1 10 16,-6 19 0,-16 0-16,0-1 15,-5-18 1,5-9-16,-5-5 16,0-10-1,-16 0-15,-5-13 16,-22-20-16,-10-33 15,-16-9 1,-11-14-16,0-24 16,-15-9-1,-1-5-15,-10 0 16,21 0 0,0 0-16,0 0 15</inkml:trace>
  <inkml:trace contextRef="#ctx0" brushRef="#br0" timeOffset="96328.3762">30306 16750 0,'11'-10'16,"-11"10"0,0 0-16,0 0 15,0 0-15,0 0 16,116 85-1,-84-66-15,11 9 16,4-13 0,1-1-16,5 0 15,11-9 1,5 4-16,0-14 16,5-9-1,6 10-15,-1-20 16,-5-14-1,11 5-15,11-14 16,15-5-16,6-9 16,-6-5-1,1-14-15,-17-10 16,1 0 0,-11-4-16,-1-5 15,-9 14 1,-12 5-16,-20 9 15,-1 15-15,-10-6 16,-11-4 0,-10-9-16,5 4 15,-6-4 1,6-1-16,6 10 16,-12-5-1,-5 20-15,1-11 16,10 24-16,-16 38 15,0 0 1,0 0-16</inkml:trace>
  <inkml:trace contextRef="#ctx0" brushRef="#br0" timeOffset="97099.0905">32088 15099 0,'0'0'0,"0"0"0,0 0 15,0 0 1,0 0-16,0 0 16,0 0-1,128-9-15,-80-10 16,5-9-1,10-5-15,-4-19 16,4-10-16,1-8 16,-6-1-1,1 0-15,-6 19 16,-16 0 0,-16 19-16,-10 19 15,-1 14 1,-10 0-16,0 0 15,0 0-15,0 0 16,-21 80 0,21-42-16,5 19 15,11 23 1,11 14-16,-1-4 16,1-5-16,-6-10 15,-5 1 1,5-10-16,-5-10 15,-11 1 1,1-10-16,-1 0 16,16 33-1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27:55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5726 4459 64 0,'0'0'27'0,"0"0"-21"0,-5 0 7 0,5 0 4 15,0 0-7-15,0 0-1 16,0 5-3-16,-12 0-1 16,-5 5 1-16,0 5 3 15,-5 11 5-15,-1-11 1 0,-5 5-4 16,0 0 1-16,-1 0 2 16,7 0 3-16,-7 0-9 15,7-5 4-15,5-5 2 0,0 0-3 16,5 0-1-16,7 1-6 15,5-11-3-15,0 0-3 16,0 0 1-16,0 0 1 16,5 5 2-16,1 5 1 15,5-10 1-15,6 0-2 16,0 0-2-16,12-15 5 16,-12 4 1-16,11-4 0 15,0 0 1-15,6 0-4 16,0-5-2-16,0 5 4 15,6 0 1-15,-12-5-5 0,6 5-2 16,6-10 0-16,-1 4 0 16,12 6 3-16,-11-5 1 15,5 5-4-15,0 5-1 16,6 5 1-16,0 0 0 16,0 0 1-16,0 5 0 15,6 0 2-15,-6 0 1 16,-1 0-1-16,1-5 1 15,-5 0-2-15,-1 0-1 16,0 0 1-16,1 0-1 16,-1 0 0-16,6 0 0 15,0 0 0-15,5 0 0 0,-5 5 0 16,6 0 0-16,-6 0 0 16,0 0 0-16,0 0 0 15,-6 5 0-15,0-5 0 16,0 0 0-16,-5 0 0 15,0 0 2-15,-1 5-1 16,-5-5-1-16,0 5 1 16,6 0-1-16,-1 0 0 15,1 5 0-15,0 0 0 16,-1-5 0-16,1 5 0 16,-1-5 0-16,7 0 0 15,-1 0 0-15,0 0 2 16,1 0 1-16,-1 0-1 15,0 0-2-15,-5-5 1 16,-1 0-1-16,1 0 0 0,0 0 2 16,5 0-1-16,6-5-1 15,11 0-2-15,-5 0 1 16,11 0 1-16,0 0 2 16,-1 0-3-16,1 5 0 15,-5 0 1-15,-1-5 2 16,-6 0-1-16,1 0-1 15,0 0-2-15,-1 0 1 16,6-5 1-16,18 0 2 16,-1 0-1-16,-5 0-1 15,-1 5 1-15,-5 0 1 16,-6 0-1-16,1 0 2 16,-7-5-4-16,1 5 0 0,-1-11 1 15,7 6 2-15,-1 5-1 16,0 5-1-16,6 0-2 15,0 0 1-15,0 0 1 16,-6 0 0-16,0 0 0 16,1 5 2-16,-1 5-3 15,-6-10-2-15,1 0 2 16,5 0 2-16,6 0 0 16,0 0 2-16,6 0-4 15,-1 0 0-15,-5 5 1 16,0 6 2-16,-6-11-3 15,1 5 0-15,-7 0-1 16,-5-5 0-16,0 0 4 16,6-5 1-16,5 5-4 0,0 0 1 15,6 0-2-15,0 0 0 16,6 5 4-16,-7 0 1 16,1 0-4-16,0 5-1 15,-5-10 3-15,-1 0 1 16,6 0-3-16,5-5 1 15,1 0 0-15,5 5 0 16,0 0 0-16,1 0 0 16,-12 5 0-16,-1 5 2 15,-4-5-1-15,-1 5 2 16,-5-5-2-16,-1-5 2 16,6 0-4-16,6-5 0 0,12 0 3 15,-1 0 3-15,6 0-2 16,-6 0 0-16,-6 0-1 15,1 0 1-15,-12 0-2 16,6 0-1-16,0 0 3 16,6 0 0-16,-1-6-1 15,7 6-2-15,-1 5 1 16,0 0-1-16,-5 0 0 16,-7 0 2-16,-4 0-3 15,-1 5-2-15,0-5-1 16,0 11 3-16,12-11 2 15,0 5 2-15,5-5-4 16,0 5 1-16,-5 5 0 16,-1 0 2-16,-5 0-3 0,0-5 0 15,-6-5 1-15,6 0 2 16,0 0-1-16,6 0-1 16,5 0-2-16,0 0-1 15,0 0 4-15,1 5 1 16,-7 0-3-16,-5 0 1 15,0-5 0-15,0 0 0 16,0-5 0-16,5 5 2 16,7-5-1-16,5 5 2 15,5-5-4-15,-5 5 0 16,0 0 1-16,0-5 0 16,-6-5 2-16,0 0 1 15,1 5-4-15,4 0-1 0,-4 0 1 16,-1 5 0-16,0 0 1 15,-5 5 0-15,-6 5 0 16,-6-5 0-16,-6 0 0 16,1 0 0-16,-6 0 0 15,6 0 0-15,-1 0 0 16,1 0 2-16,-1 5-1 16,1 0 2-16,-6 5-4 15,0 5 0-15,0 0 1 16,0 5 0-16,-12-4 0 15,1 4 2-15,0-5-3 16,-1 0 0-16,-5 0 1 16,0-5 0-16,6 0 0 15,-1 0 2-15,7-5-1 0,10 0 2 16,6-5-4-16,6 6 0 16,6-11 1-16,0-11 2 15,-1 6-1-15,-5-5-1 16,0 0-2-16,-6 0 1 15,0 0 1-15,12-5 2 16,5 0-1-16,6 0-1 16,6 0 1-16,-1 5-1 15,-5 0 0-15,-6 5 0 16,1-10 0-16,-1 0 0 16,6-11-3-16,11 11 2 15,0 0 3-15,6 5 1 16,-6 5-4-16,-11 0-1 0,-6 0 1 15,1 0 2-15,-1-5 0 16,11 0-1-16,-5 0-2 16,6 5 1-16,-6 0 3 15,-6 5 1-15,-5 5-4 16,-7 0 1-16,-4 0 0 16,-7 0 0-16,1-5 0 15,-1 0 2-15,7 0-3 16,5 0-2-16,0 0 4 15,-1 0 1-15,7 5 0 16,-6 0-2-16,0 5-2 16,-6 0-1-16,-5-5 2 15,-1-5 2-15,1 0 0 16,5-5 2-16,12 0-2 0,-1 0 2 16,7 0-4-16,4 0-2 15,-4 5 2-15,-1 0 0 16,6-5-2-16,-12-5 2 15,7-5 1-15,-1 0 2 16,11 0-1-16,1 0-1 16,5-1 1-16,-5 1 1 15,-6-10 1-15,-6 5 1 16,-6-10-5-16,-10 5-1 16,-1 0 1-16,0-6 2 15,-5 1 2-15,-1-15 3 0,1-10-3 16,-6-1 0-16,-6-4-1 15,0 0-2-15,-5 4 3 16,-6 1 0-16,-6 10 1 16,-5-1 0-16,-12 1-2 15,-5 5-2-15,-6 0 1 16,-11 9-1-16,-6-9 0 16,-17 10 0-16,-12-5 0 15,-5 5 0-15,-11-6 0 16,0 6 2-16,0-15-1 15,-6 5 2-15,0-1-4 16,-11 1-2-16,-6 5 2 16,-11-10 2-16,-6 10 0 15,0-1 2-15,6 6-7 16,5 0 1-16,-5 5 1 16,-6-15 3-16,-11 19 0 0,-6-4-1 15,6 5-2-15,11 0-1 16,0 5 4-16,-6-5 1 15,-5-5 0-15,-6 10-2 16,1-11 1-16,4 6 1 16,12 5-3-16,6-10 0 15,-6 10 1-15,-5 0 0 16,-6-5 0-16,-1 0 0 16,1-5 0-16,11-1 0 15,6 1-3-15,-6 0 2 16,-11 5 1-16,-6 5 0 0,-5-5 0 15,11 10 2 1,5 0-1-16,6 5-1 0,-5 0-2 16,-7 0 1-16,-4 10-1 15,-7 5 0-15,12 0 2 16,5 5 2-16,7 0-1 16,-1 5 2-16,-12 5-4 15,1-10-2-15,6 5 2 16,11 0 0-16,11 1 1 15,5-1 0-15,18 0 0 0,6 0 2 16,5 0-3 0,5 0 0-16,7 5-1 15,-1-5 0-15,0 6 2 16,1-1 2-16,-6 0-3 0,-1 10 0 16,7 5-1-16,-1 11 0 15,6 14 0-15,0 5 0 16,6 6 2-16,11-6 0 15,6 1 0-15,5 4 0 16,12-14-3-16,-1 4 2 16,12 10 1-16,0 16 0 15,0 20 0-15,6-11 2 16,-6 1-25-16,0-6-10 16,-12 11-87-1</inkml:trace>
  <inkml:trace contextRef="#ctx0" brushRef="#br0" timeOffset="71536.021">16004 9228 48 0,'-28'25'19'0,"16"-20"-15"15,-10 5 8-15,10-5 4 0,-5 5 1 16,1-10 1-16,-1 15 8 16,-6-10 4-16,0 5-5 15,-5 0-3-15,0 0-4 16,-1-5-1-16,1 0-9 16,5 0-3-16,1-5 1 0,-1 0-3 15,1-5 0-15,-1 0 1 16,0 0 0-16,-5-5-5 15,5 0 1-15,-5 0 0 16,5-5 0-16,1-5 2 16,-1 5 3-16,-5-10 2 15,-1 5 3-15,1 5-3 16,0-1-2-16,0 6-2 0,5 0 0 16,-5 5-2-16,5 0-1 15,0 0 1-15,1 0 1 16,-1 5-1-16,6-5-1 15,0 0 3-15,-5 0 2 16,-1 5 0-16,0-5 0 16,1 0-3-16,-1 5 1 15,-5 0-2-15,-6 5-1 16,-6 0-2-16,0 5-1 16,-5 0 4-16,0 0 3 15,0 5-1-15,-1 0-2 0,1 1 0 16,5-1 1-16,1 0-1 15,5 0-1-15,0 0 1 16,0 0 1-16,0 0-3 16,6 10-2-16,-6-10 2 15,5 5 0-15,-4 1 1 16,-1 4 2-16,0-5-3 16,0 0 0-16,-6 0 1 15,6 0 2-15,0-5-1 16,0 0-1-16,0 0 1 15,6-4-1-15,0-1 0 16,-1 5 0-16,7 0-3 16,-1 0 2-16,0 5-1 15,1 0 0-15,-1 0 2 0,0 5 0 16,1-5 0 0,-1 6 0-16,1 4 0 0,-1 5 2 15,0 5 1-15,1 11 1 16,-1-6 0-16,6 0 0 15,0 5 0-15,6 11 0 16,-1-1-5-16,1-15 1 16,0 6-2-16,-1-1 0 15,7 5 2-15,-1-14 2 16,0 4-1-16,1 5-1 16,-1 5 1-16,-5 6-1 15,0 4 0-15,-1 6 0 16,1 4 0-16,-6 1 2 15,0 4-1-15,0-10-1 0,0 6 3 16,0 4 0-16,0 6-1 16,0 20 1-16,0 4-2 15,6-4-1-15,-1-11 1 16,1-4-1-16,0-6 0 16,-1 1 0-16,1 5 0 15,0 9 2-15,0 1-1 16,5-6-1-16,6-4 1 15,0-21 1-15,0 16-1 16,0-26-1-16,0 6 1 16,6-1-1-16,-1 10 0 15,6 1 2-15,1 4-3 16,5-4-2-16,5-6 2 16,1-4 0-16,0-6 1 0,-1 0 0 15,1 6 0-15,0-6 2 16,-6-5-1-16,5 6-1 15,-5 9 1-15,0-9-1 16,0 9-3-16,0 0 2 16,0-9 1-16,6-1 2 15,-1-5-1-15,7 1-1 16,5-16 1-16,5 0 1 16,1 5-3-16,5-9 0 15,0 4-1-15,6-15 0 16,0 10 4-16,6-5 1 15,-6 6-4-15,5-6 1 0,-5 5 0 16,-5-5 2-16,-1 0-3 16,0-4 0-16,6-6-1 15,11 0 0-15,1-5 2 16,5 0 2-16,-1-5-1 16,7-5 2-16,0-5-2 15,-6-5-1-15,-1 5 1 16,-4-15 1-16,-1 0-3 15,0-5 0-15,6 0 1 16,6-5 0-16,5-6 0 16,0 1 0-16,0 0 2 15,-5 0 1-15,0-5-1 16,-12-6-2-16,-11 1 1 0,0 0-1 16,-6-5 0-16,-5-11 0 15,-1 1 0-15,1-5 0 16,-1-21 4-16,1 1 2 15,0 9-2-15,-1-4-1 16,-5-1-1-16,0 11 1 16,0-16-2-16,-6-9 2 15,-5-11 0-15,0 1 3 16,-6-6-3-16,-6 10-2 16,0 6 0-16,-5-6 1 15,0-9-1-15,-1-21-1 16,1-10 3-16,0 15 0 15,-6 6-4-15,0 4 1 0,-6-5 2 16,0-14 1-16,1-6-4 16,-7 10 1-16,1 15 0 15,0 1 0-15,-1-6 0 16,1-10 0-16,-6-10 0 16,0 11 0-16,0 9 0 15,-6 0 0-15,1 11-3 16,-1-11 0-16,1-15 4 15,-1 0 1-15,0 11 0 16,1 14-2-16,-7 0 1 16,1 6 1-16,0-1-1 15,5 1-1-15,-5 9 1 16,5-5 1-16,1 21-3 16,-7-5 0-16,-5 14-15 15,0 11-4-15,-5 10-23 16,-1 14-10-16,-11 21-60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29:52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10073 11235 156 0,'0'-5'60'0,"-6"0"-47"0,6 5-7 0,0 0-6 16,0 0-4-16,0 0 2 16,6-5 1-16,0 0 1 15,-1-5 0-15,6-1 2 0,1-4 1 16,-7 5 10-16,7-15 3 16,-1 5 8-16,0 5 5 15,1-15-7-15,-1 5-1 16,0-1-10-16,1 1-2 15,-1 0-3-15,0 0 1 16,1 0-4-16,-7 5-2 16,1-5 2-16,0 4 0 15,-1 1 5-15,-5 0 5 16,0 0 2-16,0-5 0 16,-5 5-1-16,-7 0 1 0,1 5-2 15,-6-10 0-15,-6 9-3 16,-5 1-1-16,-6 0-1 15,-5 5 0-15,-1 0-4 16,0 0-1-16,-5 0 1 16,5 5 0-16,1 0-2 15,-1-5 1-15,-5 0-2 16,0 0 2-16,-1 0 0 16,-5 0 1-16,-5-5 0 15,-6 4 0-15,-6 6-2 16,-6-10 1-16,0 0-2 15,7 5-1-15,-1-5 1 16,0 5-1-16,0-5 0 0,-6 5 0 16,1 0 2-16,-12-5 1 15,0 5 1-15,-6-5 0 16,6 5-5-16,1-6 1 16,4 1 0-16,1 10 2 15,-11-10-1-15,5 5 2 16,-6 5 0-16,-5-10 1 15,-6 0-5-15,6 5 1 16,5 0-2-16,1 5 0 16,-12 0 2-16,-6 0 2 15,-5 0-1-15,0 0-1 16,5 0 1-16,12 0-1 0,0 5-3 16,0 0 2-16,-6 0 1 15,-11 0 0-15,-1 0 0 16,7 0 0-16,-1 0 0 15,12 0 0-15,0 5 0 16,-6 0 0-16,-5 0 0 16,-7 0 2-16,7 0-3 15,5 0 0-15,6 0 1 16,5 5 0-16,-5 0 0 16,-6 5 0-16,0-10 0 15,-5 10 0-15,5 0-3 16,6 10 2-16,11-15 1 15,6 6 2-15,-12 4-3 16,-5 0-2-16,-12 0 4 0,18 0 1 16,-12 0 0-16,17 10 1 15,6-10-4-15,5 11 0 16,12-1-1-16,-6 0-2 16,6-5 3-16,-1 5 0 15,-10 6 1-15,-1-6 0 16,1 5 0-16,-12 5 0 15,0 0 0-15,6 1 0 16,5 4 2-16,12-10 1 16,-17 5-4-16,-1 1-1 15,-5-6-2-15,1 0 3 16,4-5 2-16,-10 0 2 16,11 1-4-16,11 4 1 0,5 0 0 15,1 10 0-15,17-4 0 16,-12-1 0-16,18 5 0 15,-1 5 0-15,6 1 0 16,0-1 2-16,0-5-6 16,6-5 1-16,5-4 1 15,6-6 1-15,6-10 1 16,5 0 0-16,6 0 0 16,6-5 0-16,5 0 0 15,1 0 2-15,5 1-1 16,5-1 2-16,6 0-2 15,-5 5-1-15,0 0 1 16,-1 5-1-16,7-10-3 16,-1 10 2-16,0 1 1 0,6-1 2 15,12 0-1-15,-7 5-1 16,18 0-2-16,5 10 1 16,6-9-1-16,5 4 0 15,7 5 2-15,-18-5 0 16,6 0 0-16,0 6 0 15,-6-16 2-15,12 5 1 16,16-5-1-16,-5 5-2 16,11-4-2-16,-11-6 1 15,6-5 3-15,-12 0 1 16,0 0-4-16,6 0 1 16,0-10-2-16,17 5 0 15,0 0 2-15,5-10 0 0,-11 0 2 16,12 0 1-16,-12 0-1 15,23 0 1-15,6 0-4 16,5 0-2-16,0-5 2 16,-17 0 0-16,6 0-2 15,5 5 2-15,12-5 1 16,0 0 2-16,-11 5 1 16,-7-10 1-16,13 5-2 15,-7 5-2-15,12-10-2 16,0 5 1-16,-17-10 3 15,0 0 3-15,-12 5 0 16,6 0 0-16,0 5-3 16,6-1-2-16,-6 1 1 15,-5-5-1-15,-12-5 2 16,-5 10 1-16,-1 0-4 0,1 0-1 16,5 0 1-16,0 5 2 15,1-5 0-15,-7 0-1 16,-5 0 1-16,-6-5 1 15,-5 0-3-15,-6 0-2 16,5-5 4-16,6 0 1 16,12 0 0-16,0 0-2 15,-7 4 1-15,1 6-1 16,-5-10 0-16,-7 0 2 16,1 0-6-16,5-5 1 15,6-5 1-15,5 0 1 16,7 0 3-16,-1-1 3 0,-6 6-2 15,-5-5-2-15,-5 5-3 16,-7-5 1-16,6 0 3 16,6-5 1-16,0-1-4 15,6 6 1-15,-1-5 0 16,-11 0 0-16,-5 5 0 16,-12-5 0-16,-5 4 0 15,0-4 2-15,-18 0-1 16,1 0 2-16,-6 10-4 15,-6-15 0-15,-5 4 1 16,-1-4 2-16,-5-5-1 16,0 0 2-16,0 4-2 15,0-9-1-15,-6 5 3 0,1 0 0 16,-7-1-1-16,-5 6 1 16,0-15-4-16,-5 5 0 15,-7-1 1-15,1 1 0 16,-6-15 0-16,0 4 0 15,0 1 0-15,0-5 2 16,-5-6-1-16,-1 6-1 16,-5 5 3-16,-6-1 0 15,0 6-1-15,-6 0 1 16,-16 4-4-16,-1 1 0 16,-11 5 1-16,-11 5 0 15,-6 5 0-15,0 9 0 16,0 6-7-16,-5 10-3 0,-12-5-30 15,-11 5-13-15,-18-10-114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09:30:13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12829 3096 80 0,'0'0'33'0,"0"0"-26"0,0 0 7 0,0 0 1 0,0 0 3 15,-6-10 1-15,1 10 1 16,-1-5 0-16,0 5-7 15,-5 0-3-15,5 0 1 16,1 0 0-16,-1 0-5 16,-5 0 0-16,-1 0 4 0,1 5-2 15,0 5 1-15,0-10-3 16,-1 15 1-16,1-10-6 16,0 5-1-16,-6 0 4 15,0 0 5-15,0 0-3 16,0 0 2-16,0-5-3 15,-6 0 2-15,0 1-4 16,1-1 0-16,-1-5-1 16,0 5 1-16,-5 0-2 15,0 0-1-15,0 0 1 16,-1-5 1-16,1 5 1 16,-6-5 1-16,11 0 0 0,-5 0 0 15,5 0-5-15,1 5-1 16,-6 0 3-16,5 0 3 15,0 5-1-15,6-10 0 16,-5 0 1-16,5 0 0 16,0 5-2-16,0-5 1 15,0 10-2-15,0-10 2 16,0 0-2-16,-6 5-1 16,0 5 3-16,1-10 0 15,-6 5-1-15,-1 5 1 16,1-10-2-16,-6 5 2 15,0 5-2-15,0-10 2 0,0 0-2 16,0 0-1-16,6 0 3 16,0 5 0-16,-1 5-4 15,1-10 1-15,0 0 2 16,-1 5 1-16,7 0 1 16,-1 0 0-16,6 0-5 15,0 0 1-15,6 0 0 16,-1 1 2-16,1-1-3 15,0 0 0-15,0 0 1 16,-1 0 2-16,1 0-3 16,0 0 0-16,-1 5 1 15,7-5 2-15,-1 5-1 16,-5-5-1-16,5 5 1 16,0 0-1-16,-5 0 0 0,5 5 0 15,1-10 0-15,-1 5 2 16,0 5-3-16,1-10 0 15,-1 5 1-15,0 6 0 16,6-11 0-16,0 5 2 16,0 0-3-16,0 0 0 15,0 5 1-15,-5 0 0 16,-1 0 0-16,6 5 0 16,-6 0 0-16,1 0 0 15,-1 0 0-15,0 6 0 16,6-11 0-16,0 5 0 0,0 0 0 15,0 0 0-15,0 0 0 16,0 0 0-16,0 0 0 16,0 1 0-16,0-1 0 15,0-5 0-15,6 10 0 16,0-10 0-16,-1-5-3 16,1 5 2-16,0 0 1 15,-1 0 2-15,1 0-3 16,0 1 0-16,-1-1 1 15,1 0 2-15,0 0-1 16,5 0-1-16,-5 0-2 16,-1-5 1-16,1 5 1 15,5 0 0-15,1-10 0 16,-1 10 0-16,0 0 0 0,1 1 0 16,-1-1 0-16,6 0 2 15,0 0-3-15,0 0 0 16,5 0 1-16,1 5 0 15,0 5 0-15,5-10 0 16,0 5 0-16,1 1 2 16,-1-1-1-16,0 0-1 15,6-5-2-15,-6 0 1 16,1 0 1-16,-1 0 0 16,6 0 0-16,-6 0 2 15,1 0-3-15,-1 1 0 16,0-1 1-16,1 0 0 15,-7-10 0-15,1 5 2 16,-1 0-1-16,1 5-1 0,0 0-2 16,-1 0 1-16,1 0 1 15,0 0 0-15,5 0 0 16,0 0 2-16,1 1-1 16,4-1-1-16,1-5 1 15,0-5-1-15,6 5-3 16,5-10 2-16,-5-10 1 15,0 5 0-15,-7 5 0 16,1-15 2-16,-5 15-3 16,5-10 0-16,-6 5 1 15,0 5 2-15,1-11-1 16,-1 6 2-16,-5 0-4 16,-1 0 0-16,1-5 1 0,-1 5 0 15,1 0 0-15,0 0 0 16,-1 0 0-16,1 0 0 15,0 0 0-15,5 0 0 16,0 0 0-16,1-5 0 16,-1-5-3-16,0 0 2 15,0-5 1-15,1 0 2 16,-7 5-1-16,1-11-1 16,0 6 1-16,-6 0-1 15,0 0 0-15,0 0 2 16,0-5-3-16,-6 0 0 15,0-1 1-15,0-4 2 0,1 0-3 16,-1 0 0-16,0 0 1 16,1-5 2-16,-1-1-1 15,0 6-1-15,1-15 1 16,-1 10 1-16,0-1-3 16,1 1 0-16,-1 0 1 15,0 5 2-15,-5-10-3 16,0-1-2-16,-6 1 4 15,0 0 1-15,0 0 0 16,-6-1 1-16,-5 6-2 16,-1-5-1-16,1 5 1 15,-6 5 1-15,-6 9-1 16,1-9 2-16,-1 15-2 16,0-10-1-16,-5 5-2 15,0 0 1-15,0 0 1 16,-1 0 2-16,1-1-1 0,5 6-1 15,-5 0 1-15,0 0-1 16,-1 0 2-16,1 0 1 16,6 0 1-16,-1 5 0 15,0 0 0-15,1 0 0 16,-1 0 0-16,0 0 0 16,1-1-2-16,-1 6-2 15,-5 0 1-15,-1 0-1 16,1 0 2-16,-6 0 1 15,-5 5-1-15,-1 0 1 16,0 5-4-16,-5 0 0 16,5 0 1-16,1 0 0 0,-1-5 2 15,1-5 1-15,-7 0-4 16,7-5 1-16,5 0 0 16,0 0 0-16,6 5 0 15,-1 0 2-15,1 5-1 16,5 5-1-16,1 5 1 15,-1 0-1-15,0 5 0 16,1 0 2-16,-7 1-3 16,7-1 0-16,-1 0 1 15,-5 0 2-15,0 0-1 16,-6-10-1-16,0 5-2 16,0 5 1-16,-6 0 1 15,0-10 2-15,1 10-3 0,-1-5 0 16,6 0 1-16,0 6 0 15,0-1 0-15,0 0 2 16,6 5-1-16,0 0-1 16,5 0 1-16,1 5-1 15,-1-10 0-15,6 5 0 16,0 1 0-16,6-6 0 16,-1 0-3-16,7 0 2 15,-1 0 1-15,0 0 0 16,6-5 0-16,-5 5 0 15,-1 0 0-15,6 5 0 16,0 6 0-16,0-11 0 16,0 5 0-16,0 5 0 0,0 0-3 15,6 5 2-15,-6 0 1 16,5 11 0-16,1-11 0 16,0 5 2-16,-1-5-1 15,1 0-1-15,0 1-2 16,-1-6 1-16,1 0 1 15,0 0 2-15,-1-5-1 16,1 0-1-16,0 5 1 16,-1-4 1-16,1-1-3 15,5-5-2-15,1 0-1 16,-1 0 3-16,6-5-2 16,5 0 1-16,1 5 2 15,0-10 0-15,5 5 0 16,0 5 0-16,1-10 0 0,-1 10 0 15,0 1 0-15,6-1 0 16,0 0 0-16,0 0 0 16,0 0 0-16,0 0 2 15,-6 0-3-15,6 0 0 16,-5 0 1-16,-1 0 0 16,0 0 0-16,-5 1 2 15,-1-1-3-15,1 0 0 16,0-5-1-16,-1 0 0 15,1 0 2-15,0 5 2 16,-1 0-1-16,1-5-1 16,0 5 1-16,5-5-1 15,0 5 0-15,0-5 0 0,6 0 0 16,0 1 0-16,6-11 0 16,0 0 0-16,-1 0-3 15,-5-11 0-15,6 6 2 16,-6-5 0-16,-6 0 1 15,6 0 2-15,-6-5-1 16,1 0 2-16,-1 0-4 16,0 0 0-16,-5 0 1 15,-1 0 0-15,1 0 0 16,0-5 2-16,-1 4-3 16,7-9 0-16,-1 0-1 15,0 0 0-15,1 0 2 16,5 5 0-16,-1-5 0 15,7-1 0-15,0 11 0 0,-1-15 2 16,7 15-1-16,-1-15-1 16,6 5-2-16,-6 0 1 15,0-1 1-15,-5-4 2 16,0 0-1-16,-6-5 2 16,-6 5-4-16,-6-1 0 15,1 1-1-15,-6-5 0 16,-6-5 2-16,1 5 0 15,-7-6 2-15,1 6 3 16,-6 0-4-16,-6 5-1 16,1 0 0-16,-1-1 0 15,-5 1 0-15,-1 0 2 16,-5-5-3-16,0 5 0 0,-11 0 1 16,0-1 0-16,0 1 0 15,-6 5 0-15,0 0 0 16,-6 0 2-16,0 0-1 15,6-1-1-15,-5 1 1 16,5 5-1-16,0-10 0 16,0 15 0-16,0-10-3 15,0 5 2-15,6 4 1 16,-1 1 2-16,1 5-1 16,6 5 2-16,-1 0-2 15,6 0 2-15,0 5-4 16,0-5-2-16,0 0-23 0,0 5-10 15,6-5-30 1,-1 5-13-16,-5-5-29 16</inkml:trace>
  <inkml:trace contextRef="#ctx0" brushRef="#br0" timeOffset="18466.6848">16095 4691 44 0,'0'-11'16'0,"0"11"-12"0,0 0 16 15,0 0 7-15,0 0-6 16,-6-5 1-16,0 0-9 15,1-5 0-15,-1-5-2 16,-5 0 3-16,-1 0-3 16,1-5-1-16,0 0-2 15,-1 0 0-15,1 0-4 16,5 5-3-16,-5-1 0 0,0 1 5 16,5 5 4-16,-5 0-1 15,-1 0 2-15,1 5-2 16,0 0 0-16,-1 0-5 0,1 0-1 15,-6 5 1-15,0 0 0 16,0 0 2-16,0 0 3 16,-5 5-2-16,5 0 1 15,0 0 1 1,0 5 2-16,0 0-3 0,0 5 0 16,0-10-1-16,0 10 1 15,0 1-2-15,0-1-1 16,0 0-1-16,0 0 2 15,0 5-3-15,0-5 0 16,0 0 1-16,0 0 0 16,0 0 0-16,0 0 0 15,0 11-2-15,0-11 1 0,0 0 0 16,0 5 1-16,0 5 0 16,0-15 2-16,6 10-3 15,-6-5-2-15,5 5 2 16,1 1 0-16,0-1 1 15,0 0 0-15,-1 0 0 16,1 5 0-16,0-10 0 16,-1 0 0-16,1 5-5 15,0 0 1-15,5-4 0 16,0 4 0-16,1 0 0 16,5 0 2-16,0 5-3 15,0 5 0-15,0-10 1 16,5 6 2-16,1-1-1 15,0 0-1-15,-1 5 1 0,7 5-1 16,-1-5-3-16,0 1 2 16,6-1 1-16,0-5 2 15,0 0-3-15,6 0 0 16,-1-5 1-16,1 0 0 16,5 1-3-16,1-6 2 15,-1 0 1-15,0 0 0 16,1-10 0-16,-1 5 2 15,0 0-1-15,0 0-1 16,1-5 1-16,-1 0 1 16,-5-5-3-16,-1 0 0 15,1 0 1-15,0 0 2 16,-1 0-3-16,1 0-2 0,0-5 2 16,-6 0 2-16,-1 0 0 15,1 0-1-15,0-5 1 16,0 0-1-16,6 5 0 15,-6-10 2-15,0 0-1 16,0 0-1-16,0-11-2 16,0 6 1-16,6-5 1 15,-6 0 0-15,0 0 0 16,0 5 0-16,0-5 0 16,-1 4 0-16,1 6 0 15,0-10 2-15,0 0-3 16,0 5 0-16,0 0 1 15,-5-5 0-15,5 5 0 0,-6-1 2 16,0-4-1 0,-5 5-1-16,0 5 1 0,-6-10 1 15,0 5-1-15,0-5 2 16,-6 5-2-16,-5-1 2 16,-1 1-2-16,1 0-1 15,-6 0 3-15,0 5 2 16,0-10 0-16,-6 5 0 15,1-5-1-15,-1-1 0 16,1 6-5-16,5 0 1 16,0 0 0-16,0 5 0 15,0-10 0-15,5 10 2 16,1 0 3-16,0-1 2 16,-1 1-3-16,1 5-1 0,0-5-1 15,-1 5-2-15,1 0 1 16,5 0 1-16,1 0-1 15,-1 0 2-15,0 0-4 16,1 0-2-16,-1 0 2 16,6 5 2-16,0 0 0 15,0 5-1-15,0-10 1 16,0 10 1-16,0 0-6 16,0 0 1-16,0 0 1 15,0 0 3-15,0 0 0 16,0 0-1-16,0 0 1 15,0 0 1-15,0 10-1 0,0-10-1 16,0 0 1 0,0 0-1-16,0 0 0 0,0 0 2 15,0 0-3-15,-6-10-2 16,-5 5-3-16,0 5 1 16,-1-10-37-16,1 5-14 15,0 5-25-15,0-11-10 16,11 11-10-1</inkml:trace>
  <inkml:trace contextRef="#ctx0" brushRef="#br0" timeOffset="22414.4492">20435 6693 76 0,'0'0'30'0,"0"0"-24"0,0 0 13 0,0 0 2 0,0 0 2 15,0 0 3-15,0 0-5 16,0 0-1-16,-11 0-7 16,5 0 0-16,-5-5-8 15,5-1 1-15,-5 1 1 0,0 0 3 16,0 0 1-16,-1 0 1 16,1 0 2-16,0-5-5 15,-1 5-3-15,1 0-1 16,0 0-1-16,-1 0 2 15,1 0 3-15,0 5-2 16,-6 0-2-16,0 0 0 16,0 0-1-16,0 0 2 15,0 0 1-15,0 0-1 16,0 0 1-16,-6 5-2 0,1 0 2 16,-1 5 0-16,0 0 1 15,-5 0-2-15,0 5-1 16,-1 1-1-16,1-1 0 15,0 0 0-15,5 0 0 16,1 0-2-16,-1 0 1 16,0 10-4-16,1-10 0 15,5 0 3-15,0 0 3 16,0 6-2-16,5-6-2 16,1 5 2-16,0-5 0 15,-1 5-1-15,1 0 1 16,0 0-2-16,5 5-1 0,0 6-2 15,1-11-1-15,-1 5 2 16,6 0 2-16,6 0-2 16,-1 0 0-16,1 10 1 15,0-4 2-15,-1-1-1 16,1-5-1-16,0 5 1 16,-1 0-1-16,1 6 0 15,5-1 0-15,1-5 0 16,-1 0 0-16,0 5-3 15,1-4 2-15,-1 4 1 16,0-5 2-16,6 0-1 16,0 0-1-16,0-5 1 15,6 6-1-15,-1-11 0 16,1 0 0-16,0 0 2 16,-1 0 1-16,7 0-4 0,-1-5 1 15,0 0 0-15,6 0 2 16,-5-4-3-16,5-1 0 15,-1-5 1-15,-4-5 0 16,-1 0-3-16,0-10 2 16,-5 5 1-16,5-11 0 15,-5 1 0-15,0-10 0 16,-1 5 0-16,-5 0 0 16,6 5 0-16,-6-5 0 15,11 0 0-15,-11-6 0 16,0 6 0-16,0 0 2 15,6-10-3-15,-6 0-2 16,0 0 4-16,0-6 1 16,0 1 0-16,0 0-2 0,0 0 1 15,-6 5-1-15,0-6 0 16,0 6 0-16,1 0 0 16,-7 5 0-16,1 5 0 15,0-10 0-15,-1 4 0 16,1-4 2-16,-6 0-3 15,0 0 0-15,-6 0 3 16,-5 5 1-16,0-6-1 16,-6-9-2-16,0 10 1 15,0-5-1-15,0 5 0 16,0-1 2-16,0 1-1 16,0 10-1-16,0-10 1 15,-6 5 1-15,1 0-1 16,-1 0-1-16,0 4 3 15,-5 1 2-15,0 0 0 0,5 0 0 16,-5 5-1-16,0 0 2 16,-1 0-3-16,1-5-2 15,0 10 2-15,5 0 0 16,0 4-1-16,1 1-2 16,5 0 1-16,0 0 1 15,0 5-1-15,6 0-1 16,-1 0-2-16,1 0 1 15,0 5 1-15,-1 0 0 16,1 0-5-16,5 1 1 16,-5 4-18-16,5-5-8 0,1 0-28 15,-1 0-11-15,6-5-50 16</inkml:trace>
  <inkml:trace contextRef="#ctx0" brushRef="#br0" timeOffset="27442.3433">9382 8292 56 0,'6'-10'22'0,"0"10"-18"0,-1 0-2 16,-5 0-2-16,0 0 2 15,0 0 1-15,0 0 1 16,-11 0 0-16,-6-5 13 16,-6 5 8-16,-5-10-3 15,0 5-3-15,-6 5-3 16,-6-10 0-16,6 5-2 16,0 5 1-16,0-10-6 0,0 5-1 15,6 5-4-15,0-10-1 0,0 10 3 16,-1-5 1-16,1 5 1 15,0 0-2-15,-1 0-1 16,1 0-1-16,0 0 2 16,-1 0 1-16,1 0 1 15,0 0 2-15,0 0 1 16,-1 0 1-16,1 15 0 16,0-10-6-16,-1 10-2 15,1 0 0-15,0 5 0 16,-1 10 2-16,1 5 1 15,0 6 3-15,5 4 1 16,1 0-3-16,5 6-3 0,5-1-2 16,1 0 0-16,5 0-4 15,6 1 0-15,0-1 1 16,0 0 0-16,0-14 0 16,6 9 0-16,5-5 2 15,1 0 3-15,5 1 2 16,0 4 1-16,5-10-4 15,7 5-1-15,4-4 1 16,7-6 2-16,5 0-5 16,6-10-1-16,0-10 2 15,0-10 1-15,-6 0 1 16,1-15 0-16,-1-15 0 16,-5 5 0-16,-1-6-2 0,1 1 1 15,-6-5 2-15,-6 0 2 16,0 5-3-16,-5-11-3 15,0 1 0-15,-1 0 1 16,-5-10-1-16,0 4-1 16,0-4 1-16,-5-5-1 15,-1-6 0-15,-5 11 2 16,-6-5-1-16,0 4-1 16,-12 16 3-16,1-5 0 15,-12 10-1-15,-5 5 1 16,-6 10-2-16,0 5-1 15,0-1 3-15,0 6 2 16,-5 0 0-16,-1-5 0 0,0 5-3 16,1 0-2-16,-1 0 1 15,6 5-1-15,0 0-5 16,6 10-1-16,0 0-50 16,5 10-23-16,0 1-56 15</inkml:trace>
  <inkml:trace contextRef="#ctx0" brushRef="#br0" timeOffset="30925.6298">21352 8262 88 0,'-11'5'33'0,"0"5"-26"0,5 5 9 0,0-5 5 0,1 5-8 15,-1 0 0-15,6 5-1 16,0 1 2-16,0 4-3 15,0 10-1-15,0-5-4 16,6 10 1-16,-1 6-4 16,7-1 3-16,-1 0 0 0,-5 11-2 15,-1-16-1-15,1 5 3 16,-6 0 1-16,0-4-1 16,0 4-1-16,-6-15 3 15,6-5 3-15,0-5-2 16,0-5 2-16,0-5 0 15,0-10 3-15,0-5-7 16,0-10-2-16,6-5-5 16,0-5-1-16,-1-10-1 15,1-10-2-15,0-1 0 0,-1-9 3 16,1-5 0-16,0 4 3 16,-1-9-3-16,1 10 0 15,0 4 1-15,-1 11 0 16,1 5 2-16,0 10 1 15,-1 5-4-15,1 4-1 16,0 6-2-16,-1 10 3 16,1 10-2-16,-1 11 1 15,1 14 2-15,0 15 2 16,-1 0-1-16,1 6 2 0,-6 9-4 16,0-5 0-16,0 1 3 15,0-1 1-15,6 6-1 16,-1 4 1-16,1-5-7 15,5-9 1-15,1-11 1 16,-1-5 3-16,-5-10 2 16,-1-9 1-16,1-6-2 15,-6-15 1-15,0-10-44 16,-6-11-17-16,-5 1-33 16</inkml:trace>
  <inkml:trace contextRef="#ctx0" brushRef="#br0" timeOffset="31706.5383">21115 9027 108 0,'-6'-6'44'0,"6"6"-35"0,0 0 7 0,0 0 2 15,0 0-4-15,0 16 0 16,6-1-4-16,-1 0-1 15,1 15-5-15,0-5-3 0,5 5 2 16,0 0-2-16,6 6-1 16,0-1 1-16,0 0 1 15,0 0 3-15,0-5 4 16,0 1 0-16,0-1 2 16,0-5 0-16,0-5 1 15,6-5-6-15,-1-5-2 16,1-10 2-16,5-15 3 0,1-10-2 15,4-10 1-15,7-10-5 16,5-6 0-16,6-4-1 16,0 5 1-16,-5 4-4 15,-1 1 0-15,-6 10 1 16,-5 5 0-16,-5-1 0 16,-12 11 0-16,-23 5-108 15,-22 0 15 1</inkml:trace>
  <inkml:trace contextRef="#ctx0" brushRef="#br0" timeOffset="33642.5332">25071 9353 104 0,'-12'-5'38'0,"12"5"-29"0,-5 0-5 0,5 0-3 0,0 0-1 16,0 0 2-16,0 0-1 15,0 0 2-15,0 0 13 16,-6 0 7-16,-5-5-3 16,-1 0 1-16,1-5-3 15,0 0 0-15,5 5-9 16,-5-10 1-16,-1 0 1 0,1 0 0 15,0-10 1-15,-1 5-4 16,-5 0 0-16,0-1 1 16,1 6 2-16,-7 0-3 15,0 0-3-15,1 0 0 16,-1 5-1-16,-5-5 0 16,-1 0 0-16,1 5 0 15,0 5 2-15,-1-10-1 0,1 5 0 16,0 5-1-16,0-11 0 15,-1 11 0-15,1 5 2 16,-6 0-1-16,6 5 2 16,-1 11-6-16,1-1-1 15,0 0 2-15,5 0 1 16,1 15 1-16,-7-10 2 16,1 10-5-16,5 6-3 15,1 4 1-15,-1-5 0 16,0 5 3-16,1-10 1 0,5 6-1 15,-6-1-2 1,6 5 1-16,0-10-1 0,6 5-3 16,0 1 2-16,5-1 1 15,0 0 2-15,1 0-3 16,5 6 0-16,0 4 1 16,-6 5 0-16,6 5 0 15,0 1 2-15,-6-1-1 16,6 0-1-16,0 1 1 15,0-6 1-15,6-5-3 16,5-4 0-16,1-6-1 16,5-5 0-16,5 0 0 15,6 0 0-15,1-15 2 16,5 6 2-16,0-6-1 16,5-5 2-16,7-5-2 15,5-5-1-15,5-5 1 0,1-5-1 16,11-5 0-16,-6-1 0 15,0-4 0-15,0 5 2 16,-5-15-1-16,0 0 2 16,-1 0-4-16,1-6-2 15,-1-4 2-15,1 5 2 16,5-10 0-16,0-6-1 16,-5 6 1-16,-6 5-1 15,0 5 2-15,-11-11 1 16,-1 6 3-16,-11 5 1 15,-5-5-1-15,-6 0 1 0,-6-1-4 16,-5 1-2 0,-6-5 0-16,-6 0-1 0,-5-16 0 15,-6 6 0-15,0 5 0 16,-6-1 2-16,1 6-1 16,-1 5 2-16,-5 5-4 15,0-1 0-15,-1 11 1 16,1 5 2-16,0 5-1 15,-1 0-1-15,7 15-13 16,-1 0-4-16,6 15-40 16,0 10-17-16,6 10-44 15</inkml:trace>
  <inkml:trace contextRef="#ctx0" brushRef="#br0" timeOffset="34230.2377">9620 10742 28 0,'-34'-35'11'0,"23"25"-9"0,-6-11-5 0,6 16-2 15,-1-5-5-15,-5 0-1 16</inkml:trace>
  <inkml:trace contextRef="#ctx0" brushRef="#br0" timeOffset="34890.0623">9365 10551 148 0,'-22'0'55'0,"5"0"-43"0,0 5 8 0,5 0 2 0,1-5-4 15,0 0 1-15,-6 0-6 16,0 0-3-16,0 5-5 15,-6 0 1-15,1 0 0 0,-7-5 0 16,1 5 1-16,0-5 0 16,-1 0 1-16,-5 0-2 15,1 0-1-15,-1 0 1 16,-6 0 1-16,0 0-1 16,1 0 1-16,5 0-4 15,0 0 0-15,0 5-3 16,-6 0-1-16,6 0 1 15,0 5 0-15,0 0 0 0,0 5 2 16,0 5-3-16,0 5 0 16,1 6 1-16,-1 4 2 15,5 5 1-15,1 5 1 16,0-4-2-16,-1-1 1 16,7 5-2-16,-1-10 2 15,6 5-2-15,6 1-1 16,5-1 1-16,6-10-1 15,0 5-3-15,11 1 2 16,6-1 1-16,12 0 0 16,-1 10-3-16,12-10 2 15,-1 11 1-15,12-1 0 0,6 0 2 16,5 1 1-16,0-1-1 16,-5-20-2-16,0 0 1 15,-7-5 1-15,-4-10-3 16,-1-5-2-16,-5-10 10 15,-6-10 8-15,0-10 1 16,-6-15 0-16,-6-5-4 16,-5-11-2-16,-5 1-4 15,-7-5-1-15,1-1-6 16,-6-4 1-16,-6-1 4 16,1 1 2-16,-7 5-5 15,1 4 0-15,-6 11-1 16,0 0 2-16,-5-1-1 15,-7 16-1-15,1 5-8 0,-6 15-5 16,0 15-64-16,-11 25-28 16,-12 6-11-1</inkml:trace>
  <inkml:trace contextRef="#ctx0" brushRef="#br0" timeOffset="37335.6654">25733 9826 60 0,'-6'-5'24'0,"0"5"-18"0,1 5 15 0,5-5 7 16,-6 10 0-16,0 5 3 15,6 6-4-15,0 9 1 16,0 0-14-16,0 15-3 16,-5 5-7-16,-1 1-3 0,1 9 2 15,-1-10-2-15,-5 1 2 16,-1-1 2-16,-5 0 2 16,-5-4 3-16,-7-6 4 15,-5 0 1-15,-5 0 0 0,-7-9-5 16,-4 4-2-1,-7-5-4-15,0 0-1 16,1-5-1-16,-1-5-2 0,-5-5 1 16,-12 1-1-16,-5-11-3 15,-11 5 2-15,-12 5 1 16,0-10 2-16,6 5-1 16,-6 5-1-16,0-10 1 15,0 10 1-15,-6 5-1 16,-5 0 2-16,6 5-4 15,5 6-2-15,0 9 2 16,0-10 0-16,-11 5 1 16,-6 5 0-16,0 1 0 15,6-1 0-15,5-10 0 0,1 5 0 16,-1-4 0-16,-5-1 0 16,0 0 0-16,5 5 2 15,1 5-1-15,16-4 2 16,7-1-4-16,4-5 0 15,7 0 5-15,10 0 2 16,7 0-2-16,5-4-3 16,11 4-3-16,12-10-1 15,5 5-1-15,12 0 0 16,5-5 0-16,12 0 0 16,0-4-13-16,5-11-4 15,0-5-20-15,-5-5-7 16,-6-11-34-16</inkml:trace>
  <inkml:trace contextRef="#ctx0" brushRef="#br0" timeOffset="37787.774">21845 11496 172 0,'-34'-25'66'0,"22"15"-52"0,1 0-8 0,5 10-7 15,1-5-22-15,-1 0-5 16,0 5-6-16,1 0 1 15,5 0 27-15,0 0 12 16,-12 0 18-16,1 10 11 16,0 5-2-16,-6 10 1 15,-6 10-13-15,1 11-3 16,-1 4-10-16,0 0-5 0,1 6-2 16,-1-11-1-16,0 0 2 15,6-5 1-15,12-9 1 16,10-6-2-16,12-10 1 15,17-10 2-15,12-10 4 0,10-15-4 16,6-5-1-16,1-11-20 16,-1-4-7-16,6-10-67 15,11-11-31 1,-11 11 59-16</inkml:trace>
  <inkml:trace contextRef="#ctx0" brushRef="#br0" timeOffset="38838.6006">23288 12085 132 0,'-11'-10'52'0,"11"10"-41"0,0-10-7 0,0 5-6 16,0 0-1-16,0-5 1 15,0 0 2-15,-6-6 2 16,0 1-1-16,-5 0 2 16,0 0 9-16,-1 0 7 15,-5 5-1-15,0 5 1 16,-5-10-4-16,-7 15 1 16,1-10-9-16,-6 5 0 0,0 0 0 15,0 0-1-15,0 5-1 16,6 0-1-16,0 5 0 15,-1 5-2-15,1 5-2 16,-6 10 1-16,0-10-1 0,-5 0 2 16,-1 5 1-16,-5 6 3 15,-1-1 3-15,1 10-6 16,0 5-4-16,0 15 0 16,-1 1 0-16,12 9 1 15,6 1 2-15,5-6-3 16,6 0-2-16,12 6-1 15,10-6 3-15,7 0 0 16,10 6 1-16,7 9-3 16,5-9 0-16,11-6 2 15,0-10 0-15,0-9-2 16,1-26 2-16,10-10 3 16,12-20 1-16,6-6-1 0,5-9-2 15,0-10-4-15,0 0-2 16,1-5 0-16,-7-1 4 15,-10-14 1-15,-7 0 1 16,-11-6 0-16,-11-4 2 16,-5-6 8-16,-18 11 5 15,-5-1-1-15,-12 1 2 16,-11 10-9-16,-6 4-4 16,-5 6-7-16,-6 0-2 15,-11 15-52-15,-6 0-22 16,-6 9-10-1</inkml:trace>
  <inkml:trace contextRef="#ctx0" brushRef="#br0" timeOffset="39784.8585">24482 12688 80 0,'0'5'30'0,"-6"0"-24"0,1-5 17 16,5 0 5-16,-12 6-4 15,1-1-2-15,-6 0-6 16,0 0 0-16,0 0-9 16,0 0-2-16,6 5-3 15,0 0-4-15,-1-5 1 0,7 5-1 16,-1 5-2-16,6-10 3 16,6 5 0-16,11 5 9 15,11-15 7-15,11 0-1 0,7 0 2 16,10 0-5-1,1 0-1-15,-1 0-6 0,-5 0-1 16,-5 0 1-16,-7 5 0 16,-10-5 2-16,-7 10 1 15,-5-10 5-15,-5 0 5 16,-7 0 0-16,-10-10 1 16,-12 5-9-16,-12 5-3 15,-10-10-4-15,-12 5-2 16,-6 5 1-16,-5-10-1 15,0 10-3-15,5 10 2 0,12-10 1 16,5 5 0 0,6 5-3-16,12-10 0 0,5 5-3 15,5 5-1-15,12-10 1 16,12 0 4-16,10 0 1 16,18 0 1-16,5-10 2 15,12 5 3-15,11 5-2 16,-12-10-2-16,1 5 2 15,-12 5 0-15,-11-10-1 16,-11 5 1-16,-18 5-9 16,-22 0-1-16,-28 5-56 15,-23 5-25-15,-5 5-6 16</inkml:trace>
  <inkml:trace contextRef="#ctx0" brushRef="#br0" timeOffset="42786.5917">13576 16778 88 0,'-6'0'33'0,"1"0"-26"0,-1 0 0 0,6 0-1 16,0 0-4-16,-11 0-2 16,5 0 12-16,-5 0 4 15,0 5 9-15,-1 0 5 16,1 0-5-16,0 0-3 16,-1 0-6-16,1 0-2 15,0 5-8-15,-1 0-2 0,1 5 0 16,0 5-2-16,-1 6 1 15,1 9-2-15,5 0-1 16,1 15 3-16,-1 1 0 16,6 4-1-16,0 0 1 15,0 1-4-15,0-6 0 16,0 0 3-16,6-20 1 16,-1 1-1-16,-5-11-2 15,6-5 5-15,0-10 1 0,-1-5 2 16,1-10 0-16,0-5-4 15,-1 0-1-15,-5-11-3 16,0 6-1-16,0 5 1 16,0 0 2-16,0 0-1 15,0 5-1-15,0 0-2 16,6 0 1-16,0 0 1 16,-1-5 0-16,1 5-3 15,0 0 2-15,-1-1 1 16,-5 1 2-16,0 5-1 15,6 0-1-15,-6 0 1 16,6 0-1-16,-1 5 0 16,1 0 0-16,0 0-3 0,-1 0 2 15,1 0 3-15,5 0 1 16,1-5 3-16,-1 0 3 16,6 5-2-16,0-10 1 15,0 5-3-15,0 5 2 16,0-10-4-16,0 5-2 15,0 5 0-15,5 0-1 16,1 0 2-16,0 0 3 16,-1 0-4-16,1 0-1 15,0 0-5-15,-1-10 1 16,6 5 4-16,1 5 4 16,-1-10-3-16,6 5-1 15,0 5 0-15,0-10 0 0,6 5 0 16,-7 0 0-16,7 0 0 15,-6 5 0-15,0 0 0 16,0 5 0-16,6 0 0 16,-1 0 0-16,1-5 0 15,11 0 2-15,0 0-3 16,0-5 0-16,5 0 1 16,1 0 2-16,-1 0 1 15,1 5 1-15,-6 0-5 16,0 0 1-16,-6 0 0 15,0 0 0-15,-5 0 2 16,0 5 1-16,-1-5-4 16,1 0 1-16,0 0 0 0,-1 0 2 15,6 0-1 1,1 0 2-16,-1 0-2 0,0 0-1 16,1 0 1-16,-1 0-1 15,0-5 0-15,0 0 2 16,1 5-3-16,-7 0 0 15,1 0 1-15,-6 0 2 16,0 0-3-16,-6 0 0 16,0 5 3-16,1 0 1 15,-1 0-4-15,0 0 1 16,1 0 2-16,-1 5 1 16,0-10 1-16,0 5 2 15,1 5-5-15,-1-10-1 0,0 5 0 16,-5 5 0-16,0-10 0 15,-6 0 2-15,-6 0-3 16,0 0 0-16,1 0-1 16,-7 0 0-16,1 0-64 15,-6-15-30-15,-11-10-12 16</inkml:trace>
  <inkml:trace contextRef="#ctx0" brushRef="#br0" timeOffset="43747.9212">16276 16738 108 0,'-17'0'41'0,"5"0"-32"0,-5 5 20 0,12 5 6 15,-7-10-8-15,1 5-1 16,5-5-4-16,6 0 1 16,-5 0-13-16,-1 0-1 0,-5 0 1 15,5 0 0-15,1 0 4 16,-7-5-5-16,7 5-1 15,-7-10-2-15,7 5-1 16,-1 5-1-16,0 0 2 16,1-10 1-16,-1 10 3 15,0-5-7-15,6 5-2 16,0 0-1-16,0 0 2 16,0 5-1-16,6 5 2 15,0-5 2-15,5 5 4 0,6 5-2 16,6-5-2-1,-1 10-2-15,12 0-3 0,0 5 1 16,6 5 1-16,-1 6-1 16,1-6-1-16,5 5-2 15,-11-5 1-15,0 0 1 16,0-4 2-16,0-1-3 16,-6 0 0-16,1-10 3 15,-1 0 1-15,-5 0-1 16,-6-10 1-16,0 5-2 15,-6-5 2-15,-6 0 2 0,-5 0 2 16,-11 5-3 0,-6 0-3-16,0 6 0 15,-11-1-1-15,-12 5 0 16,-11 5 2-16,-11 5-1 0,-11 15 2 16,-12-9 0-16,5 4 1 15,7 5-2-15,11 5 1 16,11-14-4-16,11-1 0 15,6-5-56-15,17-5-27 16,6 0-41 0</inkml:trace>
  <inkml:trace contextRef="#ctx0" brushRef="#br0" timeOffset="60620.6438">26655 12095 4 0,'0'5'0'0</inkml:trace>
  <inkml:trace contextRef="#ctx0" brushRef="#br0" timeOffset="62077.6875">26638 12090 148 0,'0'0'57'0,"0"0"-44"0,-5-5 7 0,5 0 1 0,-6 5-7 16,6-5 2-16,-6 0-9 15,6 0-2-15,0 0-3 16,0-5 3-16,0 0 4 0,0-1 1 16,0 1 4-16,0 0 2 15,-5 5 2-15,-1-10-8 16,0 5-1-16,1 5-3 16,-1-10 1-16,0 0 0 15,1 0 3-15,-7-5-1 16,7 5 0-16,-7 0-1 15,7-1 2-15,-7 1-3 16,7 0 1-16,-12 0-5 16,5 0-2-16,-4 0 0 15,-1 5 1-15,0 5-1 16,0-10 2-16,0 0 0 0,0 5 1 16,0-5 0-16,0 5 0 15,-6-1-2-15,-5 1-2 16,-1 0 3-16,-5 5 2 15,1 0-4-15,-1 5-1 16,-6 0 0-16,0 0 2 16,6 0-1-16,0 0 2 15,0 0-2-15,6-5 2 16,0 0-2-16,5 0 2 16,1 0-2-16,-1-5-1 15,-5 0-2-15,-1 0 1 0,1 0 3 16,0 0 1-16,-1 0-4 15,-5 0-1-15,6 5 5 16,-6-5 3-16,0 5-6 16,0 5-1-16,0 0 0 15,0 0 2-15,0 0 0 16,6 0 2-16,0 5 0 16,0 5 1-16,-1-10-2 15,1 5 1-15,5 5-2 16,1-10-1-16,-1 10 1 15,0 0 1-15,1 0-3 16,5 0 0-16,0 0 1 16,0 0 0-16,0 0 0 0,0 0 2 15,0 0-1 1,0 5-1-16,0 1 1 0,0 4 1 16,0-5-1-16,6 0-1 15,-1 0-2-15,-5 0 1 16,0 0 1-16,6 5 2 15,-6 0-3-15,0-5 0 16,6 6 1-16,-1-6 2 16,7 0-1-16,-1 5-1 15,0 0 1-15,1 5 1 16,-1-10-1-16,1 5 2 16,-1 0-4-16,0 1 0 15,-5 4 3-15,0 0 3 16,-1 0-2-16,1 10 0 0,0-5 1 15,5 1 0-15,0 4-2 16,6 0 1-16,6 0-2 16,0 0-1-16,5 1 1 15,0-6-1-15,6 0 0 16,0 0 0-16,0 0 2 16,0-4 1-16,0-1-4 15,-6 0 1-15,6-5 0 16,0 5 2-16,0-5-3 15,0 0-2-15,0 0 2 16,0 1 2-16,0-1 0 16,6-5 2-16,0 0-2 15,5 0 2-15,6-5 0 0,5 5 1 16,1 0-2 0,5-10-2-16,6 5-2 0,0 0 1 15,0 5 3-15,0-4 1 16,-6 4-1-16,6 0-2 15,-5-5 1-15,-1-5 1 16,0 0-1-16,6-5-1 16,6-5 1-16,5 0-1 15,6 0 0-15,0-5 2 16,5 0-1-16,1 0 2 16,-6-6-4-16,0 1-2 15,-6-10 4-15,0 0 1 16,-5-5 2-16,11-5 0 0,-6-6-5 15,0-9 1-15,1-15 2 16,-1-16 1-16,-6 6-1 16,-5-1 1-16,-5 6-2 15,-7 0 2-15,-5 9-2 16,-11-9-1-16,-6 19 1 16,-17-14 1-16,-17-5 1 15,-12-1 3-15,-10 1-5 16,-6-1-3-16,-6 6 3 15,0 10 3-15,0 9-1 16,0 11 0-16,0 10-3 16,0 5-1-16,-11 10-4 15,-12 15 1-15,1 15-5 0,-1 10 1 16,0 10-18 0,7 1-6-16,4-1-27 15,12-5-13-15,12 0-71 16</inkml:trace>
  <inkml:trace contextRef="#ctx0" brushRef="#br0" timeOffset="150367.6979">13276 13735 72 0,'-6'5'27'0,"1"5"-21"0,-1-5 7 0,6-5 2 16,0 5-2-16,0 0 2 16,0-5 5-16,0 5 2 0,0-5 2 15,0 5 2-15,-5 5-3 16,-1 5 0-16,0-10-12 15,1 10 2-15,-1 10 3 0,6-5-2 16,0 11 2-16,0 4-5 16,6 0-1-16,5 5-9 15,0 1 0-15,6-1-3 16,0 5-2-16,0 0 3 16,0 11 0-16,0-6-2 15,-6 10 2-15,1-4-1 16,-7-1 0-16,1-10 4 15,-6-4 1-15,6-6-1 16,-6-10-2-16,0-5 1 16,0-5 1-16,0 0-3 15,0-25-2-15,0-5-1 16,0-5 0-16,0-5 0 0,0 0 3 16,0 4 0-16,0 1 3 15,0 5-1-15,-6 0 2 16,0 10-4-16,1-10 0 15,-1 5 1-15,0 5 2 16,1-5-1-16,5 5 2 16,0 5-4-16,0-10 0 15,0 5-1-15,0 5 0 16,0 0 4-16,0 0 1 16,0-10 1-16,5 10 0 0,-5 0-2 15,6 0-2-15,0 0 1 16,-1 0-1-16,1 0-3 15,0 0 2-15,-1 0 7 16,1 0 4-16,0 0-3 16,-1 0-2-16,-5 0-2 15,0-5 0-15,6 0-2 16,0 0-1-16,-6 0 1 16,5 0-1-16,-5 5 0 15,0 0 0-15,6 0 0 16,0 0 2-16,-1 0-3 15,1 0 0-15,5 0 1 16,1-5 0-16,-1 5 0 16,0 0 0-16,6-5-3 15,0-1 2-15,0 6 1 16,0-5 0-16,0 0 2 0,6 0 3 16,-1 0-4-16,7 0-3 15,-1 0 1-15,0 0 2 16,1 0-2-16,5 0-2 15,-1 0 4-15,1 0 3 16,0 5-3-16,0-5-3 16,0 5 3-16,0-5 1 15,0 5 0-15,-5-5-2 16,4 5 1-16,-4 0-1 16,-1 0 0-16,0 0 2 15,1 0-3-15,-7 0 0 16,1 5 1-16,0 0 2 0,-1 5-3 15,7-5 0-15,-1 0 1 16,0 0 0-16,6-5 0 16,0 0 0-16,0 0-3 15,6 0 2-15,-1 0 1 16,6-5 2-16,1 5-3 16,-1-5 0-16,6 5 1 15,-6-5 2-15,1 5-1 16,-1 0-1-16,-6 0 1 15,1 0 1-15,0 5-3 16,-6 0 0-16,5 0 1 16,1-5 0-16,5 0 0 15,0 0 2-15,6 0-3 0,6-5 0 16,0 0 3-16,-1 0 1 16,1 0-4-16,-1 0 1 15,1 0 0-15,0 0 0 16,-1-5 0-16,1 0 2 15,-1 0-3-15,1 5-2 16,-1-5 4-16,1 5 1 16,-6 5 0-16,0-10-2 15,0 10 1-15,0 0-1 16,-6 10 0-16,0-10 2 16,-5 15-1-16,0-10-1 15,-6 5 1-15,0 0-1 16,-6 0 0-16,0 0 0 15,0 0-31-15,-5 0-14 0</inkml:trace>
  <inkml:trace contextRef="#ctx0" brushRef="#br0" timeOffset="151747.7579">16559 13815 124 0,'-17'-10'49'0,"17"5"-38"0,-6-10-5 0,6 10-4 0,0-5-7 16,0 0 1-16,0 0 2 16,0 0 1-16,0 0 12 15,-6 0 7-15,1-5 17 16,-7 9 8-16,1 1-11 16,0 5-7-16,-1 0-14 15,-5 11-3-15,6 9-1 0,0 5-1 16,0 15-1-16,-1 15-3 15,1 11-2-15,-6 4 1 16,6 11-1-16,-1-6-3 16,1 11 2-16,0 14 1 15,-1 11 2-15,1-11-1 16,0-9-1-16,-1-16 1 16,7-14 1-16,-1-16-3 15,6 0 0-15,0-25 3 0,0-9 3 16,6-11 9-16,-6-31 3 15,5-34-6-15,-5-16-4 16,0-4-4-16,0-6 0 16,0-14-2-16,0-16-1 15,0-5 1-15,0 16-1 16,0 14 0-16,0 21 2 16,0 14 1-16,0 11 3 15,0 15-1-15,0 5 0 16,6 9-6-16,0 21 1 15,-1 31-2-15,1 29-2 16,-6 20-4-16,0 11-2 0,-6 10 2 16,-5 14 5-16,0 21 0 15,-1 0-1-15,1-20 5 16,0-16 3-16,-1-24-1 16,7-11 0-16,-1-15-1 15,0-9 1-15,6-21 7 16,-5-30-4-1,-1-26 2-15,0-34-4 16,6-15-1-16,0-6-1 16,6 0-2-16,0 6 1 15,-1-11-1-15,1 11 0 16,0 9 2-16,-1 16-3 16,1 15 0-16,-6 10 1 0,0 14 0 15,6 11 0-15,-1 36 0 16,1 9-7-16,0 20-3 15,5 16-21-15,0 29-7 16,-5 26-80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0" tIns="47970" rIns="95940" bIns="47970" numCol="1" anchor="t" anchorCtr="0" compatLnSpc="1">
            <a:prstTxWarp prst="textNoShape">
              <a:avLst/>
            </a:prstTxWarp>
          </a:bodyPr>
          <a:lstStyle>
            <a:lvl1pPr algn="l" defTabSz="95896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0" tIns="47970" rIns="95940" bIns="47970" numCol="1" anchor="t" anchorCtr="0" compatLnSpc="1">
            <a:prstTxWarp prst="textNoShape">
              <a:avLst/>
            </a:prstTxWarp>
          </a:bodyPr>
          <a:lstStyle>
            <a:lvl1pPr algn="r" defTabSz="95896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0" tIns="47970" rIns="95940" bIns="47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0" tIns="47970" rIns="95940" bIns="47970" numCol="1" anchor="b" anchorCtr="0" compatLnSpc="1">
            <a:prstTxWarp prst="textNoShape">
              <a:avLst/>
            </a:prstTxWarp>
          </a:bodyPr>
          <a:lstStyle>
            <a:lvl1pPr algn="l" defTabSz="95896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0" tIns="47970" rIns="95940" bIns="47970" numCol="1" anchor="b" anchorCtr="0" compatLnSpc="1">
            <a:prstTxWarp prst="textNoShape">
              <a:avLst/>
            </a:prstTxWarp>
          </a:bodyPr>
          <a:lstStyle>
            <a:lvl1pPr algn="r" defTabSz="95896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2A40014-4934-4BFE-B2B1-A47896B5C8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11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36C83459-A89A-4407-B2FD-214C7DAC95BF}" type="slidenum">
              <a:rPr lang="de-DE" smtClean="0"/>
              <a:pPr defTabSz="957263"/>
              <a:t>1</a:t>
            </a:fld>
            <a:endParaRPr lang="de-DE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30250"/>
            <a:ext cx="6911975" cy="38893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181600" cy="4619625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sz="1100" dirty="0" smtClean="0"/>
              <a:t>In </a:t>
            </a:r>
            <a:r>
              <a:rPr lang="en-US" sz="1100" dirty="0" err="1" smtClean="0"/>
              <a:t>diesem</a:t>
            </a:r>
            <a:r>
              <a:rPr lang="en-US" sz="1100" dirty="0" smtClean="0"/>
              <a:t> </a:t>
            </a:r>
            <a:r>
              <a:rPr lang="en-US" sz="1100" dirty="0" err="1" smtClean="0"/>
              <a:t>Kapitel</a:t>
            </a:r>
            <a:r>
              <a:rPr lang="en-US" sz="1100" dirty="0" smtClean="0"/>
              <a:t> </a:t>
            </a:r>
            <a:r>
              <a:rPr lang="en-US" sz="1100" dirty="0" err="1" smtClean="0"/>
              <a:t>werden</a:t>
            </a:r>
            <a:r>
              <a:rPr lang="en-US" sz="1100" dirty="0" smtClean="0"/>
              <a:t> die </a:t>
            </a:r>
            <a:r>
              <a:rPr lang="en-US" sz="1100" dirty="0" err="1" smtClean="0"/>
              <a:t>folgenden</a:t>
            </a:r>
            <a:r>
              <a:rPr lang="en-US" sz="1100" dirty="0" smtClean="0"/>
              <a:t> </a:t>
            </a:r>
            <a:r>
              <a:rPr lang="en-US" sz="1100" dirty="0" err="1" smtClean="0"/>
              <a:t>Themen</a:t>
            </a:r>
            <a:r>
              <a:rPr lang="en-US" sz="1100" dirty="0" smtClean="0"/>
              <a:t> </a:t>
            </a:r>
            <a:r>
              <a:rPr lang="en-US" sz="1100" dirty="0" err="1" smtClean="0"/>
              <a:t>behandelt</a:t>
            </a:r>
            <a:r>
              <a:rPr lang="en-US" sz="1100" dirty="0" smtClean="0"/>
              <a:t>:</a:t>
            </a:r>
          </a:p>
          <a:p>
            <a:pPr marL="195878" indent="-195878" eaLnBrk="1" hangingPunct="1">
              <a:buFont typeface="Arial" pitchFamily="34" charset="0"/>
              <a:buChar char="•"/>
              <a:defRPr/>
            </a:pPr>
            <a:r>
              <a:rPr lang="en-US" sz="1100" dirty="0" err="1" smtClean="0"/>
              <a:t>Zahlensysteme</a:t>
            </a:r>
            <a:endParaRPr lang="en-US" sz="1100" dirty="0" smtClean="0"/>
          </a:p>
          <a:p>
            <a:pPr marL="686423" lvl="1" indent="-195878" eaLnBrk="1" hangingPunct="1">
              <a:buFont typeface="Arial" pitchFamily="34" charset="0"/>
              <a:buChar char="•"/>
              <a:defRPr/>
            </a:pPr>
            <a:r>
              <a:rPr lang="en-US" sz="1100" dirty="0" err="1" smtClean="0"/>
              <a:t>Stellenwertsystem</a:t>
            </a:r>
            <a:endParaRPr lang="en-US" sz="1100" dirty="0" smtClean="0"/>
          </a:p>
          <a:p>
            <a:pPr marL="686423" lvl="1" indent="-195878" eaLnBrk="1" hangingPunct="1">
              <a:buFont typeface="Arial" pitchFamily="34" charset="0"/>
              <a:buChar char="•"/>
              <a:defRPr/>
            </a:pPr>
            <a:r>
              <a:rPr lang="en-US" sz="1100" dirty="0" smtClean="0"/>
              <a:t>1-Komplement</a:t>
            </a:r>
          </a:p>
          <a:p>
            <a:pPr marL="686423" lvl="1" indent="-195878" eaLnBrk="1" hangingPunct="1">
              <a:buFont typeface="Arial" pitchFamily="34" charset="0"/>
              <a:buChar char="•"/>
              <a:defRPr/>
            </a:pPr>
            <a:r>
              <a:rPr lang="en-US" sz="1100" dirty="0" smtClean="0"/>
              <a:t>2-Komplement</a:t>
            </a:r>
          </a:p>
          <a:p>
            <a:pPr marL="686423" lvl="1" indent="-195878" eaLnBrk="1" hangingPunct="1">
              <a:buFont typeface="Arial" pitchFamily="34" charset="0"/>
              <a:buChar char="•"/>
              <a:defRPr/>
            </a:pPr>
            <a:r>
              <a:rPr lang="en-US" sz="1100" dirty="0" err="1" smtClean="0"/>
              <a:t>Exzess-Darstellung</a:t>
            </a:r>
            <a:endParaRPr lang="en-US" sz="1100" dirty="0" smtClean="0"/>
          </a:p>
          <a:p>
            <a:pPr marL="686423" lvl="1" indent="-195878" eaLnBrk="1" hangingPunct="1">
              <a:buFont typeface="Arial" pitchFamily="34" charset="0"/>
              <a:buChar char="•"/>
              <a:defRPr/>
            </a:pPr>
            <a:r>
              <a:rPr lang="en-US" sz="1100" dirty="0" err="1" smtClean="0"/>
              <a:t>Umwandlung</a:t>
            </a:r>
            <a:r>
              <a:rPr lang="en-US" sz="1100" dirty="0" smtClean="0"/>
              <a:t> </a:t>
            </a:r>
            <a:r>
              <a:rPr lang="en-US" sz="1100" dirty="0" err="1" smtClean="0"/>
              <a:t>zwischen</a:t>
            </a:r>
            <a:r>
              <a:rPr lang="en-US" sz="1100" dirty="0" smtClean="0"/>
              <a:t> </a:t>
            </a:r>
            <a:r>
              <a:rPr lang="en-US" sz="1100" dirty="0" err="1" smtClean="0"/>
              <a:t>Zahlensystemen</a:t>
            </a:r>
            <a:endParaRPr lang="en-US" sz="1100" dirty="0" smtClean="0"/>
          </a:p>
          <a:p>
            <a:pPr marL="686423" lvl="1" indent="-195878" eaLnBrk="1" hangingPunct="1">
              <a:buFont typeface="Arial" pitchFamily="34" charset="0"/>
              <a:buChar char="•"/>
              <a:defRPr/>
            </a:pPr>
            <a:r>
              <a:rPr lang="en-US" sz="1100" dirty="0" err="1" smtClean="0"/>
              <a:t>Festkomma-Zahlen</a:t>
            </a:r>
            <a:endParaRPr lang="en-US" sz="1100" dirty="0" smtClean="0"/>
          </a:p>
          <a:p>
            <a:pPr marL="686423" lvl="1" indent="-195878" eaLnBrk="1" hangingPunct="1">
              <a:buFont typeface="Arial" pitchFamily="34" charset="0"/>
              <a:buChar char="•"/>
              <a:defRPr/>
            </a:pPr>
            <a:r>
              <a:rPr lang="en-US" sz="1100" dirty="0" err="1" smtClean="0"/>
              <a:t>Gleitkomma-Zahlen</a:t>
            </a:r>
            <a:endParaRPr lang="en-US" sz="1100" dirty="0" smtClean="0"/>
          </a:p>
          <a:p>
            <a:pPr marL="195878" indent="-195878" eaLnBrk="1" hangingPunct="1">
              <a:buFont typeface="Arial" pitchFamily="34" charset="0"/>
              <a:buChar char="•"/>
              <a:defRPr/>
            </a:pPr>
            <a:r>
              <a:rPr lang="en-US" sz="1100" dirty="0" smtClean="0"/>
              <a:t>IEEE-P 754</a:t>
            </a:r>
          </a:p>
          <a:p>
            <a:pPr marL="195878" indent="-195878" eaLnBrk="1" hangingPunct="1">
              <a:buFont typeface="Arial" pitchFamily="34" charset="0"/>
              <a:buChar char="•"/>
              <a:defRPr/>
            </a:pPr>
            <a:r>
              <a:rPr lang="en-US" sz="1100" dirty="0" smtClean="0"/>
              <a:t>Addition und </a:t>
            </a:r>
            <a:r>
              <a:rPr lang="en-US" sz="1100" dirty="0" err="1" smtClean="0"/>
              <a:t>Subtraktion</a:t>
            </a:r>
            <a:endParaRPr lang="en-US" sz="1100" dirty="0" smtClean="0"/>
          </a:p>
          <a:p>
            <a:pPr marL="195878" indent="-195878" eaLnBrk="1" hangingPunct="1">
              <a:buFont typeface="Arial" pitchFamily="34" charset="0"/>
              <a:buChar char="•"/>
              <a:defRPr/>
            </a:pPr>
            <a:r>
              <a:rPr lang="en-US" sz="1100" dirty="0" err="1" smtClean="0"/>
              <a:t>Multiplikation</a:t>
            </a:r>
            <a:r>
              <a:rPr lang="en-US" sz="1100" dirty="0" smtClean="0"/>
              <a:t> und Division</a:t>
            </a:r>
          </a:p>
          <a:p>
            <a:pPr marL="195878" indent="-195878" eaLnBrk="1" hangingPunct="1">
              <a:buFont typeface="Arial" pitchFamily="34" charset="0"/>
              <a:buChar char="•"/>
              <a:defRPr/>
            </a:pPr>
            <a:r>
              <a:rPr lang="en-US" sz="1100" dirty="0" smtClean="0"/>
              <a:t>ALU</a:t>
            </a:r>
          </a:p>
        </p:txBody>
      </p:sp>
    </p:spTree>
    <p:extLst>
      <p:ext uri="{BB962C8B-B14F-4D97-AF65-F5344CB8AC3E}">
        <p14:creationId xmlns:p14="http://schemas.microsoft.com/office/powerpoint/2010/main" val="2704423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80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0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4DB54297-0D33-4283-84D4-1466E1F3C1A7}" type="slidenum">
              <a:rPr lang="de-DE" smtClean="0"/>
              <a:pPr defTabSz="957263"/>
              <a:t>10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5914611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3276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27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F606ADBC-3B64-4799-98E8-3C9D6DE161E1}" type="slidenum">
              <a:rPr lang="de-DE" smtClean="0"/>
              <a:pPr defTabSz="957263"/>
              <a:t>100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0713269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3287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28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D9D31DB8-0F93-42C2-9F79-3E71F58CEAC3}" type="slidenum">
              <a:rPr lang="de-DE" smtClean="0"/>
              <a:pPr defTabSz="957263"/>
              <a:t>101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2593003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3297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29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B2E4E783-3AEB-461B-87A9-8FE9314930B9}" type="slidenum">
              <a:rPr lang="de-DE" smtClean="0"/>
              <a:pPr defTabSz="957263"/>
              <a:t>102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394888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3307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0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FDAAF03F-0D79-4C4D-B84B-926ED69FC5C1}" type="slidenum">
              <a:rPr lang="de-DE" smtClean="0"/>
              <a:pPr defTabSz="957263"/>
              <a:t>103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1261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81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1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CB7CA72C-0CDF-47E1-A0F8-5EB001EC1BC0}" type="slidenum">
              <a:rPr lang="de-DE" smtClean="0"/>
              <a:pPr defTabSz="957263"/>
              <a:t>11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8023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82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2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0311EFDE-D39D-4EF0-9A89-4E6D6C80BA5E}" type="slidenum">
              <a:rPr lang="de-DE" smtClean="0"/>
              <a:pPr defTabSz="957263"/>
              <a:t>12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0128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3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19073525-9CEC-401E-A887-E1378DA33311}" type="slidenum">
              <a:rPr lang="de-DE" smtClean="0"/>
              <a:pPr defTabSz="957263"/>
              <a:t>13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7325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84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4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584CB78F-00A5-40BC-BC87-DF354CDC44A2}" type="slidenum">
              <a:rPr lang="de-DE" smtClean="0"/>
              <a:pPr defTabSz="957263"/>
              <a:t>14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70155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85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5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7FD2D9C0-C0EC-4200-B553-1209402477EE}" type="slidenum">
              <a:rPr lang="de-DE" smtClean="0"/>
              <a:pPr defTabSz="957263"/>
              <a:t>15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79390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863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6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81CAC9CF-47D6-4225-92EA-573865784D40}" type="slidenum">
              <a:rPr lang="de-DE" smtClean="0"/>
              <a:pPr defTabSz="957263"/>
              <a:t>16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3291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873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73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B6E72F54-642A-40BF-A28D-CFD65C35E3D4}" type="slidenum">
              <a:rPr lang="de-DE" smtClean="0"/>
              <a:pPr defTabSz="957263"/>
              <a:t>17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22940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884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84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6C1CCFC2-AA33-4515-83F5-37778930338C}" type="slidenum">
              <a:rPr lang="de-DE" smtClean="0"/>
              <a:pPr defTabSz="957263"/>
              <a:t>18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47841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894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9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F72C37F-8D5D-440F-9B5A-BDC2C3EFF3A7}" type="slidenum">
              <a:rPr lang="de-DE" smtClean="0"/>
              <a:pPr defTabSz="957263"/>
              <a:t>19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773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72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2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8F732334-C42F-4349-B0D0-D6A0AE7186B3}" type="slidenum">
              <a:rPr lang="de-DE" smtClean="0"/>
              <a:pPr defTabSz="957263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51104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E66B8161-7EDE-40B6-8A63-4D49A39236ED}" type="slidenum">
              <a:rPr lang="de-DE" smtClean="0"/>
              <a:pPr defTabSz="957263"/>
              <a:t>20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01541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91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91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DFDD1544-6479-48FB-BF15-1FDD7A08B791}" type="slidenum">
              <a:rPr lang="de-DE" smtClean="0"/>
              <a:pPr defTabSz="957263"/>
              <a:t>21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3812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925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92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2C2DCECA-0F32-413B-B6B6-0E6CD4ACCC53}" type="slidenum">
              <a:rPr lang="de-DE" smtClean="0"/>
              <a:pPr defTabSz="957263"/>
              <a:t>22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90739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93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25978E99-56BD-44D1-B5C2-7295072C18C5}" type="slidenum">
              <a:rPr lang="de-DE" smtClean="0"/>
              <a:pPr defTabSz="957263"/>
              <a:t>23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53523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94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757294D2-0B21-44DB-988A-4F27AAAD6031}" type="slidenum">
              <a:rPr lang="de-DE" smtClean="0"/>
              <a:pPr defTabSz="957263"/>
              <a:t>24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28917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95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D0D05336-9D80-48F4-8E29-DF6CF7A507EF}" type="slidenum">
              <a:rPr lang="de-DE" smtClean="0"/>
              <a:pPr defTabSz="957263"/>
              <a:t>25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81551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966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96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14DC5270-77B7-4435-AFBD-C8124BA2E20E}" type="slidenum">
              <a:rPr lang="de-DE" smtClean="0"/>
              <a:pPr defTabSz="957263"/>
              <a:t>26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55000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976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97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36C8D553-2E61-407D-813C-53C4CD14B7C1}" type="slidenum">
              <a:rPr lang="de-DE" smtClean="0"/>
              <a:pPr defTabSz="957263"/>
              <a:t>27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45037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98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98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72B65F91-B16A-4837-A68E-3835E180DC6B}" type="slidenum">
              <a:rPr lang="de-DE" smtClean="0"/>
              <a:pPr defTabSz="957263"/>
              <a:t>28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68102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007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0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7B83D8DF-6634-4CB0-B4D3-503CFF93841E}" type="slidenum">
              <a:rPr lang="de-DE" smtClean="0"/>
              <a:pPr defTabSz="957263"/>
              <a:t>29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4376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730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3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F1E61267-0B54-4AFC-BA80-E03170C4CEF4}" type="slidenum">
              <a:rPr lang="de-DE" smtClean="0"/>
              <a:pPr defTabSz="957263"/>
              <a:t>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68853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017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1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0664BD0E-4F46-4A54-A1DC-7A04BEDFE313}" type="slidenum">
              <a:rPr lang="de-DE" smtClean="0"/>
              <a:pPr defTabSz="957263"/>
              <a:t>30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184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027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2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2B5F46E7-A68C-4CDC-92A3-AB594F88545A}" type="slidenum">
              <a:rPr lang="de-DE" smtClean="0"/>
              <a:pPr defTabSz="957263"/>
              <a:t>31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7910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03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3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6A5BCEA5-1437-4EB6-B7D2-A366995B7BC4}" type="slidenum">
              <a:rPr lang="de-DE" smtClean="0"/>
              <a:pPr defTabSz="957263"/>
              <a:t>32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453854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048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4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FDECA777-DC80-46D1-951D-9C2C444A92DC}" type="slidenum">
              <a:rPr lang="de-DE" smtClean="0"/>
              <a:pPr defTabSz="957263"/>
              <a:t>33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98007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05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5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B6460B35-3BA4-47AD-BD80-1BE2DD836CB5}" type="slidenum">
              <a:rPr lang="de-DE" smtClean="0"/>
              <a:pPr defTabSz="957263"/>
              <a:t>34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03240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068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68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8850"/>
            <a:fld id="{62AFDAD4-6434-4946-94A3-475D25D22684}" type="slidenum">
              <a:rPr lang="de-DE" smtClean="0"/>
              <a:pPr defTabSz="958850"/>
              <a:t>35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35394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078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78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8E6EA7F4-6161-41D7-B604-123AC87AC151}" type="slidenum">
              <a:rPr lang="de-DE" smtClean="0"/>
              <a:pPr defTabSz="957263"/>
              <a:t>36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86764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088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8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B9786C66-9F47-4539-A5EB-77F04E699EE7}" type="slidenum">
              <a:rPr lang="de-DE" smtClean="0"/>
              <a:pPr defTabSz="957263"/>
              <a:t>37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03781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099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99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96F31FC0-7670-4932-8769-0894C866A055}" type="slidenum">
              <a:rPr lang="de-DE" smtClean="0"/>
              <a:pPr defTabSz="957263"/>
              <a:t>38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561276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9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109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73C5A032-768E-4A52-BACE-BC3E78B5DED0}" type="slidenum">
              <a:rPr lang="de-DE" smtClean="0"/>
              <a:pPr defTabSz="957263"/>
              <a:t>39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6452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4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CC17FFF9-C097-4A49-B336-13C14361817A}" type="slidenum">
              <a:rPr lang="de-DE" smtClean="0"/>
              <a:pPr defTabSz="957263"/>
              <a:t>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871016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19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119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8D71D0B3-6785-4818-9188-DC6FD8E95BD1}" type="slidenum">
              <a:rPr lang="de-DE" smtClean="0"/>
              <a:pPr defTabSz="957263"/>
              <a:t>40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005297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29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129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5A43FD52-9B6B-4BF3-A633-BC3A262E189E}" type="slidenum">
              <a:rPr lang="de-DE" smtClean="0"/>
              <a:pPr defTabSz="957263"/>
              <a:t>41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902278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40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Die Hex-Darstellung zeigt die 32 bit der Gleitkommazahl als ganzes.</a:t>
            </a:r>
          </a:p>
          <a:p>
            <a:r>
              <a:rPr lang="de-DE" smtClean="0"/>
              <a:t>Bei c) ist der Mantissenteil einfach um 1 bit verschoben.</a:t>
            </a:r>
          </a:p>
        </p:txBody>
      </p:sp>
      <p:sp>
        <p:nvSpPr>
          <p:cNvPr id="2140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8BFC38C0-88CF-4FCF-AE08-AD83BF80EE94}" type="slidenum">
              <a:rPr lang="de-DE" smtClean="0"/>
              <a:pPr defTabSz="957263"/>
              <a:t>42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751114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50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150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11F176E9-1CFE-4E6C-9E68-82E1C7A56C37}" type="slidenum">
              <a:rPr lang="de-DE" smtClean="0"/>
              <a:pPr defTabSz="957263"/>
              <a:t>43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444456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25F3FAD6-CDA2-42E3-B955-A936EC383EC1}" type="slidenum">
              <a:rPr lang="de-DE" smtClean="0"/>
              <a:pPr defTabSz="957263"/>
              <a:t>44</a:t>
            </a:fld>
            <a:endParaRPr lang="de-DE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5175"/>
            <a:ext cx="6827837" cy="384175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4100"/>
            <a:ext cx="5203825" cy="4605338"/>
          </a:xfrm>
          <a:noFill/>
          <a:ln/>
        </p:spPr>
        <p:txBody>
          <a:bodyPr lIns="93909" tIns="46956" rIns="93909" bIns="46956"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039590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70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170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B0DEBA2C-EB28-415B-86F1-26DA5BA231B0}" type="slidenum">
              <a:rPr lang="de-DE" smtClean="0"/>
              <a:pPr defTabSz="957263"/>
              <a:t>45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34536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81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181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C59F064-28C1-4BBA-A2DB-BCAF4046B600}" type="slidenum">
              <a:rPr lang="de-DE" smtClean="0"/>
              <a:pPr defTabSz="957263"/>
              <a:t>46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516494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91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191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E4186106-A9D0-435D-B9A5-2FE225FFC025}" type="slidenum">
              <a:rPr lang="de-DE" smtClean="0"/>
              <a:pPr defTabSz="957263"/>
              <a:t>47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003860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201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201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029C0BDA-047E-42AA-A619-77C4822BF54F}" type="slidenum">
              <a:rPr lang="de-DE" smtClean="0"/>
              <a:pPr defTabSz="957263"/>
              <a:t>48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928157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211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211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54C35DE1-3B27-4FAC-A4A0-7C84A0DD4EB3}" type="slidenum">
              <a:rPr lang="de-DE" smtClean="0"/>
              <a:pPr defTabSz="957263"/>
              <a:t>49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2496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75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5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B422EFF4-E780-4625-850A-74F9A1717687}" type="slidenum">
              <a:rPr lang="de-DE" smtClean="0"/>
              <a:pPr defTabSz="957263"/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286629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222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222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8850"/>
            <a:fld id="{229F4790-ADD0-49D5-8C77-F043B426D233}" type="slidenum">
              <a:rPr lang="de-DE" smtClean="0"/>
              <a:pPr defTabSz="958850"/>
              <a:t>50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129761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232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232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811DC34D-A526-4AFF-B38E-003E00E76DCF}" type="slidenum">
              <a:rPr lang="de-DE" smtClean="0"/>
              <a:pPr defTabSz="957263"/>
              <a:t>51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298726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242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242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3CE7FAB-E0C6-423E-A95F-E03B47CD7B46}" type="slidenum">
              <a:rPr lang="de-DE" smtClean="0"/>
              <a:pPr defTabSz="957263"/>
              <a:t>52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739440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252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252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F97E2F60-DDD8-469C-B41F-B0352326EE1E}" type="slidenum">
              <a:rPr lang="de-DE" smtClean="0"/>
              <a:pPr defTabSz="957263"/>
              <a:t>53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180356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263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263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45E7E53B-91D5-471B-B419-04FA72B4FEBC}" type="slidenum">
              <a:rPr lang="de-DE" smtClean="0"/>
              <a:pPr defTabSz="957263"/>
              <a:t>54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445848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273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273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9A979389-2DEE-4EE9-A23A-57E0D0675B43}" type="slidenum">
              <a:rPr lang="de-DE" smtClean="0"/>
              <a:pPr defTabSz="957263"/>
              <a:t>55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738855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B015B06A-A2CD-44C2-B807-1120A5C52176}" type="slidenum">
              <a:rPr lang="de-DE" smtClean="0"/>
              <a:pPr defTabSz="957263"/>
              <a:t>56</a:t>
            </a:fld>
            <a:endParaRPr lang="de-DE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5175"/>
            <a:ext cx="6827837" cy="384175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4100"/>
            <a:ext cx="5203825" cy="4605338"/>
          </a:xfrm>
          <a:noFill/>
          <a:ln/>
        </p:spPr>
        <p:txBody>
          <a:bodyPr lIns="93909" tIns="46956" rIns="93909" bIns="46956"/>
          <a:lstStyle/>
          <a:p>
            <a:pPr eaLnBrk="1" hangingPunct="1"/>
            <a:r>
              <a:rPr lang="de-DE" smtClean="0"/>
              <a:t>80 Bit hat das IEEE-Standard vorgeschrieben, aber kein Hersteller verwendet diese Darstellung (Sparen)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153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293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293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3F887D5E-6128-4735-B69E-22A5A3E021B1}" type="slidenum">
              <a:rPr lang="de-DE" smtClean="0"/>
              <a:pPr defTabSz="957263"/>
              <a:t>57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416315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304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04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0FF4000F-8E69-40B8-8A0D-D091BC8BAD7E}" type="slidenum">
              <a:rPr lang="de-DE" smtClean="0"/>
              <a:pPr defTabSz="957263"/>
              <a:t>58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537248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314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14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157CBABB-9490-4671-B621-C552F4E11ACA}" type="slidenum">
              <a:rPr lang="de-DE" smtClean="0"/>
              <a:pPr defTabSz="957263"/>
              <a:t>59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997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6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12E135A-CDF9-4D0E-8BA4-B753A6E2B14E}" type="slidenum">
              <a:rPr lang="de-DE" smtClean="0"/>
              <a:pPr defTabSz="957263"/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872996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324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24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D61AC541-95A3-4906-94E4-2FF491610C55}" type="slidenum">
              <a:rPr lang="de-DE" smtClean="0"/>
              <a:pPr defTabSz="957263"/>
              <a:t>60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171579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334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34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8850"/>
            <a:fld id="{514B52E6-AA15-46BB-AB8C-D3F3262463E4}" type="slidenum">
              <a:rPr lang="de-DE" smtClean="0"/>
              <a:pPr defTabSz="958850"/>
              <a:t>61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711477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355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55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0F7898E6-7151-48AB-9171-AEA34E0157FD}" type="slidenum">
              <a:rPr lang="de-DE" smtClean="0"/>
              <a:pPr defTabSz="957263"/>
              <a:t>62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052956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365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65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FAF6A045-627A-4E48-9682-5FCA217756ED}" type="slidenum">
              <a:rPr lang="de-DE" smtClean="0"/>
              <a:pPr defTabSz="957263"/>
              <a:t>63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480671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375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75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6624F57-00EC-42A3-B12E-9E31BADBA2B1}" type="slidenum">
              <a:rPr lang="de-DE" smtClean="0"/>
              <a:pPr defTabSz="957263"/>
              <a:t>64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753493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385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85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93C5267B-91E0-466C-BD9A-533E165B2645}" type="slidenum">
              <a:rPr lang="de-DE" smtClean="0"/>
              <a:pPr defTabSz="957263"/>
              <a:t>65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432383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396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96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C97108B2-644E-41BF-9630-471635961AF7}" type="slidenum">
              <a:rPr lang="de-DE" smtClean="0"/>
              <a:pPr defTabSz="957263"/>
              <a:t>66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914575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406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06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30C1D00B-B0B1-4FC6-A4E5-B10362F1A78B}" type="slidenum">
              <a:rPr lang="de-DE" smtClean="0"/>
              <a:pPr defTabSz="957263"/>
              <a:t>67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981562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416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16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41C00C63-9F95-4CDD-B986-A2B21E568902}" type="slidenum">
              <a:rPr lang="de-DE" smtClean="0"/>
              <a:pPr defTabSz="957263"/>
              <a:t>68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782921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426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2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1E1C50B5-4E3C-4522-B02E-6301E57609C1}" type="slidenum">
              <a:rPr lang="de-DE" smtClean="0"/>
              <a:pPr defTabSz="957263"/>
              <a:t>69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0628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918A3D0E-202F-43CF-A319-66BEAE6EB121}" type="slidenum">
              <a:rPr lang="de-DE" smtClean="0"/>
              <a:pPr defTabSz="957263"/>
              <a:t>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549139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437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37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094CECA8-4290-4F13-89BD-70BB1AE82871}" type="slidenum">
              <a:rPr lang="de-DE" smtClean="0"/>
              <a:pPr defTabSz="957263"/>
              <a:t>70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568388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447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47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1BCC6017-34D2-4F45-B903-B1A3F6BD8AB8}" type="slidenum">
              <a:rPr lang="de-DE" smtClean="0"/>
              <a:pPr defTabSz="957263"/>
              <a:t>71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447772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457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57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8ED4870E-CB77-452C-B825-866A1BDBFE0D}" type="slidenum">
              <a:rPr lang="de-DE" smtClean="0"/>
              <a:pPr defTabSz="957263"/>
              <a:t>72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397054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467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67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CB45CA29-B391-4152-B9E0-3B5BB7C999AF}" type="slidenum">
              <a:rPr lang="de-DE" smtClean="0"/>
              <a:pPr defTabSz="957263"/>
              <a:t>73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066618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478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78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C2D14ABD-0D46-4834-B7F8-CC5A9E2242A3}" type="slidenum">
              <a:rPr lang="de-DE" smtClean="0"/>
              <a:pPr defTabSz="957263"/>
              <a:t>74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695124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488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88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74CA2545-9ADB-4692-A98A-E7D65B2F2BA5}" type="slidenum">
              <a:rPr lang="de-DE" smtClean="0"/>
              <a:pPr defTabSz="957263"/>
              <a:t>75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745976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498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98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247EB9A3-1599-41E1-AA8E-2BE7B8EB783F}" type="slidenum">
              <a:rPr lang="de-DE" smtClean="0"/>
              <a:pPr defTabSz="957263"/>
              <a:t>76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334325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508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08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956CDFD9-5B30-40C2-8D09-CC6CEE3D11AC}" type="slidenum">
              <a:rPr lang="de-DE" smtClean="0"/>
              <a:pPr defTabSz="957263"/>
              <a:t>77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579053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519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19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54303079-1D0D-43B7-A885-B7A3DA3238FE}" type="slidenum">
              <a:rPr lang="de-DE" smtClean="0"/>
              <a:pPr defTabSz="957263"/>
              <a:t>78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641685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529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29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BA8601B5-0C50-4E7D-8695-829BDA0F0DA8}" type="slidenum">
              <a:rPr lang="de-DE" smtClean="0"/>
              <a:pPr defTabSz="957263"/>
              <a:t>79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0781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78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8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DF498C6E-17A1-495C-9187-B98A3DE7833A}" type="slidenum">
              <a:rPr lang="de-DE" smtClean="0"/>
              <a:pPr defTabSz="957263"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540040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539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3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20FFCFA4-3F21-4CB0-B6C0-8C900D21D4EE}" type="slidenum">
              <a:rPr lang="de-DE" smtClean="0"/>
              <a:pPr defTabSz="957263"/>
              <a:t>80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1128190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549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49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9433C1CD-0848-465D-A150-27F968137987}" type="slidenum">
              <a:rPr lang="de-DE" smtClean="0"/>
              <a:pPr defTabSz="957263"/>
              <a:t>81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65434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560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60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EF01B7FF-25C3-4207-BB32-8E96EF9E3F4C}" type="slidenum">
              <a:rPr lang="de-DE" smtClean="0"/>
              <a:pPr defTabSz="957263"/>
              <a:t>82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0957879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570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70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581B7EF9-CDC0-44F9-9261-4C3E09B47DF9}" type="slidenum">
              <a:rPr lang="de-DE" smtClean="0"/>
              <a:pPr defTabSz="957263"/>
              <a:t>83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5304882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580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80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797D0DA-F778-4D69-B2A1-3522CBA92C59}" type="slidenum">
              <a:rPr lang="de-DE" smtClean="0"/>
              <a:pPr defTabSz="957263"/>
              <a:t>84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5143504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590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90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8850"/>
            <a:fld id="{3AF4698D-F0BB-4860-AA3D-998227CFAA3C}" type="slidenum">
              <a:rPr lang="de-DE" smtClean="0"/>
              <a:pPr defTabSz="958850"/>
              <a:t>85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3416267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600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01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36CB232D-0138-45E9-BE35-D001C2E04477}" type="slidenum">
              <a:rPr lang="de-DE" smtClean="0"/>
              <a:pPr defTabSz="957263"/>
              <a:t>86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364760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611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11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CDF3205E-2D2B-4CE1-B575-E92CB09FD907}" type="slidenum">
              <a:rPr lang="de-DE" smtClean="0"/>
              <a:pPr defTabSz="957263"/>
              <a:t>87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429195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621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2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3C00BD0B-EBE3-4CC1-8295-63C3AF9ECB23}" type="slidenum">
              <a:rPr lang="de-DE" smtClean="0"/>
              <a:pPr defTabSz="957263"/>
              <a:t>88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5004129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631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3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70E7D13C-0187-4FB8-B452-88B3350AD349}" type="slidenum">
              <a:rPr lang="de-DE" smtClean="0"/>
              <a:pPr defTabSz="957263"/>
              <a:t>89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5465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2890A5A7-03A3-40FE-BA38-DDD5CBD1DC6D}" type="slidenum">
              <a:rPr lang="de-DE" smtClean="0"/>
              <a:pPr defTabSz="957263"/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2377528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641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4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4C99D793-2257-49DF-BD40-99603A4C3A15}" type="slidenum">
              <a:rPr lang="de-DE" smtClean="0"/>
              <a:pPr defTabSz="957263"/>
              <a:t>90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286486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65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5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EFD06B8C-CD47-4429-BC9A-E06B9F1018CC}" type="slidenum">
              <a:rPr lang="de-DE" smtClean="0"/>
              <a:pPr defTabSz="957263"/>
              <a:t>91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0886999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662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6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8850"/>
            <a:fld id="{99929A4E-8A22-4746-8153-EF07C62E6857}" type="slidenum">
              <a:rPr lang="de-DE" smtClean="0"/>
              <a:pPr defTabSz="958850"/>
              <a:t>92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7281031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672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7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63BE426F-AC93-4AC8-8ED9-6E5F4284CF44}" type="slidenum">
              <a:rPr lang="de-DE" smtClean="0"/>
              <a:pPr defTabSz="957263"/>
              <a:t>93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0916787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682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8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143A721B-FD60-4F5A-8F05-7D864C251BF3}" type="slidenum">
              <a:rPr lang="de-DE" smtClean="0"/>
              <a:pPr defTabSz="957263"/>
              <a:t>94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4005889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693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9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54E0DDDE-9424-43EB-99C4-46291E236EFD}" type="slidenum">
              <a:rPr lang="de-DE" smtClean="0"/>
              <a:pPr defTabSz="957263"/>
              <a:t>95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8882697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703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70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38A9770C-7EF1-4398-99B1-E24A17940784}" type="slidenum">
              <a:rPr lang="de-DE" smtClean="0"/>
              <a:pPr defTabSz="957263"/>
              <a:t>96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162807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71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71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DB557572-B1E9-4C84-A62B-A147738747D6}" type="slidenum">
              <a:rPr lang="de-DE" smtClean="0"/>
              <a:pPr defTabSz="957263"/>
              <a:t>97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7828159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3256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25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03A22D74-4F62-4E45-A2C4-66FB3D6FD7DD}" type="slidenum">
              <a:rPr lang="de-DE" smtClean="0"/>
              <a:pPr defTabSz="957263"/>
              <a:t>98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998628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326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26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C3CE5F96-64F0-4673-BA87-8A0AE19EAECA}" type="slidenum">
              <a:rPr lang="de-DE" smtClean="0"/>
              <a:pPr defTabSz="957263"/>
              <a:t>99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4593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5"/>
            <a:ext cx="8623300" cy="1057275"/>
          </a:xfrm>
        </p:spPr>
        <p:txBody>
          <a:bodyPr lIns="360000"/>
          <a:lstStyle>
            <a:lvl1pPr>
              <a:defRPr sz="1500" b="1" smtClean="0">
                <a:solidFill>
                  <a:srgbClr val="0066C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3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700"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7137" y="295280"/>
            <a:ext cx="5761567" cy="2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Prof. Dr.-Ing. Jochen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Computer Systems &amp; </a:t>
            </a:r>
            <a:r>
              <a:rPr lang="de-DE" sz="750" b="1" dirty="0" err="1" smtClean="0">
                <a:solidFill>
                  <a:srgbClr val="5F5F5F"/>
                </a:solidFill>
                <a:cs typeface="Arial" charset="0"/>
              </a:rPr>
              <a:t>Telematics</a:t>
            </a:r>
            <a:endParaRPr lang="de-DE" sz="750" b="1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354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689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7" y="838200"/>
            <a:ext cx="2880783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7" y="838200"/>
            <a:ext cx="8439151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0641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20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3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7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3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2178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41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051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1565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912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–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321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65917"/>
            <a:ext cx="1636184" cy="20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 smtClean="0">
                <a:solidFill>
                  <a:srgbClr val="5F5F5F"/>
                </a:solidFill>
              </a:rPr>
              <a:t>2.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65918"/>
            <a:ext cx="7969251" cy="1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TI II – Computer Architecture</a:t>
            </a:r>
            <a:endParaRPr lang="en-US" dirty="0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41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  <p:sldLayoutId id="2147484768" r:id="rId11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66700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542925" indent="-141685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8096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0763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4192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7621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1050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24479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customXml" Target="../ink/ink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6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emf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8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9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0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11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emf"/><Relationship Id="rId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emf"/><Relationship Id="rId4" Type="http://schemas.openxmlformats.org/officeDocument/2006/relationships/customXml" Target="../ink/ink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emf"/><Relationship Id="rId4" Type="http://schemas.openxmlformats.org/officeDocument/2006/relationships/customXml" Target="../ink/ink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2.emf"/><Relationship Id="rId4" Type="http://schemas.openxmlformats.org/officeDocument/2006/relationships/customXml" Target="../ink/ink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3.emf"/><Relationship Id="rId4" Type="http://schemas.openxmlformats.org/officeDocument/2006/relationships/customXml" Target="../ink/ink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24.emf"/><Relationship Id="rId4" Type="http://schemas.openxmlformats.org/officeDocument/2006/relationships/customXml" Target="../ink/ink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5.emf"/><Relationship Id="rId4" Type="http://schemas.openxmlformats.org/officeDocument/2006/relationships/customXml" Target="../ink/ink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8.emf"/><Relationship Id="rId4" Type="http://schemas.openxmlformats.org/officeDocument/2006/relationships/customXml" Target="../ink/ink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9.emf"/><Relationship Id="rId4" Type="http://schemas.openxmlformats.org/officeDocument/2006/relationships/customXml" Target="../ink/ink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2.emf"/><Relationship Id="rId4" Type="http://schemas.openxmlformats.org/officeDocument/2006/relationships/customXml" Target="../ink/ink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30.xml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7.emf"/><Relationship Id="rId4" Type="http://schemas.openxmlformats.org/officeDocument/2006/relationships/customXml" Target="../ink/ink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38.emf"/><Relationship Id="rId4" Type="http://schemas.openxmlformats.org/officeDocument/2006/relationships/customXml" Target="../ink/ink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34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customXml" Target="../ink/ink37.xml"/><Relationship Id="rId4" Type="http://schemas.openxmlformats.org/officeDocument/2006/relationships/image" Target="../media/image4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2.emf"/><Relationship Id="rId4" Type="http://schemas.openxmlformats.org/officeDocument/2006/relationships/customXml" Target="../ink/ink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44.emf"/><Relationship Id="rId4" Type="http://schemas.openxmlformats.org/officeDocument/2006/relationships/customXml" Target="../ink/ink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47.emf"/><Relationship Id="rId4" Type="http://schemas.openxmlformats.org/officeDocument/2006/relationships/customXml" Target="../ink/ink4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48.emf"/><Relationship Id="rId4" Type="http://schemas.openxmlformats.org/officeDocument/2006/relationships/customXml" Target="../ink/ink4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5" Type="http://schemas.openxmlformats.org/officeDocument/2006/relationships/image" Target="../media/image49.emf"/><Relationship Id="rId4" Type="http://schemas.openxmlformats.org/officeDocument/2006/relationships/customXml" Target="../ink/ink4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5" Type="http://schemas.openxmlformats.org/officeDocument/2006/relationships/image" Target="../media/image50.emf"/><Relationship Id="rId4" Type="http://schemas.openxmlformats.org/officeDocument/2006/relationships/customXml" Target="../ink/ink4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5" Type="http://schemas.openxmlformats.org/officeDocument/2006/relationships/image" Target="../media/image53.emf"/><Relationship Id="rId4" Type="http://schemas.openxmlformats.org/officeDocument/2006/relationships/customXml" Target="../ink/ink4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5" Type="http://schemas.openxmlformats.org/officeDocument/2006/relationships/image" Target="../media/image54.emf"/><Relationship Id="rId4" Type="http://schemas.openxmlformats.org/officeDocument/2006/relationships/customXml" Target="../ink/ink5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e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wmf"/><Relationship Id="rId2" Type="http://schemas.openxmlformats.org/officeDocument/2006/relationships/tags" Target="../tags/tag3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9.wmf"/><Relationship Id="rId4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9.wmf"/><Relationship Id="rId2" Type="http://schemas.openxmlformats.org/officeDocument/2006/relationships/tags" Target="../tags/tag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9.wmf"/><Relationship Id="rId2" Type="http://schemas.openxmlformats.org/officeDocument/2006/relationships/tags" Target="../tags/tag3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 Systems</a:t>
            </a:r>
          </a:p>
          <a:p>
            <a:r>
              <a:rPr lang="de-DE" smtClean="0"/>
              <a:t> Representations</a:t>
            </a:r>
          </a:p>
          <a:p>
            <a:r>
              <a:rPr lang="de-DE" smtClean="0"/>
              <a:t> Basic Arithmetic</a:t>
            </a:r>
          </a:p>
          <a:p>
            <a:r>
              <a:rPr lang="de-DE" smtClean="0"/>
              <a:t> ALU</a:t>
            </a:r>
            <a:endParaRPr lang="en-US" smtClean="0"/>
          </a:p>
          <a:p>
            <a:endParaRPr lang="de-DE" dirty="0" smtClean="0"/>
          </a:p>
        </p:txBody>
      </p:sp>
      <p:sp>
        <p:nvSpPr>
          <p:cNvPr id="27651" name="Rectangle 5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TI II: Computer Architecture</a:t>
            </a:r>
            <a:br>
              <a:rPr lang="de-DE" smtClean="0"/>
            </a:br>
            <a:r>
              <a:rPr lang="de-DE" smtClean="0"/>
              <a:t>Data Representation and Computer Arithmetic</a:t>
            </a:r>
          </a:p>
        </p:txBody>
      </p:sp>
      <p:sp>
        <p:nvSpPr>
          <p:cNvPr id="27653" name="Rectangle 57"/>
          <p:cNvSpPr>
            <a:spLocks noChangeArrowheads="1"/>
          </p:cNvSpPr>
          <p:nvPr/>
        </p:nvSpPr>
        <p:spPr bwMode="auto">
          <a:xfrm>
            <a:off x="4491038" y="1322388"/>
            <a:ext cx="64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27654" name="Rectangle 58"/>
          <p:cNvSpPr>
            <a:spLocks noChangeArrowheads="1"/>
          </p:cNvSpPr>
          <p:nvPr/>
        </p:nvSpPr>
        <p:spPr bwMode="auto">
          <a:xfrm>
            <a:off x="4583114" y="1700213"/>
            <a:ext cx="5889625" cy="601662"/>
          </a:xfrm>
          <a:prstGeom prst="rect">
            <a:avLst/>
          </a:prstGeom>
          <a:solidFill>
            <a:srgbClr val="FFFFFF"/>
          </a:solidFill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55" name="Rectangle 59"/>
          <p:cNvSpPr>
            <a:spLocks noChangeArrowheads="1"/>
          </p:cNvSpPr>
          <p:nvPr/>
        </p:nvSpPr>
        <p:spPr bwMode="auto">
          <a:xfrm>
            <a:off x="4894264" y="1687513"/>
            <a:ext cx="26987" cy="596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56" name="Rectangle 60"/>
          <p:cNvSpPr>
            <a:spLocks noChangeArrowheads="1"/>
          </p:cNvSpPr>
          <p:nvPr/>
        </p:nvSpPr>
        <p:spPr bwMode="auto">
          <a:xfrm>
            <a:off x="4541839" y="1322389"/>
            <a:ext cx="369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57" name="Rectangle 61"/>
          <p:cNvSpPr>
            <a:spLocks noChangeArrowheads="1"/>
          </p:cNvSpPr>
          <p:nvPr/>
        </p:nvSpPr>
        <p:spPr bwMode="auto">
          <a:xfrm>
            <a:off x="4546600" y="1327150"/>
            <a:ext cx="256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31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27658" name="Rectangle 62"/>
          <p:cNvSpPr>
            <a:spLocks noChangeArrowheads="1"/>
          </p:cNvSpPr>
          <p:nvPr/>
        </p:nvSpPr>
        <p:spPr bwMode="auto">
          <a:xfrm>
            <a:off x="4775200" y="1327150"/>
            <a:ext cx="64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27659" name="Rectangle 63"/>
          <p:cNvSpPr>
            <a:spLocks noChangeArrowheads="1"/>
          </p:cNvSpPr>
          <p:nvPr/>
        </p:nvSpPr>
        <p:spPr bwMode="auto">
          <a:xfrm>
            <a:off x="4906964" y="1322389"/>
            <a:ext cx="371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60" name="Rectangle 64"/>
          <p:cNvSpPr>
            <a:spLocks noChangeArrowheads="1"/>
          </p:cNvSpPr>
          <p:nvPr/>
        </p:nvSpPr>
        <p:spPr bwMode="auto">
          <a:xfrm>
            <a:off x="4906963" y="1327150"/>
            <a:ext cx="256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30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27661" name="Rectangle 65"/>
          <p:cNvSpPr>
            <a:spLocks noChangeArrowheads="1"/>
          </p:cNvSpPr>
          <p:nvPr/>
        </p:nvSpPr>
        <p:spPr bwMode="auto">
          <a:xfrm>
            <a:off x="5135563" y="1327150"/>
            <a:ext cx="64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27662" name="Rectangle 66"/>
          <p:cNvSpPr>
            <a:spLocks noChangeArrowheads="1"/>
          </p:cNvSpPr>
          <p:nvPr/>
        </p:nvSpPr>
        <p:spPr bwMode="auto">
          <a:xfrm>
            <a:off x="10271126" y="129540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63" name="Rectangle 67"/>
          <p:cNvSpPr>
            <a:spLocks noChangeArrowheads="1"/>
          </p:cNvSpPr>
          <p:nvPr/>
        </p:nvSpPr>
        <p:spPr bwMode="auto">
          <a:xfrm>
            <a:off x="10271125" y="1300163"/>
            <a:ext cx="128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27664" name="Rectangle 68"/>
          <p:cNvSpPr>
            <a:spLocks noChangeArrowheads="1"/>
          </p:cNvSpPr>
          <p:nvPr/>
        </p:nvSpPr>
        <p:spPr bwMode="auto">
          <a:xfrm>
            <a:off x="10385425" y="1300163"/>
            <a:ext cx="64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27665" name="Rectangle 69"/>
          <p:cNvSpPr>
            <a:spLocks noChangeArrowheads="1"/>
          </p:cNvSpPr>
          <p:nvPr/>
        </p:nvSpPr>
        <p:spPr bwMode="auto">
          <a:xfrm>
            <a:off x="4614863" y="1878014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Sg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27666" name="Rectangle 70"/>
          <p:cNvSpPr>
            <a:spLocks noChangeArrowheads="1"/>
          </p:cNvSpPr>
          <p:nvPr/>
        </p:nvSpPr>
        <p:spPr bwMode="auto">
          <a:xfrm>
            <a:off x="6353176" y="1687513"/>
            <a:ext cx="28575" cy="596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67" name="Rectangle 71"/>
          <p:cNvSpPr>
            <a:spLocks noChangeArrowheads="1"/>
          </p:cNvSpPr>
          <p:nvPr/>
        </p:nvSpPr>
        <p:spPr bwMode="auto">
          <a:xfrm>
            <a:off x="5003801" y="1878014"/>
            <a:ext cx="1241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Characteristic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27668" name="Rectangle 72"/>
          <p:cNvSpPr>
            <a:spLocks noChangeArrowheads="1"/>
          </p:cNvSpPr>
          <p:nvPr/>
        </p:nvSpPr>
        <p:spPr bwMode="auto">
          <a:xfrm>
            <a:off x="6542088" y="1878014"/>
            <a:ext cx="81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Mantissa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27669" name="Rectangle 73"/>
          <p:cNvSpPr>
            <a:spLocks noChangeArrowheads="1"/>
          </p:cNvSpPr>
          <p:nvPr/>
        </p:nvSpPr>
        <p:spPr bwMode="auto">
          <a:xfrm>
            <a:off x="6078539" y="1295400"/>
            <a:ext cx="73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70" name="Rectangle 74"/>
          <p:cNvSpPr>
            <a:spLocks noChangeArrowheads="1"/>
          </p:cNvSpPr>
          <p:nvPr/>
        </p:nvSpPr>
        <p:spPr bwMode="auto">
          <a:xfrm>
            <a:off x="6078539" y="1300163"/>
            <a:ext cx="641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23  22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27671" name="Rectangle 75"/>
          <p:cNvSpPr>
            <a:spLocks noChangeArrowheads="1"/>
          </p:cNvSpPr>
          <p:nvPr/>
        </p:nvSpPr>
        <p:spPr bwMode="auto">
          <a:xfrm>
            <a:off x="6656388" y="1300163"/>
            <a:ext cx="64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27672" name="Rectangle 77"/>
          <p:cNvSpPr>
            <a:spLocks noChangeArrowheads="1"/>
          </p:cNvSpPr>
          <p:nvPr/>
        </p:nvSpPr>
        <p:spPr bwMode="auto">
          <a:xfrm>
            <a:off x="6812351" y="4416400"/>
            <a:ext cx="3342529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>
                <a:latin typeface="+mj-lt"/>
                <a:cs typeface="Times New Roman" pitchFamily="18" charset="0"/>
              </a:rPr>
              <a:t>(</a:t>
            </a:r>
            <a:r>
              <a:rPr lang="de-DE" sz="2400" i="1" dirty="0">
                <a:latin typeface="+mj-lt"/>
                <a:cs typeface="Times New Roman" pitchFamily="18" charset="0"/>
              </a:rPr>
              <a:t>x</a:t>
            </a:r>
            <a:r>
              <a:rPr lang="de-DE" sz="2400" dirty="0">
                <a:latin typeface="+mj-lt"/>
                <a:cs typeface="Times New Roman" pitchFamily="18" charset="0"/>
              </a:rPr>
              <a:t> + </a:t>
            </a:r>
            <a:r>
              <a:rPr lang="de-DE" sz="2400" i="1" dirty="0">
                <a:latin typeface="+mj-lt"/>
                <a:cs typeface="Times New Roman" pitchFamily="18" charset="0"/>
              </a:rPr>
              <a:t>y</a:t>
            </a:r>
            <a:r>
              <a:rPr lang="de-DE" sz="2400" dirty="0">
                <a:latin typeface="+mj-lt"/>
                <a:cs typeface="Times New Roman" pitchFamily="18" charset="0"/>
              </a:rPr>
              <a:t>) + </a:t>
            </a:r>
            <a:r>
              <a:rPr lang="de-DE" sz="2400" i="1" dirty="0">
                <a:latin typeface="+mj-lt"/>
                <a:cs typeface="Times New Roman" pitchFamily="18" charset="0"/>
              </a:rPr>
              <a:t>z</a:t>
            </a:r>
            <a:r>
              <a:rPr lang="de-DE" sz="2400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≠</a:t>
            </a:r>
            <a:r>
              <a:rPr lang="de-DE" sz="2400" dirty="0">
                <a:latin typeface="+mj-lt"/>
                <a:cs typeface="Times New Roman" pitchFamily="18" charset="0"/>
              </a:rPr>
              <a:t> </a:t>
            </a:r>
            <a:r>
              <a:rPr lang="de-DE" sz="2400" i="1" dirty="0">
                <a:latin typeface="+mj-lt"/>
                <a:cs typeface="Times New Roman" pitchFamily="18" charset="0"/>
              </a:rPr>
              <a:t>x</a:t>
            </a:r>
            <a:r>
              <a:rPr lang="de-DE" sz="2400" dirty="0">
                <a:latin typeface="+mj-lt"/>
                <a:cs typeface="Times New Roman" pitchFamily="18" charset="0"/>
              </a:rPr>
              <a:t> + (</a:t>
            </a:r>
            <a:r>
              <a:rPr lang="de-DE" sz="2400" i="1" dirty="0">
                <a:latin typeface="+mj-lt"/>
                <a:cs typeface="Times New Roman" pitchFamily="18" charset="0"/>
              </a:rPr>
              <a:t>y</a:t>
            </a:r>
            <a:r>
              <a:rPr lang="de-DE" sz="2400" dirty="0">
                <a:latin typeface="+mj-lt"/>
                <a:cs typeface="Times New Roman" pitchFamily="18" charset="0"/>
              </a:rPr>
              <a:t> + </a:t>
            </a:r>
            <a:r>
              <a:rPr lang="de-DE" sz="2400" i="1" dirty="0">
                <a:latin typeface="+mj-lt"/>
                <a:cs typeface="Times New Roman" pitchFamily="18" charset="0"/>
              </a:rPr>
              <a:t>z</a:t>
            </a:r>
            <a:r>
              <a:rPr lang="de-DE" sz="2400" dirty="0">
                <a:latin typeface="+mj-lt"/>
                <a:cs typeface="Times New Roman" pitchFamily="18" charset="0"/>
              </a:rPr>
              <a:t>)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76280" y="556920"/>
              <a:ext cx="3741120" cy="536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880" y="552240"/>
                <a:ext cx="3751200" cy="537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Der Euklidische Algorithmus: Beispiel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r>
              <a:rPr lang="de-DE" sz="1900" b="1"/>
              <a:t>Umwandlung von 15741,233</a:t>
            </a:r>
            <a:r>
              <a:rPr lang="de-DE" sz="1900" b="1" baseline="-25000"/>
              <a:t>10</a:t>
            </a:r>
            <a:r>
              <a:rPr lang="de-DE" sz="1900" b="1"/>
              <a:t> ins Hexadezimalsystem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r>
              <a:rPr lang="de-DE" sz="1900"/>
              <a:t>1. Schritt: 16</a:t>
            </a:r>
            <a:r>
              <a:rPr lang="de-DE" sz="1900" baseline="30000"/>
              <a:t>3</a:t>
            </a:r>
            <a:r>
              <a:rPr lang="de-DE" sz="1900"/>
              <a:t> </a:t>
            </a:r>
            <a:r>
              <a:rPr lang="de-DE" sz="1900">
                <a:sym typeface="Symbol" pitchFamily="18" charset="2"/>
              </a:rPr>
              <a:t> 15741,233 &lt; 16</a:t>
            </a:r>
            <a:r>
              <a:rPr lang="de-DE" sz="1900" baseline="30000">
                <a:sym typeface="Symbol" pitchFamily="18" charset="2"/>
              </a:rPr>
              <a:t>4</a:t>
            </a:r>
            <a:r>
              <a:rPr lang="de-DE" sz="1900">
                <a:sym typeface="Symbol" pitchFamily="18" charset="2"/>
              </a:rPr>
              <a:t> </a:t>
            </a:r>
            <a:r>
              <a:rPr lang="de-DE" sz="1900">
                <a:sym typeface="Wingdings 3" pitchFamily="18" charset="2"/>
              </a:rPr>
              <a:t></a:t>
            </a:r>
            <a:r>
              <a:rPr lang="de-DE" sz="1900">
                <a:sym typeface="Monotype Sorts" pitchFamily="2" charset="2"/>
              </a:rPr>
              <a:t> höchste Potenz 16</a:t>
            </a:r>
            <a:r>
              <a:rPr lang="de-DE" sz="1900" baseline="30000">
                <a:sym typeface="Monotype Sorts" pitchFamily="2" charset="2"/>
              </a:rPr>
              <a:t>3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endParaRPr lang="de-DE" sz="1900" baseline="30000">
              <a:sym typeface="Monotype Sorts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endParaRPr lang="de-DE" sz="190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endParaRPr lang="de-DE" sz="190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endParaRPr lang="de-DE" sz="190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endParaRPr lang="de-DE" sz="190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endParaRPr lang="de-DE" sz="190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endParaRPr lang="de-DE" sz="190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endParaRPr lang="de-DE" sz="190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endParaRPr lang="de-DE" sz="1900">
              <a:sym typeface="Symbol" pitchFamily="18" charset="2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r>
              <a:rPr lang="de-DE" sz="1900">
                <a:sym typeface="Symbol" pitchFamily="18" charset="2"/>
              </a:rPr>
              <a:t>		(</a:t>
            </a:r>
            <a:r>
              <a:rPr lang="de-DE" sz="1900">
                <a:sym typeface="Wingdings 3" pitchFamily="18" charset="2"/>
              </a:rPr>
              <a:t></a:t>
            </a:r>
            <a:r>
              <a:rPr lang="de-DE" sz="1900">
                <a:sym typeface="Monotype Sorts" pitchFamily="2" charset="2"/>
              </a:rPr>
              <a:t> Fehler)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>
                <a:schemeClr val="bg1"/>
              </a:buClr>
              <a:tabLst>
                <a:tab pos="3716338" algn="r"/>
                <a:tab pos="5114925" algn="dec"/>
              </a:tabLst>
            </a:pPr>
            <a:r>
              <a:rPr lang="de-DE" sz="2400">
                <a:solidFill>
                  <a:srgbClr val="C00000"/>
                </a:solidFill>
                <a:sym typeface="Wingdings 3" pitchFamily="18" charset="2"/>
              </a:rPr>
              <a:t></a:t>
            </a:r>
            <a:r>
              <a:rPr lang="de-DE" sz="2300" b="1">
                <a:solidFill>
                  <a:srgbClr val="C00000"/>
                </a:solidFill>
                <a:sym typeface="Monotype Sorts" pitchFamily="2" charset="2"/>
              </a:rPr>
              <a:t> </a:t>
            </a:r>
            <a:r>
              <a:rPr lang="de-DE" sz="2300" b="1">
                <a:solidFill>
                  <a:srgbClr val="C00000"/>
                </a:solidFill>
              </a:rPr>
              <a:t>15741,233</a:t>
            </a:r>
            <a:r>
              <a:rPr lang="de-DE" sz="2300" b="1" baseline="-25000">
                <a:solidFill>
                  <a:srgbClr val="C00000"/>
                </a:solidFill>
              </a:rPr>
              <a:t>10</a:t>
            </a:r>
            <a:r>
              <a:rPr lang="de-DE" sz="2300" b="1">
                <a:solidFill>
                  <a:srgbClr val="C00000"/>
                </a:solidFill>
              </a:rPr>
              <a:t>  </a:t>
            </a:r>
            <a:r>
              <a:rPr lang="de-DE" sz="2300" b="1">
                <a:solidFill>
                  <a:srgbClr val="C00000"/>
                </a:solidFill>
                <a:sym typeface="Symbol" pitchFamily="18" charset="2"/>
              </a:rPr>
              <a:t> 3D7D,3BA5</a:t>
            </a:r>
            <a:r>
              <a:rPr lang="de-DE" sz="2300" b="1" baseline="-25000">
                <a:solidFill>
                  <a:srgbClr val="C00000"/>
                </a:solidFill>
                <a:sym typeface="Symbol" pitchFamily="18" charset="2"/>
              </a:rPr>
              <a:t>16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58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2071688" y="1890713"/>
          <a:ext cx="7881952" cy="296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97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2. Schritt: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15741,233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16</a:t>
                      </a:r>
                      <a:r>
                        <a:rPr lang="de-DE" sz="1800" baseline="30000" dirty="0" smtClean="0">
                          <a:sym typeface="Symbol" pitchFamily="18" charset="2"/>
                        </a:rPr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=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3453,233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 Schritt: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3453,233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16</a:t>
                      </a:r>
                      <a:r>
                        <a:rPr lang="de-DE" sz="1800" baseline="30000" dirty="0" smtClean="0">
                          <a:sym typeface="Symbol" pitchFamily="18" charset="2"/>
                        </a:rPr>
                        <a:t>2</a:t>
                      </a:r>
                      <a:r>
                        <a:rPr lang="de-DE" sz="1800" dirty="0" smtClean="0">
                          <a:sym typeface="Symbol" pitchFamily="18" charset="2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=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125,233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 Schritt: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125,233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16</a:t>
                      </a:r>
                      <a:r>
                        <a:rPr lang="de-DE" sz="1800" baseline="30000" dirty="0" smtClean="0">
                          <a:sym typeface="Symbol" pitchFamily="18" charset="2"/>
                        </a:rPr>
                        <a:t>1</a:t>
                      </a:r>
                      <a:r>
                        <a:rPr lang="de-DE" sz="1800" dirty="0" smtClean="0">
                          <a:sym typeface="Symbol" pitchFamily="18" charset="2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=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13,233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5. Schritt: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13,233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16</a:t>
                      </a:r>
                      <a:r>
                        <a:rPr lang="de-DE" sz="1200" baseline="30000" dirty="0" smtClean="0"/>
                        <a:t>0</a:t>
                      </a:r>
                      <a:r>
                        <a:rPr lang="de-DE" sz="1200" baseline="0" dirty="0" smtClean="0"/>
                        <a:t>=</a:t>
                      </a:r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=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0,233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6. Schritt: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0,233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16</a:t>
                      </a:r>
                      <a:r>
                        <a:rPr lang="de-DE" sz="1800" baseline="30000" dirty="0" smtClean="0">
                          <a:sym typeface="Symbol" pitchFamily="18" charset="2"/>
                        </a:rPr>
                        <a:t>-1</a:t>
                      </a:r>
                      <a:r>
                        <a:rPr lang="de-DE" sz="1800" dirty="0" smtClean="0">
                          <a:sym typeface="Symbol" pitchFamily="18" charset="2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=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0,0455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7. Schritt: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0,0455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16</a:t>
                      </a:r>
                      <a:r>
                        <a:rPr lang="de-DE" sz="1800" baseline="30000" dirty="0" smtClean="0">
                          <a:sym typeface="Symbol" pitchFamily="18" charset="2"/>
                        </a:rPr>
                        <a:t>-2</a:t>
                      </a:r>
                      <a:r>
                        <a:rPr lang="de-DE" sz="1800" dirty="0" smtClean="0">
                          <a:sym typeface="Symbol" pitchFamily="18" charset="2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=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0,00253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8. Schritt: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0,00253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16</a:t>
                      </a:r>
                      <a:r>
                        <a:rPr lang="de-DE" sz="1800" baseline="30000" dirty="0" smtClean="0">
                          <a:sym typeface="Symbol" pitchFamily="18" charset="2"/>
                        </a:rPr>
                        <a:t>-3</a:t>
                      </a:r>
                      <a:r>
                        <a:rPr lang="de-DE" sz="1800" dirty="0" smtClean="0">
                          <a:sym typeface="Symbol" pitchFamily="18" charset="2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=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0,000088593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9. Schritt: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0,000088593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16</a:t>
                      </a:r>
                      <a:r>
                        <a:rPr lang="de-DE" sz="1800" baseline="30000" dirty="0" smtClean="0">
                          <a:sym typeface="Symbol" pitchFamily="18" charset="2"/>
                        </a:rPr>
                        <a:t>-4</a:t>
                      </a:r>
                      <a:r>
                        <a:rPr lang="de-DE" sz="1800" dirty="0" smtClean="0">
                          <a:sym typeface="Symbol" pitchFamily="18" charset="2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=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ym typeface="Symbol" pitchFamily="18" charset="2"/>
                        </a:rPr>
                        <a:t>0,000012299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11840" y="1212480"/>
              <a:ext cx="5733720" cy="38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6080" y="1205280"/>
                <a:ext cx="5746320" cy="3872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Schema einer einfachen ALU</a:t>
            </a:r>
          </a:p>
        </p:txBody>
      </p:sp>
      <p:sp>
        <p:nvSpPr>
          <p:cNvPr id="16077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pSp>
        <p:nvGrpSpPr>
          <p:cNvPr id="160772" name="Group 3"/>
          <p:cNvGrpSpPr>
            <a:grpSpLocks/>
          </p:cNvGrpSpPr>
          <p:nvPr/>
        </p:nvGrpSpPr>
        <p:grpSpPr bwMode="auto">
          <a:xfrm>
            <a:off x="1733551" y="1143000"/>
            <a:ext cx="4619625" cy="4864100"/>
            <a:chOff x="108" y="702"/>
            <a:chExt cx="2485" cy="3064"/>
          </a:xfrm>
        </p:grpSpPr>
        <p:sp>
          <p:nvSpPr>
            <p:cNvPr id="160894" name="Rectangle 4"/>
            <p:cNvSpPr>
              <a:spLocks noChangeArrowheads="1"/>
            </p:cNvSpPr>
            <p:nvPr/>
          </p:nvSpPr>
          <p:spPr bwMode="auto">
            <a:xfrm>
              <a:off x="2393" y="2913"/>
              <a:ext cx="200" cy="360"/>
            </a:xfrm>
            <a:prstGeom prst="rect">
              <a:avLst/>
            </a:prstGeom>
            <a:solidFill>
              <a:srgbClr val="FF8E73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0895" name="Rectangle 5"/>
            <p:cNvSpPr>
              <a:spLocks noChangeArrowheads="1"/>
            </p:cNvSpPr>
            <p:nvPr/>
          </p:nvSpPr>
          <p:spPr bwMode="auto">
            <a:xfrm>
              <a:off x="2390" y="1972"/>
              <a:ext cx="200" cy="520"/>
            </a:xfrm>
            <a:prstGeom prst="rect">
              <a:avLst/>
            </a:prstGeom>
            <a:solidFill>
              <a:srgbClr val="00B05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0896" name="Rectangle 6"/>
            <p:cNvSpPr>
              <a:spLocks noChangeArrowheads="1"/>
            </p:cNvSpPr>
            <p:nvPr/>
          </p:nvSpPr>
          <p:spPr bwMode="auto">
            <a:xfrm>
              <a:off x="2384" y="1224"/>
              <a:ext cx="200" cy="352"/>
            </a:xfrm>
            <a:prstGeom prst="rect">
              <a:avLst/>
            </a:prstGeom>
            <a:solidFill>
              <a:srgbClr val="FDEE7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0897" name="Rectangle 7"/>
            <p:cNvSpPr>
              <a:spLocks noChangeArrowheads="1"/>
            </p:cNvSpPr>
            <p:nvPr/>
          </p:nvSpPr>
          <p:spPr bwMode="auto">
            <a:xfrm>
              <a:off x="662" y="702"/>
              <a:ext cx="547" cy="21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898" name="Rectangle 8"/>
            <p:cNvSpPr>
              <a:spLocks noChangeArrowheads="1"/>
            </p:cNvSpPr>
            <p:nvPr/>
          </p:nvSpPr>
          <p:spPr bwMode="auto">
            <a:xfrm>
              <a:off x="662" y="1250"/>
              <a:ext cx="1506" cy="323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899" name="Rectangle 9"/>
            <p:cNvSpPr>
              <a:spLocks noChangeArrowheads="1"/>
            </p:cNvSpPr>
            <p:nvPr/>
          </p:nvSpPr>
          <p:spPr bwMode="auto">
            <a:xfrm>
              <a:off x="662" y="1867"/>
              <a:ext cx="1506" cy="70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00" name="Rectangle 10"/>
            <p:cNvSpPr>
              <a:spLocks noChangeArrowheads="1"/>
            </p:cNvSpPr>
            <p:nvPr/>
          </p:nvSpPr>
          <p:spPr bwMode="auto">
            <a:xfrm>
              <a:off x="1141" y="3541"/>
              <a:ext cx="557" cy="22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01" name="Rectangle 11"/>
            <p:cNvSpPr>
              <a:spLocks noChangeArrowheads="1"/>
            </p:cNvSpPr>
            <p:nvPr/>
          </p:nvSpPr>
          <p:spPr bwMode="auto">
            <a:xfrm>
              <a:off x="1591" y="712"/>
              <a:ext cx="548" cy="22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02" name="Rectangle 12"/>
            <p:cNvSpPr>
              <a:spLocks noChangeArrowheads="1"/>
            </p:cNvSpPr>
            <p:nvPr/>
          </p:nvSpPr>
          <p:spPr bwMode="auto">
            <a:xfrm>
              <a:off x="662" y="2914"/>
              <a:ext cx="1506" cy="30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03" name="Line 13"/>
            <p:cNvSpPr>
              <a:spLocks noChangeShapeType="1"/>
            </p:cNvSpPr>
            <p:nvPr/>
          </p:nvSpPr>
          <p:spPr bwMode="auto">
            <a:xfrm flipH="1">
              <a:off x="2163" y="2053"/>
              <a:ext cx="211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04" name="Line 14"/>
            <p:cNvSpPr>
              <a:spLocks noChangeShapeType="1"/>
            </p:cNvSpPr>
            <p:nvPr/>
          </p:nvSpPr>
          <p:spPr bwMode="auto">
            <a:xfrm flipH="1">
              <a:off x="2163" y="2219"/>
              <a:ext cx="211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05" name="Line 15"/>
            <p:cNvSpPr>
              <a:spLocks noChangeShapeType="1"/>
            </p:cNvSpPr>
            <p:nvPr/>
          </p:nvSpPr>
          <p:spPr bwMode="auto">
            <a:xfrm flipH="1">
              <a:off x="2157" y="2386"/>
              <a:ext cx="217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06" name="Line 16"/>
            <p:cNvSpPr>
              <a:spLocks noChangeShapeType="1"/>
            </p:cNvSpPr>
            <p:nvPr/>
          </p:nvSpPr>
          <p:spPr bwMode="auto">
            <a:xfrm flipH="1">
              <a:off x="2161" y="1338"/>
              <a:ext cx="20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07" name="Line 17"/>
            <p:cNvSpPr>
              <a:spLocks noChangeShapeType="1"/>
            </p:cNvSpPr>
            <p:nvPr/>
          </p:nvSpPr>
          <p:spPr bwMode="auto">
            <a:xfrm flipH="1">
              <a:off x="2169" y="3012"/>
              <a:ext cx="20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08" name="Line 18"/>
            <p:cNvSpPr>
              <a:spLocks noChangeShapeType="1"/>
            </p:cNvSpPr>
            <p:nvPr/>
          </p:nvSpPr>
          <p:spPr bwMode="auto">
            <a:xfrm flipH="1">
              <a:off x="2157" y="3149"/>
              <a:ext cx="217" cy="1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09" name="Rectangle 19"/>
            <p:cNvSpPr>
              <a:spLocks noChangeArrowheads="1"/>
            </p:cNvSpPr>
            <p:nvPr/>
          </p:nvSpPr>
          <p:spPr bwMode="auto">
            <a:xfrm>
              <a:off x="724" y="754"/>
              <a:ext cx="45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400">
                  <a:solidFill>
                    <a:srgbClr val="000000"/>
                  </a:solidFill>
                  <a:latin typeface="Arial" pitchFamily="34" charset="0"/>
                </a:rPr>
                <a:t>Register X</a:t>
              </a:r>
              <a:endParaRPr lang="de-DE" sz="1400">
                <a:latin typeface="Arial" pitchFamily="34" charset="0"/>
              </a:endParaRPr>
            </a:p>
          </p:txBody>
        </p:sp>
        <p:sp>
          <p:nvSpPr>
            <p:cNvPr id="160910" name="Rectangle 20"/>
            <p:cNvSpPr>
              <a:spLocks noChangeArrowheads="1"/>
            </p:cNvSpPr>
            <p:nvPr/>
          </p:nvSpPr>
          <p:spPr bwMode="auto">
            <a:xfrm>
              <a:off x="1663" y="774"/>
              <a:ext cx="4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400">
                  <a:solidFill>
                    <a:srgbClr val="000000"/>
                  </a:solidFill>
                  <a:latin typeface="Arial" pitchFamily="34" charset="0"/>
                </a:rPr>
                <a:t>Register Y</a:t>
              </a:r>
              <a:endParaRPr lang="de-DE" sz="1400">
                <a:latin typeface="Arial" pitchFamily="34" charset="0"/>
              </a:endParaRPr>
            </a:p>
          </p:txBody>
        </p:sp>
        <p:sp>
          <p:nvSpPr>
            <p:cNvPr id="160911" name="Rectangle 21"/>
            <p:cNvSpPr>
              <a:spLocks noChangeArrowheads="1"/>
            </p:cNvSpPr>
            <p:nvPr/>
          </p:nvSpPr>
          <p:spPr bwMode="auto">
            <a:xfrm>
              <a:off x="794" y="1335"/>
              <a:ext cx="103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Multiplexerschaltnetz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12" name="Rectangle 22"/>
            <p:cNvSpPr>
              <a:spLocks noChangeArrowheads="1"/>
            </p:cNvSpPr>
            <p:nvPr/>
          </p:nvSpPr>
          <p:spPr bwMode="auto">
            <a:xfrm>
              <a:off x="786" y="1872"/>
              <a:ext cx="27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ALU1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13" name="Rectangle 23"/>
            <p:cNvSpPr>
              <a:spLocks noChangeArrowheads="1"/>
            </p:cNvSpPr>
            <p:nvPr/>
          </p:nvSpPr>
          <p:spPr bwMode="auto">
            <a:xfrm>
              <a:off x="1726" y="1882"/>
              <a:ext cx="27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ALU2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14" name="Rectangle 24"/>
            <p:cNvSpPr>
              <a:spLocks noChangeArrowheads="1"/>
            </p:cNvSpPr>
            <p:nvPr/>
          </p:nvSpPr>
          <p:spPr bwMode="auto">
            <a:xfrm>
              <a:off x="777" y="2050"/>
              <a:ext cx="10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arithmetisch-logisches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15" name="Rectangle 25"/>
            <p:cNvSpPr>
              <a:spLocks noChangeArrowheads="1"/>
            </p:cNvSpPr>
            <p:nvPr/>
          </p:nvSpPr>
          <p:spPr bwMode="auto">
            <a:xfrm>
              <a:off x="1067" y="2236"/>
              <a:ext cx="5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Schaltnetz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16" name="Rectangle 26"/>
            <p:cNvSpPr>
              <a:spLocks noChangeArrowheads="1"/>
            </p:cNvSpPr>
            <p:nvPr/>
          </p:nvSpPr>
          <p:spPr bwMode="auto">
            <a:xfrm>
              <a:off x="1305" y="2430"/>
              <a:ext cx="27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ALU3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17" name="Rectangle 27"/>
            <p:cNvSpPr>
              <a:spLocks noChangeArrowheads="1"/>
            </p:cNvSpPr>
            <p:nvPr/>
          </p:nvSpPr>
          <p:spPr bwMode="auto">
            <a:xfrm>
              <a:off x="887" y="2990"/>
              <a:ext cx="8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Schiebeschaltnetz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18" name="Rectangle 28"/>
            <p:cNvSpPr>
              <a:spLocks noChangeArrowheads="1"/>
            </p:cNvSpPr>
            <p:nvPr/>
          </p:nvSpPr>
          <p:spPr bwMode="auto">
            <a:xfrm>
              <a:off x="1231" y="3595"/>
              <a:ext cx="44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400">
                  <a:solidFill>
                    <a:srgbClr val="000000"/>
                  </a:solidFill>
                  <a:latin typeface="Arial" pitchFamily="34" charset="0"/>
                </a:rPr>
                <a:t>Register Z</a:t>
              </a:r>
              <a:endParaRPr lang="de-DE" sz="1400">
                <a:latin typeface="Arial" pitchFamily="34" charset="0"/>
              </a:endParaRPr>
            </a:p>
          </p:txBody>
        </p:sp>
        <p:sp>
          <p:nvSpPr>
            <p:cNvPr id="160919" name="Rectangle 29"/>
            <p:cNvSpPr>
              <a:spLocks noChangeArrowheads="1"/>
            </p:cNvSpPr>
            <p:nvPr/>
          </p:nvSpPr>
          <p:spPr bwMode="auto">
            <a:xfrm>
              <a:off x="196" y="2641"/>
              <a:ext cx="1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r>
                <a:rPr lang="de-DE" sz="1600" baseline="-25000">
                  <a:solidFill>
                    <a:srgbClr val="000000"/>
                  </a:solidFill>
                  <a:latin typeface="Arial" pitchFamily="34" charset="0"/>
                </a:rPr>
                <a:t>out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20" name="Rectangle 30"/>
            <p:cNvSpPr>
              <a:spLocks noChangeArrowheads="1"/>
            </p:cNvSpPr>
            <p:nvPr/>
          </p:nvSpPr>
          <p:spPr bwMode="auto">
            <a:xfrm>
              <a:off x="108" y="2220"/>
              <a:ext cx="25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over-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21" name="Rectangle 31"/>
            <p:cNvSpPr>
              <a:spLocks noChangeArrowheads="1"/>
            </p:cNvSpPr>
            <p:nvPr/>
          </p:nvSpPr>
          <p:spPr bwMode="auto">
            <a:xfrm>
              <a:off x="108" y="2338"/>
              <a:ext cx="1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flow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22" name="Rectangle 32"/>
            <p:cNvSpPr>
              <a:spLocks noChangeArrowheads="1"/>
            </p:cNvSpPr>
            <p:nvPr/>
          </p:nvSpPr>
          <p:spPr bwMode="auto">
            <a:xfrm>
              <a:off x="138" y="2103"/>
              <a:ext cx="2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sign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23" name="Rectangle 33"/>
            <p:cNvSpPr>
              <a:spLocks noChangeArrowheads="1"/>
            </p:cNvSpPr>
            <p:nvPr/>
          </p:nvSpPr>
          <p:spPr bwMode="auto">
            <a:xfrm>
              <a:off x="147" y="1956"/>
              <a:ext cx="2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zero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24" name="Rectangle 34"/>
            <p:cNvSpPr>
              <a:spLocks noChangeArrowheads="1"/>
            </p:cNvSpPr>
            <p:nvPr/>
          </p:nvSpPr>
          <p:spPr bwMode="auto">
            <a:xfrm>
              <a:off x="2430" y="3088"/>
              <a:ext cx="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de-DE" sz="1600" baseline="-25000">
                  <a:solidFill>
                    <a:srgbClr val="000000"/>
                  </a:solidFill>
                  <a:latin typeface="Arial" pitchFamily="34" charset="0"/>
                </a:rPr>
                <a:t>7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25" name="Rectangle 35"/>
            <p:cNvSpPr>
              <a:spLocks noChangeArrowheads="1"/>
            </p:cNvSpPr>
            <p:nvPr/>
          </p:nvSpPr>
          <p:spPr bwMode="auto">
            <a:xfrm>
              <a:off x="2440" y="2902"/>
              <a:ext cx="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de-DE" sz="1600" baseline="-250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26" name="Rectangle 36"/>
            <p:cNvSpPr>
              <a:spLocks noChangeArrowheads="1"/>
            </p:cNvSpPr>
            <p:nvPr/>
          </p:nvSpPr>
          <p:spPr bwMode="auto">
            <a:xfrm>
              <a:off x="2440" y="2285"/>
              <a:ext cx="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de-DE" sz="1600" baseline="-250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27" name="Rectangle 37"/>
            <p:cNvSpPr>
              <a:spLocks noChangeArrowheads="1"/>
            </p:cNvSpPr>
            <p:nvPr/>
          </p:nvSpPr>
          <p:spPr bwMode="auto">
            <a:xfrm>
              <a:off x="2440" y="2099"/>
              <a:ext cx="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de-DE" sz="1600" baseline="-250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28" name="Rectangle 38"/>
            <p:cNvSpPr>
              <a:spLocks noChangeArrowheads="1"/>
            </p:cNvSpPr>
            <p:nvPr/>
          </p:nvSpPr>
          <p:spPr bwMode="auto">
            <a:xfrm>
              <a:off x="2430" y="1952"/>
              <a:ext cx="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de-DE" sz="1600" baseline="-250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29" name="Rectangle 39"/>
            <p:cNvSpPr>
              <a:spLocks noChangeArrowheads="1"/>
            </p:cNvSpPr>
            <p:nvPr/>
          </p:nvSpPr>
          <p:spPr bwMode="auto">
            <a:xfrm>
              <a:off x="2440" y="1365"/>
              <a:ext cx="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de-DE" sz="16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30" name="Rectangle 40"/>
            <p:cNvSpPr>
              <a:spLocks noChangeArrowheads="1"/>
            </p:cNvSpPr>
            <p:nvPr/>
          </p:nvSpPr>
          <p:spPr bwMode="auto">
            <a:xfrm>
              <a:off x="2440" y="1208"/>
              <a:ext cx="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de-DE" sz="1600" baseline="-25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31" name="Rectangle 41"/>
            <p:cNvSpPr>
              <a:spLocks noChangeArrowheads="1"/>
            </p:cNvSpPr>
            <p:nvPr/>
          </p:nvSpPr>
          <p:spPr bwMode="auto">
            <a:xfrm>
              <a:off x="2430" y="1570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r>
                <a:rPr lang="de-DE" sz="1600" baseline="-25000">
                  <a:solidFill>
                    <a:srgbClr val="000000"/>
                  </a:solidFill>
                  <a:latin typeface="Arial" pitchFamily="34" charset="0"/>
                </a:rPr>
                <a:t>in</a:t>
              </a:r>
              <a:endParaRPr lang="de-DE" sz="1600">
                <a:latin typeface="Arial" pitchFamily="34" charset="0"/>
              </a:endParaRPr>
            </a:p>
          </p:txBody>
        </p:sp>
        <p:sp>
          <p:nvSpPr>
            <p:cNvPr id="160932" name="Line 42"/>
            <p:cNvSpPr>
              <a:spLocks noChangeShapeType="1"/>
            </p:cNvSpPr>
            <p:nvPr/>
          </p:nvSpPr>
          <p:spPr bwMode="auto">
            <a:xfrm>
              <a:off x="434" y="2053"/>
              <a:ext cx="23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33" name="Line 43"/>
            <p:cNvSpPr>
              <a:spLocks noChangeShapeType="1"/>
            </p:cNvSpPr>
            <p:nvPr/>
          </p:nvSpPr>
          <p:spPr bwMode="auto">
            <a:xfrm>
              <a:off x="434" y="2219"/>
              <a:ext cx="23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34" name="Line 44"/>
            <p:cNvSpPr>
              <a:spLocks noChangeShapeType="1"/>
            </p:cNvSpPr>
            <p:nvPr/>
          </p:nvSpPr>
          <p:spPr bwMode="auto">
            <a:xfrm>
              <a:off x="426" y="2386"/>
              <a:ext cx="2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35" name="Line 45"/>
            <p:cNvSpPr>
              <a:spLocks noChangeShapeType="1"/>
            </p:cNvSpPr>
            <p:nvPr/>
          </p:nvSpPr>
          <p:spPr bwMode="auto">
            <a:xfrm flipV="1">
              <a:off x="455" y="2727"/>
              <a:ext cx="349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36" name="Line 46"/>
            <p:cNvSpPr>
              <a:spLocks noChangeShapeType="1"/>
            </p:cNvSpPr>
            <p:nvPr/>
          </p:nvSpPr>
          <p:spPr bwMode="auto">
            <a:xfrm>
              <a:off x="808" y="2582"/>
              <a:ext cx="1" cy="1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0937" name="Group 47"/>
            <p:cNvGrpSpPr>
              <a:grpSpLocks/>
            </p:cNvGrpSpPr>
            <p:nvPr/>
          </p:nvGrpSpPr>
          <p:grpSpPr bwMode="auto">
            <a:xfrm>
              <a:off x="916" y="927"/>
              <a:ext cx="950" cy="340"/>
              <a:chOff x="916" y="927"/>
              <a:chExt cx="950" cy="250"/>
            </a:xfrm>
          </p:grpSpPr>
          <p:sp>
            <p:nvSpPr>
              <p:cNvPr id="160945" name="Line 48"/>
              <p:cNvSpPr>
                <a:spLocks noChangeShapeType="1"/>
              </p:cNvSpPr>
              <p:nvPr/>
            </p:nvSpPr>
            <p:spPr bwMode="auto">
              <a:xfrm>
                <a:off x="1865" y="937"/>
                <a:ext cx="1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946" name="Line 49"/>
              <p:cNvSpPr>
                <a:spLocks noChangeShapeType="1"/>
              </p:cNvSpPr>
              <p:nvPr/>
            </p:nvSpPr>
            <p:spPr bwMode="auto">
              <a:xfrm>
                <a:off x="916" y="927"/>
                <a:ext cx="1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0938" name="Group 50"/>
            <p:cNvGrpSpPr>
              <a:grpSpLocks/>
            </p:cNvGrpSpPr>
            <p:nvPr/>
          </p:nvGrpSpPr>
          <p:grpSpPr bwMode="auto">
            <a:xfrm>
              <a:off x="916" y="1578"/>
              <a:ext cx="1477" cy="290"/>
              <a:chOff x="916" y="1578"/>
              <a:chExt cx="1477" cy="218"/>
            </a:xfrm>
          </p:grpSpPr>
          <p:sp>
            <p:nvSpPr>
              <p:cNvPr id="160942" name="Freeform 51"/>
              <p:cNvSpPr>
                <a:spLocks/>
              </p:cNvSpPr>
              <p:nvPr/>
            </p:nvSpPr>
            <p:spPr bwMode="auto">
              <a:xfrm>
                <a:off x="2041" y="1681"/>
                <a:ext cx="352" cy="108"/>
              </a:xfrm>
              <a:custGeom>
                <a:avLst/>
                <a:gdLst>
                  <a:gd name="T0" fmla="*/ 0 w 352"/>
                  <a:gd name="T1" fmla="*/ 108 h 108"/>
                  <a:gd name="T2" fmla="*/ 0 w 352"/>
                  <a:gd name="T3" fmla="*/ 0 h 108"/>
                  <a:gd name="T4" fmla="*/ 352 w 352"/>
                  <a:gd name="T5" fmla="*/ 0 h 108"/>
                  <a:gd name="T6" fmla="*/ 0 60000 65536"/>
                  <a:gd name="T7" fmla="*/ 0 60000 65536"/>
                  <a:gd name="T8" fmla="*/ 0 60000 65536"/>
                  <a:gd name="T9" fmla="*/ 0 w 352"/>
                  <a:gd name="T10" fmla="*/ 0 h 108"/>
                  <a:gd name="T11" fmla="*/ 352 w 352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2" h="108">
                    <a:moveTo>
                      <a:pt x="0" y="108"/>
                    </a:moveTo>
                    <a:lnTo>
                      <a:pt x="0" y="0"/>
                    </a:lnTo>
                    <a:lnTo>
                      <a:pt x="352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943" name="Line 52"/>
              <p:cNvSpPr>
                <a:spLocks noChangeShapeType="1"/>
              </p:cNvSpPr>
              <p:nvPr/>
            </p:nvSpPr>
            <p:spPr bwMode="auto">
              <a:xfrm flipH="1">
                <a:off x="916" y="1578"/>
                <a:ext cx="5" cy="2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944" name="Line 53"/>
              <p:cNvSpPr>
                <a:spLocks noChangeShapeType="1"/>
              </p:cNvSpPr>
              <p:nvPr/>
            </p:nvSpPr>
            <p:spPr bwMode="auto">
              <a:xfrm>
                <a:off x="1880" y="1583"/>
                <a:ext cx="1" cy="20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0939" name="Line 54"/>
            <p:cNvSpPr>
              <a:spLocks noChangeShapeType="1"/>
            </p:cNvSpPr>
            <p:nvPr/>
          </p:nvSpPr>
          <p:spPr bwMode="auto">
            <a:xfrm>
              <a:off x="1400" y="2582"/>
              <a:ext cx="1" cy="33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40" name="Line 55"/>
            <p:cNvSpPr>
              <a:spLocks noChangeShapeType="1"/>
            </p:cNvSpPr>
            <p:nvPr/>
          </p:nvSpPr>
          <p:spPr bwMode="auto">
            <a:xfrm flipV="1">
              <a:off x="1414" y="3212"/>
              <a:ext cx="1" cy="33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941" name="Line 56"/>
            <p:cNvSpPr>
              <a:spLocks noChangeShapeType="1"/>
            </p:cNvSpPr>
            <p:nvPr/>
          </p:nvSpPr>
          <p:spPr bwMode="auto">
            <a:xfrm flipH="1" flipV="1">
              <a:off x="2169" y="1490"/>
              <a:ext cx="195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1343687" name="Group 199"/>
          <p:cNvGraphicFramePr>
            <a:graphicFrameLocks noGrp="1"/>
          </p:cNvGraphicFramePr>
          <p:nvPr/>
        </p:nvGraphicFramePr>
        <p:xfrm>
          <a:off x="6596063" y="1025525"/>
          <a:ext cx="3929090" cy="1260000"/>
        </p:xfrm>
        <a:graphic>
          <a:graphicData uri="http://schemas.openxmlformats.org/drawingml/2006/table">
            <a:tbl>
              <a:tblPr/>
              <a:tblGrid>
                <a:gridCol w="98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0805" name="Line 134"/>
          <p:cNvSpPr>
            <a:spLocks noChangeShapeType="1"/>
          </p:cNvSpPr>
          <p:nvPr/>
        </p:nvSpPr>
        <p:spPr bwMode="auto">
          <a:xfrm>
            <a:off x="6249988" y="2614613"/>
            <a:ext cx="5889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806" name="Line 135"/>
          <p:cNvSpPr>
            <a:spLocks noChangeShapeType="1"/>
          </p:cNvSpPr>
          <p:nvPr/>
        </p:nvSpPr>
        <p:spPr bwMode="auto">
          <a:xfrm>
            <a:off x="6249988" y="4943475"/>
            <a:ext cx="5889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807" name="Line 136"/>
          <p:cNvSpPr>
            <a:spLocks noChangeShapeType="1"/>
          </p:cNvSpPr>
          <p:nvPr/>
        </p:nvSpPr>
        <p:spPr bwMode="auto">
          <a:xfrm>
            <a:off x="6249988" y="2614613"/>
            <a:ext cx="0" cy="258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808" name="Line 139"/>
          <p:cNvSpPr>
            <a:spLocks noChangeShapeType="1"/>
          </p:cNvSpPr>
          <p:nvPr/>
        </p:nvSpPr>
        <p:spPr bwMode="auto">
          <a:xfrm>
            <a:off x="6249988" y="2873376"/>
            <a:ext cx="0" cy="258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809" name="Line 143"/>
          <p:cNvSpPr>
            <a:spLocks noChangeShapeType="1"/>
          </p:cNvSpPr>
          <p:nvPr/>
        </p:nvSpPr>
        <p:spPr bwMode="auto">
          <a:xfrm>
            <a:off x="6249988" y="3132138"/>
            <a:ext cx="0" cy="258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810" name="Line 145"/>
          <p:cNvSpPr>
            <a:spLocks noChangeShapeType="1"/>
          </p:cNvSpPr>
          <p:nvPr/>
        </p:nvSpPr>
        <p:spPr bwMode="auto">
          <a:xfrm>
            <a:off x="6249988" y="3390901"/>
            <a:ext cx="0" cy="258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811" name="Line 147"/>
          <p:cNvSpPr>
            <a:spLocks noChangeShapeType="1"/>
          </p:cNvSpPr>
          <p:nvPr/>
        </p:nvSpPr>
        <p:spPr bwMode="auto">
          <a:xfrm>
            <a:off x="6249988" y="3649663"/>
            <a:ext cx="0" cy="258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812" name="Line 149"/>
          <p:cNvSpPr>
            <a:spLocks noChangeShapeType="1"/>
          </p:cNvSpPr>
          <p:nvPr/>
        </p:nvSpPr>
        <p:spPr bwMode="auto">
          <a:xfrm>
            <a:off x="6249988" y="3908426"/>
            <a:ext cx="0" cy="258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813" name="Line 151"/>
          <p:cNvSpPr>
            <a:spLocks noChangeShapeType="1"/>
          </p:cNvSpPr>
          <p:nvPr/>
        </p:nvSpPr>
        <p:spPr bwMode="auto">
          <a:xfrm>
            <a:off x="6249988" y="4167188"/>
            <a:ext cx="0" cy="258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814" name="Line 153"/>
          <p:cNvSpPr>
            <a:spLocks noChangeShapeType="1"/>
          </p:cNvSpPr>
          <p:nvPr/>
        </p:nvSpPr>
        <p:spPr bwMode="auto">
          <a:xfrm>
            <a:off x="6249988" y="4425951"/>
            <a:ext cx="0" cy="258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0815" name="Line 155"/>
          <p:cNvSpPr>
            <a:spLocks noChangeShapeType="1"/>
          </p:cNvSpPr>
          <p:nvPr/>
        </p:nvSpPr>
        <p:spPr bwMode="auto">
          <a:xfrm>
            <a:off x="6249988" y="4684713"/>
            <a:ext cx="0" cy="258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1343688" name="Group 200"/>
          <p:cNvGraphicFramePr>
            <a:graphicFrameLocks noGrp="1"/>
          </p:cNvGraphicFramePr>
          <p:nvPr/>
        </p:nvGraphicFramePr>
        <p:xfrm>
          <a:off x="6596063" y="4929188"/>
          <a:ext cx="3929090" cy="1260000"/>
        </p:xfrm>
        <a:graphic>
          <a:graphicData uri="http://schemas.openxmlformats.org/drawingml/2006/table">
            <a:tbl>
              <a:tblPr/>
              <a:tblGrid>
                <a:gridCol w="92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ALU3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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ALU3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speichern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8" name="Tabelle 127"/>
          <p:cNvGraphicFramePr>
            <a:graphicFrameLocks noGrp="1"/>
          </p:cNvGraphicFramePr>
          <p:nvPr/>
        </p:nvGraphicFramePr>
        <p:xfrm>
          <a:off x="6596063" y="2446338"/>
          <a:ext cx="3929122" cy="22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de-DE" sz="1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de-DE" sz="1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de-DE" sz="14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ALU1 + ALU2 +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de-DE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endParaRPr lang="de-DE" sz="14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ALU1 – ALU2 – Not(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de-DE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ALU2 – ALU1 – Not(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de-DE" sz="14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ALU1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 charset="2"/>
                        </a:rPr>
                        <a:t> ALU2</a:t>
                      </a:r>
                      <a:endParaRPr lang="de-DE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ALU1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 charset="2"/>
                        </a:rPr>
                        <a:t> ALU2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Not(ALU1)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 charset="2"/>
                        </a:rPr>
                        <a:t> ALU2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ALU1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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 charset="2"/>
                        </a:rPr>
                        <a:t> ALU2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ALU1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 charset="2"/>
                        </a:rPr>
                        <a:t> ALU2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Bestandteile der ALU</a:t>
            </a:r>
          </a:p>
        </p:txBody>
      </p:sp>
      <p:sp>
        <p:nvSpPr>
          <p:cNvPr id="161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Registersatz </a:t>
            </a:r>
          </a:p>
          <a:p>
            <a:pPr eaLnBrk="1" hangingPunct="1"/>
            <a:r>
              <a:rPr lang="de-DE" smtClean="0"/>
              <a:t>Multiplexerschaltnetz </a:t>
            </a:r>
          </a:p>
          <a:p>
            <a:pPr eaLnBrk="1" hangingPunct="1"/>
            <a:r>
              <a:rPr lang="de-DE" smtClean="0"/>
              <a:t>Arithmetisch logisches Schaltnetz zur Durchführung arithmetisch logischer Operationen </a:t>
            </a:r>
          </a:p>
          <a:p>
            <a:pPr eaLnBrk="1" hangingPunct="1"/>
            <a:r>
              <a:rPr lang="de-DE" smtClean="0"/>
              <a:t>Schiebeschaltnetz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Eingänge:</a:t>
            </a:r>
          </a:p>
          <a:p>
            <a:pPr lvl="1" eaLnBrk="1" hangingPunct="1"/>
            <a:r>
              <a:rPr lang="de-DE" smtClean="0"/>
              <a:t>Datenworte </a:t>
            </a:r>
            <a:r>
              <a:rPr lang="de-DE" i="1" smtClean="0">
                <a:latin typeface="Times New Roman" pitchFamily="18" charset="0"/>
              </a:rPr>
              <a:t>X</a:t>
            </a:r>
            <a:r>
              <a:rPr lang="de-DE" smtClean="0"/>
              <a:t> und </a:t>
            </a:r>
            <a:r>
              <a:rPr lang="de-DE" i="1" smtClean="0">
                <a:latin typeface="Times New Roman" pitchFamily="18" charset="0"/>
              </a:rPr>
              <a:t>Y</a:t>
            </a:r>
          </a:p>
          <a:p>
            <a:pPr lvl="1" eaLnBrk="1" hangingPunct="1"/>
            <a:r>
              <a:rPr lang="de-DE" smtClean="0"/>
              <a:t>Steuersignale </a:t>
            </a:r>
            <a:r>
              <a:rPr lang="de-DE" i="1" smtClean="0">
                <a:latin typeface="Times New Roman" pitchFamily="18" charset="0"/>
              </a:rPr>
              <a:t>s</a:t>
            </a:r>
            <a:r>
              <a:rPr lang="de-DE" baseline="-25000" smtClean="0">
                <a:latin typeface="Times New Roman" pitchFamily="18" charset="0"/>
              </a:rPr>
              <a:t>1 </a:t>
            </a:r>
            <a:r>
              <a:rPr lang="de-DE" i="1" smtClean="0">
                <a:latin typeface="Times New Roman" pitchFamily="18" charset="0"/>
              </a:rPr>
              <a:t>… s</a:t>
            </a:r>
            <a:r>
              <a:rPr lang="de-DE" baseline="-25000" smtClean="0">
                <a:latin typeface="Times New Roman" pitchFamily="18" charset="0"/>
              </a:rPr>
              <a:t>7</a:t>
            </a:r>
            <a:r>
              <a:rPr lang="de-DE" smtClean="0"/>
              <a:t> zur Festlegung der ALU-Operation </a:t>
            </a:r>
          </a:p>
          <a:p>
            <a:pPr eaLnBrk="1" hangingPunct="1"/>
            <a:r>
              <a:rPr lang="de-DE" smtClean="0"/>
              <a:t>Ausgänge:	</a:t>
            </a:r>
          </a:p>
          <a:p>
            <a:pPr lvl="1" eaLnBrk="1" hangingPunct="1"/>
            <a:r>
              <a:rPr lang="de-DE" smtClean="0"/>
              <a:t>Statussignale zero, sign und overflow </a:t>
            </a:r>
          </a:p>
          <a:p>
            <a:pPr lvl="1" eaLnBrk="1" hangingPunct="1"/>
            <a:r>
              <a:rPr lang="de-DE" smtClean="0"/>
              <a:t>Hiermit kann das Steuerwerk bestimmte ALU-Zustände erkennen und darauf entsprechend reagieren.</a:t>
            </a:r>
            <a:endParaRPr lang="en-US" smtClean="0"/>
          </a:p>
        </p:txBody>
      </p:sp>
      <p:sp>
        <p:nvSpPr>
          <p:cNvPr id="16179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Beispiele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Einerkomplement von </a:t>
            </a:r>
            <a:r>
              <a:rPr lang="de-DE" i="1" smtClean="0">
                <a:latin typeface="Times New Roman" pitchFamily="18" charset="0"/>
              </a:rPr>
              <a:t>Y</a:t>
            </a:r>
            <a:r>
              <a:rPr lang="de-DE" smtClean="0"/>
              <a:t> um ein Bit nach links verschoben in </a:t>
            </a:r>
            <a:r>
              <a:rPr lang="de-DE" i="1" smtClean="0">
                <a:latin typeface="Times New Roman" pitchFamily="18" charset="0"/>
              </a:rPr>
              <a:t>Z</a:t>
            </a:r>
            <a:r>
              <a:rPr lang="de-DE" smtClean="0"/>
              <a:t> ablegen. </a:t>
            </a:r>
          </a:p>
          <a:p>
            <a:pPr lvl="1" eaLnBrk="1" hangingPunct="1"/>
            <a:r>
              <a:rPr lang="de-DE" smtClean="0"/>
              <a:t>Steuersignale:	</a:t>
            </a:r>
            <a:r>
              <a:rPr lang="de-DE" i="1" smtClean="0">
                <a:latin typeface="Times New Roman" pitchFamily="18" charset="0"/>
              </a:rPr>
              <a:t>s</a:t>
            </a:r>
            <a:r>
              <a:rPr lang="de-DE" baseline="-25000" smtClean="0">
                <a:latin typeface="Times New Roman" pitchFamily="18" charset="0"/>
              </a:rPr>
              <a:t>1</a:t>
            </a:r>
            <a:r>
              <a:rPr lang="de-DE" smtClean="0">
                <a:latin typeface="Times New Roman" pitchFamily="18" charset="0"/>
              </a:rPr>
              <a:t>… </a:t>
            </a:r>
            <a:r>
              <a:rPr lang="de-DE" i="1" smtClean="0">
                <a:latin typeface="Times New Roman" pitchFamily="18" charset="0"/>
              </a:rPr>
              <a:t>s</a:t>
            </a:r>
            <a:r>
              <a:rPr lang="de-DE" baseline="-25000" smtClean="0">
                <a:latin typeface="Times New Roman" pitchFamily="18" charset="0"/>
              </a:rPr>
              <a:t>7</a:t>
            </a:r>
            <a:r>
              <a:rPr lang="de-DE" smtClean="0">
                <a:latin typeface="Times New Roman" pitchFamily="18" charset="0"/>
              </a:rPr>
              <a:t> = 10 111 10</a:t>
            </a:r>
          </a:p>
          <a:p>
            <a:pPr lvl="2" eaLnBrk="1" hangingPunct="1"/>
            <a:r>
              <a:rPr lang="de-DE" smtClean="0">
                <a:latin typeface="Times New Roman" pitchFamily="18" charset="0"/>
              </a:rPr>
              <a:t>10  : ALU1 = </a:t>
            </a:r>
            <a:r>
              <a:rPr lang="de-DE" i="1" smtClean="0">
                <a:latin typeface="Times New Roman" pitchFamily="18" charset="0"/>
              </a:rPr>
              <a:t>Y</a:t>
            </a:r>
          </a:p>
          <a:p>
            <a:pPr lvl="2" eaLnBrk="1" hangingPunct="1"/>
            <a:r>
              <a:rPr lang="de-DE" smtClean="0">
                <a:latin typeface="Times New Roman" pitchFamily="18" charset="0"/>
              </a:rPr>
              <a:t>111: ALU3 = ALU1 </a:t>
            </a:r>
            <a:r>
              <a:rPr lang="de-DE" smtClean="0">
                <a:latin typeface="Times New Roman" pitchFamily="18" charset="0"/>
                <a:sym typeface="Wingdings 3" pitchFamily="18" charset="2"/>
              </a:rPr>
              <a:t> ALU2</a:t>
            </a:r>
          </a:p>
          <a:p>
            <a:pPr lvl="2" eaLnBrk="1" hangingPunct="1"/>
            <a:r>
              <a:rPr lang="de-DE" smtClean="0">
                <a:latin typeface="Times New Roman" pitchFamily="18" charset="0"/>
                <a:sym typeface="Wingdings 3" pitchFamily="18" charset="2"/>
              </a:rPr>
              <a:t>10  : </a:t>
            </a:r>
            <a:r>
              <a:rPr lang="de-DE" i="1" smtClean="0">
                <a:latin typeface="Times New Roman" pitchFamily="18" charset="0"/>
                <a:sym typeface="Wingdings 3" pitchFamily="18" charset="2"/>
              </a:rPr>
              <a:t>Z</a:t>
            </a:r>
            <a:r>
              <a:rPr lang="de-DE" smtClean="0">
                <a:latin typeface="Times New Roman" pitchFamily="18" charset="0"/>
                <a:sym typeface="Wingdings 3" pitchFamily="18" charset="2"/>
              </a:rPr>
              <a:t>      = ALU3 × 2</a:t>
            </a:r>
            <a:endParaRPr lang="de-DE" smtClean="0">
              <a:latin typeface="Times New Roman" pitchFamily="18" charset="0"/>
            </a:endParaRP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Ist  </a:t>
            </a:r>
            <a:r>
              <a:rPr lang="de-DE" i="1" smtClean="0">
                <a:latin typeface="Times New Roman" pitchFamily="18" charset="0"/>
              </a:rPr>
              <a:t>X</a:t>
            </a:r>
            <a:r>
              <a:rPr lang="de-DE" smtClean="0">
                <a:latin typeface="Times New Roman" pitchFamily="18" charset="0"/>
              </a:rPr>
              <a:t> &gt; </a:t>
            </a:r>
            <a:r>
              <a:rPr lang="de-DE" i="1" smtClean="0">
                <a:latin typeface="Times New Roman" pitchFamily="18" charset="0"/>
              </a:rPr>
              <a:t>Y</a:t>
            </a:r>
            <a:r>
              <a:rPr lang="de-DE" smtClean="0"/>
              <a:t> ? </a:t>
            </a:r>
          </a:p>
          <a:p>
            <a:pPr lvl="1" eaLnBrk="1" hangingPunct="1"/>
            <a:r>
              <a:rPr lang="de-DE" smtClean="0"/>
              <a:t>Statussignal "sign" bei der Operation </a:t>
            </a:r>
            <a:r>
              <a:rPr lang="de-DE" i="1" smtClean="0">
                <a:latin typeface="Times New Roman" pitchFamily="18" charset="0"/>
              </a:rPr>
              <a:t>Y</a:t>
            </a:r>
            <a:r>
              <a:rPr lang="de-DE" smtClean="0">
                <a:latin typeface="Times New Roman" pitchFamily="18" charset="0"/>
              </a:rPr>
              <a:t> – </a:t>
            </a:r>
            <a:r>
              <a:rPr lang="de-DE" i="1" smtClean="0">
                <a:latin typeface="Times New Roman" pitchFamily="18" charset="0"/>
              </a:rPr>
              <a:t>X</a:t>
            </a:r>
            <a:r>
              <a:rPr lang="de-DE" smtClean="0"/>
              <a:t>. </a:t>
            </a:r>
          </a:p>
          <a:p>
            <a:pPr lvl="1" eaLnBrk="1" hangingPunct="1"/>
            <a:r>
              <a:rPr lang="de-DE" smtClean="0"/>
              <a:t>Steuersignale: 	</a:t>
            </a:r>
            <a:r>
              <a:rPr lang="de-DE" i="1" smtClean="0">
                <a:latin typeface="Times New Roman" pitchFamily="18" charset="0"/>
              </a:rPr>
              <a:t>s</a:t>
            </a:r>
            <a:r>
              <a:rPr lang="de-DE" baseline="-25000" smtClean="0">
                <a:latin typeface="Times New Roman" pitchFamily="18" charset="0"/>
              </a:rPr>
              <a:t>1</a:t>
            </a:r>
            <a:r>
              <a:rPr lang="de-DE" smtClean="0">
                <a:latin typeface="Times New Roman" pitchFamily="18" charset="0"/>
              </a:rPr>
              <a:t>…</a:t>
            </a:r>
            <a:r>
              <a:rPr lang="de-DE" i="1" smtClean="0">
                <a:latin typeface="Times New Roman" pitchFamily="18" charset="0"/>
              </a:rPr>
              <a:t>s</a:t>
            </a:r>
            <a:r>
              <a:rPr lang="de-DE" baseline="-25000" smtClean="0">
                <a:latin typeface="Times New Roman" pitchFamily="18" charset="0"/>
              </a:rPr>
              <a:t>7 </a:t>
            </a:r>
            <a:r>
              <a:rPr lang="de-DE" smtClean="0">
                <a:latin typeface="Times New Roman" pitchFamily="18" charset="0"/>
              </a:rPr>
              <a:t>= 00 010 00</a:t>
            </a:r>
            <a:r>
              <a:rPr lang="de-DE" smtClean="0"/>
              <a:t>     und      </a:t>
            </a:r>
            <a:r>
              <a:rPr lang="de-DE" i="1" smtClean="0">
                <a:latin typeface="Times New Roman" pitchFamily="18" charset="0"/>
              </a:rPr>
              <a:t>c</a:t>
            </a:r>
            <a:r>
              <a:rPr lang="de-DE" i="1" baseline="-25000" smtClean="0">
                <a:latin typeface="Times New Roman" pitchFamily="18" charset="0"/>
              </a:rPr>
              <a:t>in</a:t>
            </a:r>
            <a:r>
              <a:rPr lang="de-DE" smtClean="0">
                <a:latin typeface="Times New Roman" pitchFamily="18" charset="0"/>
              </a:rPr>
              <a:t> = 1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</a:rPr>
              <a:t>00  : ALU1 = </a:t>
            </a:r>
            <a:r>
              <a:rPr lang="en-US" i="1" smtClean="0">
                <a:latin typeface="Times New Roman" pitchFamily="18" charset="0"/>
              </a:rPr>
              <a:t>X</a:t>
            </a:r>
            <a:r>
              <a:rPr lang="en-US" smtClean="0">
                <a:latin typeface="Times New Roman" pitchFamily="18" charset="0"/>
              </a:rPr>
              <a:t> und ALU2 = </a:t>
            </a:r>
            <a:r>
              <a:rPr lang="en-US" i="1" smtClean="0">
                <a:latin typeface="Times New Roman" pitchFamily="18" charset="0"/>
              </a:rPr>
              <a:t>Y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</a:rPr>
              <a:t>010: ALU3 = ALU2 – ALU1 – not(c</a:t>
            </a:r>
            <a:r>
              <a:rPr lang="en-US" baseline="-25000" smtClean="0">
                <a:latin typeface="Times New Roman" pitchFamily="18" charset="0"/>
              </a:rPr>
              <a:t>in</a:t>
            </a:r>
            <a:r>
              <a:rPr lang="en-US" smtClean="0">
                <a:latin typeface="Times New Roman" pitchFamily="18" charset="0"/>
              </a:rPr>
              <a:t>)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</a:rPr>
              <a:t>00  : </a:t>
            </a:r>
            <a:r>
              <a:rPr lang="en-US" i="1" smtClean="0">
                <a:latin typeface="Times New Roman" pitchFamily="18" charset="0"/>
              </a:rPr>
              <a:t>Z</a:t>
            </a:r>
            <a:r>
              <a:rPr lang="en-US" smtClean="0">
                <a:latin typeface="Times New Roman" pitchFamily="18" charset="0"/>
              </a:rPr>
              <a:t>         = ALU3</a:t>
            </a:r>
          </a:p>
        </p:txBody>
      </p:sp>
      <p:sp>
        <p:nvSpPr>
          <p:cNvPr id="1628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Zusammenfassung</a:t>
            </a:r>
          </a:p>
        </p:txBody>
      </p:sp>
      <p:sp>
        <p:nvSpPr>
          <p:cNvPr id="1638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Zahlensysteme</a:t>
            </a:r>
          </a:p>
          <a:p>
            <a:pPr lvl="1"/>
            <a:r>
              <a:rPr lang="de-DE" dirty="0" smtClean="0"/>
              <a:t>Positive Zahlen</a:t>
            </a:r>
          </a:p>
          <a:p>
            <a:pPr lvl="1"/>
            <a:r>
              <a:rPr lang="de-DE" dirty="0" smtClean="0"/>
              <a:t>Negative Zahlen</a:t>
            </a:r>
          </a:p>
          <a:p>
            <a:pPr lvl="1"/>
            <a:r>
              <a:rPr lang="de-DE" dirty="0" smtClean="0"/>
              <a:t>Umwandlung zwischen Zahlensystemen</a:t>
            </a:r>
          </a:p>
          <a:p>
            <a:pPr lvl="1"/>
            <a:r>
              <a:rPr lang="de-DE" dirty="0" smtClean="0"/>
              <a:t>Reelle Zahlen (Fest- und Gleitkommazahlen)</a:t>
            </a:r>
          </a:p>
          <a:p>
            <a:pPr lvl="2"/>
            <a:r>
              <a:rPr lang="de-DE" dirty="0" smtClean="0"/>
              <a:t>In der Praxis zählt nur IEEE!</a:t>
            </a:r>
          </a:p>
          <a:p>
            <a:pPr lvl="1"/>
            <a:r>
              <a:rPr lang="de-DE" dirty="0" smtClean="0"/>
              <a:t>Rundung von Zahlen</a:t>
            </a:r>
          </a:p>
          <a:p>
            <a:r>
              <a:rPr lang="de-DE" dirty="0" smtClean="0"/>
              <a:t>Schaltungen</a:t>
            </a:r>
          </a:p>
          <a:p>
            <a:pPr lvl="1"/>
            <a:r>
              <a:rPr lang="de-DE" dirty="0" smtClean="0"/>
              <a:t>Addition / Subtraktion</a:t>
            </a:r>
          </a:p>
          <a:p>
            <a:pPr lvl="1"/>
            <a:r>
              <a:rPr lang="de-DE" dirty="0" smtClean="0"/>
              <a:t>Multiplikation / Division</a:t>
            </a:r>
          </a:p>
          <a:p>
            <a:r>
              <a:rPr lang="de-DE" dirty="0" smtClean="0"/>
              <a:t>Arithmetisch-logische Einheit (ALU)</a:t>
            </a:r>
          </a:p>
          <a:p>
            <a:pPr lvl="1"/>
            <a:r>
              <a:rPr lang="de-DE" dirty="0" smtClean="0"/>
              <a:t>Bestandteile einer ALU</a:t>
            </a:r>
          </a:p>
          <a:p>
            <a:pPr lvl="1">
              <a:buFontTx/>
              <a:buNone/>
            </a:pPr>
            <a:endParaRPr lang="de-DE" dirty="0" smtClean="0"/>
          </a:p>
        </p:txBody>
      </p:sp>
      <p:sp>
        <p:nvSpPr>
          <p:cNvPr id="16384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Horner Schema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14288">
              <a:spcBef>
                <a:spcPct val="50000"/>
              </a:spcBef>
              <a:buClr>
                <a:schemeClr val="bg1"/>
              </a:buClr>
            </a:pPr>
            <a:r>
              <a:rPr lang="de-DE" sz="2000" dirty="0">
                <a:cs typeface="Times New Roman" pitchFamily="18" charset="0"/>
              </a:rPr>
              <a:t>Umwandlung vom Dezimalsystem in ein Zahlensystem zur Basis </a:t>
            </a:r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de-DE" i="1" dirty="0" smtClean="0">
              <a:latin typeface="Times New Roman" pitchFamily="18" charset="0"/>
              <a:cs typeface="Times New Roman" pitchFamily="18" charset="0"/>
            </a:endParaRPr>
          </a:p>
          <a:p>
            <a:pPr indent="14288">
              <a:spcBef>
                <a:spcPct val="50000"/>
              </a:spcBef>
              <a:buClr>
                <a:schemeClr val="bg1"/>
              </a:buClr>
            </a:pPr>
            <a:r>
              <a:rPr lang="de-DE" dirty="0" smtClean="0">
                <a:solidFill>
                  <a:srgbClr val="C00000"/>
                </a:solidFill>
              </a:rPr>
              <a:t>2. Methode: Abwandlung des Horner Schemas</a:t>
            </a:r>
          </a:p>
          <a:p>
            <a:pPr marL="712788" lvl="1" indent="-176213">
              <a:spcBef>
                <a:spcPct val="50000"/>
              </a:spcBef>
              <a:buClr>
                <a:srgbClr val="003399"/>
              </a:buClr>
              <a:buSzPct val="120000"/>
            </a:pPr>
            <a:r>
              <a:rPr lang="de-DE" dirty="0" smtClean="0">
                <a:cs typeface="Times New Roman" pitchFamily="18" charset="0"/>
              </a:rPr>
              <a:t>Hierbei m</a:t>
            </a:r>
            <a:r>
              <a:rPr lang="de-DE" dirty="0" smtClean="0">
                <a:latin typeface="Arial" pitchFamily="34" charset="0"/>
                <a:cs typeface="Times New Roman" pitchFamily="18" charset="0"/>
              </a:rPr>
              <a:t>ü</a:t>
            </a:r>
            <a:r>
              <a:rPr lang="de-DE" dirty="0" smtClean="0">
                <a:cs typeface="Times New Roman" pitchFamily="18" charset="0"/>
              </a:rPr>
              <a:t>ssen der ganzzahlige und der gebrochene Anteil getrennt betrachtet werden.</a:t>
            </a:r>
            <a:r>
              <a:rPr lang="de-DE" dirty="0" smtClean="0"/>
              <a:t> </a:t>
            </a:r>
          </a:p>
          <a:p>
            <a:pPr marL="712788" lvl="1" indent="-176213">
              <a:lnSpc>
                <a:spcPct val="30000"/>
              </a:lnSpc>
              <a:spcBef>
                <a:spcPct val="50000"/>
              </a:spcBef>
              <a:buClr>
                <a:srgbClr val="003399"/>
              </a:buClr>
              <a:buSzPct val="120000"/>
            </a:pPr>
            <a:endParaRPr lang="de-DE" dirty="0" smtClean="0"/>
          </a:p>
          <a:p>
            <a:pPr marL="712788" lvl="1" indent="-176213">
              <a:lnSpc>
                <a:spcPct val="30000"/>
              </a:lnSpc>
              <a:spcBef>
                <a:spcPct val="50000"/>
              </a:spcBef>
              <a:buClr>
                <a:srgbClr val="003399"/>
              </a:buClr>
              <a:buSzPct val="120000"/>
            </a:pPr>
            <a:r>
              <a:rPr lang="de-DE" dirty="0" smtClean="0"/>
              <a:t>Umwandlung des ganzzahligen Anteils:</a:t>
            </a:r>
          </a:p>
          <a:p>
            <a:pPr marL="712788" lvl="1" indent="-176213">
              <a:spcBef>
                <a:spcPct val="50000"/>
              </a:spcBef>
              <a:buClr>
                <a:srgbClr val="003399"/>
              </a:buClr>
              <a:buSzPct val="120000"/>
            </a:pPr>
            <a:endParaRPr lang="de-DE" dirty="0" smtClean="0"/>
          </a:p>
          <a:p>
            <a:pPr marL="712788" lvl="1" indent="-176213">
              <a:spcBef>
                <a:spcPct val="50000"/>
              </a:spcBef>
              <a:buClr>
                <a:srgbClr val="003399"/>
              </a:buClr>
              <a:buSzPct val="120000"/>
            </a:pPr>
            <a:r>
              <a:rPr lang="de-DE" dirty="0" smtClean="0"/>
              <a:t>Eine ganze Zahl 	         		kann durch fortgesetztes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Ausklammern auch in folgender Form geschrieben werden:</a:t>
            </a:r>
          </a:p>
          <a:p>
            <a:pPr indent="14288" algn="ctr">
              <a:spcBef>
                <a:spcPct val="50000"/>
              </a:spcBef>
              <a:buClr>
                <a:schemeClr val="bg1"/>
              </a:buClr>
            </a:pPr>
            <a:endParaRPr lang="de-DE" dirty="0" smtClean="0"/>
          </a:p>
          <a:p>
            <a:pPr indent="14288" algn="ctr">
              <a:spcBef>
                <a:spcPct val="50000"/>
              </a:spcBef>
              <a:buClr>
                <a:schemeClr val="bg1"/>
              </a:buClr>
            </a:pPr>
            <a:r>
              <a:rPr lang="de-DE" sz="24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2400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= ((...(((</a:t>
            </a:r>
            <a:r>
              <a:rPr lang="de-DE" sz="2400" i="1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... )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de-DE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indent="14288"/>
            <a:endParaRPr lang="en-US" dirty="0" smtClean="0"/>
          </a:p>
        </p:txBody>
      </p:sp>
      <p:sp>
        <p:nvSpPr>
          <p:cNvPr id="2051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4908"/>
              </p:ext>
            </p:extLst>
          </p:nvPr>
        </p:nvGraphicFramePr>
        <p:xfrm>
          <a:off x="3071664" y="3068960"/>
          <a:ext cx="16208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Formel" r:id="rId4" imgW="787320" imgH="431640" progId="Equation.3">
                  <p:embed/>
                </p:oleObj>
              </mc:Choice>
              <mc:Fallback>
                <p:oleObj name="Formel" r:id="rId4" imgW="7873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3068960"/>
                        <a:ext cx="1620837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143080" y="3186000"/>
              <a:ext cx="8506440" cy="2481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3720" y="3180960"/>
                <a:ext cx="8526960" cy="249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Horner Schema: Beispiel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de-DE" sz="2000" dirty="0">
                <a:cs typeface="Times New Roman" pitchFamily="18" charset="0"/>
              </a:rPr>
              <a:t>Die gegebene Dezimalzahl wird sukzessive durch die Basis </a:t>
            </a:r>
            <a:r>
              <a:rPr lang="de-DE" sz="20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000" b="1" dirty="0">
                <a:cs typeface="Times New Roman" pitchFamily="18" charset="0"/>
              </a:rPr>
              <a:t> dividiert</a:t>
            </a:r>
            <a:r>
              <a:rPr lang="de-DE" sz="2000" dirty="0"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de-DE" sz="2000" dirty="0">
                <a:cs typeface="Times New Roman" pitchFamily="18" charset="0"/>
              </a:rPr>
              <a:t>Die jeweiligen ganzzahligen Reste ergeben die Ziffern der Zahl </a:t>
            </a:r>
            <a:r>
              <a:rPr lang="de-DE" sz="20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2000" b="1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000" dirty="0">
                <a:cs typeface="Times New Roman" pitchFamily="18" charset="0"/>
              </a:rPr>
              <a:t> in der Reihenfolge von der </a:t>
            </a:r>
            <a:r>
              <a:rPr lang="de-DE" sz="2000" dirty="0" err="1">
                <a:cs typeface="Times New Roman" pitchFamily="18" charset="0"/>
              </a:rPr>
              <a:t>niedrigstwertigen</a:t>
            </a:r>
            <a:r>
              <a:rPr lang="de-DE" sz="2000" dirty="0">
                <a:cs typeface="Times New Roman" pitchFamily="18" charset="0"/>
              </a:rPr>
              <a:t> zur h</a:t>
            </a:r>
            <a:r>
              <a:rPr lang="de-DE" sz="2000" dirty="0">
                <a:latin typeface="Arial" pitchFamily="34" charset="0"/>
                <a:cs typeface="Times New Roman" pitchFamily="18" charset="0"/>
              </a:rPr>
              <a:t>ö</a:t>
            </a:r>
            <a:r>
              <a:rPr lang="de-DE" sz="2000" dirty="0">
                <a:cs typeface="Times New Roman" pitchFamily="18" charset="0"/>
              </a:rPr>
              <a:t>chstwertigen Stelle.</a:t>
            </a:r>
            <a:r>
              <a:rPr lang="de-DE" sz="2000" dirty="0"/>
              <a:t> 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endParaRPr lang="de-DE" sz="2000" dirty="0"/>
          </a:p>
          <a:p>
            <a:pPr eaLnBrk="1" hangingPunct="1">
              <a:spcBef>
                <a:spcPct val="50000"/>
              </a:spcBef>
            </a:pPr>
            <a:r>
              <a:rPr lang="de-DE" sz="2000" dirty="0"/>
              <a:t>Wandle 15741</a:t>
            </a:r>
            <a:r>
              <a:rPr lang="de-DE" sz="2000" baseline="-25000" dirty="0"/>
              <a:t>10</a:t>
            </a:r>
            <a:r>
              <a:rPr lang="de-DE" sz="2000" dirty="0"/>
              <a:t> ins Hexadezimalsystem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 dirty="0"/>
              <a:t>	15741</a:t>
            </a:r>
            <a:r>
              <a:rPr lang="de-DE" sz="2000" baseline="-25000" dirty="0"/>
              <a:t>10</a:t>
            </a:r>
            <a:r>
              <a:rPr lang="de-DE" sz="2000" dirty="0"/>
              <a:t> : 16 = 983	Rest 13	(D</a:t>
            </a:r>
            <a:r>
              <a:rPr lang="de-DE" sz="2000" baseline="-25000" dirty="0"/>
              <a:t>16</a:t>
            </a:r>
            <a:r>
              <a:rPr lang="de-DE" sz="2000" dirty="0"/>
              <a:t>)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 dirty="0"/>
              <a:t>	    983</a:t>
            </a:r>
            <a:r>
              <a:rPr lang="de-DE" sz="2000" baseline="-25000" dirty="0"/>
              <a:t>10 </a:t>
            </a:r>
            <a:r>
              <a:rPr lang="de-DE" sz="2000" dirty="0"/>
              <a:t>: 16 = 61	Rest 7	</a:t>
            </a:r>
            <a:r>
              <a:rPr lang="de-DE" sz="2000" dirty="0" smtClean="0"/>
              <a:t>(</a:t>
            </a:r>
            <a:r>
              <a:rPr lang="de-DE" sz="2000" dirty="0"/>
              <a:t>7</a:t>
            </a:r>
            <a:r>
              <a:rPr lang="de-DE" sz="2000" baseline="-25000" dirty="0"/>
              <a:t>16</a:t>
            </a:r>
            <a:r>
              <a:rPr lang="de-DE" sz="2000" dirty="0"/>
              <a:t>)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 dirty="0"/>
              <a:t>	      61</a:t>
            </a:r>
            <a:r>
              <a:rPr lang="de-DE" sz="2000" baseline="-25000" dirty="0"/>
              <a:t>10</a:t>
            </a:r>
            <a:r>
              <a:rPr lang="de-DE" sz="2000" dirty="0"/>
              <a:t> : 16 = 3	</a:t>
            </a:r>
            <a:r>
              <a:rPr lang="de-DE" sz="2000" dirty="0" smtClean="0"/>
              <a:t>	Rest </a:t>
            </a:r>
            <a:r>
              <a:rPr lang="de-DE" sz="2000" dirty="0"/>
              <a:t>13	(D</a:t>
            </a:r>
            <a:r>
              <a:rPr lang="de-DE" sz="2000" baseline="-25000" dirty="0"/>
              <a:t>16</a:t>
            </a:r>
            <a:r>
              <a:rPr lang="de-DE" sz="2000" dirty="0"/>
              <a:t>)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 dirty="0"/>
              <a:t>	        3</a:t>
            </a:r>
            <a:r>
              <a:rPr lang="de-DE" sz="2000" baseline="-25000" dirty="0"/>
              <a:t>10</a:t>
            </a:r>
            <a:r>
              <a:rPr lang="de-DE" sz="2000" dirty="0"/>
              <a:t> : 16 = 0	</a:t>
            </a:r>
            <a:r>
              <a:rPr lang="de-DE" sz="2000" dirty="0" smtClean="0"/>
              <a:t>	Rest </a:t>
            </a:r>
            <a:r>
              <a:rPr lang="de-DE" sz="2000" dirty="0"/>
              <a:t>3	</a:t>
            </a:r>
            <a:r>
              <a:rPr lang="de-DE" sz="2000" dirty="0" smtClean="0"/>
              <a:t>(</a:t>
            </a:r>
            <a:r>
              <a:rPr lang="de-DE" sz="2000" dirty="0"/>
              <a:t>3</a:t>
            </a:r>
            <a:r>
              <a:rPr lang="de-DE" sz="2000" baseline="-25000" dirty="0"/>
              <a:t>16</a:t>
            </a:r>
            <a:r>
              <a:rPr lang="de-DE" sz="2000" dirty="0"/>
              <a:t>)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 dirty="0">
                <a:solidFill>
                  <a:srgbClr val="C00000"/>
                </a:solidFill>
              </a:rPr>
              <a:t>	</a:t>
            </a:r>
            <a:r>
              <a:rPr lang="de-DE" sz="2000" dirty="0">
                <a:solidFill>
                  <a:srgbClr val="C00000"/>
                </a:solidFill>
                <a:sym typeface="Wingdings 3" pitchFamily="18" charset="2"/>
              </a:rPr>
              <a:t></a:t>
            </a:r>
            <a:r>
              <a:rPr lang="de-DE" sz="2000" b="1" dirty="0">
                <a:solidFill>
                  <a:srgbClr val="C00000"/>
                </a:solidFill>
                <a:sym typeface="Monotype Sorts" pitchFamily="2" charset="2"/>
              </a:rPr>
              <a:t> </a:t>
            </a:r>
            <a:r>
              <a:rPr lang="de-DE" sz="2000" b="1" dirty="0">
                <a:solidFill>
                  <a:srgbClr val="C00000"/>
                </a:solidFill>
              </a:rPr>
              <a:t>15741</a:t>
            </a:r>
            <a:r>
              <a:rPr lang="de-DE" sz="2000" b="1" baseline="-25000" dirty="0">
                <a:solidFill>
                  <a:srgbClr val="C00000"/>
                </a:solidFill>
              </a:rPr>
              <a:t>10</a:t>
            </a:r>
            <a:r>
              <a:rPr lang="de-DE" sz="2000" b="1" dirty="0">
                <a:solidFill>
                  <a:srgbClr val="C00000"/>
                </a:solidFill>
              </a:rPr>
              <a:t> = 3D7D</a:t>
            </a:r>
            <a:r>
              <a:rPr lang="de-DE" sz="2000" b="1" baseline="-25000" dirty="0">
                <a:solidFill>
                  <a:srgbClr val="C00000"/>
                </a:solidFill>
              </a:rPr>
              <a:t>16</a:t>
            </a:r>
          </a:p>
          <a:p>
            <a:pPr eaLnBrk="1" hangingPunct="1"/>
            <a:endParaRPr lang="en-US" dirty="0"/>
          </a:p>
        </p:txBody>
      </p:sp>
      <p:sp>
        <p:nvSpPr>
          <p:cNvPr id="368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951560" y="844920"/>
              <a:ext cx="6695280" cy="4425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720" y="835560"/>
                <a:ext cx="6711120" cy="4443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/>
              <a:t>Horner Schema: </a:t>
            </a:r>
            <a:r>
              <a:rPr lang="de-DE" sz="2100"/>
              <a:t>Umwandlung des Nachkommateils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chemeClr val="bg1"/>
              </a:buClr>
              <a:buSzTx/>
            </a:pPr>
            <a:endParaRPr lang="de-DE" sz="200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de-DE" sz="2000">
                <a:cs typeface="Times New Roman" pitchFamily="18" charset="0"/>
              </a:rPr>
              <a:t>Auch der gebrochene Anteil einer Zahl 		   l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ä</a:t>
            </a:r>
            <a:r>
              <a:rPr lang="de-DE" sz="2000">
                <a:cs typeface="Times New Roman" pitchFamily="18" charset="0"/>
              </a:rPr>
              <a:t>sst sich entsprechend schreiben: 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  <a:buClr>
                <a:schemeClr val="bg1"/>
              </a:buClr>
              <a:buSzTx/>
            </a:pPr>
            <a:endParaRPr lang="de-DE" sz="2000"/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  <a:buClr>
                <a:schemeClr val="bg1"/>
              </a:buClr>
              <a:buSzTx/>
              <a:buFontTx/>
              <a:buNone/>
            </a:pPr>
            <a:r>
              <a:rPr lang="de-DE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400" i="1" baseline="-25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= ((...((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400" i="1" baseline="-25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400" i="1" baseline="-25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400" i="1" baseline="-25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+ ... +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baseline="30000">
                <a:latin typeface="Times New Roman" pitchFamily="18" charset="0"/>
                <a:cs typeface="Times New Roman" pitchFamily="18" charset="0"/>
              </a:rPr>
              <a:t>-1</a:t>
            </a:r>
            <a:endParaRPr lang="de-DE" sz="2000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chemeClr val="bg1"/>
              </a:buClr>
              <a:buSzTx/>
            </a:pPr>
            <a:endParaRPr lang="de-DE" sz="200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de-DE" smtClean="0">
                <a:cs typeface="Times New Roman" pitchFamily="18" charset="0"/>
              </a:rPr>
              <a:t>Verfahren</a:t>
            </a:r>
            <a:r>
              <a:rPr lang="de-DE" b="1" smtClean="0">
                <a:cs typeface="Times New Roman" pitchFamily="18" charset="0"/>
              </a:rPr>
              <a:t>:</a:t>
            </a:r>
            <a:br>
              <a:rPr lang="de-DE" b="1" smtClean="0">
                <a:cs typeface="Times New Roman" pitchFamily="18" charset="0"/>
              </a:rPr>
            </a:br>
            <a:r>
              <a:rPr lang="de-DE" smtClean="0">
                <a:cs typeface="Times New Roman" pitchFamily="18" charset="0"/>
              </a:rPr>
              <a:t>Eine sukzessive </a:t>
            </a:r>
            <a:r>
              <a:rPr lang="de-DE" b="1" smtClean="0">
                <a:cs typeface="Times New Roman" pitchFamily="18" charset="0"/>
              </a:rPr>
              <a:t>Multiplikation</a:t>
            </a:r>
            <a:r>
              <a:rPr lang="de-DE" smtClean="0">
                <a:cs typeface="Times New Roman" pitchFamily="18" charset="0"/>
              </a:rPr>
              <a:t> des Nachkommateils der Dezimalzahl mit der Basis 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mtClean="0">
                <a:cs typeface="Times New Roman" pitchFamily="18" charset="0"/>
              </a:rPr>
              <a:t> des Zielsystems ergibt nacheinander die 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i="1" baseline="-25000" smtClean="0"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de-DE" smtClean="0">
                <a:cs typeface="Times New Roman" pitchFamily="18" charset="0"/>
              </a:rPr>
              <a:t> in der Reihenfolge der h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ö</a:t>
            </a:r>
            <a:r>
              <a:rPr lang="de-DE" smtClean="0">
                <a:cs typeface="Times New Roman" pitchFamily="18" charset="0"/>
              </a:rPr>
              <a:t>chstwertigen zur niedrigstwertigen Nachkommaziffer.</a:t>
            </a:r>
            <a:r>
              <a:rPr lang="de-DE" smtClean="0"/>
              <a:t> </a:t>
            </a:r>
          </a:p>
          <a:p>
            <a:pPr eaLnBrk="1" hangingPunct="1"/>
            <a:endParaRPr lang="en-US" sz="2000"/>
          </a:p>
        </p:txBody>
      </p:sp>
      <p:sp>
        <p:nvSpPr>
          <p:cNvPr id="3075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919289" y="1433513"/>
            <a:ext cx="84216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de-DE" sz="2400">
              <a:latin typeface="Times" pitchFamily="18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93864"/>
              </p:ext>
            </p:extLst>
          </p:nvPr>
        </p:nvGraphicFramePr>
        <p:xfrm>
          <a:off x="4727848" y="1520825"/>
          <a:ext cx="13287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Formel" r:id="rId5" imgW="774360" imgH="431640" progId="Equation.3">
                  <p:embed/>
                </p:oleObj>
              </mc:Choice>
              <mc:Fallback>
                <p:oleObj name="Formel" r:id="rId5" imgW="7743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848" y="1520825"/>
                        <a:ext cx="1328738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43320" y="3678840"/>
              <a:ext cx="3182760" cy="874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520" y="3667680"/>
                <a:ext cx="3205440" cy="89676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Horner Schema: Umwandlung des Nachkommateils – Beispiel</a:t>
            </a:r>
          </a:p>
        </p:txBody>
      </p:sp>
      <p:sp>
        <p:nvSpPr>
          <p:cNvPr id="4099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75520" y="1172634"/>
            <a:ext cx="59747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 dirty="0">
                <a:latin typeface="Arial" pitchFamily="34" charset="0"/>
                <a:cs typeface="Times New Roman" pitchFamily="18" charset="0"/>
              </a:rPr>
              <a:t>Umwandlung von 0,233</a:t>
            </a:r>
            <a:r>
              <a:rPr lang="de-DE" sz="2000" baseline="-25000" dirty="0">
                <a:latin typeface="Arial" pitchFamily="34" charset="0"/>
                <a:cs typeface="Times New Roman" pitchFamily="18" charset="0"/>
              </a:rPr>
              <a:t>10</a:t>
            </a:r>
            <a:r>
              <a:rPr lang="de-DE" sz="2000" dirty="0">
                <a:latin typeface="Arial" pitchFamily="34" charset="0"/>
                <a:cs typeface="Times New Roman" pitchFamily="18" charset="0"/>
              </a:rPr>
              <a:t> ins Hexadezimalsystem:</a:t>
            </a:r>
            <a:r>
              <a:rPr lang="de-DE" sz="2000" dirty="0">
                <a:latin typeface="Arial" pitchFamily="34" charset="0"/>
              </a:rPr>
              <a:t>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474914" y="1651001"/>
          <a:ext cx="7191375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Picture" r:id="rId4" imgW="3514725" imgH="1704975" progId="Word.Picture.8">
                  <p:embed/>
                </p:oleObj>
              </mc:Choice>
              <mc:Fallback>
                <p:oleObj name="Picture" r:id="rId4" imgW="3514725" imgH="170497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4" y="1651001"/>
                        <a:ext cx="7191375" cy="341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7269164" y="4914901"/>
            <a:ext cx="226218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  <a:cs typeface="Times New Roman" pitchFamily="18" charset="0"/>
              </a:rPr>
              <a:t>Abbruch bei genügend hoher Genauigkeit</a:t>
            </a:r>
            <a:r>
              <a:rPr lang="de-DE" sz="2000">
                <a:latin typeface="Arial" pitchFamily="34" charset="0"/>
              </a:rPr>
              <a:t> 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2727325" y="5419726"/>
            <a:ext cx="33464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400">
                <a:solidFill>
                  <a:srgbClr val="C00000"/>
                </a:solidFill>
                <a:sym typeface="Wingdings 3" pitchFamily="18" charset="2"/>
              </a:rPr>
              <a:t></a:t>
            </a:r>
            <a:r>
              <a:rPr lang="de-DE" sz="2400" b="1">
                <a:solidFill>
                  <a:srgbClr val="C00000"/>
                </a:solidFill>
                <a:latin typeface="Times" pitchFamily="18" charset="0"/>
                <a:cs typeface="Times New Roman" pitchFamily="18" charset="0"/>
                <a:sym typeface="Monotype Sorts" pitchFamily="2" charset="2"/>
              </a:rPr>
              <a:t> </a:t>
            </a:r>
            <a:r>
              <a:rPr lang="de-DE" sz="2400" b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0,233</a:t>
            </a:r>
            <a:r>
              <a:rPr lang="de-DE" sz="2400" b="1" baseline="-250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10 </a:t>
            </a:r>
            <a:r>
              <a:rPr lang="de-DE" sz="2400" b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de-DE" sz="2000" b="1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</a:t>
            </a:r>
            <a:r>
              <a:rPr lang="de-DE" sz="2400" b="1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 0,3BA5</a:t>
            </a:r>
            <a:r>
              <a:rPr lang="de-DE" sz="2400" b="1" baseline="-250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16</a:t>
            </a:r>
            <a:r>
              <a:rPr lang="de-DE" sz="2400" b="1">
                <a:solidFill>
                  <a:srgbClr val="C00000"/>
                </a:solidFill>
                <a:latin typeface="Arial" pitchFamily="34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966040" y="1109160"/>
              <a:ext cx="6783120" cy="525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7760" y="1102680"/>
                <a:ext cx="6802920" cy="526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Umwandlung ins Dezimalsystem</a:t>
            </a:r>
            <a:br>
              <a:rPr lang="de-DE" dirty="0"/>
            </a:br>
            <a:endParaRPr lang="de-DE" dirty="0" smtClean="0"/>
          </a:p>
        </p:txBody>
      </p:sp>
      <p:sp>
        <p:nvSpPr>
          <p:cNvPr id="37891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3789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Umwandlung: Basis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dirty="0" smtClean="0"/>
              <a:t> </a:t>
            </a:r>
            <a:r>
              <a:rPr lang="de-DE" dirty="0" smtClean="0">
                <a:sym typeface="Symbol" pitchFamily="18" charset="2"/>
              </a:rPr>
              <a:t> Dezimalsystem</a:t>
            </a:r>
            <a:endParaRPr lang="de-DE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556792"/>
            <a:ext cx="8785225" cy="30194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de-DE" dirty="0" smtClean="0">
                <a:cs typeface="Times New Roman" pitchFamily="18" charset="0"/>
              </a:rPr>
              <a:t>Die Werte der einzelnen Stellen der umzuwandelnden Zahl werden in dem Zahlensystem, in das umgewandelt werden soll, dargestellt und nach der Stellenwertgleichung aufsummiert.</a:t>
            </a:r>
            <a:r>
              <a:rPr lang="de-DE" dirty="0" smtClean="0"/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chemeClr val="bg1"/>
              </a:buClr>
              <a:buSzTx/>
            </a:pPr>
            <a:endParaRPr lang="de-DE" dirty="0" smtClean="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de-DE" dirty="0" smtClean="0">
                <a:cs typeface="Times New Roman" pitchFamily="18" charset="0"/>
              </a:rPr>
              <a:t>Der Wert </a:t>
            </a:r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dirty="0" smtClean="0">
                <a:cs typeface="Times New Roman" pitchFamily="18" charset="0"/>
              </a:rPr>
              <a:t> der Zahl ergibt sich dann als Summe der Werte aller Einzelstellen </a:t>
            </a:r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dirty="0" smtClean="0">
                <a:cs typeface="Times New Roman" pitchFamily="18" charset="0"/>
              </a:rPr>
              <a:t>:</a:t>
            </a:r>
            <a:r>
              <a:rPr lang="de-DE" dirty="0" smtClean="0"/>
              <a:t> </a:t>
            </a:r>
            <a:endParaRPr lang="en-US" dirty="0" smtClean="0"/>
          </a:p>
        </p:txBody>
      </p:sp>
      <p:sp>
        <p:nvSpPr>
          <p:cNvPr id="5123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309813" y="4071938"/>
          <a:ext cx="75120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Formel" r:id="rId5" imgW="4127400" imgH="431640" progId="Equation.3">
                  <p:embed/>
                </p:oleObj>
              </mc:Choice>
              <mc:Fallback>
                <p:oleObj name="Formel" r:id="rId5" imgW="41274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4071938"/>
                        <a:ext cx="75120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955960" y="4810320"/>
              <a:ext cx="6477480" cy="39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7680" y="4805280"/>
                <a:ext cx="6495120" cy="41076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Umwandlung: Basis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dirty="0" smtClean="0"/>
              <a:t> </a:t>
            </a:r>
            <a:r>
              <a:rPr lang="de-DE" dirty="0" smtClean="0">
                <a:sym typeface="Symbol" pitchFamily="18" charset="2"/>
              </a:rPr>
              <a:t> Dezimalsystem – </a:t>
            </a:r>
            <a:r>
              <a:rPr lang="de-DE" dirty="0" smtClean="0"/>
              <a:t>Beispiel </a:t>
            </a:r>
          </a:p>
        </p:txBody>
      </p:sp>
      <p:sp>
        <p:nvSpPr>
          <p:cNvPr id="6147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2207568" y="1254270"/>
            <a:ext cx="5384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 dirty="0">
                <a:latin typeface="Arial" pitchFamily="34" charset="0"/>
                <a:cs typeface="Times New Roman" pitchFamily="18" charset="0"/>
              </a:rPr>
              <a:t>Konvertiere </a:t>
            </a:r>
            <a:r>
              <a:rPr lang="de-DE" sz="20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101101,1101</a:t>
            </a:r>
            <a:r>
              <a:rPr lang="de-DE" sz="2000" baseline="-250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2</a:t>
            </a:r>
            <a:r>
              <a:rPr lang="de-DE" sz="2000" dirty="0">
                <a:latin typeface="Arial" pitchFamily="34" charset="0"/>
                <a:cs typeface="Times New Roman" pitchFamily="18" charset="0"/>
              </a:rPr>
              <a:t> ins Dezimalsystem</a:t>
            </a:r>
            <a:r>
              <a:rPr lang="de-DE" sz="2000" dirty="0">
                <a:latin typeface="Arial" pitchFamily="34" charset="0"/>
              </a:rPr>
              <a:t>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657600" y="1676400"/>
          <a:ext cx="462915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Grafik" r:id="rId4" imgW="2105025" imgH="1857375" progId="Word.Picture.8">
                  <p:embed/>
                </p:oleObj>
              </mc:Choice>
              <mc:Fallback>
                <p:oleObj name="Grafik" r:id="rId4" imgW="2105025" imgH="185737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76400"/>
                        <a:ext cx="4629150" cy="410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8469360" y="2262600"/>
              <a:ext cx="572760" cy="290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2520" y="2256120"/>
                <a:ext cx="585000" cy="292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Umwandlung beliebiger Stellenwertsysteme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Man wandelt die Zahl ins Dezimalsystem um und führt danach mit Methode 1 oder 2 die Wandlung ins Zielsystem durch. </a:t>
            </a:r>
          </a:p>
          <a:p>
            <a:pPr eaLnBrk="1" hangingPunct="1"/>
            <a:r>
              <a:rPr lang="de-DE" smtClean="0"/>
              <a:t>Spezialfall: </a:t>
            </a:r>
          </a:p>
          <a:p>
            <a:pPr lvl="1" eaLnBrk="1" hangingPunct="1"/>
            <a:r>
              <a:rPr lang="de-DE" smtClean="0"/>
              <a:t>Ist eine Basis eine Potenz der anderen Basis, können einfach mehrere Stellen zu einer Ziffer zusammengefasst werden oder eine Stelle kann durch eine Folge von Ziffern ersetzt werden. </a:t>
            </a:r>
          </a:p>
          <a:p>
            <a:pPr eaLnBrk="1" hangingPunct="1"/>
            <a:r>
              <a:rPr lang="de-DE" smtClean="0"/>
              <a:t>Wandlung von 0110100,110101</a:t>
            </a:r>
            <a:r>
              <a:rPr lang="de-DE" baseline="-25000" smtClean="0"/>
              <a:t>2</a:t>
            </a:r>
            <a:r>
              <a:rPr lang="de-DE" smtClean="0"/>
              <a:t> ins Hexadezimalsystem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mtClean="0"/>
              <a:t>2</a:t>
            </a:r>
            <a:r>
              <a:rPr lang="de-DE" baseline="30000" smtClean="0"/>
              <a:t>4</a:t>
            </a:r>
            <a:r>
              <a:rPr lang="de-DE" smtClean="0"/>
              <a:t> = 16   </a:t>
            </a:r>
            <a:r>
              <a:rPr lang="de-DE" smtClean="0">
                <a:sym typeface="Symbol" pitchFamily="18" charset="2"/>
              </a:rPr>
              <a:t></a:t>
            </a:r>
            <a:r>
              <a:rPr lang="de-DE" smtClean="0"/>
              <a:t>   4 Dualstellen </a:t>
            </a:r>
            <a:r>
              <a:rPr lang="de-DE" smtClean="0">
                <a:sym typeface="Symbol" pitchFamily="18" charset="2"/>
              </a:rPr>
              <a:t></a:t>
            </a:r>
            <a:r>
              <a:rPr lang="de-DE" smtClean="0"/>
              <a:t> 1 Hexadezimalstelle</a:t>
            </a:r>
            <a:r>
              <a:rPr lang="de-DE" sz="2600">
                <a:latin typeface="Times" pitchFamily="18" charset="0"/>
              </a:rPr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389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2209800" y="5534025"/>
            <a:ext cx="181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                          </a:t>
            </a:r>
            <a:endParaRPr lang="de-DE" sz="2000">
              <a:latin typeface="Arial" pitchFamily="34" charset="0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3738563" y="5534026"/>
            <a:ext cx="266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000">
                <a:solidFill>
                  <a:srgbClr val="FF0000"/>
                </a:solidFill>
                <a:latin typeface="Arial" pitchFamily="34" charset="0"/>
              </a:rPr>
              <a:t>0</a:t>
            </a:r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011 0100  , 1101 01</a:t>
            </a:r>
            <a:r>
              <a:rPr lang="de-DE" sz="2000">
                <a:solidFill>
                  <a:srgbClr val="FF0000"/>
                </a:solidFill>
                <a:latin typeface="Arial" pitchFamily="34" charset="0"/>
              </a:rPr>
              <a:t>00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2209801" y="6076951"/>
            <a:ext cx="4030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hexadezimal    3       4     ,    D      4</a:t>
            </a:r>
            <a:endParaRPr lang="de-DE" sz="2000">
              <a:latin typeface="Arial" pitchFamily="34" charset="0"/>
            </a:endParaRPr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4100514" y="4741863"/>
            <a:ext cx="1906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0110100,110101</a:t>
            </a:r>
            <a:endParaRPr lang="de-DE" sz="2000">
              <a:latin typeface="Arial" pitchFamily="34" charset="0"/>
            </a:endParaRPr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2209801" y="4741863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dual</a:t>
            </a:r>
            <a:endParaRPr lang="de-DE" sz="2000">
              <a:latin typeface="Arial" pitchFamily="34" charset="0"/>
            </a:endParaRPr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6789739" y="5395913"/>
            <a:ext cx="31829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Ergänzen von Nullen zum</a:t>
            </a:r>
            <a:br>
              <a:rPr lang="de-DE" sz="2000">
                <a:solidFill>
                  <a:srgbClr val="000000"/>
                </a:solidFill>
                <a:latin typeface="Arial" pitchFamily="34" charset="0"/>
              </a:rPr>
            </a:br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Auffüllen auf Vierergruppen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000626" y="5149851"/>
            <a:ext cx="112713" cy="315913"/>
            <a:chOff x="2180" y="1970"/>
            <a:chExt cx="71" cy="199"/>
          </a:xfrm>
        </p:grpSpPr>
        <p:sp>
          <p:nvSpPr>
            <p:cNvPr id="38928" name="Freeform 15"/>
            <p:cNvSpPr>
              <a:spLocks/>
            </p:cNvSpPr>
            <p:nvPr/>
          </p:nvSpPr>
          <p:spPr bwMode="auto">
            <a:xfrm>
              <a:off x="2180" y="2041"/>
              <a:ext cx="71" cy="128"/>
            </a:xfrm>
            <a:custGeom>
              <a:avLst/>
              <a:gdLst>
                <a:gd name="T0" fmla="*/ 28 w 71"/>
                <a:gd name="T1" fmla="*/ 128 h 128"/>
                <a:gd name="T2" fmla="*/ 0 w 71"/>
                <a:gd name="T3" fmla="*/ 0 h 128"/>
                <a:gd name="T4" fmla="*/ 28 w 71"/>
                <a:gd name="T5" fmla="*/ 43 h 128"/>
                <a:gd name="T6" fmla="*/ 71 w 71"/>
                <a:gd name="T7" fmla="*/ 0 h 128"/>
                <a:gd name="T8" fmla="*/ 28 w 71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28"/>
                <a:gd name="T17" fmla="*/ 71 w 7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28">
                  <a:moveTo>
                    <a:pt x="28" y="128"/>
                  </a:moveTo>
                  <a:lnTo>
                    <a:pt x="0" y="0"/>
                  </a:lnTo>
                  <a:lnTo>
                    <a:pt x="28" y="43"/>
                  </a:lnTo>
                  <a:lnTo>
                    <a:pt x="71" y="0"/>
                  </a:lnTo>
                  <a:lnTo>
                    <a:pt x="28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929" name="Line 16"/>
            <p:cNvSpPr>
              <a:spLocks noChangeShapeType="1"/>
            </p:cNvSpPr>
            <p:nvPr/>
          </p:nvSpPr>
          <p:spPr bwMode="auto">
            <a:xfrm>
              <a:off x="2208" y="1970"/>
              <a:ext cx="1" cy="11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900" name="Geschweifte Klammer links 17"/>
          <p:cNvSpPr>
            <a:spLocks/>
          </p:cNvSpPr>
          <p:nvPr/>
        </p:nvSpPr>
        <p:spPr bwMode="auto">
          <a:xfrm rot="-5400000">
            <a:off x="4459288" y="5622926"/>
            <a:ext cx="327025" cy="571500"/>
          </a:xfrm>
          <a:prstGeom prst="leftBrace">
            <a:avLst>
              <a:gd name="adj1" fmla="val 832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7901" name="Geschweifte Klammer links 18"/>
          <p:cNvSpPr>
            <a:spLocks/>
          </p:cNvSpPr>
          <p:nvPr/>
        </p:nvSpPr>
        <p:spPr bwMode="auto">
          <a:xfrm rot="-5400000">
            <a:off x="3840163" y="5622926"/>
            <a:ext cx="327025" cy="571500"/>
          </a:xfrm>
          <a:prstGeom prst="leftBrace">
            <a:avLst>
              <a:gd name="adj1" fmla="val 832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7902" name="Geschweifte Klammer links 19"/>
          <p:cNvSpPr>
            <a:spLocks/>
          </p:cNvSpPr>
          <p:nvPr/>
        </p:nvSpPr>
        <p:spPr bwMode="auto">
          <a:xfrm rot="-5400000">
            <a:off x="5289551" y="5622926"/>
            <a:ext cx="327025" cy="571500"/>
          </a:xfrm>
          <a:prstGeom prst="leftBrace">
            <a:avLst>
              <a:gd name="adj1" fmla="val 832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7903" name="Geschweifte Klammer links 20"/>
          <p:cNvSpPr>
            <a:spLocks/>
          </p:cNvSpPr>
          <p:nvPr/>
        </p:nvSpPr>
        <p:spPr bwMode="auto">
          <a:xfrm rot="-5400000">
            <a:off x="5932488" y="5622926"/>
            <a:ext cx="327025" cy="571500"/>
          </a:xfrm>
          <a:prstGeom prst="leftBrace">
            <a:avLst>
              <a:gd name="adj1" fmla="val 832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538440" y="3313080"/>
              <a:ext cx="7742880" cy="324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0520" y="3304800"/>
                <a:ext cx="7758360" cy="3258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/>
      <p:bldP spid="37897" grpId="0"/>
      <p:bldP spid="37898" grpId="0"/>
      <p:bldP spid="37900" grpId="0" animBg="1"/>
      <p:bldP spid="37901" grpId="0" animBg="1"/>
      <p:bldP spid="37902" grpId="0" animBg="1"/>
      <p:bldP spid="379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Negative Zahlen</a:t>
            </a:r>
            <a:br>
              <a:rPr lang="de-DE" dirty="0"/>
            </a:br>
            <a:endParaRPr lang="de-DE" dirty="0" smtClean="0"/>
          </a:p>
        </p:txBody>
      </p:sp>
      <p:sp>
        <p:nvSpPr>
          <p:cNvPr id="39939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3994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51280" y="1549080"/>
              <a:ext cx="7359480" cy="4556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3360" y="1541880"/>
                <a:ext cx="7376400" cy="457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Rechnerarithmetik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 smtClean="0"/>
              <a:t>Grundlagen Technische Informatik: „Verarbeitung“ einzelner Bits (Schaltnetze/Schaltwerke)</a:t>
            </a:r>
          </a:p>
          <a:p>
            <a:pPr eaLnBrk="1" hangingPunct="1">
              <a:lnSpc>
                <a:spcPct val="90000"/>
              </a:lnSpc>
            </a:pPr>
            <a:endParaRPr lang="de-DE" dirty="0" smtClean="0"/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Rechnerarithmetik soll nun als Beispiel dienen, wie größere Informationseinheiten verarbeitet werden </a:t>
            </a:r>
          </a:p>
          <a:p>
            <a:pPr eaLnBrk="1" hangingPunct="1">
              <a:lnSpc>
                <a:spcPct val="90000"/>
              </a:lnSpc>
            </a:pPr>
            <a:endParaRPr lang="de-DE" dirty="0" smtClean="0"/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Hierzu werden zunächst die formalen Grundlagen erarbeitet </a:t>
            </a:r>
          </a:p>
          <a:p>
            <a:pPr eaLnBrk="1" hangingPunct="1">
              <a:lnSpc>
                <a:spcPct val="90000"/>
              </a:lnSpc>
            </a:pPr>
            <a:endParaRPr lang="de-DE" dirty="0" smtClean="0"/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Danach werden Verfahren und Schaltungen zur Implementierung der 4 Grundrechenarten in einem Rechner vorgestellt </a:t>
            </a:r>
          </a:p>
          <a:p>
            <a:pPr eaLnBrk="1" hangingPunct="1">
              <a:lnSpc>
                <a:spcPct val="90000"/>
              </a:lnSpc>
            </a:pPr>
            <a:endParaRPr lang="de-DE" dirty="0" smtClean="0"/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Abschließend wird die Funktion einer arithmetisch logischen Einheit (ALU) eines Rechners besprochen </a:t>
            </a:r>
            <a:endParaRPr lang="en-US" dirty="0" smtClean="0"/>
          </a:p>
        </p:txBody>
      </p:sp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57640" y="821160"/>
              <a:ext cx="4639680" cy="970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3320" y="814680"/>
                <a:ext cx="4646880" cy="98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Darstellung negativer Zahlen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Für die Darstellung negativer Zahlen in Rechnern werden vier verschiedene Formate benutzt: </a:t>
            </a:r>
          </a:p>
          <a:p>
            <a:pPr eaLnBrk="1" hangingPunct="1"/>
            <a:endParaRPr lang="de-DE" smtClean="0"/>
          </a:p>
          <a:p>
            <a:pPr lvl="1" eaLnBrk="1" hangingPunct="1"/>
            <a:r>
              <a:rPr lang="de-DE" smtClean="0"/>
              <a:t>Darstellung mit Betrag und Vorzeichen (B+V)</a:t>
            </a:r>
          </a:p>
          <a:p>
            <a:pPr eaLnBrk="1" hangingPunct="1"/>
            <a:endParaRPr lang="de-DE" smtClean="0"/>
          </a:p>
          <a:p>
            <a:pPr lvl="1" eaLnBrk="1" hangingPunct="1"/>
            <a:r>
              <a:rPr lang="de-DE" smtClean="0"/>
              <a:t>Stellenkomplement-Darstellung (Einerkomplement-Darstellung) </a:t>
            </a:r>
          </a:p>
          <a:p>
            <a:pPr eaLnBrk="1" hangingPunct="1"/>
            <a:endParaRPr lang="de-DE" smtClean="0"/>
          </a:p>
          <a:p>
            <a:pPr lvl="1" eaLnBrk="1" hangingPunct="1"/>
            <a:r>
              <a:rPr lang="de-DE" smtClean="0"/>
              <a:t>Zweierkomplement-Darstellung </a:t>
            </a:r>
          </a:p>
          <a:p>
            <a:pPr eaLnBrk="1" hangingPunct="1"/>
            <a:endParaRPr lang="de-DE" smtClean="0"/>
          </a:p>
          <a:p>
            <a:pPr lvl="1" eaLnBrk="1" hangingPunct="1"/>
            <a:r>
              <a:rPr lang="de-DE" smtClean="0"/>
              <a:t>Offset-Dual-Darstellung / Exzess-Darstellung </a:t>
            </a:r>
          </a:p>
          <a:p>
            <a:pPr eaLnBrk="1" hangingPunct="1"/>
            <a:endParaRPr lang="en-US" smtClean="0"/>
          </a:p>
        </p:txBody>
      </p:sp>
      <p:sp>
        <p:nvSpPr>
          <p:cNvPr id="4096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Darstellung mit Betrag und Vorzeichen (B+V)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 smtClean="0"/>
              <a:t>Eine Stelle wird als Vorzeichenbit benutzt. </a:t>
            </a:r>
          </a:p>
          <a:p>
            <a:pPr lvl="1">
              <a:defRPr/>
            </a:pPr>
            <a:r>
              <a:rPr lang="de-DE" dirty="0" smtClean="0"/>
              <a:t>MSB = Most Significant Bit</a:t>
            </a:r>
          </a:p>
          <a:p>
            <a:pPr>
              <a:defRPr/>
            </a:pPr>
            <a:r>
              <a:rPr lang="de-DE" dirty="0" smtClean="0"/>
              <a:t>Das am weitesten links stehende Bit ist das Vorzeichen</a:t>
            </a:r>
          </a:p>
          <a:p>
            <a:pPr lvl="1">
              <a:defRPr/>
            </a:pPr>
            <a:r>
              <a:rPr lang="de-DE" dirty="0" smtClean="0"/>
              <a:t>MSB = 0	</a:t>
            </a:r>
            <a:r>
              <a:rPr lang="de-DE" dirty="0" smtClean="0">
                <a:sym typeface="Wingdings 3"/>
              </a:rPr>
              <a:t> </a:t>
            </a:r>
            <a:r>
              <a:rPr lang="de-DE" dirty="0" smtClean="0"/>
              <a:t>positive Zahl </a:t>
            </a:r>
          </a:p>
          <a:p>
            <a:pPr lvl="1">
              <a:defRPr/>
            </a:pPr>
            <a:r>
              <a:rPr lang="de-DE" dirty="0" smtClean="0"/>
              <a:t>MSB = 1	</a:t>
            </a:r>
            <a:r>
              <a:rPr lang="de-DE" dirty="0" smtClean="0">
                <a:sym typeface="Wingdings 3"/>
              </a:rPr>
              <a:t> </a:t>
            </a:r>
            <a:r>
              <a:rPr lang="de-DE" dirty="0" smtClean="0"/>
              <a:t>negative Zahl 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Beispiel:</a:t>
            </a:r>
          </a:p>
          <a:p>
            <a:pPr lvl="1">
              <a:defRPr/>
            </a:pPr>
            <a:r>
              <a:rPr lang="de-DE" dirty="0" smtClean="0">
                <a:solidFill>
                  <a:srgbClr val="C00000"/>
                </a:solidFill>
              </a:rPr>
              <a:t>0</a:t>
            </a:r>
            <a:r>
              <a:rPr lang="de-DE" dirty="0" smtClean="0"/>
              <a:t>001 0010	 =   +18</a:t>
            </a:r>
          </a:p>
          <a:p>
            <a:pPr lvl="1">
              <a:defRPr/>
            </a:pPr>
            <a:r>
              <a:rPr lang="de-DE" dirty="0" smtClean="0">
                <a:solidFill>
                  <a:srgbClr val="C00000"/>
                </a:solidFill>
              </a:rPr>
              <a:t>1</a:t>
            </a:r>
            <a:r>
              <a:rPr lang="de-DE" dirty="0" smtClean="0"/>
              <a:t>001 0010	 =    -18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Nachteile:</a:t>
            </a:r>
          </a:p>
          <a:p>
            <a:pPr lvl="1">
              <a:defRPr/>
            </a:pPr>
            <a:r>
              <a:rPr lang="de-DE" dirty="0" smtClean="0"/>
              <a:t>Bei Addition und Subtraktion müssen die Vorzeichen der Operanden gesondert betrachtet werden.</a:t>
            </a:r>
          </a:p>
          <a:p>
            <a:pPr lvl="1">
              <a:defRPr/>
            </a:pPr>
            <a:r>
              <a:rPr lang="de-DE" dirty="0" smtClean="0"/>
              <a:t>Es gibt zwei Repräsentationen der Zahl 0 </a:t>
            </a:r>
          </a:p>
          <a:p>
            <a:pPr lvl="2">
              <a:defRPr/>
            </a:pPr>
            <a:r>
              <a:rPr lang="de-DE" dirty="0" smtClean="0"/>
              <a:t>Mit positivem und mit negativem Vorzeichen</a:t>
            </a:r>
            <a:endParaRPr lang="en-US" dirty="0" smtClean="0"/>
          </a:p>
        </p:txBody>
      </p:sp>
      <p:sp>
        <p:nvSpPr>
          <p:cNvPr id="4198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18920" y="1288440"/>
              <a:ext cx="6728040" cy="3574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1720" y="1282320"/>
                <a:ext cx="6744960" cy="3590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Stellenkomplement / Einerkomplement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Stellenkomplement der entsprechenden positiven Zahl. </a:t>
            </a:r>
          </a:p>
          <a:p>
            <a:r>
              <a:rPr lang="de-DE" smtClean="0"/>
              <a:t>Um eine Zahl zu negieren, wird jedes Bit der Zahl komplementiert. </a:t>
            </a:r>
          </a:p>
          <a:p>
            <a:r>
              <a:rPr lang="de-DE" smtClean="0"/>
              <a:t>Dies entspricht dem </a:t>
            </a:r>
            <a:r>
              <a:rPr lang="de-DE" b="1" smtClean="0"/>
              <a:t>Einerkomplement</a:t>
            </a:r>
            <a:r>
              <a:rPr lang="de-DE" smtClean="0"/>
              <a:t>:</a:t>
            </a:r>
          </a:p>
          <a:p>
            <a:pPr lvl="1"/>
            <a:r>
              <a:rPr lang="de-DE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mtClean="0"/>
              <a:t> ist die Anzahl der Bitstellen, z.B. 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n=4</a:t>
            </a:r>
            <a:r>
              <a:rPr lang="de-DE" smtClean="0"/>
              <a:t> </a:t>
            </a:r>
            <a:r>
              <a:rPr lang="de-DE" smtClean="0">
                <a:sym typeface="Wingdings 3" pitchFamily="18" charset="2"/>
              </a:rPr>
              <a:t> 4-Bit-Zahlen</a:t>
            </a:r>
            <a:endParaRPr lang="de-DE" smtClean="0"/>
          </a:p>
          <a:p>
            <a:endParaRPr lang="de-DE" smtClean="0"/>
          </a:p>
          <a:p>
            <a:r>
              <a:rPr lang="de-DE" smtClean="0"/>
              <a:t>Beispiel:</a:t>
            </a:r>
          </a:p>
          <a:p>
            <a:pPr lvl="1">
              <a:buFontTx/>
              <a:buNone/>
            </a:pPr>
            <a:r>
              <a:rPr lang="de-DE" smtClean="0"/>
              <a:t>	 4</a:t>
            </a:r>
            <a:r>
              <a:rPr lang="de-DE" baseline="-25000" smtClean="0"/>
              <a:t>10</a:t>
            </a:r>
            <a:r>
              <a:rPr lang="de-DE" smtClean="0"/>
              <a:t> = 0100</a:t>
            </a:r>
            <a:r>
              <a:rPr lang="de-DE" baseline="-25000" smtClean="0"/>
              <a:t>2</a:t>
            </a:r>
            <a:r>
              <a:rPr lang="de-DE" smtClean="0"/>
              <a:t>    	</a:t>
            </a:r>
            <a:r>
              <a:rPr lang="de-DE" smtClean="0">
                <a:sym typeface="Wingdings 3" pitchFamily="18" charset="2"/>
              </a:rPr>
              <a:t></a:t>
            </a:r>
            <a:r>
              <a:rPr lang="de-DE" smtClean="0">
                <a:sym typeface="Wingdings" pitchFamily="2" charset="2"/>
              </a:rPr>
              <a:t>  </a:t>
            </a:r>
            <a:r>
              <a:rPr lang="de-DE" smtClean="0"/>
              <a:t>   -4</a:t>
            </a:r>
            <a:r>
              <a:rPr lang="de-DE" baseline="-25000" smtClean="0"/>
              <a:t>10</a:t>
            </a:r>
            <a:r>
              <a:rPr lang="de-DE" smtClean="0"/>
              <a:t> = 1011</a:t>
            </a:r>
            <a:r>
              <a:rPr lang="de-DE" baseline="-25000" smtClean="0"/>
              <a:t>ek</a:t>
            </a: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pPr lvl="1">
              <a:buFontTx/>
              <a:buNone/>
            </a:pPr>
            <a:r>
              <a:rPr lang="de-DE" smtClean="0"/>
              <a:t>	-4</a:t>
            </a:r>
            <a:r>
              <a:rPr lang="de-DE" baseline="-25000" smtClean="0"/>
              <a:t>10</a:t>
            </a:r>
            <a:r>
              <a:rPr lang="de-DE" smtClean="0"/>
              <a:t> = (2</a:t>
            </a:r>
            <a:r>
              <a:rPr lang="de-DE" baseline="30000" smtClean="0"/>
              <a:t>4</a:t>
            </a:r>
            <a:r>
              <a:rPr lang="de-DE" smtClean="0"/>
              <a:t> –1) – 4 = 11</a:t>
            </a:r>
            <a:r>
              <a:rPr lang="de-DE" baseline="-25000" smtClean="0"/>
              <a:t>10</a:t>
            </a:r>
            <a:r>
              <a:rPr lang="de-DE" smtClean="0"/>
              <a:t> = 1011</a:t>
            </a:r>
            <a:r>
              <a:rPr lang="de-DE" baseline="-25000" smtClean="0"/>
              <a:t>2</a:t>
            </a:r>
          </a:p>
          <a:p>
            <a:endParaRPr lang="de-DE" smtClean="0"/>
          </a:p>
          <a:p>
            <a:r>
              <a:rPr lang="de-DE" smtClean="0"/>
              <a:t>Negative Zahlen sind wiederum durch ein gesetztes Bit in der ersten Stelle (MSB) charakterisiert. </a:t>
            </a:r>
          </a:p>
          <a:p>
            <a:endParaRPr lang="en-US" smtClean="0"/>
          </a:p>
        </p:txBody>
      </p:sp>
      <p:sp>
        <p:nvSpPr>
          <p:cNvPr id="4301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7970839" y="2101850"/>
            <a:ext cx="2125903" cy="498598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de-DE" sz="24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= (2</a:t>
            </a:r>
            <a:r>
              <a:rPr lang="de-DE" sz="240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- 1) –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z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8040" y="2885400"/>
              <a:ext cx="10045080" cy="137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680" y="2876040"/>
                <a:ext cx="10063800" cy="1393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Einerkomplement-Darstellung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Vorteil gegenüber der Darstellung mit Vorzeichenbit:</a:t>
            </a:r>
          </a:p>
          <a:p>
            <a:pPr lvl="1"/>
            <a:r>
              <a:rPr lang="de-DE" smtClean="0"/>
              <a:t>Die erste Stelle bei Addition und Subtraktion muss nicht gesondert betrachtet werden. </a:t>
            </a:r>
          </a:p>
          <a:p>
            <a:endParaRPr lang="de-DE" smtClean="0"/>
          </a:p>
          <a:p>
            <a:r>
              <a:rPr lang="de-DE" smtClean="0"/>
              <a:t>Aber </a:t>
            </a:r>
          </a:p>
          <a:p>
            <a:pPr lvl="1"/>
            <a:r>
              <a:rPr lang="de-DE" smtClean="0"/>
              <a:t>Es gibt weiterhin zwei Darstellungen der Null </a:t>
            </a:r>
          </a:p>
          <a:p>
            <a:endParaRPr lang="en-US" smtClean="0"/>
          </a:p>
        </p:txBody>
      </p:sp>
      <p:sp>
        <p:nvSpPr>
          <p:cNvPr id="4403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47080" y="1866240"/>
              <a:ext cx="7648920" cy="152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560" y="1858680"/>
                <a:ext cx="7657560" cy="16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Zweierkomplement-Darstellung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Vermeidung dieses Nachteils:</a:t>
            </a:r>
          </a:p>
          <a:p>
            <a:pPr lvl="1"/>
            <a:r>
              <a:rPr lang="de-DE" dirty="0" smtClean="0"/>
              <a:t>Man addiert nach der Stellenkomplementierung noch eine 1</a:t>
            </a:r>
          </a:p>
          <a:p>
            <a:pPr lvl="2"/>
            <a:endParaRPr lang="de-DE" dirty="0" smtClean="0"/>
          </a:p>
          <a:p>
            <a:r>
              <a:rPr lang="de-DE" dirty="0" smtClean="0"/>
              <a:t>Man erhält so das Zweierkomplement:</a:t>
            </a:r>
          </a:p>
          <a:p>
            <a:endParaRPr lang="de-DE" dirty="0" smtClean="0"/>
          </a:p>
          <a:p>
            <a:r>
              <a:rPr lang="de-DE" dirty="0" smtClean="0"/>
              <a:t>Komplementbildung</a:t>
            </a:r>
          </a:p>
          <a:p>
            <a:pPr lvl="1">
              <a:buFontTx/>
              <a:buNone/>
            </a:pPr>
            <a:r>
              <a:rPr lang="de-DE" dirty="0" smtClean="0"/>
              <a:t>					</a:t>
            </a:r>
            <a:endParaRPr lang="de-DE" baseline="-25000" dirty="0" smtClean="0"/>
          </a:p>
          <a:p>
            <a:pPr lvl="1">
              <a:buFontTx/>
              <a:buNone/>
            </a:pPr>
            <a:r>
              <a:rPr lang="de-DE" dirty="0" smtClean="0"/>
              <a:t>0 . . . 0 		</a:t>
            </a:r>
            <a:r>
              <a:rPr lang="de-DE" dirty="0" smtClean="0">
                <a:sym typeface="Wingdings 3" pitchFamily="18" charset="2"/>
              </a:rPr>
              <a:t></a:t>
            </a:r>
            <a:r>
              <a:rPr lang="de-DE" dirty="0" smtClean="0"/>
              <a:t> 	1 . . . 1</a:t>
            </a:r>
            <a:r>
              <a:rPr lang="de-DE" baseline="-25000" dirty="0" smtClean="0"/>
              <a:t>ek</a:t>
            </a:r>
            <a:endParaRPr lang="de-DE" dirty="0" smtClean="0"/>
          </a:p>
          <a:p>
            <a:pPr lvl="1">
              <a:buFontTx/>
              <a:buNone/>
            </a:pPr>
            <a:r>
              <a:rPr lang="de-DE" dirty="0" smtClean="0"/>
              <a:t>			</a:t>
            </a:r>
            <a:r>
              <a:rPr lang="de-DE" dirty="0" smtClean="0">
                <a:sym typeface="Wingdings 3" pitchFamily="18" charset="2"/>
              </a:rPr>
              <a:t> </a:t>
            </a:r>
            <a:r>
              <a:rPr lang="de-DE" dirty="0" smtClean="0"/>
              <a:t>	0 . . . 0</a:t>
            </a:r>
            <a:r>
              <a:rPr lang="de-DE" baseline="-25000" dirty="0" smtClean="0"/>
              <a:t>zk</a:t>
            </a:r>
            <a:r>
              <a:rPr lang="de-DE" dirty="0" smtClean="0"/>
              <a:t> </a:t>
            </a:r>
          </a:p>
          <a:p>
            <a:endParaRPr lang="en-US" dirty="0" smtClean="0"/>
          </a:p>
        </p:txBody>
      </p:sp>
      <p:sp>
        <p:nvSpPr>
          <p:cNvPr id="4506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596188" y="2071688"/>
            <a:ext cx="1490662" cy="461962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de-DE" sz="240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- 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78480" y="1248480"/>
              <a:ext cx="6440760" cy="501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3440" y="1243440"/>
                <a:ext cx="6455880" cy="5024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Zweierkomplement-Darstellung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Nachteil: </a:t>
            </a:r>
          </a:p>
          <a:p>
            <a:pPr lvl="1"/>
            <a:r>
              <a:rPr lang="de-DE" smtClean="0"/>
              <a:t>Unsymmetrischer Zahlenbereich. Die kleinste negative Zahl ist betragsmäßig um 1 größer als die größte positive Zahl</a:t>
            </a:r>
          </a:p>
          <a:p>
            <a:pPr lvl="1"/>
            <a:endParaRPr lang="de-DE" smtClean="0"/>
          </a:p>
          <a:p>
            <a:r>
              <a:rPr lang="de-DE" smtClean="0"/>
              <a:t>Beispiel: 3-Bit-ZK-Zahlen</a:t>
            </a:r>
          </a:p>
          <a:p>
            <a:endParaRPr lang="en-US" smtClean="0"/>
          </a:p>
        </p:txBody>
      </p:sp>
      <p:sp>
        <p:nvSpPr>
          <p:cNvPr id="4608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pSp>
        <p:nvGrpSpPr>
          <p:cNvPr id="2" name="Gruppieren 5"/>
          <p:cNvGrpSpPr>
            <a:grpSpLocks/>
          </p:cNvGrpSpPr>
          <p:nvPr/>
        </p:nvGrpSpPr>
        <p:grpSpPr bwMode="auto">
          <a:xfrm>
            <a:off x="6270626" y="2428875"/>
            <a:ext cx="4111625" cy="3767138"/>
            <a:chOff x="4230656" y="2447918"/>
            <a:chExt cx="4111712" cy="3767164"/>
          </a:xfrm>
        </p:grpSpPr>
        <p:sp>
          <p:nvSpPr>
            <p:cNvPr id="46086" name="Ellipse 6"/>
            <p:cNvSpPr>
              <a:spLocks noChangeArrowheads="1"/>
            </p:cNvSpPr>
            <p:nvPr/>
          </p:nvSpPr>
          <p:spPr bwMode="auto">
            <a:xfrm>
              <a:off x="4970084" y="3001402"/>
              <a:ext cx="2632856" cy="2712585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de-DE"/>
            </a:p>
          </p:txBody>
        </p:sp>
        <p:cxnSp>
          <p:nvCxnSpPr>
            <p:cNvPr id="46087" name="Gerade Verbindung 7"/>
            <p:cNvCxnSpPr>
              <a:cxnSpLocks noChangeShapeType="1"/>
            </p:cNvCxnSpPr>
            <p:nvPr/>
          </p:nvCxnSpPr>
          <p:spPr bwMode="auto">
            <a:xfrm rot="5400000">
              <a:off x="6144430" y="2999578"/>
              <a:ext cx="285752" cy="1588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46088" name="Gerade Verbindung 8"/>
            <p:cNvCxnSpPr>
              <a:cxnSpLocks noChangeShapeType="1"/>
            </p:cNvCxnSpPr>
            <p:nvPr/>
          </p:nvCxnSpPr>
          <p:spPr bwMode="auto">
            <a:xfrm rot="5400000">
              <a:off x="6144430" y="5714222"/>
              <a:ext cx="285752" cy="1588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46089" name="Gerade Verbindung 9"/>
            <p:cNvCxnSpPr>
              <a:cxnSpLocks noChangeShapeType="1"/>
            </p:cNvCxnSpPr>
            <p:nvPr/>
          </p:nvCxnSpPr>
          <p:spPr bwMode="auto">
            <a:xfrm rot="10800000">
              <a:off x="7500958" y="4356105"/>
              <a:ext cx="285752" cy="1588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46090" name="Gerade Verbindung 10"/>
            <p:cNvCxnSpPr>
              <a:cxnSpLocks noChangeShapeType="1"/>
            </p:cNvCxnSpPr>
            <p:nvPr/>
          </p:nvCxnSpPr>
          <p:spPr bwMode="auto">
            <a:xfrm rot="10800000">
              <a:off x="4786315" y="4356105"/>
              <a:ext cx="285752" cy="1588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46091" name="Gerade Verbindung 11"/>
            <p:cNvCxnSpPr>
              <a:cxnSpLocks noChangeShapeType="1"/>
            </p:cNvCxnSpPr>
            <p:nvPr/>
          </p:nvCxnSpPr>
          <p:spPr bwMode="auto">
            <a:xfrm rot="2700000">
              <a:off x="7173921" y="5315747"/>
              <a:ext cx="285752" cy="1588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46092" name="Gerade Verbindung 12"/>
            <p:cNvCxnSpPr>
              <a:cxnSpLocks noChangeShapeType="1"/>
            </p:cNvCxnSpPr>
            <p:nvPr/>
          </p:nvCxnSpPr>
          <p:spPr bwMode="auto">
            <a:xfrm rot="2700000">
              <a:off x="5245095" y="3326615"/>
              <a:ext cx="285752" cy="1588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46093" name="Gerade Verbindung 13"/>
            <p:cNvCxnSpPr>
              <a:cxnSpLocks noChangeShapeType="1"/>
            </p:cNvCxnSpPr>
            <p:nvPr/>
          </p:nvCxnSpPr>
          <p:spPr bwMode="auto">
            <a:xfrm rot="18900000" flipH="1">
              <a:off x="7113615" y="3315483"/>
              <a:ext cx="285752" cy="1588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46094" name="Gerade Verbindung 14"/>
            <p:cNvCxnSpPr>
              <a:cxnSpLocks noChangeShapeType="1"/>
            </p:cNvCxnSpPr>
            <p:nvPr/>
          </p:nvCxnSpPr>
          <p:spPr bwMode="auto">
            <a:xfrm rot="18900000" flipH="1">
              <a:off x="5173656" y="5244308"/>
              <a:ext cx="285752" cy="1588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sp>
          <p:nvSpPr>
            <p:cNvPr id="46095" name="Textfeld 15"/>
            <p:cNvSpPr txBox="1">
              <a:spLocks noChangeArrowheads="1"/>
            </p:cNvSpPr>
            <p:nvPr/>
          </p:nvSpPr>
          <p:spPr bwMode="auto">
            <a:xfrm>
              <a:off x="5973743" y="2447918"/>
              <a:ext cx="627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000</a:t>
              </a:r>
            </a:p>
          </p:txBody>
        </p:sp>
        <p:sp>
          <p:nvSpPr>
            <p:cNvPr id="46096" name="Textfeld 16"/>
            <p:cNvSpPr txBox="1">
              <a:spLocks noChangeArrowheads="1"/>
            </p:cNvSpPr>
            <p:nvPr/>
          </p:nvSpPr>
          <p:spPr bwMode="auto">
            <a:xfrm>
              <a:off x="7286644" y="2916792"/>
              <a:ext cx="627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001</a:t>
              </a:r>
            </a:p>
          </p:txBody>
        </p:sp>
        <p:sp>
          <p:nvSpPr>
            <p:cNvPr id="46097" name="Textfeld 17"/>
            <p:cNvSpPr txBox="1">
              <a:spLocks noChangeArrowheads="1"/>
            </p:cNvSpPr>
            <p:nvPr/>
          </p:nvSpPr>
          <p:spPr bwMode="auto">
            <a:xfrm>
              <a:off x="7715272" y="4171955"/>
              <a:ext cx="627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010</a:t>
              </a:r>
            </a:p>
          </p:txBody>
        </p:sp>
        <p:sp>
          <p:nvSpPr>
            <p:cNvPr id="46098" name="Textfeld 18"/>
            <p:cNvSpPr txBox="1">
              <a:spLocks noChangeArrowheads="1"/>
            </p:cNvSpPr>
            <p:nvPr/>
          </p:nvSpPr>
          <p:spPr bwMode="auto">
            <a:xfrm>
              <a:off x="7373928" y="5286388"/>
              <a:ext cx="627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011</a:t>
              </a:r>
            </a:p>
          </p:txBody>
        </p:sp>
        <p:sp>
          <p:nvSpPr>
            <p:cNvPr id="46099" name="Textfeld 19"/>
            <p:cNvSpPr txBox="1">
              <a:spLocks noChangeArrowheads="1"/>
            </p:cNvSpPr>
            <p:nvPr/>
          </p:nvSpPr>
          <p:spPr bwMode="auto">
            <a:xfrm>
              <a:off x="5981710" y="5845750"/>
              <a:ext cx="627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100</a:t>
              </a:r>
            </a:p>
          </p:txBody>
        </p:sp>
        <p:sp>
          <p:nvSpPr>
            <p:cNvPr id="46100" name="Textfeld 20"/>
            <p:cNvSpPr txBox="1">
              <a:spLocks noChangeArrowheads="1"/>
            </p:cNvSpPr>
            <p:nvPr/>
          </p:nvSpPr>
          <p:spPr bwMode="auto">
            <a:xfrm>
              <a:off x="4230656" y="4171955"/>
              <a:ext cx="627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110</a:t>
              </a:r>
            </a:p>
          </p:txBody>
        </p:sp>
        <p:sp>
          <p:nvSpPr>
            <p:cNvPr id="46101" name="Textfeld 21"/>
            <p:cNvSpPr txBox="1">
              <a:spLocks noChangeArrowheads="1"/>
            </p:cNvSpPr>
            <p:nvPr/>
          </p:nvSpPr>
          <p:spPr bwMode="auto">
            <a:xfrm>
              <a:off x="4714876" y="2928934"/>
              <a:ext cx="627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111</a:t>
              </a:r>
            </a:p>
          </p:txBody>
        </p:sp>
        <p:sp>
          <p:nvSpPr>
            <p:cNvPr id="46102" name="Textfeld 22"/>
            <p:cNvSpPr txBox="1">
              <a:spLocks noChangeArrowheads="1"/>
            </p:cNvSpPr>
            <p:nvPr/>
          </p:nvSpPr>
          <p:spPr bwMode="auto">
            <a:xfrm>
              <a:off x="4643438" y="5286388"/>
              <a:ext cx="627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101</a:t>
              </a:r>
            </a:p>
          </p:txBody>
        </p:sp>
        <p:sp>
          <p:nvSpPr>
            <p:cNvPr id="46103" name="Textfeld 23"/>
            <p:cNvSpPr txBox="1">
              <a:spLocks noChangeArrowheads="1"/>
            </p:cNvSpPr>
            <p:nvPr/>
          </p:nvSpPr>
          <p:spPr bwMode="auto">
            <a:xfrm>
              <a:off x="6121059" y="3143248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/>
                <a:t>0</a:t>
              </a:r>
            </a:p>
          </p:txBody>
        </p:sp>
        <p:sp>
          <p:nvSpPr>
            <p:cNvPr id="46104" name="Textfeld 24"/>
            <p:cNvSpPr txBox="1">
              <a:spLocks noChangeArrowheads="1"/>
            </p:cNvSpPr>
            <p:nvPr/>
          </p:nvSpPr>
          <p:spPr bwMode="auto">
            <a:xfrm>
              <a:off x="6883064" y="3345420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/>
                <a:t>1</a:t>
              </a:r>
            </a:p>
          </p:txBody>
        </p:sp>
        <p:sp>
          <p:nvSpPr>
            <p:cNvPr id="46105" name="Textfeld 25"/>
            <p:cNvSpPr txBox="1">
              <a:spLocks noChangeArrowheads="1"/>
            </p:cNvSpPr>
            <p:nvPr/>
          </p:nvSpPr>
          <p:spPr bwMode="auto">
            <a:xfrm>
              <a:off x="7135478" y="4174101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/>
                <a:t>2</a:t>
              </a:r>
            </a:p>
          </p:txBody>
        </p:sp>
        <p:sp>
          <p:nvSpPr>
            <p:cNvPr id="46106" name="Textfeld 26"/>
            <p:cNvSpPr txBox="1">
              <a:spLocks noChangeArrowheads="1"/>
            </p:cNvSpPr>
            <p:nvPr/>
          </p:nvSpPr>
          <p:spPr bwMode="auto">
            <a:xfrm>
              <a:off x="6929454" y="4917056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/>
                <a:t>3</a:t>
              </a:r>
            </a:p>
          </p:txBody>
        </p:sp>
        <p:sp>
          <p:nvSpPr>
            <p:cNvPr id="46107" name="Textfeld 27"/>
            <p:cNvSpPr txBox="1">
              <a:spLocks noChangeArrowheads="1"/>
            </p:cNvSpPr>
            <p:nvPr/>
          </p:nvSpPr>
          <p:spPr bwMode="auto">
            <a:xfrm>
              <a:off x="6016865" y="5202808"/>
              <a:ext cx="436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>
                  <a:solidFill>
                    <a:srgbClr val="C00000"/>
                  </a:solidFill>
                </a:rPr>
                <a:t>-4</a:t>
              </a:r>
            </a:p>
          </p:txBody>
        </p:sp>
        <p:sp>
          <p:nvSpPr>
            <p:cNvPr id="46108" name="Textfeld 28"/>
            <p:cNvSpPr txBox="1">
              <a:spLocks noChangeArrowheads="1"/>
            </p:cNvSpPr>
            <p:nvPr/>
          </p:nvSpPr>
          <p:spPr bwMode="auto">
            <a:xfrm>
              <a:off x="5325062" y="3345420"/>
              <a:ext cx="436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/>
                <a:t>-1</a:t>
              </a:r>
            </a:p>
          </p:txBody>
        </p:sp>
        <p:sp>
          <p:nvSpPr>
            <p:cNvPr id="46109" name="Textfeld 29"/>
            <p:cNvSpPr txBox="1">
              <a:spLocks noChangeArrowheads="1"/>
            </p:cNvSpPr>
            <p:nvPr/>
          </p:nvSpPr>
          <p:spPr bwMode="auto">
            <a:xfrm>
              <a:off x="5020260" y="4183626"/>
              <a:ext cx="436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/>
                <a:t>-2</a:t>
              </a:r>
            </a:p>
          </p:txBody>
        </p:sp>
        <p:sp>
          <p:nvSpPr>
            <p:cNvPr id="46110" name="Textfeld 30"/>
            <p:cNvSpPr txBox="1">
              <a:spLocks noChangeArrowheads="1"/>
            </p:cNvSpPr>
            <p:nvPr/>
          </p:nvSpPr>
          <p:spPr bwMode="auto">
            <a:xfrm>
              <a:off x="5253624" y="4845618"/>
              <a:ext cx="436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/>
                <a:t>-3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39560" y="183960"/>
              <a:ext cx="11212560" cy="630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360" y="177480"/>
                <a:ext cx="11227680" cy="6318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Zweierkomplement-Darstellung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Alle anderen negativen Zahlen werden um 1 verschoben, das MSB bleibt aber gleich 1. </a:t>
            </a:r>
          </a:p>
          <a:p>
            <a:endParaRPr lang="de-DE" smtClean="0"/>
          </a:p>
          <a:p>
            <a:r>
              <a:rPr lang="de-DE" smtClean="0"/>
              <a:t>Aus der ersten Stelle kann das Vorzeichen der Zahl abgelesen werden </a:t>
            </a:r>
          </a:p>
          <a:p>
            <a:endParaRPr lang="de-DE" smtClean="0"/>
          </a:p>
          <a:p>
            <a:r>
              <a:rPr lang="de-DE" smtClean="0"/>
              <a:t>Aus dieser Konstruktion ergibt sich der Stellenwert des MSB einer Zweierkomplementzahl mit 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e-DE" smtClean="0"/>
              <a:t> Bit zu 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–2</a:t>
            </a:r>
            <a:r>
              <a:rPr lang="de-DE" i="1" baseline="30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mtClean="0"/>
              <a:t>: </a:t>
            </a:r>
          </a:p>
          <a:p>
            <a:endParaRPr lang="de-DE" smtClean="0"/>
          </a:p>
          <a:p>
            <a:r>
              <a:rPr lang="de-DE" smtClean="0"/>
              <a:t> 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de-DE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baseline="-25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smtClean="0"/>
              <a:t> hat den Wert:		</a:t>
            </a:r>
          </a:p>
          <a:p>
            <a:endParaRPr lang="en-US" smtClean="0"/>
          </a:p>
        </p:txBody>
      </p:sp>
      <p:sp>
        <p:nvSpPr>
          <p:cNvPr id="4710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5810251" y="4429126"/>
            <a:ext cx="4500563" cy="461963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 =  -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 +  ...  +  </a:t>
            </a:r>
            <a:r>
              <a:rPr lang="de-DE" sz="24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Darstellung negativer Zahlen –Beispiel </a:t>
            </a:r>
          </a:p>
        </p:txBody>
      </p:sp>
      <p:sp>
        <p:nvSpPr>
          <p:cNvPr id="4813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2192338" y="3278188"/>
            <a:ext cx="6902450" cy="2087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90000"/>
              </a:lnSpc>
              <a:tabLst>
                <a:tab pos="177800" algn="r"/>
                <a:tab pos="2476500" algn="l"/>
              </a:tabLst>
            </a:pPr>
            <a:r>
              <a:rPr lang="de-DE" sz="2000">
                <a:latin typeface="Arial" pitchFamily="34" charset="0"/>
                <a:cs typeface="Times New Roman" pitchFamily="18" charset="0"/>
              </a:rPr>
              <a:t>Mit Vorzeichenbit :	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-77 = </a:t>
            </a:r>
            <a:r>
              <a:rPr lang="de-DE" sz="2400" b="1">
                <a:solidFill>
                  <a:srgbClr val="C00000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100 1101</a:t>
            </a:r>
            <a:r>
              <a:rPr lang="de-DE" sz="2400" b="1" baseline="-25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000">
                <a:latin typeface="Times" pitchFamily="18" charset="0"/>
                <a:cs typeface="Times New Roman" pitchFamily="18" charset="0"/>
              </a:rPr>
              <a:t> </a:t>
            </a:r>
          </a:p>
          <a:p>
            <a:pPr algn="just" eaLnBrk="0" hangingPunct="0">
              <a:lnSpc>
                <a:spcPct val="190000"/>
              </a:lnSpc>
              <a:tabLst>
                <a:tab pos="177800" algn="r"/>
                <a:tab pos="2476500" algn="l"/>
              </a:tabLst>
            </a:pPr>
            <a:r>
              <a:rPr lang="de-DE" sz="2000">
                <a:latin typeface="Arial" pitchFamily="34" charset="0"/>
                <a:cs typeface="Times New Roman" pitchFamily="18" charset="0"/>
              </a:rPr>
              <a:t>Einerkomplement :</a:t>
            </a:r>
            <a:r>
              <a:rPr lang="de-DE" sz="2000">
                <a:latin typeface="Times" pitchFamily="18" charset="0"/>
                <a:cs typeface="Times New Roman" pitchFamily="18" charset="0"/>
              </a:rPr>
              <a:t>	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-77 = </a:t>
            </a:r>
            <a:r>
              <a:rPr lang="de-DE" sz="2400" b="1">
                <a:solidFill>
                  <a:srgbClr val="C00000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011 0010</a:t>
            </a:r>
            <a:r>
              <a:rPr lang="de-DE" sz="2400" b="1" baseline="-25000">
                <a:latin typeface="Courier New" pitchFamily="49" charset="0"/>
                <a:cs typeface="Times New Roman" pitchFamily="18" charset="0"/>
              </a:rPr>
              <a:t>2</a:t>
            </a:r>
            <a:endParaRPr lang="de-DE" sz="2000" baseline="-25000">
              <a:latin typeface="Times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90000"/>
              </a:lnSpc>
              <a:tabLst>
                <a:tab pos="177800" algn="r"/>
                <a:tab pos="2476500" algn="l"/>
              </a:tabLst>
            </a:pPr>
            <a:r>
              <a:rPr lang="de-DE" sz="2000">
                <a:latin typeface="Arial" pitchFamily="34" charset="0"/>
                <a:cs typeface="Times New Roman" pitchFamily="18" charset="0"/>
              </a:rPr>
              <a:t>Zweierkomplement :</a:t>
            </a:r>
            <a:r>
              <a:rPr lang="de-DE" sz="2000">
                <a:latin typeface="Times" pitchFamily="18" charset="0"/>
                <a:cs typeface="Times New Roman" pitchFamily="18" charset="0"/>
              </a:rPr>
              <a:t>	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-77 = </a:t>
            </a:r>
            <a:r>
              <a:rPr lang="de-DE" sz="2400" b="1">
                <a:solidFill>
                  <a:srgbClr val="C00000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011 0011</a:t>
            </a:r>
            <a:r>
              <a:rPr lang="de-DE" sz="2400" b="1" baseline="-25000">
                <a:latin typeface="Courier New" pitchFamily="49" charset="0"/>
                <a:cs typeface="Times New Roman" pitchFamily="18" charset="0"/>
              </a:rPr>
              <a:t>2</a:t>
            </a:r>
            <a:endParaRPr lang="de-DE" sz="2000" baseline="-25000">
              <a:latin typeface="Times" pitchFamily="18" charset="0"/>
            </a:endParaRPr>
          </a:p>
        </p:txBody>
      </p:sp>
      <p:sp>
        <p:nvSpPr>
          <p:cNvPr id="48133" name="Rectangle 4"/>
          <p:cNvSpPr>
            <a:spLocks noChangeArrowheads="1" noTextEdit="1"/>
          </p:cNvSpPr>
          <p:nvPr/>
        </p:nvSpPr>
        <p:spPr bwMode="auto">
          <a:xfrm>
            <a:off x="6986588" y="3278188"/>
            <a:ext cx="33258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2949575" y="1452563"/>
            <a:ext cx="5678488" cy="1262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  <a:cs typeface="Times New Roman" pitchFamily="18" charset="0"/>
              </a:rPr>
              <a:t>Die Zahl –77</a:t>
            </a:r>
            <a:r>
              <a:rPr lang="de-DE" sz="2000" baseline="-25000">
                <a:latin typeface="Arial" pitchFamily="34" charset="0"/>
                <a:cs typeface="Times New Roman" pitchFamily="18" charset="0"/>
              </a:rPr>
              <a:t>10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 soll mit 8 Bit dargestellt werden</a:t>
            </a:r>
            <a:r>
              <a:rPr lang="de-DE" sz="2400">
                <a:latin typeface="Times" pitchFamily="18" charset="0"/>
                <a:cs typeface="Times New Roman" pitchFamily="18" charset="0"/>
              </a:rPr>
              <a:t>   </a:t>
            </a:r>
          </a:p>
          <a:p>
            <a:pPr algn="l" eaLnBrk="0" hangingPunct="0"/>
            <a:endParaRPr lang="de-DE" sz="2400">
              <a:latin typeface="Times" pitchFamily="18" charset="0"/>
              <a:cs typeface="Times New Roman" pitchFamily="18" charset="0"/>
            </a:endParaRPr>
          </a:p>
          <a:p>
            <a:pPr lvl="1" algn="l" eaLnBrk="0" hangingPunct="0"/>
            <a:r>
              <a:rPr lang="de-DE" sz="2800" b="1">
                <a:latin typeface="Courier New" pitchFamily="49" charset="0"/>
                <a:cs typeface="Times New Roman" pitchFamily="18" charset="0"/>
              </a:rPr>
              <a:t>		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77</a:t>
            </a:r>
            <a:r>
              <a:rPr lang="de-DE" sz="2400" b="1" baseline="-25000">
                <a:latin typeface="Courier New" pitchFamily="49" charset="0"/>
                <a:cs typeface="Times New Roman" pitchFamily="18" charset="0"/>
              </a:rPr>
              <a:t>10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= 0100 1101</a:t>
            </a:r>
            <a:r>
              <a:rPr lang="de-DE" sz="2400" b="1" baseline="-25000">
                <a:latin typeface="Courier New" pitchFamily="49" charset="0"/>
                <a:cs typeface="Times New Roman" pitchFamily="18" charset="0"/>
              </a:rPr>
              <a:t>2</a:t>
            </a:r>
            <a:endParaRPr lang="de-DE" sz="2800" b="1">
              <a:latin typeface="Courier New" pitchFamily="49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8426451" y="3048000"/>
            <a:ext cx="1884363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CC"/>
                </a:solidFill>
                <a:latin typeface="Arial" pitchFamily="34" charset="0"/>
              </a:rPr>
              <a:t>Bitweise </a:t>
            </a:r>
          </a:p>
          <a:p>
            <a:pPr algn="l" eaLnBrk="0" hangingPunct="0"/>
            <a:r>
              <a:rPr lang="de-DE" sz="1600" b="1">
                <a:solidFill>
                  <a:srgbClr val="0000CC"/>
                </a:solidFill>
                <a:latin typeface="Arial" pitchFamily="34" charset="0"/>
              </a:rPr>
              <a:t>komplementieren</a:t>
            </a: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8426450" y="4587875"/>
            <a:ext cx="1595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33CC33"/>
                </a:solidFill>
                <a:latin typeface="Arial" pitchFamily="34" charset="0"/>
              </a:rPr>
              <a:t>Addition von 1</a:t>
            </a:r>
          </a:p>
        </p:txBody>
      </p:sp>
      <p:sp>
        <p:nvSpPr>
          <p:cNvPr id="2" name="Freeform 10"/>
          <p:cNvSpPr>
            <a:spLocks noChangeArrowheads="1"/>
          </p:cNvSpPr>
          <p:nvPr/>
        </p:nvSpPr>
        <p:spPr bwMode="auto">
          <a:xfrm>
            <a:off x="7667626" y="2419350"/>
            <a:ext cx="500063" cy="1905000"/>
          </a:xfrm>
          <a:custGeom>
            <a:avLst/>
            <a:gdLst>
              <a:gd name="T0" fmla="*/ 20015 w 555625"/>
              <a:gd name="T1" fmla="*/ 0 h 1905000"/>
              <a:gd name="T2" fmla="*/ 80062 w 555625"/>
              <a:gd name="T3" fmla="*/ 990600 h 1905000"/>
              <a:gd name="T4" fmla="*/ 0 w 555625"/>
              <a:gd name="T5" fmla="*/ 1905000 h 1905000"/>
              <a:gd name="T6" fmla="*/ 0 60000 65536"/>
              <a:gd name="T7" fmla="*/ 0 60000 65536"/>
              <a:gd name="T8" fmla="*/ 0 60000 65536"/>
              <a:gd name="T9" fmla="*/ 0 w 555625"/>
              <a:gd name="T10" fmla="*/ 0 h 1905000"/>
              <a:gd name="T11" fmla="*/ 555625 w 555625"/>
              <a:gd name="T12" fmla="*/ 1905000 h 1905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625" h="1905000">
                <a:moveTo>
                  <a:pt x="133350" y="0"/>
                </a:moveTo>
                <a:cubicBezTo>
                  <a:pt x="344487" y="336550"/>
                  <a:pt x="555625" y="673100"/>
                  <a:pt x="533400" y="990600"/>
                </a:cubicBezTo>
                <a:cubicBezTo>
                  <a:pt x="511175" y="1308100"/>
                  <a:pt x="255587" y="1606550"/>
                  <a:pt x="0" y="1905000"/>
                </a:cubicBezTo>
              </a:path>
            </a:pathLst>
          </a:cu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Freeform 11"/>
          <p:cNvSpPr>
            <a:spLocks noChangeArrowheads="1"/>
          </p:cNvSpPr>
          <p:nvPr/>
        </p:nvSpPr>
        <p:spPr bwMode="auto">
          <a:xfrm>
            <a:off x="7748589" y="4500564"/>
            <a:ext cx="204787" cy="642937"/>
          </a:xfrm>
          <a:custGeom>
            <a:avLst/>
            <a:gdLst>
              <a:gd name="T0" fmla="*/ 0 w 555625"/>
              <a:gd name="T1" fmla="*/ 0 h 1905000"/>
              <a:gd name="T2" fmla="*/ 0 w 555625"/>
              <a:gd name="T3" fmla="*/ 0 h 1905000"/>
              <a:gd name="T4" fmla="*/ 0 w 555625"/>
              <a:gd name="T5" fmla="*/ 0 h 1905000"/>
              <a:gd name="T6" fmla="*/ 0 60000 65536"/>
              <a:gd name="T7" fmla="*/ 0 60000 65536"/>
              <a:gd name="T8" fmla="*/ 0 60000 65536"/>
              <a:gd name="T9" fmla="*/ 0 w 555625"/>
              <a:gd name="T10" fmla="*/ 0 h 1905000"/>
              <a:gd name="T11" fmla="*/ 555625 w 555625"/>
              <a:gd name="T12" fmla="*/ 1905000 h 1905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625" h="1905000">
                <a:moveTo>
                  <a:pt x="133350" y="0"/>
                </a:moveTo>
                <a:cubicBezTo>
                  <a:pt x="344487" y="336550"/>
                  <a:pt x="555625" y="673100"/>
                  <a:pt x="533400" y="990600"/>
                </a:cubicBezTo>
                <a:cubicBezTo>
                  <a:pt x="511175" y="1308100"/>
                  <a:pt x="255587" y="1606550"/>
                  <a:pt x="0" y="1905000"/>
                </a:cubicBezTo>
              </a:path>
            </a:pathLst>
          </a:cu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967760" y="4792320"/>
              <a:ext cx="2742840" cy="704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7320" y="4782600"/>
                <a:ext cx="2764800" cy="725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Offset-Dual- (Exzess-)Darstellung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Wird hauptsächlich bei der Exponenten-Darstellung von Gleitkommazahlen benutzt. </a:t>
            </a:r>
          </a:p>
          <a:p>
            <a:pPr>
              <a:defRPr/>
            </a:pPr>
            <a:r>
              <a:rPr lang="de-DE" dirty="0" smtClean="0"/>
              <a:t>Die Darstellung einer Zahl erfolgt in Form ihrer </a:t>
            </a:r>
            <a:r>
              <a:rPr lang="de-DE" b="1" dirty="0" smtClean="0">
                <a:solidFill>
                  <a:srgbClr val="C00000"/>
                </a:solidFill>
              </a:rPr>
              <a:t>Charakteristik</a:t>
            </a:r>
            <a:r>
              <a:rPr lang="de-DE" dirty="0" smtClean="0"/>
              <a:t>. </a:t>
            </a:r>
          </a:p>
          <a:p>
            <a:pPr>
              <a:defRPr/>
            </a:pPr>
            <a:r>
              <a:rPr lang="de-DE" dirty="0" smtClean="0"/>
              <a:t>Der gesamte Zahlenbereich wird durch Addition einer Konstanten (Exzess, Offset) so nach oben verschoben, dass die kleinste (negative) Zahl die Darstellung </a:t>
            </a:r>
            <a:r>
              <a:rPr lang="de-DE" b="1" dirty="0" smtClean="0"/>
              <a:t>0…0</a:t>
            </a:r>
            <a:r>
              <a:rPr lang="de-DE" dirty="0" smtClean="0"/>
              <a:t> erhält. 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Bei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dirty="0" smtClean="0"/>
              <a:t> Stellen ist der </a:t>
            </a:r>
            <a:r>
              <a:rPr lang="de-DE" b="1" dirty="0" smtClean="0"/>
              <a:t>Offset</a:t>
            </a:r>
            <a:r>
              <a:rPr lang="de-DE" dirty="0" smtClean="0"/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i="1" baseline="300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de-DE" dirty="0">
                <a:ea typeface="+mn-ea"/>
                <a:cs typeface="+mn-cs"/>
              </a:rPr>
              <a:t>Beispiel:</a:t>
            </a:r>
            <a:r>
              <a:rPr lang="de-DE" dirty="0" smtClean="0"/>
              <a:t>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de-DE" dirty="0" smtClean="0"/>
              <a:t> </a:t>
            </a:r>
            <a:r>
              <a:rPr lang="de-DE" dirty="0" smtClean="0">
                <a:sym typeface="Wingdings 3" pitchFamily="18" charset="2"/>
              </a:rPr>
              <a:t> Offset 128</a:t>
            </a: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Der Zahlenbereich ist hier auch </a:t>
            </a:r>
            <a:r>
              <a:rPr lang="de-DE" b="1" dirty="0" smtClean="0"/>
              <a:t>asymmetrisch</a:t>
            </a:r>
            <a:r>
              <a:rPr lang="de-DE" dirty="0" smtClean="0"/>
              <a:t>. </a:t>
            </a:r>
            <a:endParaRPr lang="en-US" dirty="0" smtClean="0"/>
          </a:p>
        </p:txBody>
      </p:sp>
      <p:sp>
        <p:nvSpPr>
          <p:cNvPr id="4915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87280" y="2125080"/>
              <a:ext cx="4719240" cy="51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8640" y="2115000"/>
                <a:ext cx="4737240" cy="531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Zusammenfassung der Möglichkeiten</a:t>
            </a:r>
          </a:p>
        </p:txBody>
      </p:sp>
      <p:sp>
        <p:nvSpPr>
          <p:cNvPr id="51203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pSp>
        <p:nvGrpSpPr>
          <p:cNvPr id="51204" name="Gruppieren 109"/>
          <p:cNvGrpSpPr>
            <a:grpSpLocks/>
          </p:cNvGrpSpPr>
          <p:nvPr/>
        </p:nvGrpSpPr>
        <p:grpSpPr bwMode="auto">
          <a:xfrm>
            <a:off x="3438526" y="1263352"/>
            <a:ext cx="2657475" cy="2403475"/>
            <a:chOff x="285720" y="2500306"/>
            <a:chExt cx="2657553" cy="2403329"/>
          </a:xfrm>
        </p:grpSpPr>
        <p:sp>
          <p:nvSpPr>
            <p:cNvPr id="51296" name="Ellipse 56"/>
            <p:cNvSpPr>
              <a:spLocks noChangeArrowheads="1"/>
            </p:cNvSpPr>
            <p:nvPr/>
          </p:nvSpPr>
          <p:spPr bwMode="auto">
            <a:xfrm>
              <a:off x="728636" y="2838446"/>
              <a:ext cx="1690700" cy="1695462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 sz="1200"/>
            </a:p>
          </p:txBody>
        </p:sp>
        <p:cxnSp>
          <p:nvCxnSpPr>
            <p:cNvPr id="51297" name="Gerade Verbindung 57"/>
            <p:cNvCxnSpPr>
              <a:cxnSpLocks noChangeShapeType="1"/>
            </p:cNvCxnSpPr>
            <p:nvPr/>
          </p:nvCxnSpPr>
          <p:spPr bwMode="auto">
            <a:xfrm rot="5400000">
              <a:off x="1482690" y="2845530"/>
              <a:ext cx="178821" cy="993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51298" name="Gerade Verbindung 58"/>
            <p:cNvCxnSpPr>
              <a:cxnSpLocks noChangeShapeType="1"/>
            </p:cNvCxnSpPr>
            <p:nvPr/>
          </p:nvCxnSpPr>
          <p:spPr bwMode="auto">
            <a:xfrm rot="5400000">
              <a:off x="1482690" y="4544327"/>
              <a:ext cx="178821" cy="993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51299" name="Gerade Verbindung 59"/>
            <p:cNvCxnSpPr>
              <a:cxnSpLocks noChangeShapeType="1"/>
            </p:cNvCxnSpPr>
            <p:nvPr/>
          </p:nvCxnSpPr>
          <p:spPr bwMode="auto">
            <a:xfrm rot="10800000">
              <a:off x="2331208" y="3694431"/>
              <a:ext cx="178730" cy="994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51300" name="Gerade Verbindung 60"/>
            <p:cNvCxnSpPr>
              <a:cxnSpLocks noChangeShapeType="1"/>
            </p:cNvCxnSpPr>
            <p:nvPr/>
          </p:nvCxnSpPr>
          <p:spPr bwMode="auto">
            <a:xfrm rot="10800000">
              <a:off x="633270" y="3694431"/>
              <a:ext cx="178730" cy="994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51301" name="Gerade Verbindung 61"/>
            <p:cNvCxnSpPr>
              <a:cxnSpLocks noChangeShapeType="1"/>
            </p:cNvCxnSpPr>
            <p:nvPr/>
          </p:nvCxnSpPr>
          <p:spPr bwMode="auto">
            <a:xfrm rot="2700000">
              <a:off x="2126610" y="4294965"/>
              <a:ext cx="178821" cy="993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51302" name="Gerade Verbindung 62"/>
            <p:cNvCxnSpPr>
              <a:cxnSpLocks noChangeShapeType="1"/>
            </p:cNvCxnSpPr>
            <p:nvPr/>
          </p:nvCxnSpPr>
          <p:spPr bwMode="auto">
            <a:xfrm rot="2700000">
              <a:off x="920180" y="3050186"/>
              <a:ext cx="178821" cy="993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51303" name="Gerade Verbindung 63"/>
            <p:cNvCxnSpPr>
              <a:cxnSpLocks noChangeShapeType="1"/>
            </p:cNvCxnSpPr>
            <p:nvPr/>
          </p:nvCxnSpPr>
          <p:spPr bwMode="auto">
            <a:xfrm rot="18900000" flipH="1">
              <a:off x="2088890" y="3043220"/>
              <a:ext cx="178821" cy="993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51304" name="Gerade Verbindung 64"/>
            <p:cNvCxnSpPr>
              <a:cxnSpLocks noChangeShapeType="1"/>
            </p:cNvCxnSpPr>
            <p:nvPr/>
          </p:nvCxnSpPr>
          <p:spPr bwMode="auto">
            <a:xfrm rot="18900000" flipH="1">
              <a:off x="875497" y="4250259"/>
              <a:ext cx="178821" cy="993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</p:cxnSp>
        <p:sp>
          <p:nvSpPr>
            <p:cNvPr id="51305" name="Textfeld 65"/>
            <p:cNvSpPr txBox="1">
              <a:spLocks noChangeArrowheads="1"/>
            </p:cNvSpPr>
            <p:nvPr/>
          </p:nvSpPr>
          <p:spPr bwMode="auto">
            <a:xfrm>
              <a:off x="1337875" y="2500306"/>
              <a:ext cx="478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000</a:t>
              </a:r>
            </a:p>
          </p:txBody>
        </p:sp>
        <p:sp>
          <p:nvSpPr>
            <p:cNvPr id="51306" name="Textfeld 66"/>
            <p:cNvSpPr txBox="1">
              <a:spLocks noChangeArrowheads="1"/>
            </p:cNvSpPr>
            <p:nvPr/>
          </p:nvSpPr>
          <p:spPr bwMode="auto">
            <a:xfrm>
              <a:off x="2197161" y="2793723"/>
              <a:ext cx="478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001</a:t>
              </a:r>
            </a:p>
          </p:txBody>
        </p:sp>
        <p:sp>
          <p:nvSpPr>
            <p:cNvPr id="51307" name="Textfeld 67"/>
            <p:cNvSpPr txBox="1">
              <a:spLocks noChangeArrowheads="1"/>
            </p:cNvSpPr>
            <p:nvPr/>
          </p:nvSpPr>
          <p:spPr bwMode="auto">
            <a:xfrm>
              <a:off x="2465257" y="3579191"/>
              <a:ext cx="478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010</a:t>
              </a:r>
            </a:p>
          </p:txBody>
        </p:sp>
        <p:sp>
          <p:nvSpPr>
            <p:cNvPr id="51308" name="Textfeld 68"/>
            <p:cNvSpPr txBox="1">
              <a:spLocks noChangeArrowheads="1"/>
            </p:cNvSpPr>
            <p:nvPr/>
          </p:nvSpPr>
          <p:spPr bwMode="auto">
            <a:xfrm>
              <a:off x="2251754" y="4276592"/>
              <a:ext cx="478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011</a:t>
              </a:r>
            </a:p>
          </p:txBody>
        </p:sp>
        <p:sp>
          <p:nvSpPr>
            <p:cNvPr id="51309" name="Textfeld 69"/>
            <p:cNvSpPr txBox="1">
              <a:spLocks noChangeArrowheads="1"/>
            </p:cNvSpPr>
            <p:nvPr/>
          </p:nvSpPr>
          <p:spPr bwMode="auto">
            <a:xfrm>
              <a:off x="1380959" y="4626636"/>
              <a:ext cx="478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100</a:t>
              </a:r>
            </a:p>
          </p:txBody>
        </p:sp>
        <p:sp>
          <p:nvSpPr>
            <p:cNvPr id="51310" name="Textfeld 70"/>
            <p:cNvSpPr txBox="1">
              <a:spLocks noChangeArrowheads="1"/>
            </p:cNvSpPr>
            <p:nvPr/>
          </p:nvSpPr>
          <p:spPr bwMode="auto">
            <a:xfrm>
              <a:off x="285720" y="3579191"/>
              <a:ext cx="478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110</a:t>
              </a:r>
            </a:p>
          </p:txBody>
        </p:sp>
        <p:sp>
          <p:nvSpPr>
            <p:cNvPr id="51311" name="Textfeld 71"/>
            <p:cNvSpPr txBox="1">
              <a:spLocks noChangeArrowheads="1"/>
            </p:cNvSpPr>
            <p:nvPr/>
          </p:nvSpPr>
          <p:spPr bwMode="auto">
            <a:xfrm>
              <a:off x="588587" y="2801320"/>
              <a:ext cx="478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111</a:t>
              </a:r>
            </a:p>
          </p:txBody>
        </p:sp>
        <p:sp>
          <p:nvSpPr>
            <p:cNvPr id="51312" name="Textfeld 72"/>
            <p:cNvSpPr txBox="1">
              <a:spLocks noChangeArrowheads="1"/>
            </p:cNvSpPr>
            <p:nvPr/>
          </p:nvSpPr>
          <p:spPr bwMode="auto">
            <a:xfrm>
              <a:off x="543904" y="4276592"/>
              <a:ext cx="478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101</a:t>
              </a:r>
            </a:p>
          </p:txBody>
        </p:sp>
        <p:sp>
          <p:nvSpPr>
            <p:cNvPr id="51313" name="Textfeld 73"/>
            <p:cNvSpPr txBox="1">
              <a:spLocks noChangeArrowheads="1"/>
            </p:cNvSpPr>
            <p:nvPr/>
          </p:nvSpPr>
          <p:spPr bwMode="auto">
            <a:xfrm>
              <a:off x="1431522" y="2935437"/>
              <a:ext cx="2824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0</a:t>
              </a:r>
            </a:p>
          </p:txBody>
        </p:sp>
        <p:sp>
          <p:nvSpPr>
            <p:cNvPr id="51314" name="Textfeld 74"/>
            <p:cNvSpPr txBox="1">
              <a:spLocks noChangeArrowheads="1"/>
            </p:cNvSpPr>
            <p:nvPr/>
          </p:nvSpPr>
          <p:spPr bwMode="auto">
            <a:xfrm>
              <a:off x="1870035" y="3061954"/>
              <a:ext cx="2824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 sz="1200"/>
                <a:t>1</a:t>
              </a:r>
            </a:p>
          </p:txBody>
        </p:sp>
        <p:sp>
          <p:nvSpPr>
            <p:cNvPr id="51315" name="Textfeld 75"/>
            <p:cNvSpPr txBox="1">
              <a:spLocks noChangeArrowheads="1"/>
            </p:cNvSpPr>
            <p:nvPr/>
          </p:nvSpPr>
          <p:spPr bwMode="auto">
            <a:xfrm>
              <a:off x="2027913" y="3580535"/>
              <a:ext cx="2824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 sz="1200"/>
                <a:t>2</a:t>
              </a:r>
            </a:p>
          </p:txBody>
        </p:sp>
        <p:sp>
          <p:nvSpPr>
            <p:cNvPr id="51316" name="Textfeld 76"/>
            <p:cNvSpPr txBox="1">
              <a:spLocks noChangeArrowheads="1"/>
            </p:cNvSpPr>
            <p:nvPr/>
          </p:nvSpPr>
          <p:spPr bwMode="auto">
            <a:xfrm>
              <a:off x="1899051" y="4045468"/>
              <a:ext cx="2824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 sz="1200"/>
                <a:t>3</a:t>
              </a:r>
            </a:p>
          </p:txBody>
        </p:sp>
        <p:sp>
          <p:nvSpPr>
            <p:cNvPr id="51317" name="Textfeld 77"/>
            <p:cNvSpPr txBox="1">
              <a:spLocks noChangeArrowheads="1"/>
            </p:cNvSpPr>
            <p:nvPr/>
          </p:nvSpPr>
          <p:spPr bwMode="auto">
            <a:xfrm>
              <a:off x="1389570" y="4224290"/>
              <a:ext cx="3529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-0</a:t>
              </a:r>
            </a:p>
          </p:txBody>
        </p:sp>
        <p:sp>
          <p:nvSpPr>
            <p:cNvPr id="51318" name="Textfeld 78"/>
            <p:cNvSpPr txBox="1">
              <a:spLocks noChangeArrowheads="1"/>
            </p:cNvSpPr>
            <p:nvPr/>
          </p:nvSpPr>
          <p:spPr bwMode="auto">
            <a:xfrm>
              <a:off x="947169" y="3061954"/>
              <a:ext cx="3529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 sz="1200"/>
                <a:t>-3</a:t>
              </a:r>
            </a:p>
          </p:txBody>
        </p:sp>
        <p:sp>
          <p:nvSpPr>
            <p:cNvPr id="51319" name="Textfeld 79"/>
            <p:cNvSpPr txBox="1">
              <a:spLocks noChangeArrowheads="1"/>
            </p:cNvSpPr>
            <p:nvPr/>
          </p:nvSpPr>
          <p:spPr bwMode="auto">
            <a:xfrm>
              <a:off x="747170" y="3557923"/>
              <a:ext cx="3529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 sz="1200"/>
                <a:t>-2</a:t>
              </a:r>
            </a:p>
          </p:txBody>
        </p:sp>
        <p:sp>
          <p:nvSpPr>
            <p:cNvPr id="51320" name="Textfeld 80"/>
            <p:cNvSpPr txBox="1">
              <a:spLocks noChangeArrowheads="1"/>
            </p:cNvSpPr>
            <p:nvPr/>
          </p:nvSpPr>
          <p:spPr bwMode="auto">
            <a:xfrm>
              <a:off x="855032" y="3957535"/>
              <a:ext cx="3529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de-DE" sz="1200"/>
                <a:t>-1</a:t>
              </a:r>
            </a:p>
          </p:txBody>
        </p:sp>
      </p:grpSp>
      <p:sp>
        <p:nvSpPr>
          <p:cNvPr id="51205" name="Textfeld 112"/>
          <p:cNvSpPr txBox="1">
            <a:spLocks noChangeArrowheads="1"/>
          </p:cNvSpPr>
          <p:nvPr/>
        </p:nvSpPr>
        <p:spPr bwMode="auto">
          <a:xfrm>
            <a:off x="1666875" y="1191913"/>
            <a:ext cx="2116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B+V-Darstellung</a:t>
            </a:r>
          </a:p>
        </p:txBody>
      </p:sp>
      <p:sp>
        <p:nvSpPr>
          <p:cNvPr id="51206" name="Textfeld 115"/>
          <p:cNvSpPr txBox="1">
            <a:spLocks noChangeArrowheads="1"/>
          </p:cNvSpPr>
          <p:nvPr/>
        </p:nvSpPr>
        <p:spPr bwMode="auto">
          <a:xfrm>
            <a:off x="1554961" y="1515764"/>
            <a:ext cx="2100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-(2</a:t>
            </a:r>
            <a:r>
              <a:rPr lang="de-DE" sz="2400" i="1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-1) : 2</a:t>
            </a:r>
            <a:r>
              <a:rPr lang="de-DE" sz="2400" i="1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grpSp>
        <p:nvGrpSpPr>
          <p:cNvPr id="51207" name="Gruppieren 110"/>
          <p:cNvGrpSpPr>
            <a:grpSpLocks/>
          </p:cNvGrpSpPr>
          <p:nvPr/>
        </p:nvGrpSpPr>
        <p:grpSpPr bwMode="auto">
          <a:xfrm>
            <a:off x="7939089" y="1263352"/>
            <a:ext cx="2657475" cy="2403475"/>
            <a:chOff x="3286116" y="2500306"/>
            <a:chExt cx="2657553" cy="2403329"/>
          </a:xfrm>
        </p:grpSpPr>
        <p:grpSp>
          <p:nvGrpSpPr>
            <p:cNvPr id="51270" name="Gruppieren 81"/>
            <p:cNvGrpSpPr>
              <a:grpSpLocks/>
            </p:cNvGrpSpPr>
            <p:nvPr/>
          </p:nvGrpSpPr>
          <p:grpSpPr bwMode="auto">
            <a:xfrm>
              <a:off x="3286116" y="2500306"/>
              <a:ext cx="2657553" cy="2403329"/>
              <a:chOff x="4230656" y="2447918"/>
              <a:chExt cx="4248864" cy="3840472"/>
            </a:xfrm>
          </p:grpSpPr>
          <p:cxnSp>
            <p:nvCxnSpPr>
              <p:cNvPr id="51272" name="Gerade Verbindung 83"/>
              <p:cNvCxnSpPr>
                <a:cxnSpLocks noChangeShapeType="1"/>
              </p:cNvCxnSpPr>
              <p:nvPr/>
            </p:nvCxnSpPr>
            <p:spPr bwMode="auto">
              <a:xfrm rot="5400000">
                <a:off x="6144430" y="2999578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73" name="Gerade Verbindung 84"/>
              <p:cNvCxnSpPr>
                <a:cxnSpLocks noChangeShapeType="1"/>
              </p:cNvCxnSpPr>
              <p:nvPr/>
            </p:nvCxnSpPr>
            <p:spPr bwMode="auto">
              <a:xfrm rot="5400000">
                <a:off x="6144430" y="5714222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74" name="Gerade Verbindung 85"/>
              <p:cNvCxnSpPr>
                <a:cxnSpLocks noChangeShapeType="1"/>
              </p:cNvCxnSpPr>
              <p:nvPr/>
            </p:nvCxnSpPr>
            <p:spPr bwMode="auto">
              <a:xfrm rot="10800000">
                <a:off x="7500958" y="4356105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75" name="Gerade Verbindung 86"/>
              <p:cNvCxnSpPr>
                <a:cxnSpLocks noChangeShapeType="1"/>
              </p:cNvCxnSpPr>
              <p:nvPr/>
            </p:nvCxnSpPr>
            <p:spPr bwMode="auto">
              <a:xfrm rot="10800000">
                <a:off x="4786315" y="4356105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76" name="Gerade Verbindung 87"/>
              <p:cNvCxnSpPr>
                <a:cxnSpLocks noChangeShapeType="1"/>
              </p:cNvCxnSpPr>
              <p:nvPr/>
            </p:nvCxnSpPr>
            <p:spPr bwMode="auto">
              <a:xfrm rot="2700000">
                <a:off x="7173921" y="5315747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77" name="Gerade Verbindung 88"/>
              <p:cNvCxnSpPr>
                <a:cxnSpLocks noChangeShapeType="1"/>
              </p:cNvCxnSpPr>
              <p:nvPr/>
            </p:nvCxnSpPr>
            <p:spPr bwMode="auto">
              <a:xfrm rot="2700000">
                <a:off x="5245095" y="3326615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78" name="Gerade Verbindung 89"/>
              <p:cNvCxnSpPr>
                <a:cxnSpLocks noChangeShapeType="1"/>
              </p:cNvCxnSpPr>
              <p:nvPr/>
            </p:nvCxnSpPr>
            <p:spPr bwMode="auto">
              <a:xfrm rot="18900000" flipH="1">
                <a:off x="7113615" y="3315483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79" name="Gerade Verbindung 90"/>
              <p:cNvCxnSpPr>
                <a:cxnSpLocks noChangeShapeType="1"/>
              </p:cNvCxnSpPr>
              <p:nvPr/>
            </p:nvCxnSpPr>
            <p:spPr bwMode="auto">
              <a:xfrm rot="18900000" flipH="1">
                <a:off x="5173656" y="5244308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sp>
            <p:nvSpPr>
              <p:cNvPr id="51280" name="Textfeld 91"/>
              <p:cNvSpPr txBox="1">
                <a:spLocks noChangeArrowheads="1"/>
              </p:cNvSpPr>
              <p:nvPr/>
            </p:nvSpPr>
            <p:spPr bwMode="auto">
              <a:xfrm>
                <a:off x="5912829" y="2447918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000</a:t>
                </a:r>
              </a:p>
            </p:txBody>
          </p:sp>
          <p:sp>
            <p:nvSpPr>
              <p:cNvPr id="51281" name="Textfeld 92"/>
              <p:cNvSpPr txBox="1">
                <a:spLocks noChangeArrowheads="1"/>
              </p:cNvSpPr>
              <p:nvPr/>
            </p:nvSpPr>
            <p:spPr bwMode="auto">
              <a:xfrm>
                <a:off x="7286645" y="2916792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001</a:t>
                </a:r>
              </a:p>
            </p:txBody>
          </p:sp>
          <p:sp>
            <p:nvSpPr>
              <p:cNvPr id="51282" name="Textfeld 93"/>
              <p:cNvSpPr txBox="1">
                <a:spLocks noChangeArrowheads="1"/>
              </p:cNvSpPr>
              <p:nvPr/>
            </p:nvSpPr>
            <p:spPr bwMode="auto">
              <a:xfrm>
                <a:off x="7715274" y="4171954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010</a:t>
                </a:r>
              </a:p>
            </p:txBody>
          </p:sp>
          <p:sp>
            <p:nvSpPr>
              <p:cNvPr id="51283" name="Textfeld 94"/>
              <p:cNvSpPr txBox="1">
                <a:spLocks noChangeArrowheads="1"/>
              </p:cNvSpPr>
              <p:nvPr/>
            </p:nvSpPr>
            <p:spPr bwMode="auto">
              <a:xfrm>
                <a:off x="7373928" y="5286387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011</a:t>
                </a:r>
              </a:p>
            </p:txBody>
          </p:sp>
          <p:sp>
            <p:nvSpPr>
              <p:cNvPr id="51284" name="Textfeld 95"/>
              <p:cNvSpPr txBox="1">
                <a:spLocks noChangeArrowheads="1"/>
              </p:cNvSpPr>
              <p:nvPr/>
            </p:nvSpPr>
            <p:spPr bwMode="auto">
              <a:xfrm>
                <a:off x="5981711" y="5845751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100</a:t>
                </a:r>
              </a:p>
            </p:txBody>
          </p:sp>
          <p:sp>
            <p:nvSpPr>
              <p:cNvPr id="51285" name="Textfeld 96"/>
              <p:cNvSpPr txBox="1">
                <a:spLocks noChangeArrowheads="1"/>
              </p:cNvSpPr>
              <p:nvPr/>
            </p:nvSpPr>
            <p:spPr bwMode="auto">
              <a:xfrm>
                <a:off x="4230656" y="4171955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110</a:t>
                </a:r>
              </a:p>
            </p:txBody>
          </p:sp>
          <p:sp>
            <p:nvSpPr>
              <p:cNvPr id="51286" name="Textfeld 97"/>
              <p:cNvSpPr txBox="1">
                <a:spLocks noChangeArrowheads="1"/>
              </p:cNvSpPr>
              <p:nvPr/>
            </p:nvSpPr>
            <p:spPr bwMode="auto">
              <a:xfrm>
                <a:off x="4714876" y="2928932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111</a:t>
                </a:r>
              </a:p>
            </p:txBody>
          </p:sp>
          <p:sp>
            <p:nvSpPr>
              <p:cNvPr id="51287" name="Textfeld 98"/>
              <p:cNvSpPr txBox="1">
                <a:spLocks noChangeArrowheads="1"/>
              </p:cNvSpPr>
              <p:nvPr/>
            </p:nvSpPr>
            <p:spPr bwMode="auto">
              <a:xfrm>
                <a:off x="4643437" y="5286388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101</a:t>
                </a:r>
              </a:p>
            </p:txBody>
          </p:sp>
          <p:sp>
            <p:nvSpPr>
              <p:cNvPr id="51288" name="Textfeld 99"/>
              <p:cNvSpPr txBox="1">
                <a:spLocks noChangeArrowheads="1"/>
              </p:cNvSpPr>
              <p:nvPr/>
            </p:nvSpPr>
            <p:spPr bwMode="auto">
              <a:xfrm>
                <a:off x="6001626" y="3143249"/>
                <a:ext cx="451578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0</a:t>
                </a:r>
              </a:p>
            </p:txBody>
          </p:sp>
          <p:sp>
            <p:nvSpPr>
              <p:cNvPr id="51289" name="Textfeld 100"/>
              <p:cNvSpPr txBox="1">
                <a:spLocks noChangeArrowheads="1"/>
              </p:cNvSpPr>
              <p:nvPr/>
            </p:nvSpPr>
            <p:spPr bwMode="auto">
              <a:xfrm>
                <a:off x="6763630" y="3345420"/>
                <a:ext cx="451578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1</a:t>
                </a:r>
              </a:p>
            </p:txBody>
          </p:sp>
          <p:sp>
            <p:nvSpPr>
              <p:cNvPr id="51290" name="Textfeld 101"/>
              <p:cNvSpPr txBox="1">
                <a:spLocks noChangeArrowheads="1"/>
              </p:cNvSpPr>
              <p:nvPr/>
            </p:nvSpPr>
            <p:spPr bwMode="auto">
              <a:xfrm>
                <a:off x="7016044" y="4174102"/>
                <a:ext cx="451578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2</a:t>
                </a:r>
              </a:p>
            </p:txBody>
          </p:sp>
          <p:sp>
            <p:nvSpPr>
              <p:cNvPr id="51291" name="Textfeld 102"/>
              <p:cNvSpPr txBox="1">
                <a:spLocks noChangeArrowheads="1"/>
              </p:cNvSpPr>
              <p:nvPr/>
            </p:nvSpPr>
            <p:spPr bwMode="auto">
              <a:xfrm>
                <a:off x="6810021" y="4917056"/>
                <a:ext cx="451578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3</a:t>
                </a:r>
              </a:p>
            </p:txBody>
          </p:sp>
          <p:sp>
            <p:nvSpPr>
              <p:cNvPr id="51292" name="Textfeld 103"/>
              <p:cNvSpPr txBox="1">
                <a:spLocks noChangeArrowheads="1"/>
              </p:cNvSpPr>
              <p:nvPr/>
            </p:nvSpPr>
            <p:spPr bwMode="auto">
              <a:xfrm>
                <a:off x="5980234" y="5202811"/>
                <a:ext cx="564342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-3</a:t>
                </a:r>
              </a:p>
            </p:txBody>
          </p:sp>
          <p:sp>
            <p:nvSpPr>
              <p:cNvPr id="51293" name="Textfeld 104"/>
              <p:cNvSpPr txBox="1">
                <a:spLocks noChangeArrowheads="1"/>
              </p:cNvSpPr>
              <p:nvPr/>
            </p:nvSpPr>
            <p:spPr bwMode="auto">
              <a:xfrm>
                <a:off x="5288223" y="3345420"/>
                <a:ext cx="564342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-0</a:t>
                </a:r>
              </a:p>
            </p:txBody>
          </p:sp>
          <p:sp>
            <p:nvSpPr>
              <p:cNvPr id="51294" name="Textfeld 105"/>
              <p:cNvSpPr txBox="1">
                <a:spLocks noChangeArrowheads="1"/>
              </p:cNvSpPr>
              <p:nvPr/>
            </p:nvSpPr>
            <p:spPr bwMode="auto">
              <a:xfrm>
                <a:off x="4983631" y="4153188"/>
                <a:ext cx="564342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-1</a:t>
                </a:r>
              </a:p>
            </p:txBody>
          </p:sp>
          <p:sp>
            <p:nvSpPr>
              <p:cNvPr id="51295" name="Textfeld 106"/>
              <p:cNvSpPr txBox="1">
                <a:spLocks noChangeArrowheads="1"/>
              </p:cNvSpPr>
              <p:nvPr/>
            </p:nvSpPr>
            <p:spPr bwMode="auto">
              <a:xfrm>
                <a:off x="5174005" y="4791762"/>
                <a:ext cx="564342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-2</a:t>
                </a:r>
              </a:p>
            </p:txBody>
          </p:sp>
        </p:grpSp>
        <p:sp>
          <p:nvSpPr>
            <p:cNvPr id="51271" name="Ellipse 107"/>
            <p:cNvSpPr>
              <a:spLocks noChangeArrowheads="1"/>
            </p:cNvSpPr>
            <p:nvPr/>
          </p:nvSpPr>
          <p:spPr bwMode="auto">
            <a:xfrm>
              <a:off x="3738556" y="2857496"/>
              <a:ext cx="1690700" cy="1695462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 sz="1200"/>
            </a:p>
          </p:txBody>
        </p:sp>
      </p:grpSp>
      <p:sp>
        <p:nvSpPr>
          <p:cNvPr id="51208" name="Textfeld 113"/>
          <p:cNvSpPr txBox="1">
            <a:spLocks noChangeArrowheads="1"/>
          </p:cNvSpPr>
          <p:nvPr/>
        </p:nvSpPr>
        <p:spPr bwMode="auto">
          <a:xfrm>
            <a:off x="6381750" y="1179213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Einerkomplement</a:t>
            </a:r>
          </a:p>
        </p:txBody>
      </p:sp>
      <p:sp>
        <p:nvSpPr>
          <p:cNvPr id="51209" name="Textfeld 116"/>
          <p:cNvSpPr txBox="1">
            <a:spLocks noChangeArrowheads="1"/>
          </p:cNvSpPr>
          <p:nvPr/>
        </p:nvSpPr>
        <p:spPr bwMode="auto">
          <a:xfrm>
            <a:off x="6198399" y="1549102"/>
            <a:ext cx="2100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-(2</a:t>
            </a:r>
            <a:r>
              <a:rPr lang="de-DE" sz="2400" i="1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-1) : 2</a:t>
            </a:r>
            <a:r>
              <a:rPr lang="de-DE" sz="2400" i="1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grpSp>
        <p:nvGrpSpPr>
          <p:cNvPr id="51210" name="Gruppieren 111"/>
          <p:cNvGrpSpPr>
            <a:grpSpLocks/>
          </p:cNvGrpSpPr>
          <p:nvPr/>
        </p:nvGrpSpPr>
        <p:grpSpPr bwMode="auto">
          <a:xfrm>
            <a:off x="3438526" y="4192289"/>
            <a:ext cx="2657475" cy="2403475"/>
            <a:chOff x="6215074" y="2500306"/>
            <a:chExt cx="2657553" cy="2403329"/>
          </a:xfrm>
        </p:grpSpPr>
        <p:grpSp>
          <p:nvGrpSpPr>
            <p:cNvPr id="51244" name="Gruppieren 29"/>
            <p:cNvGrpSpPr>
              <a:grpSpLocks/>
            </p:cNvGrpSpPr>
            <p:nvPr/>
          </p:nvGrpSpPr>
          <p:grpSpPr bwMode="auto">
            <a:xfrm>
              <a:off x="6215074" y="2500306"/>
              <a:ext cx="2657553" cy="2403329"/>
              <a:chOff x="4230656" y="2447918"/>
              <a:chExt cx="4248864" cy="3840472"/>
            </a:xfrm>
          </p:grpSpPr>
          <p:cxnSp>
            <p:nvCxnSpPr>
              <p:cNvPr id="51246" name="Gerade Verbindung 31"/>
              <p:cNvCxnSpPr>
                <a:cxnSpLocks noChangeShapeType="1"/>
              </p:cNvCxnSpPr>
              <p:nvPr/>
            </p:nvCxnSpPr>
            <p:spPr bwMode="auto">
              <a:xfrm rot="5400000">
                <a:off x="6144430" y="2999578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47" name="Gerade Verbindung 32"/>
              <p:cNvCxnSpPr>
                <a:cxnSpLocks noChangeShapeType="1"/>
              </p:cNvCxnSpPr>
              <p:nvPr/>
            </p:nvCxnSpPr>
            <p:spPr bwMode="auto">
              <a:xfrm rot="5400000">
                <a:off x="6144430" y="5714222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48" name="Gerade Verbindung 33"/>
              <p:cNvCxnSpPr>
                <a:cxnSpLocks noChangeShapeType="1"/>
              </p:cNvCxnSpPr>
              <p:nvPr/>
            </p:nvCxnSpPr>
            <p:spPr bwMode="auto">
              <a:xfrm rot="10800000">
                <a:off x="7500958" y="4356105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49" name="Gerade Verbindung 34"/>
              <p:cNvCxnSpPr>
                <a:cxnSpLocks noChangeShapeType="1"/>
              </p:cNvCxnSpPr>
              <p:nvPr/>
            </p:nvCxnSpPr>
            <p:spPr bwMode="auto">
              <a:xfrm rot="10800000">
                <a:off x="4786315" y="4356105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50" name="Gerade Verbindung 35"/>
              <p:cNvCxnSpPr>
                <a:cxnSpLocks noChangeShapeType="1"/>
              </p:cNvCxnSpPr>
              <p:nvPr/>
            </p:nvCxnSpPr>
            <p:spPr bwMode="auto">
              <a:xfrm rot="2700000">
                <a:off x="7173921" y="5315747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51" name="Gerade Verbindung 36"/>
              <p:cNvCxnSpPr>
                <a:cxnSpLocks noChangeShapeType="1"/>
              </p:cNvCxnSpPr>
              <p:nvPr/>
            </p:nvCxnSpPr>
            <p:spPr bwMode="auto">
              <a:xfrm rot="2700000">
                <a:off x="5245095" y="3326615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52" name="Gerade Verbindung 37"/>
              <p:cNvCxnSpPr>
                <a:cxnSpLocks noChangeShapeType="1"/>
              </p:cNvCxnSpPr>
              <p:nvPr/>
            </p:nvCxnSpPr>
            <p:spPr bwMode="auto">
              <a:xfrm rot="18900000" flipH="1">
                <a:off x="7113615" y="3315483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53" name="Gerade Verbindung 38"/>
              <p:cNvCxnSpPr>
                <a:cxnSpLocks noChangeShapeType="1"/>
              </p:cNvCxnSpPr>
              <p:nvPr/>
            </p:nvCxnSpPr>
            <p:spPr bwMode="auto">
              <a:xfrm rot="18900000" flipH="1">
                <a:off x="5173656" y="5244308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sp>
            <p:nvSpPr>
              <p:cNvPr id="51254" name="Textfeld 39"/>
              <p:cNvSpPr txBox="1">
                <a:spLocks noChangeArrowheads="1"/>
              </p:cNvSpPr>
              <p:nvPr/>
            </p:nvSpPr>
            <p:spPr bwMode="auto">
              <a:xfrm>
                <a:off x="5912829" y="2447918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000</a:t>
                </a:r>
              </a:p>
            </p:txBody>
          </p:sp>
          <p:sp>
            <p:nvSpPr>
              <p:cNvPr id="51255" name="Textfeld 40"/>
              <p:cNvSpPr txBox="1">
                <a:spLocks noChangeArrowheads="1"/>
              </p:cNvSpPr>
              <p:nvPr/>
            </p:nvSpPr>
            <p:spPr bwMode="auto">
              <a:xfrm>
                <a:off x="7286645" y="2916792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001</a:t>
                </a:r>
              </a:p>
            </p:txBody>
          </p:sp>
          <p:sp>
            <p:nvSpPr>
              <p:cNvPr id="51256" name="Textfeld 41"/>
              <p:cNvSpPr txBox="1">
                <a:spLocks noChangeArrowheads="1"/>
              </p:cNvSpPr>
              <p:nvPr/>
            </p:nvSpPr>
            <p:spPr bwMode="auto">
              <a:xfrm>
                <a:off x="7715274" y="4171954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010</a:t>
                </a:r>
              </a:p>
            </p:txBody>
          </p:sp>
          <p:sp>
            <p:nvSpPr>
              <p:cNvPr id="51257" name="Textfeld 42"/>
              <p:cNvSpPr txBox="1">
                <a:spLocks noChangeArrowheads="1"/>
              </p:cNvSpPr>
              <p:nvPr/>
            </p:nvSpPr>
            <p:spPr bwMode="auto">
              <a:xfrm>
                <a:off x="7373928" y="5286387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011</a:t>
                </a:r>
              </a:p>
            </p:txBody>
          </p:sp>
          <p:sp>
            <p:nvSpPr>
              <p:cNvPr id="51258" name="Textfeld 43"/>
              <p:cNvSpPr txBox="1">
                <a:spLocks noChangeArrowheads="1"/>
              </p:cNvSpPr>
              <p:nvPr/>
            </p:nvSpPr>
            <p:spPr bwMode="auto">
              <a:xfrm>
                <a:off x="5981711" y="5845751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100</a:t>
                </a:r>
              </a:p>
            </p:txBody>
          </p:sp>
          <p:sp>
            <p:nvSpPr>
              <p:cNvPr id="51259" name="Textfeld 44"/>
              <p:cNvSpPr txBox="1">
                <a:spLocks noChangeArrowheads="1"/>
              </p:cNvSpPr>
              <p:nvPr/>
            </p:nvSpPr>
            <p:spPr bwMode="auto">
              <a:xfrm>
                <a:off x="4230656" y="4171955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110</a:t>
                </a:r>
              </a:p>
            </p:txBody>
          </p:sp>
          <p:sp>
            <p:nvSpPr>
              <p:cNvPr id="51260" name="Textfeld 45"/>
              <p:cNvSpPr txBox="1">
                <a:spLocks noChangeArrowheads="1"/>
              </p:cNvSpPr>
              <p:nvPr/>
            </p:nvSpPr>
            <p:spPr bwMode="auto">
              <a:xfrm>
                <a:off x="4714876" y="2928932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111</a:t>
                </a:r>
              </a:p>
            </p:txBody>
          </p:sp>
          <p:sp>
            <p:nvSpPr>
              <p:cNvPr id="51261" name="Textfeld 46"/>
              <p:cNvSpPr txBox="1">
                <a:spLocks noChangeArrowheads="1"/>
              </p:cNvSpPr>
              <p:nvPr/>
            </p:nvSpPr>
            <p:spPr bwMode="auto">
              <a:xfrm>
                <a:off x="4643437" y="5286388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101</a:t>
                </a:r>
              </a:p>
            </p:txBody>
          </p:sp>
          <p:sp>
            <p:nvSpPr>
              <p:cNvPr id="51262" name="Textfeld 47"/>
              <p:cNvSpPr txBox="1">
                <a:spLocks noChangeArrowheads="1"/>
              </p:cNvSpPr>
              <p:nvPr/>
            </p:nvSpPr>
            <p:spPr bwMode="auto">
              <a:xfrm>
                <a:off x="6001626" y="3143249"/>
                <a:ext cx="451578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0</a:t>
                </a:r>
              </a:p>
            </p:txBody>
          </p:sp>
          <p:sp>
            <p:nvSpPr>
              <p:cNvPr id="51263" name="Textfeld 48"/>
              <p:cNvSpPr txBox="1">
                <a:spLocks noChangeArrowheads="1"/>
              </p:cNvSpPr>
              <p:nvPr/>
            </p:nvSpPr>
            <p:spPr bwMode="auto">
              <a:xfrm>
                <a:off x="6763630" y="3345420"/>
                <a:ext cx="451578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1</a:t>
                </a:r>
              </a:p>
            </p:txBody>
          </p:sp>
          <p:sp>
            <p:nvSpPr>
              <p:cNvPr id="51264" name="Textfeld 49"/>
              <p:cNvSpPr txBox="1">
                <a:spLocks noChangeArrowheads="1"/>
              </p:cNvSpPr>
              <p:nvPr/>
            </p:nvSpPr>
            <p:spPr bwMode="auto">
              <a:xfrm>
                <a:off x="7016044" y="4174102"/>
                <a:ext cx="451578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2</a:t>
                </a:r>
              </a:p>
            </p:txBody>
          </p:sp>
          <p:sp>
            <p:nvSpPr>
              <p:cNvPr id="51265" name="Textfeld 50"/>
              <p:cNvSpPr txBox="1">
                <a:spLocks noChangeArrowheads="1"/>
              </p:cNvSpPr>
              <p:nvPr/>
            </p:nvSpPr>
            <p:spPr bwMode="auto">
              <a:xfrm>
                <a:off x="6810021" y="4917056"/>
                <a:ext cx="451578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3</a:t>
                </a:r>
              </a:p>
            </p:txBody>
          </p:sp>
          <p:sp>
            <p:nvSpPr>
              <p:cNvPr id="51266" name="Textfeld 51"/>
              <p:cNvSpPr txBox="1">
                <a:spLocks noChangeArrowheads="1"/>
              </p:cNvSpPr>
              <p:nvPr/>
            </p:nvSpPr>
            <p:spPr bwMode="auto">
              <a:xfrm>
                <a:off x="5934547" y="5141931"/>
                <a:ext cx="564342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-4</a:t>
                </a:r>
              </a:p>
            </p:txBody>
          </p:sp>
          <p:sp>
            <p:nvSpPr>
              <p:cNvPr id="51267" name="Textfeld 52"/>
              <p:cNvSpPr txBox="1">
                <a:spLocks noChangeArrowheads="1"/>
              </p:cNvSpPr>
              <p:nvPr/>
            </p:nvSpPr>
            <p:spPr bwMode="auto">
              <a:xfrm>
                <a:off x="5197059" y="3345420"/>
                <a:ext cx="564343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-1</a:t>
                </a:r>
              </a:p>
            </p:txBody>
          </p:sp>
          <p:sp>
            <p:nvSpPr>
              <p:cNvPr id="51268" name="Textfeld 53"/>
              <p:cNvSpPr txBox="1">
                <a:spLocks noChangeArrowheads="1"/>
              </p:cNvSpPr>
              <p:nvPr/>
            </p:nvSpPr>
            <p:spPr bwMode="auto">
              <a:xfrm>
                <a:off x="4969233" y="4137969"/>
                <a:ext cx="564342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-2</a:t>
                </a:r>
              </a:p>
            </p:txBody>
          </p:sp>
          <p:sp>
            <p:nvSpPr>
              <p:cNvPr id="51269" name="Textfeld 54"/>
              <p:cNvSpPr txBox="1">
                <a:spLocks noChangeArrowheads="1"/>
              </p:cNvSpPr>
              <p:nvPr/>
            </p:nvSpPr>
            <p:spPr bwMode="auto">
              <a:xfrm>
                <a:off x="5186537" y="4799959"/>
                <a:ext cx="564342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-3</a:t>
                </a:r>
              </a:p>
            </p:txBody>
          </p:sp>
        </p:grpSp>
        <p:sp>
          <p:nvSpPr>
            <p:cNvPr id="51245" name="Ellipse 108"/>
            <p:cNvSpPr>
              <a:spLocks noChangeArrowheads="1"/>
            </p:cNvSpPr>
            <p:nvPr/>
          </p:nvSpPr>
          <p:spPr bwMode="auto">
            <a:xfrm>
              <a:off x="6667514" y="2857496"/>
              <a:ext cx="1690700" cy="1695462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 sz="1200"/>
            </a:p>
          </p:txBody>
        </p:sp>
      </p:grpSp>
      <p:sp>
        <p:nvSpPr>
          <p:cNvPr id="51211" name="Textfeld 114"/>
          <p:cNvSpPr txBox="1">
            <a:spLocks noChangeArrowheads="1"/>
          </p:cNvSpPr>
          <p:nvPr/>
        </p:nvSpPr>
        <p:spPr bwMode="auto">
          <a:xfrm>
            <a:off x="1666876" y="4049413"/>
            <a:ext cx="240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Zweierkomplement</a:t>
            </a:r>
          </a:p>
        </p:txBody>
      </p:sp>
      <p:sp>
        <p:nvSpPr>
          <p:cNvPr id="51212" name="Textfeld 117"/>
          <p:cNvSpPr txBox="1">
            <a:spLocks noChangeArrowheads="1"/>
          </p:cNvSpPr>
          <p:nvPr/>
        </p:nvSpPr>
        <p:spPr bwMode="auto">
          <a:xfrm>
            <a:off x="1566718" y="4406602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de-DE" sz="2400" i="1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: 2</a:t>
            </a:r>
            <a:r>
              <a:rPr lang="de-DE" sz="2400" i="1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grpSp>
        <p:nvGrpSpPr>
          <p:cNvPr id="51213" name="Gruppieren 111"/>
          <p:cNvGrpSpPr>
            <a:grpSpLocks/>
          </p:cNvGrpSpPr>
          <p:nvPr/>
        </p:nvGrpSpPr>
        <p:grpSpPr bwMode="auto">
          <a:xfrm>
            <a:off x="7939089" y="4193877"/>
            <a:ext cx="2657475" cy="2403475"/>
            <a:chOff x="6215074" y="2500306"/>
            <a:chExt cx="2657553" cy="2403329"/>
          </a:xfrm>
        </p:grpSpPr>
        <p:grpSp>
          <p:nvGrpSpPr>
            <p:cNvPr id="51218" name="Gruppieren 29"/>
            <p:cNvGrpSpPr>
              <a:grpSpLocks/>
            </p:cNvGrpSpPr>
            <p:nvPr/>
          </p:nvGrpSpPr>
          <p:grpSpPr bwMode="auto">
            <a:xfrm>
              <a:off x="6214403" y="2500308"/>
              <a:ext cx="2656877" cy="2403333"/>
              <a:chOff x="4230656" y="2447918"/>
              <a:chExt cx="4248864" cy="3840472"/>
            </a:xfrm>
          </p:grpSpPr>
          <p:cxnSp>
            <p:nvCxnSpPr>
              <p:cNvPr id="51220" name="Gerade Verbindung 31"/>
              <p:cNvCxnSpPr>
                <a:cxnSpLocks noChangeShapeType="1"/>
              </p:cNvCxnSpPr>
              <p:nvPr/>
            </p:nvCxnSpPr>
            <p:spPr bwMode="auto">
              <a:xfrm rot="5400000">
                <a:off x="6144430" y="2999578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21" name="Gerade Verbindung 32"/>
              <p:cNvCxnSpPr>
                <a:cxnSpLocks noChangeShapeType="1"/>
              </p:cNvCxnSpPr>
              <p:nvPr/>
            </p:nvCxnSpPr>
            <p:spPr bwMode="auto">
              <a:xfrm rot="5400000">
                <a:off x="6144430" y="5714222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22" name="Gerade Verbindung 33"/>
              <p:cNvCxnSpPr>
                <a:cxnSpLocks noChangeShapeType="1"/>
              </p:cNvCxnSpPr>
              <p:nvPr/>
            </p:nvCxnSpPr>
            <p:spPr bwMode="auto">
              <a:xfrm rot="10800000">
                <a:off x="7500958" y="4356105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23" name="Gerade Verbindung 34"/>
              <p:cNvCxnSpPr>
                <a:cxnSpLocks noChangeShapeType="1"/>
              </p:cNvCxnSpPr>
              <p:nvPr/>
            </p:nvCxnSpPr>
            <p:spPr bwMode="auto">
              <a:xfrm rot="10800000">
                <a:off x="4786315" y="4356105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24" name="Gerade Verbindung 35"/>
              <p:cNvCxnSpPr>
                <a:cxnSpLocks noChangeShapeType="1"/>
              </p:cNvCxnSpPr>
              <p:nvPr/>
            </p:nvCxnSpPr>
            <p:spPr bwMode="auto">
              <a:xfrm rot="2700000">
                <a:off x="7173921" y="5315747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25" name="Gerade Verbindung 36"/>
              <p:cNvCxnSpPr>
                <a:cxnSpLocks noChangeShapeType="1"/>
              </p:cNvCxnSpPr>
              <p:nvPr/>
            </p:nvCxnSpPr>
            <p:spPr bwMode="auto">
              <a:xfrm rot="2700000">
                <a:off x="5245095" y="3326615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26" name="Gerade Verbindung 37"/>
              <p:cNvCxnSpPr>
                <a:cxnSpLocks noChangeShapeType="1"/>
              </p:cNvCxnSpPr>
              <p:nvPr/>
            </p:nvCxnSpPr>
            <p:spPr bwMode="auto">
              <a:xfrm rot="18900000" flipH="1">
                <a:off x="7113615" y="3315483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cxnSp>
            <p:nvCxnSpPr>
              <p:cNvPr id="51227" name="Gerade Verbindung 38"/>
              <p:cNvCxnSpPr>
                <a:cxnSpLocks noChangeShapeType="1"/>
              </p:cNvCxnSpPr>
              <p:nvPr/>
            </p:nvCxnSpPr>
            <p:spPr bwMode="auto">
              <a:xfrm rot="18900000" flipH="1">
                <a:off x="5173656" y="5244308"/>
                <a:ext cx="285752" cy="1588"/>
              </a:xfrm>
              <a:prstGeom prst="line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/>
              </a:ln>
            </p:spPr>
          </p:cxnSp>
          <p:sp>
            <p:nvSpPr>
              <p:cNvPr id="51228" name="Textfeld 39"/>
              <p:cNvSpPr txBox="1">
                <a:spLocks noChangeArrowheads="1"/>
              </p:cNvSpPr>
              <p:nvPr/>
            </p:nvSpPr>
            <p:spPr bwMode="auto">
              <a:xfrm>
                <a:off x="5912814" y="2447918"/>
                <a:ext cx="764246" cy="442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000</a:t>
                </a:r>
              </a:p>
            </p:txBody>
          </p:sp>
          <p:sp>
            <p:nvSpPr>
              <p:cNvPr id="51229" name="Textfeld 40"/>
              <p:cNvSpPr txBox="1">
                <a:spLocks noChangeArrowheads="1"/>
              </p:cNvSpPr>
              <p:nvPr/>
            </p:nvSpPr>
            <p:spPr bwMode="auto">
              <a:xfrm>
                <a:off x="7286645" y="2916792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001</a:t>
                </a:r>
              </a:p>
            </p:txBody>
          </p:sp>
          <p:sp>
            <p:nvSpPr>
              <p:cNvPr id="51230" name="Textfeld 41"/>
              <p:cNvSpPr txBox="1">
                <a:spLocks noChangeArrowheads="1"/>
              </p:cNvSpPr>
              <p:nvPr/>
            </p:nvSpPr>
            <p:spPr bwMode="auto">
              <a:xfrm>
                <a:off x="7715274" y="4171954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010</a:t>
                </a:r>
              </a:p>
            </p:txBody>
          </p:sp>
          <p:sp>
            <p:nvSpPr>
              <p:cNvPr id="51231" name="Textfeld 42"/>
              <p:cNvSpPr txBox="1">
                <a:spLocks noChangeArrowheads="1"/>
              </p:cNvSpPr>
              <p:nvPr/>
            </p:nvSpPr>
            <p:spPr bwMode="auto">
              <a:xfrm>
                <a:off x="7373928" y="5286387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011</a:t>
                </a:r>
              </a:p>
            </p:txBody>
          </p:sp>
          <p:sp>
            <p:nvSpPr>
              <p:cNvPr id="51232" name="Textfeld 43"/>
              <p:cNvSpPr txBox="1">
                <a:spLocks noChangeArrowheads="1"/>
              </p:cNvSpPr>
              <p:nvPr/>
            </p:nvSpPr>
            <p:spPr bwMode="auto">
              <a:xfrm>
                <a:off x="5981711" y="5845751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100</a:t>
                </a:r>
              </a:p>
            </p:txBody>
          </p:sp>
          <p:sp>
            <p:nvSpPr>
              <p:cNvPr id="51233" name="Textfeld 44"/>
              <p:cNvSpPr txBox="1">
                <a:spLocks noChangeArrowheads="1"/>
              </p:cNvSpPr>
              <p:nvPr/>
            </p:nvSpPr>
            <p:spPr bwMode="auto">
              <a:xfrm>
                <a:off x="4230656" y="4171955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110</a:t>
                </a:r>
              </a:p>
            </p:txBody>
          </p:sp>
          <p:sp>
            <p:nvSpPr>
              <p:cNvPr id="51234" name="Textfeld 45"/>
              <p:cNvSpPr txBox="1">
                <a:spLocks noChangeArrowheads="1"/>
              </p:cNvSpPr>
              <p:nvPr/>
            </p:nvSpPr>
            <p:spPr bwMode="auto">
              <a:xfrm>
                <a:off x="4714876" y="2928932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111</a:t>
                </a:r>
              </a:p>
            </p:txBody>
          </p:sp>
          <p:sp>
            <p:nvSpPr>
              <p:cNvPr id="51235" name="Textfeld 46"/>
              <p:cNvSpPr txBox="1">
                <a:spLocks noChangeArrowheads="1"/>
              </p:cNvSpPr>
              <p:nvPr/>
            </p:nvSpPr>
            <p:spPr bwMode="auto">
              <a:xfrm>
                <a:off x="4643437" y="5286388"/>
                <a:ext cx="764246" cy="44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/>
                  <a:t>101</a:t>
                </a:r>
              </a:p>
            </p:txBody>
          </p:sp>
          <p:sp>
            <p:nvSpPr>
              <p:cNvPr id="51236" name="Textfeld 47"/>
              <p:cNvSpPr txBox="1">
                <a:spLocks noChangeArrowheads="1"/>
              </p:cNvSpPr>
              <p:nvPr/>
            </p:nvSpPr>
            <p:spPr bwMode="auto">
              <a:xfrm>
                <a:off x="5888702" y="3143248"/>
                <a:ext cx="564504" cy="442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-4</a:t>
                </a:r>
              </a:p>
            </p:txBody>
          </p:sp>
          <p:sp>
            <p:nvSpPr>
              <p:cNvPr id="51237" name="Textfeld 48"/>
              <p:cNvSpPr txBox="1">
                <a:spLocks noChangeArrowheads="1"/>
              </p:cNvSpPr>
              <p:nvPr/>
            </p:nvSpPr>
            <p:spPr bwMode="auto">
              <a:xfrm>
                <a:off x="6650705" y="3345420"/>
                <a:ext cx="564504" cy="442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-3</a:t>
                </a:r>
              </a:p>
            </p:txBody>
          </p:sp>
          <p:sp>
            <p:nvSpPr>
              <p:cNvPr id="51238" name="Textfeld 49"/>
              <p:cNvSpPr txBox="1">
                <a:spLocks noChangeArrowheads="1"/>
              </p:cNvSpPr>
              <p:nvPr/>
            </p:nvSpPr>
            <p:spPr bwMode="auto">
              <a:xfrm>
                <a:off x="6903120" y="4174102"/>
                <a:ext cx="564504" cy="442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-2</a:t>
                </a:r>
              </a:p>
            </p:txBody>
          </p:sp>
          <p:sp>
            <p:nvSpPr>
              <p:cNvPr id="51239" name="Textfeld 50"/>
              <p:cNvSpPr txBox="1">
                <a:spLocks noChangeArrowheads="1"/>
              </p:cNvSpPr>
              <p:nvPr/>
            </p:nvSpPr>
            <p:spPr bwMode="auto">
              <a:xfrm>
                <a:off x="6697098" y="4917055"/>
                <a:ext cx="564504" cy="442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-1</a:t>
                </a:r>
              </a:p>
            </p:txBody>
          </p:sp>
          <p:sp>
            <p:nvSpPr>
              <p:cNvPr id="51240" name="Textfeld 51"/>
              <p:cNvSpPr txBox="1">
                <a:spLocks noChangeArrowheads="1"/>
              </p:cNvSpPr>
              <p:nvPr/>
            </p:nvSpPr>
            <p:spPr bwMode="auto">
              <a:xfrm>
                <a:off x="6062432" y="5187589"/>
                <a:ext cx="451704" cy="442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0</a:t>
                </a:r>
              </a:p>
            </p:txBody>
          </p:sp>
          <p:sp>
            <p:nvSpPr>
              <p:cNvPr id="51241" name="Textfeld 52"/>
              <p:cNvSpPr txBox="1">
                <a:spLocks noChangeArrowheads="1"/>
              </p:cNvSpPr>
              <p:nvPr/>
            </p:nvSpPr>
            <p:spPr bwMode="auto">
              <a:xfrm>
                <a:off x="5309700" y="3345420"/>
                <a:ext cx="451704" cy="442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3</a:t>
                </a:r>
              </a:p>
            </p:txBody>
          </p:sp>
          <p:sp>
            <p:nvSpPr>
              <p:cNvPr id="51242" name="Textfeld 53"/>
              <p:cNvSpPr txBox="1">
                <a:spLocks noChangeArrowheads="1"/>
              </p:cNvSpPr>
              <p:nvPr/>
            </p:nvSpPr>
            <p:spPr bwMode="auto">
              <a:xfrm>
                <a:off x="5004899" y="4137969"/>
                <a:ext cx="451704" cy="442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2</a:t>
                </a:r>
              </a:p>
            </p:txBody>
          </p:sp>
          <p:sp>
            <p:nvSpPr>
              <p:cNvPr id="51243" name="Textfeld 54"/>
              <p:cNvSpPr txBox="1">
                <a:spLocks noChangeArrowheads="1"/>
              </p:cNvSpPr>
              <p:nvPr/>
            </p:nvSpPr>
            <p:spPr bwMode="auto">
              <a:xfrm>
                <a:off x="5283960" y="4799958"/>
                <a:ext cx="451704" cy="442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200"/>
                  <a:t>1</a:t>
                </a:r>
              </a:p>
            </p:txBody>
          </p:sp>
        </p:grpSp>
        <p:sp>
          <p:nvSpPr>
            <p:cNvPr id="51219" name="Ellipse 108"/>
            <p:cNvSpPr>
              <a:spLocks noChangeArrowheads="1"/>
            </p:cNvSpPr>
            <p:nvPr/>
          </p:nvSpPr>
          <p:spPr bwMode="auto">
            <a:xfrm>
              <a:off x="6667514" y="2857496"/>
              <a:ext cx="1690700" cy="1695462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de-DE" sz="1200"/>
            </a:p>
          </p:txBody>
        </p:sp>
      </p:grpSp>
      <p:sp>
        <p:nvSpPr>
          <p:cNvPr id="51214" name="Textfeld 114"/>
          <p:cNvSpPr txBox="1">
            <a:spLocks noChangeArrowheads="1"/>
          </p:cNvSpPr>
          <p:nvPr/>
        </p:nvSpPr>
        <p:spPr bwMode="auto">
          <a:xfrm>
            <a:off x="6551613" y="4049413"/>
            <a:ext cx="2259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Exzessdarstellung</a:t>
            </a:r>
          </a:p>
        </p:txBody>
      </p:sp>
      <p:sp>
        <p:nvSpPr>
          <p:cNvPr id="51215" name="Textfeld 117"/>
          <p:cNvSpPr txBox="1">
            <a:spLocks noChangeArrowheads="1"/>
          </p:cNvSpPr>
          <p:nvPr/>
        </p:nvSpPr>
        <p:spPr bwMode="auto">
          <a:xfrm>
            <a:off x="6495905" y="4406602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de-DE" sz="2400" i="1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: 2</a:t>
            </a:r>
            <a:r>
              <a:rPr lang="de-DE" sz="2400" i="1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cxnSp>
        <p:nvCxnSpPr>
          <p:cNvPr id="51216" name="Gerade Verbindung 123"/>
          <p:cNvCxnSpPr>
            <a:cxnSpLocks noChangeShapeType="1"/>
          </p:cNvCxnSpPr>
          <p:nvPr/>
        </p:nvCxnSpPr>
        <p:spPr bwMode="auto">
          <a:xfrm rot="5400000">
            <a:off x="3559970" y="3870821"/>
            <a:ext cx="5216525" cy="1587"/>
          </a:xfrm>
          <a:prstGeom prst="lin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51217" name="Gerade Verbindung 125"/>
          <p:cNvCxnSpPr>
            <a:cxnSpLocks noChangeShapeType="1"/>
          </p:cNvCxnSpPr>
          <p:nvPr/>
        </p:nvCxnSpPr>
        <p:spPr bwMode="auto">
          <a:xfrm>
            <a:off x="1738314" y="3904952"/>
            <a:ext cx="8715375" cy="1587"/>
          </a:xfrm>
          <a:prstGeom prst="lin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33040" y="1177920"/>
              <a:ext cx="8618400" cy="523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640" y="1171080"/>
                <a:ext cx="8635680" cy="524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Formale Grundlagen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Menschen: rechnen gewöhnlich im Dezimalzahlensystem</a:t>
            </a:r>
          </a:p>
          <a:p>
            <a:pPr eaLnBrk="1" hangingPunct="1"/>
            <a:r>
              <a:rPr lang="de-DE" dirty="0" smtClean="0"/>
              <a:t>Rechner: rechnen gewöhnlich im Dualzahlensystem</a:t>
            </a:r>
          </a:p>
          <a:p>
            <a:pPr lvl="1" eaLnBrk="1" hangingPunct="1">
              <a:buClr>
                <a:srgbClr val="C00000"/>
              </a:buClr>
              <a:buFont typeface="Wingdings 3" pitchFamily="18" charset="2"/>
              <a:buChar char="Æ"/>
            </a:pPr>
            <a:r>
              <a:rPr lang="de-DE" dirty="0" smtClean="0">
                <a:solidFill>
                  <a:srgbClr val="C00000"/>
                </a:solidFill>
              </a:rPr>
              <a:t> eine Konvertierung ist erforderlich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Daneben werden weitere Zahlensysteme wie </a:t>
            </a:r>
            <a:r>
              <a:rPr lang="de-DE" dirty="0" err="1" smtClean="0"/>
              <a:t>Oktalzahlensystem</a:t>
            </a:r>
            <a:r>
              <a:rPr lang="de-DE" dirty="0" smtClean="0"/>
              <a:t> oder Hexadezimalzahlensystem (eigentlich: </a:t>
            </a:r>
            <a:r>
              <a:rPr lang="de-DE" dirty="0" err="1" smtClean="0"/>
              <a:t>Sedezimal</a:t>
            </a:r>
            <a:r>
              <a:rPr lang="de-DE" dirty="0" smtClean="0"/>
              <a:t>) zur kompakteren Darstellung der sehr langen Dualzahlen verwendet.</a:t>
            </a:r>
          </a:p>
          <a:p>
            <a:pPr lvl="1" eaLnBrk="1" hangingPunct="1"/>
            <a:r>
              <a:rPr lang="de-DE" dirty="0" smtClean="0">
                <a:solidFill>
                  <a:srgbClr val="C00000"/>
                </a:solidFill>
              </a:rPr>
              <a:t>Es ist notwendig, die Zusammenhänge und mathematischen Grundlagen dieser Zahlensysteme zu verstehen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Siehe</a:t>
            </a:r>
            <a:r>
              <a:rPr lang="en-US" dirty="0" smtClean="0"/>
              <a:t> </a:t>
            </a:r>
            <a:r>
              <a:rPr lang="en-US" dirty="0" err="1" smtClean="0"/>
              <a:t>Mathematik</a:t>
            </a:r>
            <a:r>
              <a:rPr lang="en-US" dirty="0" smtClean="0"/>
              <a:t> für </a:t>
            </a:r>
            <a:r>
              <a:rPr lang="en-US" dirty="0" err="1" smtClean="0"/>
              <a:t>Informatiker</a:t>
            </a:r>
            <a:r>
              <a:rPr lang="en-US" dirty="0" smtClean="0"/>
              <a:t>!</a:t>
            </a:r>
          </a:p>
          <a:p>
            <a:pPr lvl="1" eaLnBrk="1" hangingPunct="1"/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Überblick</a:t>
            </a:r>
            <a:r>
              <a:rPr lang="en-US" dirty="0" smtClean="0"/>
              <a:t> 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Schnelldurchgang</a:t>
            </a:r>
            <a:endParaRPr lang="en-US" dirty="0" smtClean="0"/>
          </a:p>
        </p:txBody>
      </p:sp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Zusammenfassung der Möglichkeiten</a:t>
            </a:r>
          </a:p>
        </p:txBody>
      </p:sp>
      <p:sp>
        <p:nvSpPr>
          <p:cNvPr id="5222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8351838" y="5516564"/>
            <a:ext cx="1751012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1 1 1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6756400" y="5516564"/>
            <a:ext cx="1595438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0 1 1</a:t>
            </a: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5159376" y="5516564"/>
            <a:ext cx="1597025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0 1 1</a:t>
            </a:r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3654425" y="5516564"/>
            <a:ext cx="1504950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0 1 1</a:t>
            </a:r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2043113" y="5516564"/>
            <a:ext cx="1611312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3</a:t>
            </a:r>
          </a:p>
        </p:txBody>
      </p:sp>
      <p:sp>
        <p:nvSpPr>
          <p:cNvPr id="52233" name="Rectangle 8"/>
          <p:cNvSpPr>
            <a:spLocks noChangeArrowheads="1"/>
          </p:cNvSpPr>
          <p:nvPr/>
        </p:nvSpPr>
        <p:spPr bwMode="auto">
          <a:xfrm>
            <a:off x="8351838" y="5121275"/>
            <a:ext cx="1751012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1 1 0</a:t>
            </a:r>
          </a:p>
        </p:txBody>
      </p:sp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6756400" y="5121275"/>
            <a:ext cx="1595438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0 1 0</a:t>
            </a:r>
          </a:p>
        </p:txBody>
      </p:sp>
      <p:sp>
        <p:nvSpPr>
          <p:cNvPr id="52235" name="Rectangle 10"/>
          <p:cNvSpPr>
            <a:spLocks noChangeArrowheads="1"/>
          </p:cNvSpPr>
          <p:nvPr/>
        </p:nvSpPr>
        <p:spPr bwMode="auto">
          <a:xfrm>
            <a:off x="5159376" y="5121275"/>
            <a:ext cx="1597025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0 1 0</a:t>
            </a:r>
          </a:p>
        </p:txBody>
      </p:sp>
      <p:sp>
        <p:nvSpPr>
          <p:cNvPr id="52236" name="Rectangle 11"/>
          <p:cNvSpPr>
            <a:spLocks noChangeArrowheads="1"/>
          </p:cNvSpPr>
          <p:nvPr/>
        </p:nvSpPr>
        <p:spPr bwMode="auto">
          <a:xfrm>
            <a:off x="3654425" y="5121275"/>
            <a:ext cx="150495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0 1 0</a:t>
            </a:r>
          </a:p>
        </p:txBody>
      </p:sp>
      <p:sp>
        <p:nvSpPr>
          <p:cNvPr id="52237" name="Rectangle 12"/>
          <p:cNvSpPr>
            <a:spLocks noChangeArrowheads="1"/>
          </p:cNvSpPr>
          <p:nvPr/>
        </p:nvSpPr>
        <p:spPr bwMode="auto">
          <a:xfrm>
            <a:off x="2043113" y="5121275"/>
            <a:ext cx="1611312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2</a:t>
            </a:r>
          </a:p>
        </p:txBody>
      </p:sp>
      <p:sp>
        <p:nvSpPr>
          <p:cNvPr id="52238" name="Rectangle 13"/>
          <p:cNvSpPr>
            <a:spLocks noChangeArrowheads="1"/>
          </p:cNvSpPr>
          <p:nvPr/>
        </p:nvSpPr>
        <p:spPr bwMode="auto">
          <a:xfrm>
            <a:off x="8351838" y="4725989"/>
            <a:ext cx="1751012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1 0 1</a:t>
            </a:r>
          </a:p>
        </p:txBody>
      </p:sp>
      <p:sp>
        <p:nvSpPr>
          <p:cNvPr id="52239" name="Rectangle 14"/>
          <p:cNvSpPr>
            <a:spLocks noChangeArrowheads="1"/>
          </p:cNvSpPr>
          <p:nvPr/>
        </p:nvSpPr>
        <p:spPr bwMode="auto">
          <a:xfrm>
            <a:off x="6756400" y="4725989"/>
            <a:ext cx="1595438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0 0 1</a:t>
            </a:r>
          </a:p>
        </p:txBody>
      </p:sp>
      <p:sp>
        <p:nvSpPr>
          <p:cNvPr id="52240" name="Rectangle 15"/>
          <p:cNvSpPr>
            <a:spLocks noChangeArrowheads="1"/>
          </p:cNvSpPr>
          <p:nvPr/>
        </p:nvSpPr>
        <p:spPr bwMode="auto">
          <a:xfrm>
            <a:off x="5159376" y="4725989"/>
            <a:ext cx="1597025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0 0 1</a:t>
            </a:r>
          </a:p>
        </p:txBody>
      </p:sp>
      <p:sp>
        <p:nvSpPr>
          <p:cNvPr id="52241" name="Rectangle 16"/>
          <p:cNvSpPr>
            <a:spLocks noChangeArrowheads="1"/>
          </p:cNvSpPr>
          <p:nvPr/>
        </p:nvSpPr>
        <p:spPr bwMode="auto">
          <a:xfrm>
            <a:off x="3654425" y="4725989"/>
            <a:ext cx="1504950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0 0 1</a:t>
            </a:r>
          </a:p>
        </p:txBody>
      </p:sp>
      <p:sp>
        <p:nvSpPr>
          <p:cNvPr id="52242" name="Rectangle 17"/>
          <p:cNvSpPr>
            <a:spLocks noChangeArrowheads="1"/>
          </p:cNvSpPr>
          <p:nvPr/>
        </p:nvSpPr>
        <p:spPr bwMode="auto">
          <a:xfrm>
            <a:off x="2043113" y="4725989"/>
            <a:ext cx="1611312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</a:t>
            </a:r>
          </a:p>
        </p:txBody>
      </p:sp>
      <p:sp>
        <p:nvSpPr>
          <p:cNvPr id="52243" name="Rectangle 18"/>
          <p:cNvSpPr>
            <a:spLocks noChangeArrowheads="1"/>
          </p:cNvSpPr>
          <p:nvPr/>
        </p:nvSpPr>
        <p:spPr bwMode="auto">
          <a:xfrm>
            <a:off x="8351838" y="4330700"/>
            <a:ext cx="1751012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solidFill>
                  <a:srgbClr val="0000CC"/>
                </a:solidFill>
                <a:latin typeface="Arial" pitchFamily="34" charset="0"/>
              </a:rPr>
              <a:t>1 0 0</a:t>
            </a:r>
          </a:p>
        </p:txBody>
      </p:sp>
      <p:sp>
        <p:nvSpPr>
          <p:cNvPr id="52244" name="Rectangle 19"/>
          <p:cNvSpPr>
            <a:spLocks noChangeArrowheads="1"/>
          </p:cNvSpPr>
          <p:nvPr/>
        </p:nvSpPr>
        <p:spPr bwMode="auto">
          <a:xfrm>
            <a:off x="6756400" y="4330700"/>
            <a:ext cx="1595438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solidFill>
                  <a:srgbClr val="0000CC"/>
                </a:solidFill>
                <a:latin typeface="Arial" pitchFamily="34" charset="0"/>
              </a:rPr>
              <a:t>0 0 0</a:t>
            </a:r>
          </a:p>
        </p:txBody>
      </p:sp>
      <p:sp>
        <p:nvSpPr>
          <p:cNvPr id="52245" name="Rectangle 20"/>
          <p:cNvSpPr>
            <a:spLocks noChangeArrowheads="1"/>
          </p:cNvSpPr>
          <p:nvPr/>
        </p:nvSpPr>
        <p:spPr bwMode="auto">
          <a:xfrm>
            <a:off x="5159376" y="4330700"/>
            <a:ext cx="1597025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solidFill>
                  <a:srgbClr val="0000CC"/>
                </a:solidFill>
                <a:latin typeface="Arial" pitchFamily="34" charset="0"/>
              </a:rPr>
              <a:t>1 1 1, 0 0 0</a:t>
            </a:r>
          </a:p>
        </p:txBody>
      </p:sp>
      <p:sp>
        <p:nvSpPr>
          <p:cNvPr id="52246" name="Rectangle 21"/>
          <p:cNvSpPr>
            <a:spLocks noChangeArrowheads="1"/>
          </p:cNvSpPr>
          <p:nvPr/>
        </p:nvSpPr>
        <p:spPr bwMode="auto">
          <a:xfrm>
            <a:off x="3549651" y="4330700"/>
            <a:ext cx="1666875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solidFill>
                  <a:srgbClr val="0000CC"/>
                </a:solidFill>
                <a:latin typeface="Arial" pitchFamily="34" charset="0"/>
              </a:rPr>
              <a:t>1 0 0, 0 0 0</a:t>
            </a:r>
          </a:p>
        </p:txBody>
      </p:sp>
      <p:sp>
        <p:nvSpPr>
          <p:cNvPr id="52247" name="Rectangle 22"/>
          <p:cNvSpPr>
            <a:spLocks noChangeArrowheads="1"/>
          </p:cNvSpPr>
          <p:nvPr/>
        </p:nvSpPr>
        <p:spPr bwMode="auto">
          <a:xfrm>
            <a:off x="2043113" y="4330700"/>
            <a:ext cx="1611312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solidFill>
                  <a:srgbClr val="0000CC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52248" name="Rectangle 23"/>
          <p:cNvSpPr>
            <a:spLocks noChangeArrowheads="1"/>
          </p:cNvSpPr>
          <p:nvPr/>
        </p:nvSpPr>
        <p:spPr bwMode="auto">
          <a:xfrm>
            <a:off x="8351838" y="3935414"/>
            <a:ext cx="1751012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0 1 1</a:t>
            </a:r>
          </a:p>
        </p:txBody>
      </p:sp>
      <p:sp>
        <p:nvSpPr>
          <p:cNvPr id="52249" name="Rectangle 24"/>
          <p:cNvSpPr>
            <a:spLocks noChangeArrowheads="1"/>
          </p:cNvSpPr>
          <p:nvPr/>
        </p:nvSpPr>
        <p:spPr bwMode="auto">
          <a:xfrm>
            <a:off x="6756400" y="3935414"/>
            <a:ext cx="1595438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1 1 1</a:t>
            </a:r>
          </a:p>
        </p:txBody>
      </p:sp>
      <p:sp>
        <p:nvSpPr>
          <p:cNvPr id="52250" name="Rectangle 25"/>
          <p:cNvSpPr>
            <a:spLocks noChangeArrowheads="1"/>
          </p:cNvSpPr>
          <p:nvPr/>
        </p:nvSpPr>
        <p:spPr bwMode="auto">
          <a:xfrm>
            <a:off x="5159376" y="3935414"/>
            <a:ext cx="1597025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1 1 0</a:t>
            </a:r>
          </a:p>
        </p:txBody>
      </p:sp>
      <p:sp>
        <p:nvSpPr>
          <p:cNvPr id="52251" name="Rectangle 26"/>
          <p:cNvSpPr>
            <a:spLocks noChangeArrowheads="1"/>
          </p:cNvSpPr>
          <p:nvPr/>
        </p:nvSpPr>
        <p:spPr bwMode="auto">
          <a:xfrm>
            <a:off x="3654425" y="3935414"/>
            <a:ext cx="1504950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1 0 1</a:t>
            </a:r>
          </a:p>
        </p:txBody>
      </p:sp>
      <p:sp>
        <p:nvSpPr>
          <p:cNvPr id="52252" name="Rectangle 27"/>
          <p:cNvSpPr>
            <a:spLocks noChangeArrowheads="1"/>
          </p:cNvSpPr>
          <p:nvPr/>
        </p:nvSpPr>
        <p:spPr bwMode="auto">
          <a:xfrm>
            <a:off x="2043113" y="3935414"/>
            <a:ext cx="1611312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-1</a:t>
            </a:r>
          </a:p>
        </p:txBody>
      </p:sp>
      <p:sp>
        <p:nvSpPr>
          <p:cNvPr id="52253" name="Rectangle 28"/>
          <p:cNvSpPr>
            <a:spLocks noChangeArrowheads="1"/>
          </p:cNvSpPr>
          <p:nvPr/>
        </p:nvSpPr>
        <p:spPr bwMode="auto">
          <a:xfrm>
            <a:off x="8351838" y="3540125"/>
            <a:ext cx="1751012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0 1 0</a:t>
            </a:r>
          </a:p>
        </p:txBody>
      </p:sp>
      <p:sp>
        <p:nvSpPr>
          <p:cNvPr id="52254" name="Rectangle 29"/>
          <p:cNvSpPr>
            <a:spLocks noChangeArrowheads="1"/>
          </p:cNvSpPr>
          <p:nvPr/>
        </p:nvSpPr>
        <p:spPr bwMode="auto">
          <a:xfrm>
            <a:off x="6756400" y="3540125"/>
            <a:ext cx="1595438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1 1 0</a:t>
            </a:r>
          </a:p>
        </p:txBody>
      </p:sp>
      <p:sp>
        <p:nvSpPr>
          <p:cNvPr id="52255" name="Rectangle 30"/>
          <p:cNvSpPr>
            <a:spLocks noChangeArrowheads="1"/>
          </p:cNvSpPr>
          <p:nvPr/>
        </p:nvSpPr>
        <p:spPr bwMode="auto">
          <a:xfrm>
            <a:off x="5159376" y="3540125"/>
            <a:ext cx="1597025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1 0 1</a:t>
            </a:r>
          </a:p>
        </p:txBody>
      </p:sp>
      <p:sp>
        <p:nvSpPr>
          <p:cNvPr id="52256" name="Rectangle 31"/>
          <p:cNvSpPr>
            <a:spLocks noChangeArrowheads="1"/>
          </p:cNvSpPr>
          <p:nvPr/>
        </p:nvSpPr>
        <p:spPr bwMode="auto">
          <a:xfrm>
            <a:off x="3654425" y="3540125"/>
            <a:ext cx="150495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1 1 0</a:t>
            </a:r>
          </a:p>
        </p:txBody>
      </p:sp>
      <p:sp>
        <p:nvSpPr>
          <p:cNvPr id="52257" name="Rectangle 32"/>
          <p:cNvSpPr>
            <a:spLocks noChangeArrowheads="1"/>
          </p:cNvSpPr>
          <p:nvPr/>
        </p:nvSpPr>
        <p:spPr bwMode="auto">
          <a:xfrm>
            <a:off x="2043113" y="3540125"/>
            <a:ext cx="1611312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-2</a:t>
            </a:r>
          </a:p>
        </p:txBody>
      </p:sp>
      <p:sp>
        <p:nvSpPr>
          <p:cNvPr id="52258" name="Rectangle 33"/>
          <p:cNvSpPr>
            <a:spLocks noChangeArrowheads="1"/>
          </p:cNvSpPr>
          <p:nvPr/>
        </p:nvSpPr>
        <p:spPr bwMode="auto">
          <a:xfrm>
            <a:off x="8351838" y="3144839"/>
            <a:ext cx="1751012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0 0 1</a:t>
            </a:r>
          </a:p>
        </p:txBody>
      </p:sp>
      <p:sp>
        <p:nvSpPr>
          <p:cNvPr id="52259" name="Rectangle 34"/>
          <p:cNvSpPr>
            <a:spLocks noChangeArrowheads="1"/>
          </p:cNvSpPr>
          <p:nvPr/>
        </p:nvSpPr>
        <p:spPr bwMode="auto">
          <a:xfrm>
            <a:off x="6756400" y="3144839"/>
            <a:ext cx="1595438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1 0 1</a:t>
            </a:r>
          </a:p>
        </p:txBody>
      </p:sp>
      <p:sp>
        <p:nvSpPr>
          <p:cNvPr id="52260" name="Rectangle 35"/>
          <p:cNvSpPr>
            <a:spLocks noChangeArrowheads="1"/>
          </p:cNvSpPr>
          <p:nvPr/>
        </p:nvSpPr>
        <p:spPr bwMode="auto">
          <a:xfrm>
            <a:off x="5159376" y="3144839"/>
            <a:ext cx="1597025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1 0 0</a:t>
            </a:r>
          </a:p>
        </p:txBody>
      </p:sp>
      <p:sp>
        <p:nvSpPr>
          <p:cNvPr id="52261" name="Rectangle 36"/>
          <p:cNvSpPr>
            <a:spLocks noChangeArrowheads="1"/>
          </p:cNvSpPr>
          <p:nvPr/>
        </p:nvSpPr>
        <p:spPr bwMode="auto">
          <a:xfrm>
            <a:off x="3654425" y="3144839"/>
            <a:ext cx="1504950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1 1 1</a:t>
            </a:r>
          </a:p>
        </p:txBody>
      </p:sp>
      <p:sp>
        <p:nvSpPr>
          <p:cNvPr id="52262" name="Rectangle 37"/>
          <p:cNvSpPr>
            <a:spLocks noChangeArrowheads="1"/>
          </p:cNvSpPr>
          <p:nvPr/>
        </p:nvSpPr>
        <p:spPr bwMode="auto">
          <a:xfrm>
            <a:off x="2043113" y="3144839"/>
            <a:ext cx="1611312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-3</a:t>
            </a:r>
          </a:p>
        </p:txBody>
      </p:sp>
      <p:sp>
        <p:nvSpPr>
          <p:cNvPr id="52263" name="Rectangle 38"/>
          <p:cNvSpPr>
            <a:spLocks noChangeArrowheads="1"/>
          </p:cNvSpPr>
          <p:nvPr/>
        </p:nvSpPr>
        <p:spPr bwMode="auto">
          <a:xfrm>
            <a:off x="8351838" y="2749550"/>
            <a:ext cx="1751012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0 0 0</a:t>
            </a:r>
          </a:p>
        </p:txBody>
      </p:sp>
      <p:sp>
        <p:nvSpPr>
          <p:cNvPr id="52264" name="Rectangle 39"/>
          <p:cNvSpPr>
            <a:spLocks noChangeArrowheads="1"/>
          </p:cNvSpPr>
          <p:nvPr/>
        </p:nvSpPr>
        <p:spPr bwMode="auto">
          <a:xfrm>
            <a:off x="6756400" y="2749550"/>
            <a:ext cx="1595438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1 0 0</a:t>
            </a:r>
          </a:p>
        </p:txBody>
      </p:sp>
      <p:sp>
        <p:nvSpPr>
          <p:cNvPr id="52265" name="Rectangle 40"/>
          <p:cNvSpPr>
            <a:spLocks noChangeArrowheads="1"/>
          </p:cNvSpPr>
          <p:nvPr/>
        </p:nvSpPr>
        <p:spPr bwMode="auto">
          <a:xfrm>
            <a:off x="5159376" y="2749550"/>
            <a:ext cx="1597025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 b="1">
                <a:latin typeface="Arial" pitchFamily="34" charset="0"/>
              </a:rPr>
              <a:t>- - -</a:t>
            </a:r>
          </a:p>
        </p:txBody>
      </p:sp>
      <p:sp>
        <p:nvSpPr>
          <p:cNvPr id="52266" name="Rectangle 41"/>
          <p:cNvSpPr>
            <a:spLocks noChangeArrowheads="1"/>
          </p:cNvSpPr>
          <p:nvPr/>
        </p:nvSpPr>
        <p:spPr bwMode="auto">
          <a:xfrm>
            <a:off x="3654425" y="2749550"/>
            <a:ext cx="150495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 b="1">
                <a:latin typeface="Arial" pitchFamily="34" charset="0"/>
              </a:rPr>
              <a:t>- - -</a:t>
            </a:r>
          </a:p>
        </p:txBody>
      </p:sp>
      <p:sp>
        <p:nvSpPr>
          <p:cNvPr id="52267" name="Rectangle 42"/>
          <p:cNvSpPr>
            <a:spLocks noChangeArrowheads="1"/>
          </p:cNvSpPr>
          <p:nvPr/>
        </p:nvSpPr>
        <p:spPr bwMode="auto">
          <a:xfrm>
            <a:off x="2043113" y="2749550"/>
            <a:ext cx="1611312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-4</a:t>
            </a:r>
          </a:p>
        </p:txBody>
      </p:sp>
      <p:sp>
        <p:nvSpPr>
          <p:cNvPr id="52268" name="Rectangle 43"/>
          <p:cNvSpPr>
            <a:spLocks noChangeArrowheads="1"/>
          </p:cNvSpPr>
          <p:nvPr/>
        </p:nvSpPr>
        <p:spPr bwMode="auto">
          <a:xfrm>
            <a:off x="8351838" y="1973264"/>
            <a:ext cx="175101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Charakteristik</a:t>
            </a:r>
          </a:p>
        </p:txBody>
      </p:sp>
      <p:sp>
        <p:nvSpPr>
          <p:cNvPr id="52269" name="Rectangle 44"/>
          <p:cNvSpPr>
            <a:spLocks noChangeArrowheads="1"/>
          </p:cNvSpPr>
          <p:nvPr/>
        </p:nvSpPr>
        <p:spPr bwMode="auto">
          <a:xfrm>
            <a:off x="6756400" y="1973264"/>
            <a:ext cx="1595438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Zweier-komplement</a:t>
            </a:r>
          </a:p>
        </p:txBody>
      </p:sp>
      <p:sp>
        <p:nvSpPr>
          <p:cNvPr id="52270" name="Rectangle 45"/>
          <p:cNvSpPr>
            <a:spLocks noChangeArrowheads="1"/>
          </p:cNvSpPr>
          <p:nvPr/>
        </p:nvSpPr>
        <p:spPr bwMode="auto">
          <a:xfrm>
            <a:off x="5159376" y="1973264"/>
            <a:ext cx="1597025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Einer-komplement</a:t>
            </a:r>
          </a:p>
        </p:txBody>
      </p:sp>
      <p:sp>
        <p:nvSpPr>
          <p:cNvPr id="52271" name="Rectangle 46"/>
          <p:cNvSpPr>
            <a:spLocks noChangeArrowheads="1"/>
          </p:cNvSpPr>
          <p:nvPr/>
        </p:nvSpPr>
        <p:spPr bwMode="auto">
          <a:xfrm>
            <a:off x="3654425" y="1973264"/>
            <a:ext cx="1504950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Betrag + Vorzeichen</a:t>
            </a:r>
          </a:p>
        </p:txBody>
      </p:sp>
      <p:sp>
        <p:nvSpPr>
          <p:cNvPr id="52272" name="Rectangle 47"/>
          <p:cNvSpPr>
            <a:spLocks noChangeArrowheads="1"/>
          </p:cNvSpPr>
          <p:nvPr/>
        </p:nvSpPr>
        <p:spPr bwMode="auto">
          <a:xfrm>
            <a:off x="2043113" y="1973264"/>
            <a:ext cx="161131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Dezimalzahl</a:t>
            </a:r>
          </a:p>
        </p:txBody>
      </p:sp>
      <p:sp>
        <p:nvSpPr>
          <p:cNvPr id="52273" name="Rectangle 48"/>
          <p:cNvSpPr>
            <a:spLocks noChangeArrowheads="1"/>
          </p:cNvSpPr>
          <p:nvPr/>
        </p:nvSpPr>
        <p:spPr bwMode="auto">
          <a:xfrm>
            <a:off x="2043114" y="1577975"/>
            <a:ext cx="8059737" cy="395288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>
                <a:latin typeface="Arial" pitchFamily="34" charset="0"/>
              </a:rPr>
              <a:t>Darstellung mit</a:t>
            </a:r>
          </a:p>
        </p:txBody>
      </p:sp>
      <p:sp>
        <p:nvSpPr>
          <p:cNvPr id="52274" name="Line 49"/>
          <p:cNvSpPr>
            <a:spLocks noChangeShapeType="1"/>
          </p:cNvSpPr>
          <p:nvPr/>
        </p:nvSpPr>
        <p:spPr bwMode="auto">
          <a:xfrm>
            <a:off x="2043114" y="1577975"/>
            <a:ext cx="805973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75" name="Line 50"/>
          <p:cNvSpPr>
            <a:spLocks noChangeShapeType="1"/>
          </p:cNvSpPr>
          <p:nvPr/>
        </p:nvSpPr>
        <p:spPr bwMode="auto">
          <a:xfrm>
            <a:off x="2043114" y="1973263"/>
            <a:ext cx="805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76" name="Line 51"/>
          <p:cNvSpPr>
            <a:spLocks noChangeShapeType="1"/>
          </p:cNvSpPr>
          <p:nvPr/>
        </p:nvSpPr>
        <p:spPr bwMode="auto">
          <a:xfrm>
            <a:off x="2043114" y="2698750"/>
            <a:ext cx="805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77" name="Line 52"/>
          <p:cNvSpPr>
            <a:spLocks noChangeShapeType="1"/>
          </p:cNvSpPr>
          <p:nvPr/>
        </p:nvSpPr>
        <p:spPr bwMode="auto">
          <a:xfrm>
            <a:off x="2043114" y="3094038"/>
            <a:ext cx="805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78" name="Line 53"/>
          <p:cNvSpPr>
            <a:spLocks noChangeShapeType="1"/>
          </p:cNvSpPr>
          <p:nvPr/>
        </p:nvSpPr>
        <p:spPr bwMode="auto">
          <a:xfrm>
            <a:off x="2043114" y="3489325"/>
            <a:ext cx="805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79" name="Line 54"/>
          <p:cNvSpPr>
            <a:spLocks noChangeShapeType="1"/>
          </p:cNvSpPr>
          <p:nvPr/>
        </p:nvSpPr>
        <p:spPr bwMode="auto">
          <a:xfrm>
            <a:off x="2043114" y="3884613"/>
            <a:ext cx="805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0" name="Line 55"/>
          <p:cNvSpPr>
            <a:spLocks noChangeShapeType="1"/>
          </p:cNvSpPr>
          <p:nvPr/>
        </p:nvSpPr>
        <p:spPr bwMode="auto">
          <a:xfrm>
            <a:off x="2043114" y="4279900"/>
            <a:ext cx="805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1" name="Line 56"/>
          <p:cNvSpPr>
            <a:spLocks noChangeShapeType="1"/>
          </p:cNvSpPr>
          <p:nvPr/>
        </p:nvSpPr>
        <p:spPr bwMode="auto">
          <a:xfrm>
            <a:off x="2043114" y="4675188"/>
            <a:ext cx="805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2" name="Line 57"/>
          <p:cNvSpPr>
            <a:spLocks noChangeShapeType="1"/>
          </p:cNvSpPr>
          <p:nvPr/>
        </p:nvSpPr>
        <p:spPr bwMode="auto">
          <a:xfrm>
            <a:off x="2043114" y="5070475"/>
            <a:ext cx="805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3" name="Line 58"/>
          <p:cNvSpPr>
            <a:spLocks noChangeShapeType="1"/>
          </p:cNvSpPr>
          <p:nvPr/>
        </p:nvSpPr>
        <p:spPr bwMode="auto">
          <a:xfrm>
            <a:off x="2043114" y="5465763"/>
            <a:ext cx="805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4" name="Line 59"/>
          <p:cNvSpPr>
            <a:spLocks noChangeShapeType="1"/>
          </p:cNvSpPr>
          <p:nvPr/>
        </p:nvSpPr>
        <p:spPr bwMode="auto">
          <a:xfrm>
            <a:off x="2043114" y="5861050"/>
            <a:ext cx="805973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5" name="Line 60"/>
          <p:cNvSpPr>
            <a:spLocks noChangeShapeType="1"/>
          </p:cNvSpPr>
          <p:nvPr/>
        </p:nvSpPr>
        <p:spPr bwMode="auto">
          <a:xfrm>
            <a:off x="2043113" y="1577976"/>
            <a:ext cx="0" cy="42576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6" name="Line 61"/>
          <p:cNvSpPr>
            <a:spLocks noChangeShapeType="1"/>
          </p:cNvSpPr>
          <p:nvPr/>
        </p:nvSpPr>
        <p:spPr bwMode="auto">
          <a:xfrm>
            <a:off x="10102850" y="1577976"/>
            <a:ext cx="0" cy="42576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7" name="Line 62"/>
          <p:cNvSpPr>
            <a:spLocks noChangeShapeType="1"/>
          </p:cNvSpPr>
          <p:nvPr/>
        </p:nvSpPr>
        <p:spPr bwMode="auto">
          <a:xfrm>
            <a:off x="3654425" y="1973264"/>
            <a:ext cx="0" cy="386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8" name="Line 63"/>
          <p:cNvSpPr>
            <a:spLocks noChangeShapeType="1"/>
          </p:cNvSpPr>
          <p:nvPr/>
        </p:nvSpPr>
        <p:spPr bwMode="auto">
          <a:xfrm>
            <a:off x="5159375" y="1973264"/>
            <a:ext cx="0" cy="386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9" name="Line 64"/>
          <p:cNvSpPr>
            <a:spLocks noChangeShapeType="1"/>
          </p:cNvSpPr>
          <p:nvPr/>
        </p:nvSpPr>
        <p:spPr bwMode="auto">
          <a:xfrm>
            <a:off x="6756400" y="1973264"/>
            <a:ext cx="0" cy="386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90" name="Line 65"/>
          <p:cNvSpPr>
            <a:spLocks noChangeShapeType="1"/>
          </p:cNvSpPr>
          <p:nvPr/>
        </p:nvSpPr>
        <p:spPr bwMode="auto">
          <a:xfrm>
            <a:off x="8351838" y="1973264"/>
            <a:ext cx="0" cy="386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Reelle Zahlen (Fest- und Gleitkommazahlen)</a:t>
            </a:r>
            <a:br>
              <a:rPr lang="de-DE" dirty="0"/>
            </a:br>
            <a:endParaRPr lang="de-DE" dirty="0" smtClean="0"/>
          </a:p>
        </p:txBody>
      </p:sp>
      <p:sp>
        <p:nvSpPr>
          <p:cNvPr id="53251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5325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29800" y="379440"/>
              <a:ext cx="8977320" cy="564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9360" y="371520"/>
                <a:ext cx="8992080" cy="565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Fest- und Gleitkommazahlen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Zahlendarstellung auf dem Papier:</a:t>
            </a:r>
          </a:p>
          <a:p>
            <a:pPr lvl="1" eaLnBrk="1" hangingPunct="1"/>
            <a:r>
              <a:rPr lang="de-DE" dirty="0"/>
              <a:t>	Ziffern 		0 .. 9</a:t>
            </a:r>
          </a:p>
          <a:p>
            <a:pPr lvl="1" eaLnBrk="1" hangingPunct="1"/>
            <a:r>
              <a:rPr lang="de-DE" dirty="0"/>
              <a:t>	Vorzeichen	+ -</a:t>
            </a:r>
          </a:p>
          <a:p>
            <a:pPr lvl="1" eaLnBrk="1" hangingPunct="1"/>
            <a:r>
              <a:rPr lang="de-DE" dirty="0"/>
              <a:t>	Komma		,</a:t>
            </a:r>
          </a:p>
          <a:p>
            <a:pPr eaLnBrk="1" hangingPunct="1"/>
            <a:r>
              <a:rPr lang="de-DE" sz="2000" dirty="0"/>
              <a:t>Zahlendarstellung im Rechner:</a:t>
            </a:r>
          </a:p>
          <a:p>
            <a:pPr lvl="1" eaLnBrk="1" hangingPunct="1"/>
            <a:r>
              <a:rPr lang="de-DE" dirty="0"/>
              <a:t>Binärziffern	0, 1</a:t>
            </a:r>
          </a:p>
          <a:p>
            <a:pPr eaLnBrk="1" hangingPunct="1"/>
            <a:endParaRPr lang="de-DE" sz="2000" dirty="0"/>
          </a:p>
          <a:p>
            <a:pPr lvl="1">
              <a:buFont typeface="Wingdings 3" pitchFamily="18" charset="2"/>
              <a:buChar char="Æ"/>
            </a:pPr>
            <a:r>
              <a:rPr lang="de-DE" sz="2000" dirty="0" smtClean="0">
                <a:solidFill>
                  <a:srgbClr val="C00000"/>
                </a:solidFill>
              </a:rPr>
              <a:t> spezielle </a:t>
            </a:r>
            <a:r>
              <a:rPr lang="de-DE" sz="2000" dirty="0">
                <a:solidFill>
                  <a:srgbClr val="C00000"/>
                </a:solidFill>
              </a:rPr>
              <a:t>Vereinbarungen für die Darstellung von Vorzeichen und Komma im Rechner sind erforderlich</a:t>
            </a:r>
          </a:p>
          <a:p>
            <a:pPr eaLnBrk="1" hangingPunct="1">
              <a:spcBef>
                <a:spcPct val="50000"/>
              </a:spcBef>
            </a:pPr>
            <a:r>
              <a:rPr lang="de-DE" sz="2000" dirty="0"/>
              <a:t>Darstellung des </a:t>
            </a:r>
            <a:r>
              <a:rPr lang="de-DE" sz="2000" dirty="0">
                <a:solidFill>
                  <a:srgbClr val="C00000"/>
                </a:solidFill>
              </a:rPr>
              <a:t>Vorzeichens</a:t>
            </a:r>
            <a:r>
              <a:rPr lang="de-DE" sz="2000" dirty="0"/>
              <a:t>: wurde im vorigen Abschnitt behandelt</a:t>
            </a:r>
            <a:endParaRPr lang="de-DE" sz="2400" dirty="0"/>
          </a:p>
          <a:p>
            <a:pPr eaLnBrk="1" hangingPunct="1">
              <a:spcBef>
                <a:spcPct val="50000"/>
              </a:spcBef>
            </a:pPr>
            <a:r>
              <a:rPr lang="de-DE" dirty="0" smtClean="0"/>
              <a:t>Darstellung des </a:t>
            </a:r>
            <a:r>
              <a:rPr lang="de-DE" dirty="0" smtClean="0">
                <a:solidFill>
                  <a:srgbClr val="C00000"/>
                </a:solidFill>
              </a:rPr>
              <a:t>Kommas</a:t>
            </a:r>
            <a:r>
              <a:rPr lang="de-DE" dirty="0" smtClean="0"/>
              <a:t>: 2 Möglichkeiten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dirty="0"/>
              <a:t>Festkommadarstellung (Fixed-point)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dirty="0"/>
              <a:t>Gleitkommadarstellung (Floating </a:t>
            </a:r>
            <a:r>
              <a:rPr lang="de-DE" dirty="0" err="1"/>
              <a:t>point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542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814800" y="1487520"/>
              <a:ext cx="4187160" cy="139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9040" y="1478880"/>
                <a:ext cx="4201560" cy="1414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Festkomma-Zahlen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Vereinbarung</a:t>
            </a:r>
          </a:p>
          <a:p>
            <a:pPr lvl="1" eaLnBrk="1" hangingPunct="1"/>
            <a:r>
              <a:rPr lang="de-DE" smtClean="0"/>
              <a:t>Das Komma sitzt innerhalb des Maschinenwortes, das eine Dualzahl enthalten soll, an einer </a:t>
            </a:r>
            <a:r>
              <a:rPr lang="de-DE" b="1" smtClean="0"/>
              <a:t>festen Stelle</a:t>
            </a:r>
            <a:r>
              <a:rPr lang="de-DE" smtClean="0"/>
              <a:t>. </a:t>
            </a:r>
          </a:p>
          <a:p>
            <a:pPr lvl="1" eaLnBrk="1" hangingPunct="1"/>
            <a:r>
              <a:rPr lang="de-DE" smtClean="0"/>
              <a:t>Meist setzt man das Komma hinter die letzte Stelle.</a:t>
            </a:r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Eigenschaften</a:t>
            </a:r>
          </a:p>
          <a:p>
            <a:pPr lvl="1" eaLnBrk="1" hangingPunct="1"/>
            <a:r>
              <a:rPr lang="de-DE" smtClean="0"/>
              <a:t>Andere Zahlen können durch entsprechende Maßstabsfaktoren in die gewählte Darstellungsform überführt werden. </a:t>
            </a:r>
          </a:p>
          <a:p>
            <a:pPr lvl="1" eaLnBrk="1" hangingPunct="1"/>
            <a:r>
              <a:rPr lang="de-DE" smtClean="0"/>
              <a:t>Negative Zahlen: meist Zweierkomplement-Darstellung. </a:t>
            </a:r>
          </a:p>
          <a:p>
            <a:pPr lvl="1" eaLnBrk="1" hangingPunct="1"/>
            <a:r>
              <a:rPr lang="de-DE" smtClean="0"/>
              <a:t>Festkomma-Darstellungen werden heute hardwareseitig nicht mehr verwendet, jedoch bei Ein- oder Ausgabe!</a:t>
            </a:r>
            <a:endParaRPr lang="en-US" smtClean="0"/>
          </a:p>
        </p:txBody>
      </p:sp>
      <p:sp>
        <p:nvSpPr>
          <p:cNvPr id="552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078880" y="2898360"/>
              <a:ext cx="2255760" cy="1055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9160" y="2890440"/>
                <a:ext cx="2275920" cy="1071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Festkomma-Zahlen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Datentyp "</a:t>
            </a:r>
            <a:r>
              <a:rPr lang="de-DE" dirty="0" smtClean="0">
                <a:solidFill>
                  <a:srgbClr val="C00000"/>
                </a:solidFill>
              </a:rPr>
              <a:t>integer</a:t>
            </a:r>
            <a:r>
              <a:rPr lang="de-DE" dirty="0" smtClean="0"/>
              <a:t>" (Ganzzahlen) ist ein spezielles Festkommaformat. </a:t>
            </a:r>
          </a:p>
          <a:p>
            <a:pPr eaLnBrk="1" hangingPunct="1"/>
            <a:r>
              <a:rPr lang="de-DE" dirty="0" smtClean="0"/>
              <a:t>Manche Programmiersprachen erlauben die Definition von Ganzzahlen unterschiedlicher Länge. 	</a:t>
            </a:r>
          </a:p>
        </p:txBody>
      </p:sp>
      <p:sp>
        <p:nvSpPr>
          <p:cNvPr id="563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783985"/>
              </p:ext>
            </p:extLst>
          </p:nvPr>
        </p:nvGraphicFramePr>
        <p:xfrm>
          <a:off x="263352" y="1916832"/>
          <a:ext cx="11665295" cy="446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317">
                <a:tc row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Größe</a:t>
                      </a:r>
                      <a:r>
                        <a:rPr lang="de-DE" dirty="0"/>
                        <a:t/>
                      </a:r>
                      <a:br>
                        <a:rPr lang="de-DE" dirty="0"/>
                      </a:br>
                      <a:r>
                        <a:rPr lang="de-DE" dirty="0"/>
                        <a:t>(Bit)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de-DE"/>
                        <a:t>Typische Namen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de-DE"/>
                        <a:t>Vorzeichen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Grenzen des Wertebereichs (Zweierkomplement)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1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/>
                        <a:t>min</a:t>
                      </a:r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/>
                        <a:t>max</a:t>
                      </a:r>
                      <a:endParaRPr lang="de-D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17">
                <a:tc rowSpan="2">
                  <a:txBody>
                    <a:bodyPr/>
                    <a:lstStyle/>
                    <a:p>
                      <a:r>
                        <a:rPr lang="de-DE"/>
                        <a:t>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de-DE"/>
                        <a:t>char, Byte/byte, modern: </a:t>
                      </a:r>
                      <a:r>
                        <a:rPr lang="de-DE" b="1"/>
                        <a:t>int8_t</a:t>
                      </a:r>
                      <a:r>
                        <a:rPr lang="de-DE"/>
                        <a:t> bzw. </a:t>
                      </a:r>
                      <a:r>
                        <a:rPr lang="de-DE" b="1"/>
                        <a:t>uint8_t</a:t>
                      </a:r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−128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1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unsigned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17">
                <a:tc rowSpan="2">
                  <a:txBody>
                    <a:bodyPr/>
                    <a:lstStyle/>
                    <a:p>
                      <a:r>
                        <a:rPr lang="de-DE"/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Word, Short/short, Integer, modern: </a:t>
                      </a:r>
                      <a:r>
                        <a:rPr lang="en-US" b="1"/>
                        <a:t>int16_t</a:t>
                      </a:r>
                      <a:r>
                        <a:rPr lang="en-US"/>
                        <a:t> bzw. </a:t>
                      </a:r>
                      <a:r>
                        <a:rPr lang="en-US" b="1"/>
                        <a:t>uint16_t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−32.768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32.767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1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unsigned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65.535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17">
                <a:tc rowSpan="2">
                  <a:txBody>
                    <a:bodyPr/>
                    <a:lstStyle/>
                    <a:p>
                      <a:r>
                        <a:rPr lang="de-DE"/>
                        <a:t>32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de-DE" dirty="0" err="1"/>
                        <a:t>DWord</a:t>
                      </a:r>
                      <a:r>
                        <a:rPr lang="de-DE" dirty="0"/>
                        <a:t>/Double Word, </a:t>
                      </a:r>
                      <a:r>
                        <a:rPr lang="de-DE" dirty="0" err="1"/>
                        <a:t>int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long</a:t>
                      </a:r>
                      <a:r>
                        <a:rPr lang="de-DE" dirty="0"/>
                        <a:t> (Windows auf 16/32/64-Bit </a:t>
                      </a:r>
                      <a:r>
                        <a:rPr lang="de-DE" dirty="0" smtClean="0"/>
                        <a:t>Systemen; Unix/Linux auf </a:t>
                      </a:r>
                      <a:r>
                        <a:rPr lang="de-DE" dirty="0"/>
                        <a:t>16/32-Bit </a:t>
                      </a:r>
                      <a:r>
                        <a:rPr lang="de-DE" dirty="0" smtClean="0"/>
                        <a:t>Systemen), </a:t>
                      </a:r>
                      <a:r>
                        <a:rPr lang="de-DE" dirty="0"/>
                        <a:t>modern: </a:t>
                      </a:r>
                      <a:r>
                        <a:rPr lang="de-DE" b="1" dirty="0"/>
                        <a:t>int32_t</a:t>
                      </a:r>
                      <a:r>
                        <a:rPr lang="de-DE" dirty="0"/>
                        <a:t> bzw. </a:t>
                      </a:r>
                      <a:r>
                        <a:rPr lang="de-DE" b="1" dirty="0"/>
                        <a:t>uint32_t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−2.147.483.648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2.147.483.647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1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unsigned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4.294.967.295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17">
                <a:tc rowSpan="2">
                  <a:txBody>
                    <a:bodyPr/>
                    <a:lstStyle/>
                    <a:p>
                      <a:r>
                        <a:rPr lang="de-DE"/>
                        <a:t>64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de-DE" dirty="0"/>
                        <a:t>Int64, </a:t>
                      </a:r>
                      <a:r>
                        <a:rPr lang="de-DE" dirty="0" err="1"/>
                        <a:t>QWord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Quadword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long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long</a:t>
                      </a:r>
                      <a:r>
                        <a:rPr lang="de-DE" dirty="0"/>
                        <a:t>, Long/</a:t>
                      </a:r>
                      <a:r>
                        <a:rPr lang="de-DE" dirty="0" err="1"/>
                        <a:t>long</a:t>
                      </a:r>
                      <a:r>
                        <a:rPr lang="de-DE" dirty="0"/>
                        <a:t> (</a:t>
                      </a:r>
                      <a:r>
                        <a:rPr lang="de-DE" dirty="0" smtClean="0"/>
                        <a:t>Unix/Linux </a:t>
                      </a:r>
                      <a:r>
                        <a:rPr lang="de-DE" dirty="0"/>
                        <a:t>auf 64-Bit </a:t>
                      </a:r>
                      <a:r>
                        <a:rPr lang="de-DE" dirty="0" smtClean="0"/>
                        <a:t>Systemen), </a:t>
                      </a:r>
                      <a:r>
                        <a:rPr lang="de-DE" dirty="0"/>
                        <a:t>modern: </a:t>
                      </a:r>
                      <a:r>
                        <a:rPr lang="de-DE" b="1" dirty="0"/>
                        <a:t>int64_t</a:t>
                      </a:r>
                      <a:r>
                        <a:rPr lang="de-DE" dirty="0"/>
                        <a:t> bzw. </a:t>
                      </a:r>
                      <a:r>
                        <a:rPr lang="de-DE" b="1" dirty="0"/>
                        <a:t>uint64_t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−9.223.372.036.854.775.808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9.223.372.036.854.775.807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0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unsigned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18.446.744.073.709.551.615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317">
                <a:tc rowSpan="2">
                  <a:txBody>
                    <a:bodyPr/>
                    <a:lstStyle/>
                    <a:p>
                      <a:r>
                        <a:rPr lang="de-DE"/>
                        <a:t>128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de-DE"/>
                        <a:t>Int128, Octaword, Double Quadword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≈ −1,70141·10</a:t>
                      </a:r>
                      <a:r>
                        <a:rPr lang="de-DE" baseline="30000"/>
                        <a:t>38</a:t>
                      </a:r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≈ 1,70141·10</a:t>
                      </a:r>
                      <a:r>
                        <a:rPr lang="de-DE" baseline="30000"/>
                        <a:t>38</a:t>
                      </a:r>
                      <a:endParaRPr lang="de-D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31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unsigned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≈ 3,40282·10</a:t>
                      </a:r>
                      <a:r>
                        <a:rPr lang="de-DE" baseline="30000" dirty="0"/>
                        <a:t>38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28448" y="6404308"/>
            <a:ext cx="2349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Quelle: Wikipedia</a:t>
            </a:r>
            <a:endParaRPr lang="de-DE" sz="10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52440" y="1047600"/>
              <a:ext cx="10831680" cy="4232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3080" y="1037520"/>
                <a:ext cx="10851840" cy="425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Gleitkommazahlen</a:t>
            </a:r>
            <a:br>
              <a:rPr lang="de-DE" dirty="0" smtClean="0"/>
            </a:br>
            <a:r>
              <a:rPr lang="de-DE" sz="1600" dirty="0" smtClean="0"/>
              <a:t>zunächst abstrakt</a:t>
            </a:r>
            <a:br>
              <a:rPr lang="de-DE" sz="1600" dirty="0" smtClean="0"/>
            </a:br>
            <a:r>
              <a:rPr lang="de-DE" sz="1600" dirty="0" smtClean="0"/>
              <a:t>ACHTUNG: Computer verwenden konkret IEEE-P 754-Floating-Point-Standard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734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41040" y="4268880"/>
              <a:ext cx="6744240" cy="1389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640" y="4264200"/>
                <a:ext cx="6760800" cy="140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Gleitkomma-Darstellung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mtClean="0"/>
              <a:t>Zur Darstellung von Zahlen, die betragsmäßig sehr groß oder sehr klein sind, verwendet man die </a:t>
            </a:r>
            <a:r>
              <a:rPr lang="de-DE" smtClean="0">
                <a:solidFill>
                  <a:srgbClr val="C00000"/>
                </a:solidFill>
              </a:rPr>
              <a:t>Gleitkommadarstellung</a:t>
            </a:r>
            <a:r>
              <a:rPr lang="de-DE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de-DE" smtClean="0"/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Sie entspricht einer halblogarithmischen Form</a:t>
            </a:r>
          </a:p>
          <a:p>
            <a:pPr eaLnBrk="1" hangingPunct="1">
              <a:lnSpc>
                <a:spcPct val="90000"/>
              </a:lnSpc>
            </a:pPr>
            <a:endParaRPr lang="de-DE" smtClean="0"/>
          </a:p>
          <a:p>
            <a:pPr eaLnBrk="1" hangingPunct="1">
              <a:lnSpc>
                <a:spcPct val="90000"/>
              </a:lnSpc>
            </a:pPr>
            <a:endParaRPr lang="de-DE" smtClean="0"/>
          </a:p>
          <a:p>
            <a:pPr eaLnBrk="1" hangingPunct="1">
              <a:lnSpc>
                <a:spcPct val="90000"/>
              </a:lnSpc>
            </a:pPr>
            <a:endParaRPr lang="de-DE" smtClean="0"/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Die Basis 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mtClean="0"/>
              <a:t> ist für eine bestimmte Gleitkomma-Darstellung fest  (meist 2 oder 16) und braucht damit nicht mehr explizit repräsentiert zu werden. </a:t>
            </a:r>
          </a:p>
          <a:p>
            <a:pPr eaLnBrk="1" hangingPunct="1">
              <a:lnSpc>
                <a:spcPct val="90000"/>
              </a:lnSpc>
            </a:pPr>
            <a:endParaRPr lang="de-DE" smtClean="0"/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Gleitkommazahlen werden meist nicht im Zweierkomplement, sondern mit </a:t>
            </a:r>
            <a:r>
              <a:rPr lang="de-DE" smtClean="0">
                <a:solidFill>
                  <a:srgbClr val="C00000"/>
                </a:solidFill>
              </a:rPr>
              <a:t>Betrag</a:t>
            </a:r>
            <a:r>
              <a:rPr lang="de-DE" smtClean="0">
                <a:solidFill>
                  <a:schemeClr val="accent2"/>
                </a:solidFill>
              </a:rPr>
              <a:t> </a:t>
            </a:r>
            <a:r>
              <a:rPr lang="de-DE" smtClean="0"/>
              <a:t>und</a:t>
            </a:r>
            <a:r>
              <a:rPr lang="de-DE" smtClean="0">
                <a:solidFill>
                  <a:schemeClr val="accent2"/>
                </a:solidFill>
              </a:rPr>
              <a:t> </a:t>
            </a:r>
            <a:r>
              <a:rPr lang="de-DE" smtClean="0">
                <a:solidFill>
                  <a:srgbClr val="C00000"/>
                </a:solidFill>
              </a:rPr>
              <a:t>Vorzeichen</a:t>
            </a:r>
            <a:r>
              <a:rPr lang="de-DE" smtClean="0"/>
              <a:t> dargestellt.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583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3899959" y="2492896"/>
            <a:ext cx="4403725" cy="56673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de-DE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 =  ± Mantisse · </a:t>
            </a:r>
            <a:r>
              <a:rPr lang="de-DE" sz="28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800" baseline="30000" dirty="0" err="1">
                <a:latin typeface="Times New Roman" pitchFamily="18" charset="0"/>
                <a:cs typeface="Times New Roman" pitchFamily="18" charset="0"/>
              </a:rPr>
              <a:t>Exponent</a:t>
            </a:r>
            <a:endParaRPr lang="de-DE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258600" y="1795320"/>
              <a:ext cx="5623560" cy="142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3560" y="1789560"/>
                <a:ext cx="5636880" cy="1442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Gleitkomma-Darstellung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 der </a:t>
            </a:r>
            <a:r>
              <a:rPr lang="de-DE" smtClean="0">
                <a:solidFill>
                  <a:srgbClr val="C00000"/>
                </a:solidFill>
              </a:rPr>
              <a:t>Mantisse</a:t>
            </a:r>
            <a:r>
              <a:rPr lang="de-DE" smtClean="0"/>
              <a:t> ist die Lage des Kommas wieder durch Vereinbarung festgelegt (meist links vom MSB). </a:t>
            </a:r>
          </a:p>
          <a:p>
            <a:pPr eaLnBrk="1" hangingPunct="1"/>
            <a:r>
              <a:rPr lang="de-DE" smtClean="0"/>
              <a:t>Der </a:t>
            </a:r>
            <a:r>
              <a:rPr lang="de-DE" smtClean="0">
                <a:solidFill>
                  <a:srgbClr val="C00000"/>
                </a:solidFill>
              </a:rPr>
              <a:t>Exponent</a:t>
            </a:r>
            <a:r>
              <a:rPr lang="de-DE" smtClean="0"/>
              <a:t> ist eine ganze Zahl, die in Form ihrer </a:t>
            </a:r>
            <a:r>
              <a:rPr lang="de-DE" b="1" smtClean="0"/>
              <a:t>Charakteristik</a:t>
            </a:r>
            <a:r>
              <a:rPr lang="de-DE" smtClean="0"/>
              <a:t> dargestellt wird.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Sowohl für die Charakteristik als auch für die Mantisse </a:t>
            </a:r>
            <a:br>
              <a:rPr lang="de-DE" smtClean="0"/>
            </a:br>
            <a:r>
              <a:rPr lang="de-DE" smtClean="0"/>
              <a:t>wird im Rechner eine </a:t>
            </a:r>
            <a:r>
              <a:rPr lang="de-DE" smtClean="0">
                <a:solidFill>
                  <a:srgbClr val="C00000"/>
                </a:solidFill>
              </a:rPr>
              <a:t>feste Anzahl von Speicherstellen </a:t>
            </a:r>
            <a:r>
              <a:rPr lang="de-DE" smtClean="0"/>
              <a:t>festgelegt.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Die Länge der Charakteristik 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mtClean="0"/>
              <a:t> bestimmt die </a:t>
            </a:r>
            <a:r>
              <a:rPr lang="de-DE" smtClean="0">
                <a:solidFill>
                  <a:srgbClr val="C00000"/>
                </a:solidFill>
              </a:rPr>
              <a:t>Größe des Zahlenbereichs</a:t>
            </a:r>
            <a:r>
              <a:rPr lang="de-DE" smtClean="0"/>
              <a:t>.</a:t>
            </a:r>
          </a:p>
          <a:p>
            <a:pPr eaLnBrk="1" hangingPunct="1"/>
            <a:r>
              <a:rPr lang="de-DE" smtClean="0"/>
              <a:t>Die Länge der Mantisse </a:t>
            </a:r>
            <a:r>
              <a:rPr lang="de-DE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mtClean="0"/>
              <a:t> bestimmt die </a:t>
            </a:r>
            <a:r>
              <a:rPr lang="de-DE" smtClean="0">
                <a:solidFill>
                  <a:srgbClr val="C00000"/>
                </a:solidFill>
              </a:rPr>
              <a:t>Genauigkeit der Darstellung</a:t>
            </a:r>
            <a:r>
              <a:rPr lang="de-DE" smtClean="0"/>
              <a:t>. </a:t>
            </a:r>
          </a:p>
          <a:p>
            <a:pPr eaLnBrk="1" hangingPunct="1"/>
            <a:endParaRPr lang="en-US" smtClean="0"/>
          </a:p>
        </p:txBody>
      </p:sp>
      <p:sp>
        <p:nvSpPr>
          <p:cNvPr id="5939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09320" y="955080"/>
              <a:ext cx="7491960" cy="5270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3200" y="945720"/>
                <a:ext cx="7509240" cy="528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Gleitkomma-Maschinenformat</a:t>
            </a:r>
          </a:p>
        </p:txBody>
      </p:sp>
      <p:sp>
        <p:nvSpPr>
          <p:cNvPr id="6041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60420" name="Text Box 11"/>
          <p:cNvSpPr txBox="1">
            <a:spLocks noChangeArrowheads="1"/>
          </p:cNvSpPr>
          <p:nvPr/>
        </p:nvSpPr>
        <p:spPr bwMode="auto">
          <a:xfrm>
            <a:off x="2301875" y="3268664"/>
            <a:ext cx="7727950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Dezimalzahl = (-1)</a:t>
            </a:r>
            <a:r>
              <a:rPr lang="de-DE" sz="2800" baseline="30000" dirty="0"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× (0,Mantisse) × </a:t>
            </a:r>
            <a:r>
              <a:rPr lang="de-DE" sz="28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800" baseline="30000" dirty="0" err="1">
                <a:latin typeface="Times New Roman" pitchFamily="18" charset="0"/>
                <a:cs typeface="Times New Roman" pitchFamily="18" charset="0"/>
              </a:rPr>
              <a:t>Exponent</a:t>
            </a:r>
            <a:endParaRPr lang="de-DE" sz="2800" baseline="300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de-DE" sz="28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Exponent = Charakteristik – </a:t>
            </a:r>
            <a:r>
              <a:rPr lang="de-DE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800" baseline="30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800" i="1" baseline="30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800" baseline="30000" dirty="0">
                <a:latin typeface="Times New Roman" pitchFamily="18" charset="0"/>
                <a:cs typeface="Times New Roman" pitchFamily="18" charset="0"/>
              </a:rPr>
              <a:t> – 1) – </a:t>
            </a:r>
            <a:r>
              <a:rPr lang="de-DE" sz="2800" i="1" baseline="300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86038" y="1357313"/>
          <a:ext cx="7020000" cy="93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DE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de-DE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de-DE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de-DE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de-DE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e-DE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de-DE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e-DE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VZ</a:t>
                      </a:r>
                      <a:endParaRPr lang="de-DE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Charakteristik</a:t>
                      </a:r>
                      <a:endParaRPr lang="de-DE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Mantisse</a:t>
                      </a:r>
                      <a:endParaRPr lang="de-DE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97720" y="2450880"/>
              <a:ext cx="10880280" cy="384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800" y="2445480"/>
                <a:ext cx="10897920" cy="386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Normalisierung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Eine Gleitkommazahl heißt </a:t>
            </a:r>
            <a:r>
              <a:rPr lang="de-DE" b="1" smtClean="0"/>
              <a:t>normalisiert</a:t>
            </a:r>
            <a:r>
              <a:rPr lang="de-DE" smtClean="0"/>
              <a:t>, wenn für den Wert der Mantisse gilt:</a:t>
            </a:r>
          </a:p>
          <a:p>
            <a:endParaRPr lang="de-DE" smtClean="0"/>
          </a:p>
          <a:p>
            <a:pPr>
              <a:buFontTx/>
              <a:buNone/>
            </a:pPr>
            <a:r>
              <a:rPr lang="de-DE" smtClean="0"/>
              <a:t> </a:t>
            </a:r>
          </a:p>
          <a:p>
            <a:endParaRPr lang="de-DE" smtClean="0"/>
          </a:p>
          <a:p>
            <a:endParaRPr lang="de-DE" smtClean="0">
              <a:sym typeface="Monotype Sorts" pitchFamily="2" charset="2"/>
            </a:endParaRPr>
          </a:p>
          <a:p>
            <a:r>
              <a:rPr lang="de-DE" smtClean="0">
                <a:sym typeface="Monotype Sorts" pitchFamily="2" charset="2"/>
              </a:rPr>
              <a:t>In dualer Darstellung ist die erste Stelle nach dem Komma gleich 1, d.h.  (0,</a:t>
            </a:r>
            <a:r>
              <a:rPr lang="de-DE" b="1" smtClean="0">
                <a:sym typeface="Monotype Sorts" pitchFamily="2" charset="2"/>
              </a:rPr>
              <a:t>1</a:t>
            </a:r>
            <a:r>
              <a:rPr lang="de-DE" smtClean="0">
                <a:sym typeface="Monotype Sorts" pitchFamily="2" charset="2"/>
              </a:rPr>
              <a:t> . . . . .)</a:t>
            </a:r>
          </a:p>
          <a:p>
            <a:endParaRPr lang="de-DE" smtClean="0">
              <a:sym typeface="Monotype Sorts" pitchFamily="2" charset="2"/>
            </a:endParaRPr>
          </a:p>
          <a:p>
            <a:r>
              <a:rPr lang="de-DE" smtClean="0">
                <a:sym typeface="Monotype Sorts" pitchFamily="2" charset="2"/>
              </a:rPr>
              <a:t>Ausnahme: </a:t>
            </a:r>
            <a:br>
              <a:rPr lang="de-DE" smtClean="0">
                <a:sym typeface="Monotype Sorts" pitchFamily="2" charset="2"/>
              </a:rPr>
            </a:br>
            <a:r>
              <a:rPr lang="de-DE" smtClean="0">
                <a:sym typeface="Monotype Sorts" pitchFamily="2" charset="2"/>
              </a:rPr>
              <a:t>Bei der Zahl 0 sind alle Stellen der Mantisse gleich Null.</a:t>
            </a:r>
          </a:p>
          <a:p>
            <a:endParaRPr lang="en-US" smtClean="0"/>
          </a:p>
        </p:txBody>
      </p:sp>
      <p:sp>
        <p:nvSpPr>
          <p:cNvPr id="7173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71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8127"/>
              </p:ext>
            </p:extLst>
          </p:nvPr>
        </p:nvGraphicFramePr>
        <p:xfrm>
          <a:off x="4439816" y="1700808"/>
          <a:ext cx="283368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Formel" r:id="rId5" imgW="1041120" imgH="393480" progId="Equation.3">
                  <p:embed/>
                </p:oleObj>
              </mc:Choice>
              <mc:Fallback>
                <p:oleObj name="Formel" r:id="rId5" imgW="10411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6" y="1700808"/>
                        <a:ext cx="2833687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56120" y="701640"/>
              <a:ext cx="11289600" cy="4154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9280" y="695520"/>
                <a:ext cx="11308680" cy="416808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Zahlensysteme</a:t>
            </a:r>
            <a:endParaRPr lang="de-DE" dirty="0" smtClean="0"/>
          </a:p>
        </p:txBody>
      </p:sp>
      <p:sp>
        <p:nvSpPr>
          <p:cNvPr id="3072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3072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Normalisierung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Legt man für die Zahl 0 ein spezielles Bitmuster fest, ist die erste Stelle der Mantisse in normalisierter Form immer gleich 1.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Die erste Stelle der Mantisse braucht im Maschinenformat gar nicht erst dargestellt zu werden, </a:t>
            </a:r>
            <a:r>
              <a:rPr lang="de-DE" smtClean="0">
                <a:sym typeface="Monotype Sorts" pitchFamily="2" charset="2"/>
              </a:rPr>
              <a:t>d.h. (0,1 . . . . .)</a:t>
            </a:r>
            <a:endParaRPr lang="de-DE" smtClean="0"/>
          </a:p>
          <a:p>
            <a:pPr eaLnBrk="1" hangingPunct="1"/>
            <a:endParaRPr lang="de-DE" smtClean="0">
              <a:sym typeface="Monotype Sorts" pitchFamily="2" charset="2"/>
            </a:endParaRPr>
          </a:p>
          <a:p>
            <a:pPr eaLnBrk="1" hangingPunct="1"/>
            <a:r>
              <a:rPr lang="de-DE" smtClean="0">
                <a:solidFill>
                  <a:srgbClr val="C00000"/>
                </a:solidFill>
              </a:rPr>
              <a:t>Man spart ein Bit bei der Speicherung oder gewinnt bei gleichem Speicherbedarf ein Bit an Genauigkeit.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Bei arithmetischen Operationen und bei der Konversion in andere Darstellungen darf diese Stelle natürlich nicht vergessen werden. </a:t>
            </a:r>
          </a:p>
          <a:p>
            <a:pPr eaLnBrk="1" hangingPunct="1"/>
            <a:endParaRPr lang="en-US" smtClean="0"/>
          </a:p>
        </p:txBody>
      </p:sp>
      <p:sp>
        <p:nvSpPr>
          <p:cNvPr id="614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2840" y="3787200"/>
              <a:ext cx="11400120" cy="65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920" y="3778200"/>
                <a:ext cx="11417040" cy="667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Darstellung der Zahl 7135</a:t>
            </a:r>
            <a:r>
              <a:rPr lang="de-DE" baseline="-25000" smtClean="0"/>
              <a:t>10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1647504" y="1951980"/>
            <a:ext cx="8785225" cy="1876425"/>
          </a:xfrm>
        </p:spPr>
        <p:txBody>
          <a:bodyPr/>
          <a:lstStyle/>
          <a:p>
            <a:pPr eaLnBrk="1" hangingPunct="1"/>
            <a:r>
              <a:rPr lang="de-DE" dirty="0" smtClean="0"/>
              <a:t>3 verschiedene Maschinenformate mit je 32 Bit und b = 2</a:t>
            </a:r>
          </a:p>
          <a:p>
            <a:pPr eaLnBrk="1" hangingPunct="1"/>
            <a:r>
              <a:rPr lang="de-DE" dirty="0" smtClean="0"/>
              <a:t>Die Zahl 7135</a:t>
            </a:r>
            <a:r>
              <a:rPr lang="de-DE" baseline="-25000" dirty="0" smtClean="0"/>
              <a:t>10</a:t>
            </a:r>
            <a:r>
              <a:rPr lang="de-DE" dirty="0" smtClean="0"/>
              <a:t> wird in jedem dieser Formate dargestellt. </a:t>
            </a:r>
          </a:p>
          <a:p>
            <a:pPr eaLnBrk="1" hangingPunct="1"/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>
                <a:solidFill>
                  <a:srgbClr val="C00000"/>
                </a:solidFill>
              </a:rPr>
              <a:t>a)  Festkommadarstellung mit Zweierkomplement</a:t>
            </a:r>
            <a:endParaRPr lang="en-US" dirty="0" smtClean="0"/>
          </a:p>
        </p:txBody>
      </p:sp>
      <p:sp>
        <p:nvSpPr>
          <p:cNvPr id="624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849115" y="5314304"/>
            <a:ext cx="8116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2000">
                <a:solidFill>
                  <a:srgbClr val="0000CC"/>
                </a:solidFill>
                <a:latin typeface="Arial" pitchFamily="34" charset="0"/>
              </a:rPr>
              <a:t>0</a:t>
            </a:r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   000  0000  0000  0000  0001  1011  1101  1111</a:t>
            </a:r>
            <a:r>
              <a:rPr lang="de-DE" sz="200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de-DE" sz="2000">
                <a:solidFill>
                  <a:srgbClr val="000000"/>
                </a:solidFill>
                <a:latin typeface="Arial" pitchFamily="34" charset="0"/>
              </a:rPr>
              <a:t>     =     0000 1BDF</a:t>
            </a:r>
            <a:r>
              <a:rPr lang="de-DE" sz="2000" baseline="-25000">
                <a:solidFill>
                  <a:srgbClr val="000000"/>
                </a:solidFill>
                <a:latin typeface="Arial" pitchFamily="34" charset="0"/>
              </a:rPr>
              <a:t>16</a:t>
            </a:r>
            <a:endParaRPr lang="de-DE" sz="2000" baseline="-25000"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47528" y="4149080"/>
            <a:ext cx="5784850" cy="995363"/>
            <a:chOff x="132" y="2238"/>
            <a:chExt cx="3644" cy="627"/>
          </a:xfrm>
        </p:grpSpPr>
        <p:sp>
          <p:nvSpPr>
            <p:cNvPr id="62471" name="Rectangle 6"/>
            <p:cNvSpPr>
              <a:spLocks noChangeArrowheads="1"/>
            </p:cNvSpPr>
            <p:nvPr/>
          </p:nvSpPr>
          <p:spPr bwMode="auto">
            <a:xfrm>
              <a:off x="140" y="2490"/>
              <a:ext cx="3636" cy="37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72" name="Line 7"/>
            <p:cNvSpPr>
              <a:spLocks noChangeShapeType="1"/>
            </p:cNvSpPr>
            <p:nvPr/>
          </p:nvSpPr>
          <p:spPr bwMode="auto">
            <a:xfrm>
              <a:off x="344" y="2482"/>
              <a:ext cx="1" cy="3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73" name="Rectangle 8"/>
            <p:cNvSpPr>
              <a:spLocks noChangeArrowheads="1"/>
            </p:cNvSpPr>
            <p:nvPr/>
          </p:nvSpPr>
          <p:spPr bwMode="auto">
            <a:xfrm>
              <a:off x="132" y="2254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31</a:t>
              </a:r>
              <a:endParaRPr lang="de-DE" sz="2000">
                <a:latin typeface="Arial" pitchFamily="34" charset="0"/>
              </a:endParaRPr>
            </a:p>
          </p:txBody>
        </p:sp>
        <p:sp>
          <p:nvSpPr>
            <p:cNvPr id="62474" name="Rectangle 9"/>
            <p:cNvSpPr>
              <a:spLocks noChangeArrowheads="1"/>
            </p:cNvSpPr>
            <p:nvPr/>
          </p:nvSpPr>
          <p:spPr bwMode="auto">
            <a:xfrm>
              <a:off x="360" y="2254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de-DE" sz="2000">
                <a:latin typeface="Arial" pitchFamily="34" charset="0"/>
              </a:endParaRPr>
            </a:p>
          </p:txBody>
        </p:sp>
        <p:sp>
          <p:nvSpPr>
            <p:cNvPr id="62475" name="Rectangle 10"/>
            <p:cNvSpPr>
              <a:spLocks noChangeArrowheads="1"/>
            </p:cNvSpPr>
            <p:nvPr/>
          </p:nvSpPr>
          <p:spPr bwMode="auto">
            <a:xfrm>
              <a:off x="3686" y="223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sz="2000">
                <a:latin typeface="Arial" pitchFamily="34" charset="0"/>
              </a:endParaRPr>
            </a:p>
          </p:txBody>
        </p:sp>
        <p:sp>
          <p:nvSpPr>
            <p:cNvPr id="62476" name="Rectangle 11"/>
            <p:cNvSpPr>
              <a:spLocks noChangeArrowheads="1"/>
            </p:cNvSpPr>
            <p:nvPr/>
          </p:nvSpPr>
          <p:spPr bwMode="auto">
            <a:xfrm>
              <a:off x="164" y="2547"/>
              <a:ext cx="1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600">
                  <a:solidFill>
                    <a:srgbClr val="000000"/>
                  </a:solidFill>
                  <a:latin typeface="Arial" pitchFamily="34" charset="0"/>
                </a:rPr>
                <a:t>Vz</a:t>
              </a:r>
              <a:endParaRPr lang="de-DE" sz="2000">
                <a:latin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>
            <a:spLocks noChangeArrowheads="1"/>
          </p:cNvSpPr>
          <p:nvPr/>
        </p:nvSpPr>
        <p:spPr bwMode="auto">
          <a:xfrm>
            <a:off x="4007768" y="2923002"/>
            <a:ext cx="152400" cy="369888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Darstellung der Zahl 7135</a:t>
            </a:r>
            <a:r>
              <a:rPr lang="de-DE" baseline="-25000" smtClean="0"/>
              <a:t>10</a:t>
            </a:r>
            <a:endParaRPr lang="de-DE" smtClean="0"/>
          </a:p>
        </p:txBody>
      </p:sp>
      <p:sp>
        <p:nvSpPr>
          <p:cNvPr id="63491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1717006" y="1348203"/>
            <a:ext cx="8412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0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b)  Gleitkommadarstellung, normalisiert</a:t>
            </a:r>
            <a:r>
              <a:rPr lang="de-DE" sz="2000">
                <a:solidFill>
                  <a:srgbClr val="C00000"/>
                </a:solidFill>
                <a:latin typeface="Arial" pitchFamily="34" charset="0"/>
              </a:rPr>
              <a:t>:</a:t>
            </a:r>
          </a:p>
        </p:txBody>
      </p:sp>
      <p:grpSp>
        <p:nvGrpSpPr>
          <p:cNvPr id="2" name="Gruppieren 58"/>
          <p:cNvGrpSpPr>
            <a:grpSpLocks/>
          </p:cNvGrpSpPr>
          <p:nvPr/>
        </p:nvGrpSpPr>
        <p:grpSpPr bwMode="auto">
          <a:xfrm>
            <a:off x="2215481" y="1797466"/>
            <a:ext cx="8062913" cy="1609725"/>
            <a:chOff x="727075" y="1465263"/>
            <a:chExt cx="8062913" cy="1609725"/>
          </a:xfrm>
        </p:grpSpPr>
        <p:sp>
          <p:nvSpPr>
            <p:cNvPr id="63524" name="Rectangle 28"/>
            <p:cNvSpPr>
              <a:spLocks noChangeArrowheads="1"/>
            </p:cNvSpPr>
            <p:nvPr/>
          </p:nvSpPr>
          <p:spPr bwMode="auto">
            <a:xfrm>
              <a:off x="727075" y="1490663"/>
              <a:ext cx="523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25" name="Rectangle 29"/>
            <p:cNvSpPr>
              <a:spLocks noChangeArrowheads="1"/>
            </p:cNvSpPr>
            <p:nvPr/>
          </p:nvSpPr>
          <p:spPr bwMode="auto">
            <a:xfrm>
              <a:off x="812800" y="1844675"/>
              <a:ext cx="5502275" cy="56197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6" name="Rectangle 30"/>
            <p:cNvSpPr>
              <a:spLocks noChangeArrowheads="1"/>
            </p:cNvSpPr>
            <p:nvPr/>
          </p:nvSpPr>
          <p:spPr bwMode="auto">
            <a:xfrm>
              <a:off x="1103313" y="1831975"/>
              <a:ext cx="25400" cy="5572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7" name="Rectangle 31"/>
            <p:cNvSpPr>
              <a:spLocks noChangeArrowheads="1"/>
            </p:cNvSpPr>
            <p:nvPr/>
          </p:nvSpPr>
          <p:spPr bwMode="auto">
            <a:xfrm>
              <a:off x="774700" y="1490663"/>
              <a:ext cx="346075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8" name="Rectangle 32"/>
            <p:cNvSpPr>
              <a:spLocks noChangeArrowheads="1"/>
            </p:cNvSpPr>
            <p:nvPr/>
          </p:nvSpPr>
          <p:spPr bwMode="auto">
            <a:xfrm>
              <a:off x="777875" y="1495425"/>
              <a:ext cx="2127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31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29" name="Rectangle 33"/>
            <p:cNvSpPr>
              <a:spLocks noChangeArrowheads="1"/>
            </p:cNvSpPr>
            <p:nvPr/>
          </p:nvSpPr>
          <p:spPr bwMode="auto">
            <a:xfrm>
              <a:off x="992188" y="1495425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30" name="Rectangle 34"/>
            <p:cNvSpPr>
              <a:spLocks noChangeArrowheads="1"/>
            </p:cNvSpPr>
            <p:nvPr/>
          </p:nvSpPr>
          <p:spPr bwMode="auto">
            <a:xfrm>
              <a:off x="1116013" y="1490663"/>
              <a:ext cx="346075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1" name="Rectangle 35"/>
            <p:cNvSpPr>
              <a:spLocks noChangeArrowheads="1"/>
            </p:cNvSpPr>
            <p:nvPr/>
          </p:nvSpPr>
          <p:spPr bwMode="auto">
            <a:xfrm>
              <a:off x="1116013" y="1495425"/>
              <a:ext cx="2127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32" name="Rectangle 36"/>
            <p:cNvSpPr>
              <a:spLocks noChangeArrowheads="1"/>
            </p:cNvSpPr>
            <p:nvPr/>
          </p:nvSpPr>
          <p:spPr bwMode="auto">
            <a:xfrm>
              <a:off x="1330325" y="1495425"/>
              <a:ext cx="523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33" name="Rectangle 37"/>
            <p:cNvSpPr>
              <a:spLocks noChangeArrowheads="1"/>
            </p:cNvSpPr>
            <p:nvPr/>
          </p:nvSpPr>
          <p:spPr bwMode="auto">
            <a:xfrm>
              <a:off x="6127750" y="1465263"/>
              <a:ext cx="222250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4" name="Rectangle 38"/>
            <p:cNvSpPr>
              <a:spLocks noChangeArrowheads="1"/>
            </p:cNvSpPr>
            <p:nvPr/>
          </p:nvSpPr>
          <p:spPr bwMode="auto">
            <a:xfrm>
              <a:off x="6127750" y="1470025"/>
              <a:ext cx="106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35" name="Rectangle 40"/>
            <p:cNvSpPr>
              <a:spLocks noChangeArrowheads="1"/>
            </p:cNvSpPr>
            <p:nvPr/>
          </p:nvSpPr>
          <p:spPr bwMode="auto">
            <a:xfrm>
              <a:off x="850900" y="2632075"/>
              <a:ext cx="7905750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6" name="Rectangle 41"/>
            <p:cNvSpPr>
              <a:spLocks noChangeArrowheads="1"/>
            </p:cNvSpPr>
            <p:nvPr/>
          </p:nvSpPr>
          <p:spPr bwMode="auto">
            <a:xfrm>
              <a:off x="850900" y="2640013"/>
              <a:ext cx="79390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100">
                  <a:solidFill>
                    <a:schemeClr val="accent2"/>
                  </a:solidFill>
                  <a:latin typeface="Arial" pitchFamily="34" charset="0"/>
                </a:rPr>
                <a:t>0</a:t>
              </a:r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100">
                  <a:solidFill>
                    <a:srgbClr val="FF0000"/>
                  </a:solidFill>
                  <a:latin typeface="Arial" pitchFamily="34" charset="0"/>
                </a:rPr>
                <a:t>100 0110 1</a:t>
              </a:r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100">
                  <a:solidFill>
                    <a:srgbClr val="0070C0"/>
                  </a:solidFill>
                  <a:latin typeface="Arial" pitchFamily="34" charset="0"/>
                </a:rPr>
                <a:t>110 1111 0111 1100 0000 0000</a:t>
              </a:r>
              <a:r>
                <a:rPr lang="en-US" sz="21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de-DE" sz="2100">
                  <a:solidFill>
                    <a:srgbClr val="000000"/>
                  </a:solidFill>
                  <a:latin typeface="Arial" pitchFamily="34" charset="0"/>
                </a:rPr>
                <a:t>   </a:t>
              </a:r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=     46EF 7C00</a:t>
              </a:r>
              <a:r>
                <a:rPr lang="en-US" sz="2100" baseline="-25000">
                  <a:solidFill>
                    <a:srgbClr val="000000"/>
                  </a:solidFill>
                  <a:latin typeface="Arial" pitchFamily="34" charset="0"/>
                </a:rPr>
                <a:t>16</a:t>
              </a:r>
            </a:p>
          </p:txBody>
        </p:sp>
        <p:sp>
          <p:nvSpPr>
            <p:cNvPr id="63537" name="Rectangle 45"/>
            <p:cNvSpPr>
              <a:spLocks noChangeArrowheads="1"/>
            </p:cNvSpPr>
            <p:nvPr/>
          </p:nvSpPr>
          <p:spPr bwMode="auto">
            <a:xfrm>
              <a:off x="857250" y="2005013"/>
              <a:ext cx="222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Vz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38" name="Rectangle 46"/>
            <p:cNvSpPr>
              <a:spLocks noChangeArrowheads="1"/>
            </p:cNvSpPr>
            <p:nvPr/>
          </p:nvSpPr>
          <p:spPr bwMode="auto">
            <a:xfrm>
              <a:off x="2466975" y="1831975"/>
              <a:ext cx="25400" cy="5572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9" name="Rectangle 47"/>
            <p:cNvSpPr>
              <a:spLocks noChangeArrowheads="1"/>
            </p:cNvSpPr>
            <p:nvPr/>
          </p:nvSpPr>
          <p:spPr bwMode="auto">
            <a:xfrm>
              <a:off x="1201738" y="2005013"/>
              <a:ext cx="11782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Charakteristik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40" name="Rectangle 48"/>
            <p:cNvSpPr>
              <a:spLocks noChangeArrowheads="1"/>
            </p:cNvSpPr>
            <p:nvPr/>
          </p:nvSpPr>
          <p:spPr bwMode="auto">
            <a:xfrm>
              <a:off x="2625725" y="1928813"/>
              <a:ext cx="954088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41" name="Rectangle 49"/>
            <p:cNvSpPr>
              <a:spLocks noChangeArrowheads="1"/>
            </p:cNvSpPr>
            <p:nvPr/>
          </p:nvSpPr>
          <p:spPr bwMode="auto">
            <a:xfrm>
              <a:off x="2895600" y="2005013"/>
              <a:ext cx="7635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Mantisse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42" name="Rectangle 50"/>
            <p:cNvSpPr>
              <a:spLocks noChangeArrowheads="1"/>
            </p:cNvSpPr>
            <p:nvPr/>
          </p:nvSpPr>
          <p:spPr bwMode="auto">
            <a:xfrm>
              <a:off x="2211388" y="1465263"/>
              <a:ext cx="684212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43" name="Rectangle 51"/>
            <p:cNvSpPr>
              <a:spLocks noChangeArrowheads="1"/>
            </p:cNvSpPr>
            <p:nvPr/>
          </p:nvSpPr>
          <p:spPr bwMode="auto">
            <a:xfrm>
              <a:off x="2211388" y="1470025"/>
              <a:ext cx="5302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23  22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44" name="Rectangle 52"/>
            <p:cNvSpPr>
              <a:spLocks noChangeArrowheads="1"/>
            </p:cNvSpPr>
            <p:nvPr/>
          </p:nvSpPr>
          <p:spPr bwMode="auto">
            <a:xfrm>
              <a:off x="2749550" y="1470025"/>
              <a:ext cx="523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</p:grpSp>
      <p:sp>
        <p:nvSpPr>
          <p:cNvPr id="60470" name="Rectangle 53"/>
          <p:cNvSpPr>
            <a:spLocks noChangeArrowheads="1"/>
          </p:cNvSpPr>
          <p:nvPr/>
        </p:nvSpPr>
        <p:spPr bwMode="auto">
          <a:xfrm>
            <a:off x="1717005" y="3848516"/>
            <a:ext cx="65976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c)  Gleitkommadarstellung, normalisiert, erste "1" implizit:</a:t>
            </a:r>
          </a:p>
        </p:txBody>
      </p:sp>
      <p:sp>
        <p:nvSpPr>
          <p:cNvPr id="63496" name="Rectangle 54"/>
          <p:cNvSpPr>
            <a:spLocks noChangeArrowheads="1"/>
          </p:cNvSpPr>
          <p:nvPr/>
        </p:nvSpPr>
        <p:spPr bwMode="auto">
          <a:xfrm>
            <a:off x="7237413" y="611188"/>
            <a:ext cx="349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" name="Gruppieren 59"/>
          <p:cNvGrpSpPr>
            <a:grpSpLocks/>
          </p:cNvGrpSpPr>
          <p:nvPr/>
        </p:nvGrpSpPr>
        <p:grpSpPr bwMode="auto">
          <a:xfrm>
            <a:off x="2215480" y="4454940"/>
            <a:ext cx="8248650" cy="1668462"/>
            <a:chOff x="727075" y="4122738"/>
            <a:chExt cx="8248650" cy="1668462"/>
          </a:xfrm>
        </p:grpSpPr>
        <p:sp>
          <p:nvSpPr>
            <p:cNvPr id="63498" name="Rectangle 5"/>
            <p:cNvSpPr>
              <a:spLocks noChangeArrowheads="1"/>
            </p:cNvSpPr>
            <p:nvPr/>
          </p:nvSpPr>
          <p:spPr bwMode="auto">
            <a:xfrm>
              <a:off x="727075" y="4148138"/>
              <a:ext cx="523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499" name="Rectangle 6"/>
            <p:cNvSpPr>
              <a:spLocks noChangeArrowheads="1"/>
            </p:cNvSpPr>
            <p:nvPr/>
          </p:nvSpPr>
          <p:spPr bwMode="auto">
            <a:xfrm>
              <a:off x="812800" y="4500563"/>
              <a:ext cx="5567363" cy="56991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00" name="Rectangle 7"/>
            <p:cNvSpPr>
              <a:spLocks noChangeArrowheads="1"/>
            </p:cNvSpPr>
            <p:nvPr/>
          </p:nvSpPr>
          <p:spPr bwMode="auto">
            <a:xfrm>
              <a:off x="1109663" y="4491038"/>
              <a:ext cx="25400" cy="5619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01" name="Rectangle 8"/>
            <p:cNvSpPr>
              <a:spLocks noChangeArrowheads="1"/>
            </p:cNvSpPr>
            <p:nvPr/>
          </p:nvSpPr>
          <p:spPr bwMode="auto">
            <a:xfrm>
              <a:off x="777875" y="4148138"/>
              <a:ext cx="349250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02" name="Rectangle 9"/>
            <p:cNvSpPr>
              <a:spLocks noChangeArrowheads="1"/>
            </p:cNvSpPr>
            <p:nvPr/>
          </p:nvSpPr>
          <p:spPr bwMode="auto">
            <a:xfrm>
              <a:off x="777875" y="4152900"/>
              <a:ext cx="2127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31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03" name="Rectangle 10"/>
            <p:cNvSpPr>
              <a:spLocks noChangeArrowheads="1"/>
            </p:cNvSpPr>
            <p:nvPr/>
          </p:nvSpPr>
          <p:spPr bwMode="auto">
            <a:xfrm>
              <a:off x="993775" y="4152900"/>
              <a:ext cx="523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04" name="Rectangle 11"/>
            <p:cNvSpPr>
              <a:spLocks noChangeArrowheads="1"/>
            </p:cNvSpPr>
            <p:nvPr/>
          </p:nvSpPr>
          <p:spPr bwMode="auto">
            <a:xfrm>
              <a:off x="1122363" y="4148138"/>
              <a:ext cx="347662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05" name="Rectangle 12"/>
            <p:cNvSpPr>
              <a:spLocks noChangeArrowheads="1"/>
            </p:cNvSpPr>
            <p:nvPr/>
          </p:nvSpPr>
          <p:spPr bwMode="auto">
            <a:xfrm>
              <a:off x="1122363" y="4152900"/>
              <a:ext cx="2127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06" name="Rectangle 13"/>
            <p:cNvSpPr>
              <a:spLocks noChangeArrowheads="1"/>
            </p:cNvSpPr>
            <p:nvPr/>
          </p:nvSpPr>
          <p:spPr bwMode="auto">
            <a:xfrm>
              <a:off x="1338263" y="4152900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07" name="Rectangle 14"/>
            <p:cNvSpPr>
              <a:spLocks noChangeArrowheads="1"/>
            </p:cNvSpPr>
            <p:nvPr/>
          </p:nvSpPr>
          <p:spPr bwMode="auto">
            <a:xfrm>
              <a:off x="6191250" y="4122738"/>
              <a:ext cx="227013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08" name="Rectangle 15"/>
            <p:cNvSpPr>
              <a:spLocks noChangeArrowheads="1"/>
            </p:cNvSpPr>
            <p:nvPr/>
          </p:nvSpPr>
          <p:spPr bwMode="auto">
            <a:xfrm>
              <a:off x="6191250" y="4125913"/>
              <a:ext cx="106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09" name="Rectangle 16"/>
            <p:cNvSpPr>
              <a:spLocks noChangeArrowheads="1"/>
            </p:cNvSpPr>
            <p:nvPr/>
          </p:nvSpPr>
          <p:spPr bwMode="auto">
            <a:xfrm>
              <a:off x="6297613" y="4125913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10" name="Rectangle 17"/>
            <p:cNvSpPr>
              <a:spLocks noChangeArrowheads="1"/>
            </p:cNvSpPr>
            <p:nvPr/>
          </p:nvSpPr>
          <p:spPr bwMode="auto">
            <a:xfrm>
              <a:off x="852488" y="5297488"/>
              <a:ext cx="8024812" cy="4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1" name="Rectangle 18"/>
            <p:cNvSpPr>
              <a:spLocks noChangeArrowheads="1"/>
            </p:cNvSpPr>
            <p:nvPr/>
          </p:nvSpPr>
          <p:spPr bwMode="auto">
            <a:xfrm>
              <a:off x="852488" y="5305425"/>
              <a:ext cx="786447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100">
                  <a:solidFill>
                    <a:schemeClr val="accent2"/>
                  </a:solidFill>
                  <a:latin typeface="Arial" pitchFamily="34" charset="0"/>
                </a:rPr>
                <a:t> 0</a:t>
              </a:r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100">
                  <a:solidFill>
                    <a:srgbClr val="FF0000"/>
                  </a:solidFill>
                  <a:latin typeface="Arial" pitchFamily="34" charset="0"/>
                </a:rPr>
                <a:t>1000 1101</a:t>
              </a:r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100">
                  <a:solidFill>
                    <a:srgbClr val="0070C0"/>
                  </a:solidFill>
                  <a:latin typeface="Arial" pitchFamily="34" charset="0"/>
                </a:rPr>
                <a:t>101 1110 1111 1000 0000 0000</a:t>
              </a:r>
              <a:r>
                <a:rPr lang="en-US" sz="21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de-DE" sz="210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=     46DE F800</a:t>
              </a:r>
              <a:r>
                <a:rPr lang="en-US" sz="2100" baseline="-25000">
                  <a:solidFill>
                    <a:srgbClr val="000000"/>
                  </a:solidFill>
                  <a:latin typeface="Arial" pitchFamily="34" charset="0"/>
                </a:rPr>
                <a:t>16</a:t>
              </a:r>
            </a:p>
          </p:txBody>
        </p:sp>
        <p:sp>
          <p:nvSpPr>
            <p:cNvPr id="63512" name="Rectangle 19"/>
            <p:cNvSpPr>
              <a:spLocks noChangeArrowheads="1"/>
            </p:cNvSpPr>
            <p:nvPr/>
          </p:nvSpPr>
          <p:spPr bwMode="auto">
            <a:xfrm>
              <a:off x="8640763" y="5370513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13" name="Rectangle 20"/>
            <p:cNvSpPr>
              <a:spLocks noChangeArrowheads="1"/>
            </p:cNvSpPr>
            <p:nvPr/>
          </p:nvSpPr>
          <p:spPr bwMode="auto">
            <a:xfrm>
              <a:off x="6342063" y="5443538"/>
              <a:ext cx="222250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4" name="Rectangle 21"/>
            <p:cNvSpPr>
              <a:spLocks noChangeArrowheads="1"/>
            </p:cNvSpPr>
            <p:nvPr/>
          </p:nvSpPr>
          <p:spPr bwMode="auto">
            <a:xfrm>
              <a:off x="6448425" y="5448300"/>
              <a:ext cx="523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15" name="Rectangle 22"/>
            <p:cNvSpPr>
              <a:spLocks noChangeArrowheads="1"/>
            </p:cNvSpPr>
            <p:nvPr/>
          </p:nvSpPr>
          <p:spPr bwMode="auto">
            <a:xfrm>
              <a:off x="8628063" y="5434013"/>
              <a:ext cx="347662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6" name="Rectangle 23"/>
            <p:cNvSpPr>
              <a:spLocks noChangeArrowheads="1"/>
            </p:cNvSpPr>
            <p:nvPr/>
          </p:nvSpPr>
          <p:spPr bwMode="auto">
            <a:xfrm>
              <a:off x="8843963" y="5438775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17" name="Freeform 24"/>
            <p:cNvSpPr>
              <a:spLocks/>
            </p:cNvSpPr>
            <p:nvPr/>
          </p:nvSpPr>
          <p:spPr bwMode="auto">
            <a:xfrm>
              <a:off x="2486025" y="4491038"/>
              <a:ext cx="28575" cy="561975"/>
            </a:xfrm>
            <a:custGeom>
              <a:avLst/>
              <a:gdLst>
                <a:gd name="T0" fmla="*/ 2147483647 w 18"/>
                <a:gd name="T1" fmla="*/ 0 h 354"/>
                <a:gd name="T2" fmla="*/ 0 w 18"/>
                <a:gd name="T3" fmla="*/ 0 h 354"/>
                <a:gd name="T4" fmla="*/ 2147483647 w 18"/>
                <a:gd name="T5" fmla="*/ 2147483647 h 354"/>
                <a:gd name="T6" fmla="*/ 2147483647 w 18"/>
                <a:gd name="T7" fmla="*/ 2147483647 h 354"/>
                <a:gd name="T8" fmla="*/ 2147483647 w 18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54"/>
                <a:gd name="T17" fmla="*/ 18 w 1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54">
                  <a:moveTo>
                    <a:pt x="16" y="0"/>
                  </a:moveTo>
                  <a:lnTo>
                    <a:pt x="0" y="0"/>
                  </a:lnTo>
                  <a:lnTo>
                    <a:pt x="2" y="354"/>
                  </a:lnTo>
                  <a:lnTo>
                    <a:pt x="18" y="35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8" name="Rectangle 25"/>
            <p:cNvSpPr>
              <a:spLocks noChangeArrowheads="1"/>
            </p:cNvSpPr>
            <p:nvPr/>
          </p:nvSpPr>
          <p:spPr bwMode="auto">
            <a:xfrm>
              <a:off x="2227263" y="4122738"/>
              <a:ext cx="696912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9" name="Rectangle 26"/>
            <p:cNvSpPr>
              <a:spLocks noChangeArrowheads="1"/>
            </p:cNvSpPr>
            <p:nvPr/>
          </p:nvSpPr>
          <p:spPr bwMode="auto">
            <a:xfrm>
              <a:off x="2227263" y="4125913"/>
              <a:ext cx="5302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23  22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20" name="Rectangle 27"/>
            <p:cNvSpPr>
              <a:spLocks noChangeArrowheads="1"/>
            </p:cNvSpPr>
            <p:nvPr/>
          </p:nvSpPr>
          <p:spPr bwMode="auto">
            <a:xfrm>
              <a:off x="2768600" y="4125913"/>
              <a:ext cx="523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21" name="Rectangle 55"/>
            <p:cNvSpPr>
              <a:spLocks noChangeArrowheads="1"/>
            </p:cNvSpPr>
            <p:nvPr/>
          </p:nvSpPr>
          <p:spPr bwMode="auto">
            <a:xfrm>
              <a:off x="854075" y="4679950"/>
              <a:ext cx="222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Vz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22" name="Rectangle 56"/>
            <p:cNvSpPr>
              <a:spLocks noChangeArrowheads="1"/>
            </p:cNvSpPr>
            <p:nvPr/>
          </p:nvSpPr>
          <p:spPr bwMode="auto">
            <a:xfrm>
              <a:off x="1176338" y="4679950"/>
              <a:ext cx="11782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Charakteristik</a:t>
              </a:r>
              <a:endParaRPr lang="en-US" sz="2000">
                <a:latin typeface="Arial" pitchFamily="34" charset="0"/>
              </a:endParaRPr>
            </a:p>
          </p:txBody>
        </p:sp>
        <p:sp>
          <p:nvSpPr>
            <p:cNvPr id="63523" name="Rectangle 57"/>
            <p:cNvSpPr>
              <a:spLocks noChangeArrowheads="1"/>
            </p:cNvSpPr>
            <p:nvPr/>
          </p:nvSpPr>
          <p:spPr bwMode="auto">
            <a:xfrm>
              <a:off x="3084513" y="4679950"/>
              <a:ext cx="1219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Rest-</a:t>
              </a:r>
              <a:r>
                <a:rPr lang="en-US" sz="1500">
                  <a:solidFill>
                    <a:srgbClr val="000000"/>
                  </a:solidFill>
                  <a:latin typeface="Arial" pitchFamily="34" charset="0"/>
                </a:rPr>
                <a:t>Mantisse</a:t>
              </a:r>
              <a:endParaRPr lang="en-US" sz="2000"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880800" y="480600"/>
              <a:ext cx="8093160" cy="5851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2880" y="472680"/>
                <a:ext cx="8110440" cy="5871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421" grpId="0"/>
      <p:bldP spid="604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Darstellbarer Zahlenbereich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Die Anzahl darstellbarer Zahlen (Bitkombinationen) ist zwar in allen drei Fällen gleich (2</a:t>
            </a:r>
            <a:r>
              <a:rPr lang="de-DE" baseline="30000" smtClean="0"/>
              <a:t>32</a:t>
            </a:r>
            <a:r>
              <a:rPr lang="de-DE" smtClean="0"/>
              <a:t>)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>
                <a:solidFill>
                  <a:srgbClr val="C00000"/>
                </a:solidFill>
              </a:rPr>
              <a:t>Der Bereich und damit die Dichte darstellbarer Zahlen auf dem Zahlenstrahl ist aber sehr unterschiedlich.</a:t>
            </a:r>
            <a:r>
              <a:rPr lang="de-DE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645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59080" y="699840"/>
              <a:ext cx="3906000" cy="1128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7920" y="688680"/>
                <a:ext cx="3929040" cy="115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Darstellbarer Zahlenbereich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None/>
            </a:pPr>
            <a:r>
              <a:rPr lang="de-DE" smtClean="0">
                <a:cs typeface="Times New Roman" pitchFamily="18" charset="0"/>
              </a:rPr>
              <a:t>Format a)	Zahlen zwischen -2</a:t>
            </a:r>
            <a:r>
              <a:rPr lang="de-DE" baseline="30000" smtClean="0">
                <a:cs typeface="Times New Roman" pitchFamily="18" charset="0"/>
              </a:rPr>
              <a:t>31 </a:t>
            </a:r>
            <a:r>
              <a:rPr lang="de-DE" smtClean="0">
                <a:cs typeface="Times New Roman" pitchFamily="18" charset="0"/>
              </a:rPr>
              <a:t>und 2</a:t>
            </a:r>
            <a:r>
              <a:rPr lang="de-DE" baseline="30000" smtClean="0">
                <a:cs typeface="Times New Roman" pitchFamily="18" charset="0"/>
              </a:rPr>
              <a:t>31</a:t>
            </a:r>
            <a:r>
              <a:rPr lang="de-DE" smtClean="0">
                <a:cs typeface="Times New Roman" pitchFamily="18" charset="0"/>
              </a:rPr>
              <a:t>-1 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Char char="o"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Char char="o"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lnSpc>
                <a:spcPct val="10000"/>
              </a:lnSpc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Char char="o"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None/>
            </a:pPr>
            <a:r>
              <a:rPr lang="de-DE" smtClean="0">
                <a:cs typeface="Times New Roman" pitchFamily="18" charset="0"/>
              </a:rPr>
              <a:t>Format b) 	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Char char="o"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Char char="o"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None/>
            </a:pPr>
            <a:r>
              <a:rPr lang="de-DE" smtClean="0"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None/>
            </a:pPr>
            <a:r>
              <a:rPr lang="de-DE" smtClean="0">
                <a:cs typeface="Times New Roman" pitchFamily="18" charset="0"/>
              </a:rPr>
              <a:t>	negative Zahlen: 	-(1-2</a:t>
            </a:r>
            <a:r>
              <a:rPr lang="de-DE" baseline="30000" smtClean="0">
                <a:cs typeface="Times New Roman" pitchFamily="18" charset="0"/>
              </a:rPr>
              <a:t>-23</a:t>
            </a:r>
            <a:r>
              <a:rPr lang="de-DE" smtClean="0">
                <a:cs typeface="Times New Roman" pitchFamily="18" charset="0"/>
              </a:rPr>
              <a:t>) 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cs typeface="Times New Roman" pitchFamily="18" charset="0"/>
              </a:rPr>
              <a:t>2</a:t>
            </a:r>
            <a:r>
              <a:rPr lang="de-DE" baseline="30000" smtClean="0">
                <a:cs typeface="Times New Roman" pitchFamily="18" charset="0"/>
              </a:rPr>
              <a:t>127</a:t>
            </a:r>
            <a:r>
              <a:rPr lang="de-DE" smtClean="0">
                <a:cs typeface="Times New Roman" pitchFamily="18" charset="0"/>
              </a:rPr>
              <a:t>   ...    -0,5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cs typeface="Times New Roman" pitchFamily="18" charset="0"/>
              </a:rPr>
              <a:t>2</a:t>
            </a:r>
            <a:r>
              <a:rPr lang="de-DE" baseline="30000" smtClean="0">
                <a:cs typeface="Times New Roman" pitchFamily="18" charset="0"/>
              </a:rPr>
              <a:t>-128</a:t>
            </a: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None/>
            </a:pPr>
            <a:r>
              <a:rPr lang="de-DE" smtClean="0">
                <a:cs typeface="Times New Roman" pitchFamily="18" charset="0"/>
              </a:rPr>
              <a:t>	positive Zahlen:  	0,5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cs typeface="Times New Roman" pitchFamily="18" charset="0"/>
              </a:rPr>
              <a:t>2</a:t>
            </a:r>
            <a:r>
              <a:rPr lang="de-DE" baseline="30000" smtClean="0">
                <a:cs typeface="Times New Roman" pitchFamily="18" charset="0"/>
              </a:rPr>
              <a:t>-128</a:t>
            </a:r>
            <a:r>
              <a:rPr lang="de-DE" smtClean="0">
                <a:cs typeface="Times New Roman" pitchFamily="18" charset="0"/>
              </a:rPr>
              <a:t>   	...  (1-2</a:t>
            </a:r>
            <a:r>
              <a:rPr lang="de-DE" baseline="30000" smtClean="0">
                <a:cs typeface="Times New Roman" pitchFamily="18" charset="0"/>
              </a:rPr>
              <a:t>-23</a:t>
            </a:r>
            <a:r>
              <a:rPr lang="de-DE" smtClean="0">
                <a:cs typeface="Times New Roman" pitchFamily="18" charset="0"/>
              </a:rPr>
              <a:t>)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cs typeface="Times New Roman" pitchFamily="18" charset="0"/>
              </a:rPr>
              <a:t>2</a:t>
            </a:r>
            <a:r>
              <a:rPr lang="de-DE" baseline="30000" smtClean="0">
                <a:cs typeface="Times New Roman" pitchFamily="18" charset="0"/>
              </a:rPr>
              <a:t>127</a:t>
            </a: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None/>
            </a:pPr>
            <a:r>
              <a:rPr lang="de-DE" smtClean="0">
                <a:cs typeface="Times New Roman" pitchFamily="18" charset="0"/>
              </a:rPr>
              <a:t>	und 			Null</a:t>
            </a:r>
            <a:endParaRPr lang="en-US" smtClean="0"/>
          </a:p>
        </p:txBody>
      </p:sp>
      <p:sp>
        <p:nvSpPr>
          <p:cNvPr id="8195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313113" y="1371600"/>
          <a:ext cx="52625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r:id="rId4" imgW="3333750" imgH="628650" progId="Word.Picture.8">
                  <p:embed/>
                </p:oleObj>
              </mc:Choice>
              <mc:Fallback>
                <p:oleObj r:id="rId4" imgW="3333750" imgH="62865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4750" b="38872"/>
                      <a:stretch>
                        <a:fillRect/>
                      </a:stretch>
                    </p:blipFill>
                    <p:spPr bwMode="auto">
                      <a:xfrm>
                        <a:off x="3313113" y="1371600"/>
                        <a:ext cx="5262562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313113" y="2692400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398839" y="3046414"/>
            <a:ext cx="5502275" cy="5619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689350" y="3043238"/>
            <a:ext cx="25400" cy="557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360739" y="2692400"/>
            <a:ext cx="346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3363913" y="2697163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31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3578225" y="2697163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3702051" y="2692400"/>
            <a:ext cx="346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3702050" y="2697163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30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3916363" y="2697163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8713788" y="2667000"/>
            <a:ext cx="2222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8713788" y="2671763"/>
            <a:ext cx="1090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0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8820150" y="2671763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10" name="Rectangle 17"/>
          <p:cNvSpPr>
            <a:spLocks noChangeArrowheads="1"/>
          </p:cNvSpPr>
          <p:nvPr/>
        </p:nvSpPr>
        <p:spPr bwMode="auto">
          <a:xfrm>
            <a:off x="3411538" y="3130550"/>
            <a:ext cx="3413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11" name="Rectangle 18"/>
          <p:cNvSpPr>
            <a:spLocks noChangeArrowheads="1"/>
          </p:cNvSpPr>
          <p:nvPr/>
        </p:nvSpPr>
        <p:spPr bwMode="auto">
          <a:xfrm>
            <a:off x="3411538" y="3187700"/>
            <a:ext cx="2532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Vz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12" name="Rectangle 19"/>
          <p:cNvSpPr>
            <a:spLocks noChangeArrowheads="1"/>
          </p:cNvSpPr>
          <p:nvPr/>
        </p:nvSpPr>
        <p:spPr bwMode="auto">
          <a:xfrm>
            <a:off x="5053013" y="3043238"/>
            <a:ext cx="25400" cy="557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13" name="Rectangle 20"/>
          <p:cNvSpPr>
            <a:spLocks noChangeArrowheads="1"/>
          </p:cNvSpPr>
          <p:nvPr/>
        </p:nvSpPr>
        <p:spPr bwMode="auto">
          <a:xfrm>
            <a:off x="3775075" y="3130550"/>
            <a:ext cx="14414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3775076" y="3187700"/>
            <a:ext cx="10179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" pitchFamily="18" charset="0"/>
              </a:rPr>
              <a:t>Charakteristik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15" name="Rectangle 22"/>
          <p:cNvSpPr>
            <a:spLocks noChangeArrowheads="1"/>
          </p:cNvSpPr>
          <p:nvPr/>
        </p:nvSpPr>
        <p:spPr bwMode="auto">
          <a:xfrm>
            <a:off x="4972050" y="3130550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16" name="Rectangle 23"/>
          <p:cNvSpPr>
            <a:spLocks noChangeArrowheads="1"/>
          </p:cNvSpPr>
          <p:nvPr/>
        </p:nvSpPr>
        <p:spPr bwMode="auto">
          <a:xfrm>
            <a:off x="5211764" y="3130550"/>
            <a:ext cx="9540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17" name="Rectangle 24"/>
          <p:cNvSpPr>
            <a:spLocks noChangeArrowheads="1"/>
          </p:cNvSpPr>
          <p:nvPr/>
        </p:nvSpPr>
        <p:spPr bwMode="auto">
          <a:xfrm>
            <a:off x="5211764" y="3187700"/>
            <a:ext cx="7870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Mantisse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18" name="Rectangle 25"/>
          <p:cNvSpPr>
            <a:spLocks noChangeArrowheads="1"/>
          </p:cNvSpPr>
          <p:nvPr/>
        </p:nvSpPr>
        <p:spPr bwMode="auto">
          <a:xfrm>
            <a:off x="5969000" y="3130550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19" name="Rectangle 26"/>
          <p:cNvSpPr>
            <a:spLocks noChangeArrowheads="1"/>
          </p:cNvSpPr>
          <p:nvPr/>
        </p:nvSpPr>
        <p:spPr bwMode="auto">
          <a:xfrm>
            <a:off x="4797426" y="2667000"/>
            <a:ext cx="6842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20" name="Rectangle 27"/>
          <p:cNvSpPr>
            <a:spLocks noChangeArrowheads="1"/>
          </p:cNvSpPr>
          <p:nvPr/>
        </p:nvSpPr>
        <p:spPr bwMode="auto">
          <a:xfrm>
            <a:off x="4797426" y="2671763"/>
            <a:ext cx="5450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23  22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8221" name="Rectangle 28"/>
          <p:cNvSpPr>
            <a:spLocks noChangeArrowheads="1"/>
          </p:cNvSpPr>
          <p:nvPr/>
        </p:nvSpPr>
        <p:spPr bwMode="auto">
          <a:xfrm>
            <a:off x="5335588" y="2671763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823040" y="527760"/>
              <a:ext cx="7775280" cy="199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4760" y="519120"/>
                <a:ext cx="7793640" cy="201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Darstellbarer Zahlenbereich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None/>
            </a:pPr>
            <a:r>
              <a:rPr lang="de-DE" smtClean="0">
                <a:cs typeface="Times New Roman" pitchFamily="18" charset="0"/>
              </a:rPr>
              <a:t> Format c) normalisierte Gleitkommadarstellung 	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Char char="o"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Char char="o"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Char char="o"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Char char="o"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None/>
            </a:pPr>
            <a:r>
              <a:rPr lang="de-DE" smtClean="0">
                <a:cs typeface="Times New Roman" pitchFamily="18" charset="0"/>
              </a:rPr>
              <a:t>	negative Zahlen:		-(1-2</a:t>
            </a:r>
            <a:r>
              <a:rPr lang="de-DE" baseline="30000" smtClean="0">
                <a:cs typeface="Times New Roman" pitchFamily="18" charset="0"/>
              </a:rPr>
              <a:t>-24</a:t>
            </a:r>
            <a:r>
              <a:rPr lang="de-DE" smtClean="0">
                <a:cs typeface="Times New Roman" pitchFamily="18" charset="0"/>
              </a:rPr>
              <a:t>)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cs typeface="Times New Roman" pitchFamily="18" charset="0"/>
              </a:rPr>
              <a:t>2</a:t>
            </a:r>
            <a:r>
              <a:rPr lang="de-DE" baseline="30000" smtClean="0">
                <a:cs typeface="Times New Roman" pitchFamily="18" charset="0"/>
              </a:rPr>
              <a:t>127 </a:t>
            </a:r>
            <a:r>
              <a:rPr lang="de-DE" smtClean="0">
                <a:cs typeface="Times New Roman" pitchFamily="18" charset="0"/>
              </a:rPr>
              <a:t> ...   -0,5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cs typeface="Times New Roman" pitchFamily="18" charset="0"/>
              </a:rPr>
              <a:t>2</a:t>
            </a:r>
            <a:r>
              <a:rPr lang="de-DE" baseline="30000" smtClean="0">
                <a:cs typeface="Times New Roman" pitchFamily="18" charset="0"/>
              </a:rPr>
              <a:t>-128</a:t>
            </a:r>
            <a:r>
              <a:rPr lang="de-DE" smtClean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None/>
            </a:pPr>
            <a:r>
              <a:rPr lang="de-DE" smtClean="0">
                <a:cs typeface="Times New Roman" pitchFamily="18" charset="0"/>
              </a:rPr>
              <a:t>	positive Zahlen 		0,5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cs typeface="Times New Roman" pitchFamily="18" charset="0"/>
              </a:rPr>
              <a:t>2</a:t>
            </a:r>
            <a:r>
              <a:rPr lang="de-DE" baseline="30000" smtClean="0">
                <a:cs typeface="Times New Roman" pitchFamily="18" charset="0"/>
              </a:rPr>
              <a:t>-128 </a:t>
            </a:r>
            <a:r>
              <a:rPr lang="de-DE" smtClean="0">
                <a:cs typeface="Times New Roman" pitchFamily="18" charset="0"/>
              </a:rPr>
              <a:t> ...   (1-2</a:t>
            </a:r>
            <a:r>
              <a:rPr lang="de-DE" baseline="30000" smtClean="0">
                <a:cs typeface="Times New Roman" pitchFamily="18" charset="0"/>
              </a:rPr>
              <a:t>-24</a:t>
            </a:r>
            <a:r>
              <a:rPr lang="de-DE" smtClean="0">
                <a:cs typeface="Times New Roman" pitchFamily="18" charset="0"/>
              </a:rPr>
              <a:t>)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cs typeface="Times New Roman" pitchFamily="18" charset="0"/>
              </a:rPr>
              <a:t>2</a:t>
            </a:r>
            <a:r>
              <a:rPr lang="de-DE" baseline="30000" smtClean="0">
                <a:cs typeface="Times New Roman" pitchFamily="18" charset="0"/>
              </a:rPr>
              <a:t>127</a:t>
            </a:r>
            <a:endParaRPr lang="de-DE" smtClean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SzPct val="75000"/>
              <a:buFont typeface="Monotype Sorts" pitchFamily="2" charset="2"/>
              <a:buNone/>
            </a:pPr>
            <a:r>
              <a:rPr lang="de-DE" smtClean="0">
                <a:solidFill>
                  <a:srgbClr val="C00000"/>
                </a:solidFill>
                <a:cs typeface="Times New Roman" pitchFamily="18" charset="0"/>
              </a:rPr>
              <a:t>	Die Null kann nicht dargestellt werden!</a:t>
            </a:r>
            <a:endParaRPr lang="de-DE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655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3057525" y="1549400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3143251" y="1901826"/>
            <a:ext cx="5567363" cy="56991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3440113" y="1892301"/>
            <a:ext cx="25400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4" name="Rectangle 7"/>
          <p:cNvSpPr>
            <a:spLocks noChangeArrowheads="1"/>
          </p:cNvSpPr>
          <p:nvPr/>
        </p:nvSpPr>
        <p:spPr bwMode="auto">
          <a:xfrm>
            <a:off x="3108325" y="1549401"/>
            <a:ext cx="349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5" name="Rectangle 8"/>
          <p:cNvSpPr>
            <a:spLocks noChangeArrowheads="1"/>
          </p:cNvSpPr>
          <p:nvPr/>
        </p:nvSpPr>
        <p:spPr bwMode="auto">
          <a:xfrm>
            <a:off x="3108325" y="1554163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31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46" name="Rectangle 9"/>
          <p:cNvSpPr>
            <a:spLocks noChangeArrowheads="1"/>
          </p:cNvSpPr>
          <p:nvPr/>
        </p:nvSpPr>
        <p:spPr bwMode="auto">
          <a:xfrm>
            <a:off x="3324225" y="1554163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47" name="Rectangle 10"/>
          <p:cNvSpPr>
            <a:spLocks noChangeArrowheads="1"/>
          </p:cNvSpPr>
          <p:nvPr/>
        </p:nvSpPr>
        <p:spPr bwMode="auto">
          <a:xfrm>
            <a:off x="3452813" y="1549401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8" name="Rectangle 11"/>
          <p:cNvSpPr>
            <a:spLocks noChangeArrowheads="1"/>
          </p:cNvSpPr>
          <p:nvPr/>
        </p:nvSpPr>
        <p:spPr bwMode="auto">
          <a:xfrm>
            <a:off x="3452813" y="1554163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30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49" name="Rectangle 12"/>
          <p:cNvSpPr>
            <a:spLocks noChangeArrowheads="1"/>
          </p:cNvSpPr>
          <p:nvPr/>
        </p:nvSpPr>
        <p:spPr bwMode="auto">
          <a:xfrm>
            <a:off x="3668713" y="1554163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50" name="Rectangle 13"/>
          <p:cNvSpPr>
            <a:spLocks noChangeArrowheads="1"/>
          </p:cNvSpPr>
          <p:nvPr/>
        </p:nvSpPr>
        <p:spPr bwMode="auto">
          <a:xfrm>
            <a:off x="8521701" y="1524001"/>
            <a:ext cx="2270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51" name="Rectangle 14"/>
          <p:cNvSpPr>
            <a:spLocks noChangeArrowheads="1"/>
          </p:cNvSpPr>
          <p:nvPr/>
        </p:nvSpPr>
        <p:spPr bwMode="auto">
          <a:xfrm>
            <a:off x="8521700" y="1527175"/>
            <a:ext cx="1090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0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52" name="Rectangle 15"/>
          <p:cNvSpPr>
            <a:spLocks noChangeArrowheads="1"/>
          </p:cNvSpPr>
          <p:nvPr/>
        </p:nvSpPr>
        <p:spPr bwMode="auto">
          <a:xfrm>
            <a:off x="8628063" y="1527175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53" name="Rectangle 16"/>
          <p:cNvSpPr>
            <a:spLocks noChangeArrowheads="1"/>
          </p:cNvSpPr>
          <p:nvPr/>
        </p:nvSpPr>
        <p:spPr bwMode="auto">
          <a:xfrm>
            <a:off x="3155950" y="2047875"/>
            <a:ext cx="349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54" name="Rectangle 17"/>
          <p:cNvSpPr>
            <a:spLocks noChangeArrowheads="1"/>
          </p:cNvSpPr>
          <p:nvPr/>
        </p:nvSpPr>
        <p:spPr bwMode="auto">
          <a:xfrm>
            <a:off x="3155950" y="2047875"/>
            <a:ext cx="2532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Vz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55" name="Rectangle 18"/>
          <p:cNvSpPr>
            <a:spLocks noChangeArrowheads="1"/>
          </p:cNvSpPr>
          <p:nvPr/>
        </p:nvSpPr>
        <p:spPr bwMode="auto">
          <a:xfrm>
            <a:off x="3405188" y="2047875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56" name="Freeform 19"/>
          <p:cNvSpPr>
            <a:spLocks/>
          </p:cNvSpPr>
          <p:nvPr/>
        </p:nvSpPr>
        <p:spPr bwMode="auto">
          <a:xfrm>
            <a:off x="4816476" y="1892301"/>
            <a:ext cx="28575" cy="561975"/>
          </a:xfrm>
          <a:custGeom>
            <a:avLst/>
            <a:gdLst>
              <a:gd name="T0" fmla="*/ 2147483647 w 18"/>
              <a:gd name="T1" fmla="*/ 0 h 354"/>
              <a:gd name="T2" fmla="*/ 0 w 18"/>
              <a:gd name="T3" fmla="*/ 0 h 354"/>
              <a:gd name="T4" fmla="*/ 2147483647 w 18"/>
              <a:gd name="T5" fmla="*/ 2147483647 h 354"/>
              <a:gd name="T6" fmla="*/ 2147483647 w 18"/>
              <a:gd name="T7" fmla="*/ 2147483647 h 354"/>
              <a:gd name="T8" fmla="*/ 2147483647 w 18"/>
              <a:gd name="T9" fmla="*/ 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354"/>
              <a:gd name="T17" fmla="*/ 18 w 18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354">
                <a:moveTo>
                  <a:pt x="16" y="0"/>
                </a:moveTo>
                <a:lnTo>
                  <a:pt x="0" y="0"/>
                </a:lnTo>
                <a:lnTo>
                  <a:pt x="2" y="354"/>
                </a:lnTo>
                <a:lnTo>
                  <a:pt x="18" y="354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57" name="Rectangle 20"/>
          <p:cNvSpPr>
            <a:spLocks noChangeArrowheads="1"/>
          </p:cNvSpPr>
          <p:nvPr/>
        </p:nvSpPr>
        <p:spPr bwMode="auto">
          <a:xfrm>
            <a:off x="3525839" y="2047875"/>
            <a:ext cx="1457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58" name="Rectangle 21"/>
          <p:cNvSpPr>
            <a:spLocks noChangeArrowheads="1"/>
          </p:cNvSpPr>
          <p:nvPr/>
        </p:nvSpPr>
        <p:spPr bwMode="auto">
          <a:xfrm>
            <a:off x="3525839" y="2047875"/>
            <a:ext cx="10179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" pitchFamily="18" charset="0"/>
              </a:rPr>
              <a:t>Charakteristik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59" name="Rectangle 22"/>
          <p:cNvSpPr>
            <a:spLocks noChangeArrowheads="1"/>
          </p:cNvSpPr>
          <p:nvPr/>
        </p:nvSpPr>
        <p:spPr bwMode="auto">
          <a:xfrm>
            <a:off x="4729163" y="2047875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60" name="Rectangle 23"/>
          <p:cNvSpPr>
            <a:spLocks noChangeArrowheads="1"/>
          </p:cNvSpPr>
          <p:nvPr/>
        </p:nvSpPr>
        <p:spPr bwMode="auto">
          <a:xfrm>
            <a:off x="4978401" y="2047875"/>
            <a:ext cx="1457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61" name="Rectangle 24"/>
          <p:cNvSpPr>
            <a:spLocks noChangeArrowheads="1"/>
          </p:cNvSpPr>
          <p:nvPr/>
        </p:nvSpPr>
        <p:spPr bwMode="auto">
          <a:xfrm>
            <a:off x="5434013" y="2047875"/>
            <a:ext cx="12471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700">
                <a:solidFill>
                  <a:srgbClr val="000000"/>
                </a:solidFill>
                <a:latin typeface="Times" pitchFamily="18" charset="0"/>
              </a:rPr>
              <a:t>Rest-</a:t>
            </a:r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Mantisse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62" name="Rectangle 25"/>
          <p:cNvSpPr>
            <a:spLocks noChangeArrowheads="1"/>
          </p:cNvSpPr>
          <p:nvPr/>
        </p:nvSpPr>
        <p:spPr bwMode="auto">
          <a:xfrm>
            <a:off x="6196013" y="2047875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63" name="Rectangle 26"/>
          <p:cNvSpPr>
            <a:spLocks noChangeArrowheads="1"/>
          </p:cNvSpPr>
          <p:nvPr/>
        </p:nvSpPr>
        <p:spPr bwMode="auto">
          <a:xfrm>
            <a:off x="4557713" y="1524001"/>
            <a:ext cx="6969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64" name="Rectangle 27"/>
          <p:cNvSpPr>
            <a:spLocks noChangeArrowheads="1"/>
          </p:cNvSpPr>
          <p:nvPr/>
        </p:nvSpPr>
        <p:spPr bwMode="auto">
          <a:xfrm>
            <a:off x="4557714" y="1527175"/>
            <a:ext cx="5450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" pitchFamily="18" charset="0"/>
              </a:rPr>
              <a:t>23  22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65565" name="Rectangle 28"/>
          <p:cNvSpPr>
            <a:spLocks noChangeArrowheads="1"/>
          </p:cNvSpPr>
          <p:nvPr/>
        </p:nvSpPr>
        <p:spPr bwMode="auto">
          <a:xfrm>
            <a:off x="5099050" y="1527175"/>
            <a:ext cx="545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54400" y="1576440"/>
              <a:ext cx="1220760" cy="192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120" y="1572840"/>
                <a:ext cx="1235880" cy="20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Darstellbarer Zahlenbereich</a:t>
            </a:r>
          </a:p>
        </p:txBody>
      </p:sp>
      <p:sp>
        <p:nvSpPr>
          <p:cNvPr id="6656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225800" y="5157788"/>
            <a:ext cx="2732088" cy="341312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6770689" y="5137150"/>
            <a:ext cx="2695575" cy="36195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960938" y="1851026"/>
            <a:ext cx="2862262" cy="32067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6567" name="Group 6"/>
          <p:cNvGrpSpPr>
            <a:grpSpLocks/>
          </p:cNvGrpSpPr>
          <p:nvPr/>
        </p:nvGrpSpPr>
        <p:grpSpPr bwMode="auto">
          <a:xfrm>
            <a:off x="4498975" y="2117726"/>
            <a:ext cx="3721100" cy="104775"/>
            <a:chOff x="1740" y="1300"/>
            <a:chExt cx="2344" cy="66"/>
          </a:xfrm>
        </p:grpSpPr>
        <p:sp>
          <p:nvSpPr>
            <p:cNvPr id="66650" name="Freeform 7"/>
            <p:cNvSpPr>
              <a:spLocks/>
            </p:cNvSpPr>
            <p:nvPr/>
          </p:nvSpPr>
          <p:spPr bwMode="auto">
            <a:xfrm>
              <a:off x="3956" y="1300"/>
              <a:ext cx="128" cy="66"/>
            </a:xfrm>
            <a:custGeom>
              <a:avLst/>
              <a:gdLst>
                <a:gd name="T0" fmla="*/ 128 w 128"/>
                <a:gd name="T1" fmla="*/ 26 h 66"/>
                <a:gd name="T2" fmla="*/ 64 w 128"/>
                <a:gd name="T3" fmla="*/ 46 h 66"/>
                <a:gd name="T4" fmla="*/ 0 w 128"/>
                <a:gd name="T5" fmla="*/ 66 h 66"/>
                <a:gd name="T6" fmla="*/ 0 w 128"/>
                <a:gd name="T7" fmla="*/ 46 h 66"/>
                <a:gd name="T8" fmla="*/ 0 w 128"/>
                <a:gd name="T9" fmla="*/ 26 h 66"/>
                <a:gd name="T10" fmla="*/ 0 w 128"/>
                <a:gd name="T11" fmla="*/ 13 h 66"/>
                <a:gd name="T12" fmla="*/ 0 w 128"/>
                <a:gd name="T13" fmla="*/ 0 h 66"/>
                <a:gd name="T14" fmla="*/ 64 w 128"/>
                <a:gd name="T15" fmla="*/ 13 h 66"/>
                <a:gd name="T16" fmla="*/ 128 w 128"/>
                <a:gd name="T17" fmla="*/ 2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66"/>
                <a:gd name="T29" fmla="*/ 128 w 12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66">
                  <a:moveTo>
                    <a:pt x="128" y="26"/>
                  </a:moveTo>
                  <a:lnTo>
                    <a:pt x="64" y="46"/>
                  </a:lnTo>
                  <a:lnTo>
                    <a:pt x="0" y="66"/>
                  </a:lnTo>
                  <a:lnTo>
                    <a:pt x="0" y="4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1" name="Freeform 8"/>
            <p:cNvSpPr>
              <a:spLocks/>
            </p:cNvSpPr>
            <p:nvPr/>
          </p:nvSpPr>
          <p:spPr bwMode="auto">
            <a:xfrm>
              <a:off x="3956" y="1300"/>
              <a:ext cx="128" cy="66"/>
            </a:xfrm>
            <a:custGeom>
              <a:avLst/>
              <a:gdLst>
                <a:gd name="T0" fmla="*/ 128 w 128"/>
                <a:gd name="T1" fmla="*/ 26 h 66"/>
                <a:gd name="T2" fmla="*/ 0 w 128"/>
                <a:gd name="T3" fmla="*/ 66 h 66"/>
                <a:gd name="T4" fmla="*/ 0 w 128"/>
                <a:gd name="T5" fmla="*/ 26 h 66"/>
                <a:gd name="T6" fmla="*/ 0 w 128"/>
                <a:gd name="T7" fmla="*/ 0 h 66"/>
                <a:gd name="T8" fmla="*/ 128 w 128"/>
                <a:gd name="T9" fmla="*/ 2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66"/>
                <a:gd name="T17" fmla="*/ 128 w 12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66">
                  <a:moveTo>
                    <a:pt x="128" y="26"/>
                  </a:moveTo>
                  <a:lnTo>
                    <a:pt x="0" y="6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52" name="Line 9"/>
            <p:cNvSpPr>
              <a:spLocks noChangeShapeType="1"/>
            </p:cNvSpPr>
            <p:nvPr/>
          </p:nvSpPr>
          <p:spPr bwMode="auto">
            <a:xfrm>
              <a:off x="1740" y="1333"/>
              <a:ext cx="222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568" name="Line 10"/>
          <p:cNvSpPr>
            <a:spLocks noChangeShapeType="1"/>
          </p:cNvSpPr>
          <p:nvPr/>
        </p:nvSpPr>
        <p:spPr bwMode="auto">
          <a:xfrm>
            <a:off x="4960939" y="2043114"/>
            <a:ext cx="1587" cy="276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69" name="Line 11"/>
          <p:cNvSpPr>
            <a:spLocks noChangeShapeType="1"/>
          </p:cNvSpPr>
          <p:nvPr/>
        </p:nvSpPr>
        <p:spPr bwMode="auto">
          <a:xfrm>
            <a:off x="7823200" y="2063751"/>
            <a:ext cx="1588" cy="276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70" name="Rectangle 12"/>
          <p:cNvSpPr>
            <a:spLocks noChangeArrowheads="1"/>
          </p:cNvSpPr>
          <p:nvPr/>
        </p:nvSpPr>
        <p:spPr bwMode="auto">
          <a:xfrm>
            <a:off x="1946275" y="1814513"/>
            <a:ext cx="21800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a)</a:t>
            </a:r>
            <a:endParaRPr lang="en-US" sz="2400">
              <a:latin typeface="Arial" pitchFamily="34" charset="0"/>
            </a:endParaRPr>
          </a:p>
        </p:txBody>
      </p:sp>
      <p:grpSp>
        <p:nvGrpSpPr>
          <p:cNvPr id="66571" name="Group 14"/>
          <p:cNvGrpSpPr>
            <a:grpSpLocks/>
          </p:cNvGrpSpPr>
          <p:nvPr/>
        </p:nvGrpSpPr>
        <p:grpSpPr bwMode="auto">
          <a:xfrm>
            <a:off x="3003551" y="3473450"/>
            <a:ext cx="7045325" cy="128588"/>
            <a:chOff x="798" y="2154"/>
            <a:chExt cx="4438" cy="81"/>
          </a:xfrm>
        </p:grpSpPr>
        <p:sp>
          <p:nvSpPr>
            <p:cNvPr id="66647" name="Freeform 15"/>
            <p:cNvSpPr>
              <a:spLocks/>
            </p:cNvSpPr>
            <p:nvPr/>
          </p:nvSpPr>
          <p:spPr bwMode="auto">
            <a:xfrm>
              <a:off x="5096" y="2154"/>
              <a:ext cx="140" cy="81"/>
            </a:xfrm>
            <a:custGeom>
              <a:avLst/>
              <a:gdLst>
                <a:gd name="T0" fmla="*/ 140 w 140"/>
                <a:gd name="T1" fmla="*/ 40 h 81"/>
                <a:gd name="T2" fmla="*/ 70 w 140"/>
                <a:gd name="T3" fmla="*/ 60 h 81"/>
                <a:gd name="T4" fmla="*/ 0 w 140"/>
                <a:gd name="T5" fmla="*/ 81 h 81"/>
                <a:gd name="T6" fmla="*/ 0 w 140"/>
                <a:gd name="T7" fmla="*/ 60 h 81"/>
                <a:gd name="T8" fmla="*/ 0 w 140"/>
                <a:gd name="T9" fmla="*/ 40 h 81"/>
                <a:gd name="T10" fmla="*/ 0 w 140"/>
                <a:gd name="T11" fmla="*/ 20 h 81"/>
                <a:gd name="T12" fmla="*/ 0 w 140"/>
                <a:gd name="T13" fmla="*/ 0 h 81"/>
                <a:gd name="T14" fmla="*/ 70 w 140"/>
                <a:gd name="T15" fmla="*/ 20 h 81"/>
                <a:gd name="T16" fmla="*/ 140 w 140"/>
                <a:gd name="T17" fmla="*/ 4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81"/>
                <a:gd name="T29" fmla="*/ 140 w 140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81">
                  <a:moveTo>
                    <a:pt x="140" y="40"/>
                  </a:moveTo>
                  <a:lnTo>
                    <a:pt x="70" y="60"/>
                  </a:lnTo>
                  <a:lnTo>
                    <a:pt x="0" y="81"/>
                  </a:lnTo>
                  <a:lnTo>
                    <a:pt x="0" y="60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70" y="20"/>
                  </a:lnTo>
                  <a:lnTo>
                    <a:pt x="14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8" name="Freeform 16"/>
            <p:cNvSpPr>
              <a:spLocks/>
            </p:cNvSpPr>
            <p:nvPr/>
          </p:nvSpPr>
          <p:spPr bwMode="auto">
            <a:xfrm>
              <a:off x="5096" y="2154"/>
              <a:ext cx="140" cy="81"/>
            </a:xfrm>
            <a:custGeom>
              <a:avLst/>
              <a:gdLst>
                <a:gd name="T0" fmla="*/ 140 w 140"/>
                <a:gd name="T1" fmla="*/ 40 h 81"/>
                <a:gd name="T2" fmla="*/ 0 w 140"/>
                <a:gd name="T3" fmla="*/ 81 h 81"/>
                <a:gd name="T4" fmla="*/ 0 w 140"/>
                <a:gd name="T5" fmla="*/ 40 h 81"/>
                <a:gd name="T6" fmla="*/ 0 w 140"/>
                <a:gd name="T7" fmla="*/ 0 h 81"/>
                <a:gd name="T8" fmla="*/ 140 w 140"/>
                <a:gd name="T9" fmla="*/ 4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81"/>
                <a:gd name="T17" fmla="*/ 140 w 14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81">
                  <a:moveTo>
                    <a:pt x="140" y="40"/>
                  </a:moveTo>
                  <a:lnTo>
                    <a:pt x="0" y="81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4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9" name="Line 17"/>
            <p:cNvSpPr>
              <a:spLocks noChangeShapeType="1"/>
            </p:cNvSpPr>
            <p:nvPr/>
          </p:nvSpPr>
          <p:spPr bwMode="auto">
            <a:xfrm>
              <a:off x="798" y="2201"/>
              <a:ext cx="430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572" name="Line 18"/>
          <p:cNvSpPr>
            <a:spLocks noChangeShapeType="1"/>
          </p:cNvSpPr>
          <p:nvPr/>
        </p:nvSpPr>
        <p:spPr bwMode="auto">
          <a:xfrm>
            <a:off x="9466264" y="3421063"/>
            <a:ext cx="1587" cy="2333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73" name="Line 19"/>
          <p:cNvSpPr>
            <a:spLocks noChangeShapeType="1"/>
          </p:cNvSpPr>
          <p:nvPr/>
        </p:nvSpPr>
        <p:spPr bwMode="auto">
          <a:xfrm>
            <a:off x="3243264" y="3421063"/>
            <a:ext cx="1587" cy="2333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74" name="Line 20"/>
          <p:cNvSpPr>
            <a:spLocks noChangeShapeType="1"/>
          </p:cNvSpPr>
          <p:nvPr/>
        </p:nvSpPr>
        <p:spPr bwMode="auto">
          <a:xfrm>
            <a:off x="5957889" y="3441701"/>
            <a:ext cx="1587" cy="233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75" name="Line 21"/>
          <p:cNvSpPr>
            <a:spLocks noChangeShapeType="1"/>
          </p:cNvSpPr>
          <p:nvPr/>
        </p:nvSpPr>
        <p:spPr bwMode="auto">
          <a:xfrm>
            <a:off x="6799264" y="3435351"/>
            <a:ext cx="1587" cy="233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76" name="Rectangle 22"/>
          <p:cNvSpPr>
            <a:spLocks noChangeArrowheads="1"/>
          </p:cNvSpPr>
          <p:nvPr/>
        </p:nvSpPr>
        <p:spPr bwMode="auto">
          <a:xfrm>
            <a:off x="3244850" y="3208338"/>
            <a:ext cx="2713038" cy="341312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77" name="Rectangle 23"/>
          <p:cNvSpPr>
            <a:spLocks noChangeArrowheads="1"/>
          </p:cNvSpPr>
          <p:nvPr/>
        </p:nvSpPr>
        <p:spPr bwMode="auto">
          <a:xfrm>
            <a:off x="6789739" y="3208338"/>
            <a:ext cx="2676525" cy="341312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78" name="Rectangle 24"/>
          <p:cNvSpPr>
            <a:spLocks noChangeArrowheads="1"/>
          </p:cNvSpPr>
          <p:nvPr/>
        </p:nvSpPr>
        <p:spPr bwMode="auto">
          <a:xfrm>
            <a:off x="1928813" y="3128963"/>
            <a:ext cx="21800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b)</a:t>
            </a:r>
            <a:endParaRPr lang="en-US" sz="2400">
              <a:latin typeface="Arial" pitchFamily="34" charset="0"/>
            </a:endParaRPr>
          </a:p>
        </p:txBody>
      </p:sp>
      <p:grpSp>
        <p:nvGrpSpPr>
          <p:cNvPr id="66579" name="Group 26"/>
          <p:cNvGrpSpPr>
            <a:grpSpLocks/>
          </p:cNvGrpSpPr>
          <p:nvPr/>
        </p:nvGrpSpPr>
        <p:grpSpPr bwMode="auto">
          <a:xfrm>
            <a:off x="3003551" y="5424488"/>
            <a:ext cx="7026275" cy="127000"/>
            <a:chOff x="798" y="3383"/>
            <a:chExt cx="4426" cy="80"/>
          </a:xfrm>
        </p:grpSpPr>
        <p:sp>
          <p:nvSpPr>
            <p:cNvPr id="66644" name="Freeform 27"/>
            <p:cNvSpPr>
              <a:spLocks/>
            </p:cNvSpPr>
            <p:nvPr/>
          </p:nvSpPr>
          <p:spPr bwMode="auto">
            <a:xfrm>
              <a:off x="5085" y="3383"/>
              <a:ext cx="139" cy="80"/>
            </a:xfrm>
            <a:custGeom>
              <a:avLst/>
              <a:gdLst>
                <a:gd name="T0" fmla="*/ 139 w 139"/>
                <a:gd name="T1" fmla="*/ 40 h 80"/>
                <a:gd name="T2" fmla="*/ 69 w 139"/>
                <a:gd name="T3" fmla="*/ 60 h 80"/>
                <a:gd name="T4" fmla="*/ 0 w 139"/>
                <a:gd name="T5" fmla="*/ 80 h 80"/>
                <a:gd name="T6" fmla="*/ 0 w 139"/>
                <a:gd name="T7" fmla="*/ 60 h 80"/>
                <a:gd name="T8" fmla="*/ 0 w 139"/>
                <a:gd name="T9" fmla="*/ 40 h 80"/>
                <a:gd name="T10" fmla="*/ 0 w 139"/>
                <a:gd name="T11" fmla="*/ 20 h 80"/>
                <a:gd name="T12" fmla="*/ 0 w 139"/>
                <a:gd name="T13" fmla="*/ 0 h 80"/>
                <a:gd name="T14" fmla="*/ 69 w 139"/>
                <a:gd name="T15" fmla="*/ 20 h 80"/>
                <a:gd name="T16" fmla="*/ 139 w 139"/>
                <a:gd name="T17" fmla="*/ 4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80"/>
                <a:gd name="T29" fmla="*/ 139 w 13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80">
                  <a:moveTo>
                    <a:pt x="139" y="40"/>
                  </a:moveTo>
                  <a:lnTo>
                    <a:pt x="69" y="6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20"/>
                  </a:lnTo>
                  <a:lnTo>
                    <a:pt x="13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5" name="Freeform 28"/>
            <p:cNvSpPr>
              <a:spLocks/>
            </p:cNvSpPr>
            <p:nvPr/>
          </p:nvSpPr>
          <p:spPr bwMode="auto">
            <a:xfrm>
              <a:off x="5085" y="3383"/>
              <a:ext cx="139" cy="80"/>
            </a:xfrm>
            <a:custGeom>
              <a:avLst/>
              <a:gdLst>
                <a:gd name="T0" fmla="*/ 139 w 139"/>
                <a:gd name="T1" fmla="*/ 40 h 80"/>
                <a:gd name="T2" fmla="*/ 0 w 139"/>
                <a:gd name="T3" fmla="*/ 80 h 80"/>
                <a:gd name="T4" fmla="*/ 0 w 139"/>
                <a:gd name="T5" fmla="*/ 40 h 80"/>
                <a:gd name="T6" fmla="*/ 0 w 139"/>
                <a:gd name="T7" fmla="*/ 0 h 80"/>
                <a:gd name="T8" fmla="*/ 139 w 139"/>
                <a:gd name="T9" fmla="*/ 4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80"/>
                <a:gd name="T17" fmla="*/ 139 w 13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80">
                  <a:moveTo>
                    <a:pt x="139" y="40"/>
                  </a:moveTo>
                  <a:lnTo>
                    <a:pt x="0" y="8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6" name="Line 29"/>
            <p:cNvSpPr>
              <a:spLocks noChangeShapeType="1"/>
            </p:cNvSpPr>
            <p:nvPr/>
          </p:nvSpPr>
          <p:spPr bwMode="auto">
            <a:xfrm>
              <a:off x="798" y="3430"/>
              <a:ext cx="429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580" name="Line 30"/>
          <p:cNvSpPr>
            <a:spLocks noChangeShapeType="1"/>
          </p:cNvSpPr>
          <p:nvPr/>
        </p:nvSpPr>
        <p:spPr bwMode="auto">
          <a:xfrm>
            <a:off x="9466264" y="5349875"/>
            <a:ext cx="1587" cy="255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81" name="Line 31"/>
          <p:cNvSpPr>
            <a:spLocks noChangeShapeType="1"/>
          </p:cNvSpPr>
          <p:nvPr/>
        </p:nvSpPr>
        <p:spPr bwMode="auto">
          <a:xfrm>
            <a:off x="3225800" y="5349875"/>
            <a:ext cx="1588" cy="255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82" name="Line 32"/>
          <p:cNvSpPr>
            <a:spLocks noChangeShapeType="1"/>
          </p:cNvSpPr>
          <p:nvPr/>
        </p:nvSpPr>
        <p:spPr bwMode="auto">
          <a:xfrm>
            <a:off x="5957889" y="5372100"/>
            <a:ext cx="1587" cy="25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83" name="Line 33"/>
          <p:cNvSpPr>
            <a:spLocks noChangeShapeType="1"/>
          </p:cNvSpPr>
          <p:nvPr/>
        </p:nvSpPr>
        <p:spPr bwMode="auto">
          <a:xfrm>
            <a:off x="6770689" y="5392738"/>
            <a:ext cx="1587" cy="2333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84" name="Rectangle 34"/>
          <p:cNvSpPr>
            <a:spLocks noChangeArrowheads="1"/>
          </p:cNvSpPr>
          <p:nvPr/>
        </p:nvSpPr>
        <p:spPr bwMode="auto">
          <a:xfrm>
            <a:off x="1946275" y="5100638"/>
            <a:ext cx="20358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c)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66585" name="Rectangle 36"/>
          <p:cNvSpPr>
            <a:spLocks noChangeArrowheads="1"/>
          </p:cNvSpPr>
          <p:nvPr/>
        </p:nvSpPr>
        <p:spPr bwMode="auto">
          <a:xfrm>
            <a:off x="5892800" y="4344988"/>
            <a:ext cx="10611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underflow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66586" name="Rectangle 37"/>
          <p:cNvSpPr>
            <a:spLocks noChangeArrowheads="1"/>
          </p:cNvSpPr>
          <p:nvPr/>
        </p:nvSpPr>
        <p:spPr bwMode="auto">
          <a:xfrm>
            <a:off x="2432050" y="4506913"/>
            <a:ext cx="91050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verflow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66587" name="Rectangle 38"/>
          <p:cNvSpPr>
            <a:spLocks noChangeArrowheads="1"/>
          </p:cNvSpPr>
          <p:nvPr/>
        </p:nvSpPr>
        <p:spPr bwMode="auto">
          <a:xfrm>
            <a:off x="6323013" y="1163638"/>
            <a:ext cx="1570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2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66588" name="Line 39"/>
          <p:cNvSpPr>
            <a:spLocks noChangeShapeType="1"/>
          </p:cNvSpPr>
          <p:nvPr/>
        </p:nvSpPr>
        <p:spPr bwMode="auto">
          <a:xfrm>
            <a:off x="6383339" y="1639888"/>
            <a:ext cx="1587" cy="24114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89" name="Line 40"/>
          <p:cNvSpPr>
            <a:spLocks noChangeShapeType="1"/>
          </p:cNvSpPr>
          <p:nvPr/>
        </p:nvSpPr>
        <p:spPr bwMode="auto">
          <a:xfrm>
            <a:off x="6383339" y="5067301"/>
            <a:ext cx="1587" cy="576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0" name="Rectangle 41"/>
          <p:cNvSpPr>
            <a:spLocks noChangeArrowheads="1"/>
          </p:cNvSpPr>
          <p:nvPr/>
        </p:nvSpPr>
        <p:spPr bwMode="auto">
          <a:xfrm>
            <a:off x="4822825" y="2322513"/>
            <a:ext cx="5017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-2</a:t>
            </a:r>
            <a:r>
              <a:rPr lang="de-DE" sz="2400" baseline="30000">
                <a:solidFill>
                  <a:srgbClr val="000000"/>
                </a:solidFill>
                <a:latin typeface="Arial" pitchFamily="34" charset="0"/>
              </a:rPr>
              <a:t>31</a:t>
            </a:r>
            <a:endParaRPr lang="en-US" sz="2400" baseline="30000">
              <a:latin typeface="Arial" pitchFamily="34" charset="0"/>
            </a:endParaRPr>
          </a:p>
        </p:txBody>
      </p:sp>
      <p:sp>
        <p:nvSpPr>
          <p:cNvPr id="66591" name="Rectangle 42"/>
          <p:cNvSpPr>
            <a:spLocks noChangeArrowheads="1"/>
          </p:cNvSpPr>
          <p:nvPr/>
        </p:nvSpPr>
        <p:spPr bwMode="auto">
          <a:xfrm>
            <a:off x="7564439" y="2322513"/>
            <a:ext cx="673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de-DE" sz="2400" baseline="30000">
                <a:solidFill>
                  <a:srgbClr val="000000"/>
                </a:solidFill>
                <a:latin typeface="Arial" pitchFamily="34" charset="0"/>
              </a:rPr>
              <a:t>31</a:t>
            </a:r>
            <a:r>
              <a:rPr lang="de-DE" sz="2400">
                <a:solidFill>
                  <a:srgbClr val="000000"/>
                </a:solidFill>
                <a:latin typeface="Arial" pitchFamily="34" charset="0"/>
              </a:rPr>
              <a:t>-1</a:t>
            </a:r>
            <a:endParaRPr lang="en-US" sz="2400">
              <a:latin typeface="Arial" pitchFamily="34" charset="0"/>
            </a:endParaRPr>
          </a:p>
        </p:txBody>
      </p:sp>
      <p:grpSp>
        <p:nvGrpSpPr>
          <p:cNvPr id="66592" name="Group 43"/>
          <p:cNvGrpSpPr>
            <a:grpSpLocks/>
          </p:cNvGrpSpPr>
          <p:nvPr/>
        </p:nvGrpSpPr>
        <p:grpSpPr bwMode="auto">
          <a:xfrm>
            <a:off x="9477376" y="5048250"/>
            <a:ext cx="650875" cy="249238"/>
            <a:chOff x="4937" y="3146"/>
            <a:chExt cx="410" cy="157"/>
          </a:xfrm>
        </p:grpSpPr>
        <p:sp>
          <p:nvSpPr>
            <p:cNvPr id="66638" name="Arc 44"/>
            <p:cNvSpPr>
              <a:spLocks/>
            </p:cNvSpPr>
            <p:nvPr/>
          </p:nvSpPr>
          <p:spPr bwMode="auto">
            <a:xfrm>
              <a:off x="5073" y="3146"/>
              <a:ext cx="67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9" name="Arc 45"/>
            <p:cNvSpPr>
              <a:spLocks/>
            </p:cNvSpPr>
            <p:nvPr/>
          </p:nvSpPr>
          <p:spPr bwMode="auto">
            <a:xfrm>
              <a:off x="5140" y="3146"/>
              <a:ext cx="70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0" name="Line 46"/>
            <p:cNvSpPr>
              <a:spLocks noChangeShapeType="1"/>
            </p:cNvSpPr>
            <p:nvPr/>
          </p:nvSpPr>
          <p:spPr bwMode="auto">
            <a:xfrm>
              <a:off x="5210" y="3223"/>
              <a:ext cx="69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1" name="Line 47"/>
            <p:cNvSpPr>
              <a:spLocks noChangeShapeType="1"/>
            </p:cNvSpPr>
            <p:nvPr/>
          </p:nvSpPr>
          <p:spPr bwMode="auto">
            <a:xfrm flipH="1">
              <a:off x="5003" y="3223"/>
              <a:ext cx="70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2" name="Arc 48"/>
            <p:cNvSpPr>
              <a:spLocks/>
            </p:cNvSpPr>
            <p:nvPr/>
          </p:nvSpPr>
          <p:spPr bwMode="auto">
            <a:xfrm>
              <a:off x="4937" y="3222"/>
              <a:ext cx="67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1"/>
                    <a:pt x="9622" y="43"/>
                    <a:pt x="2152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1"/>
                    <a:pt x="9622" y="43"/>
                    <a:pt x="2152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43" name="Arc 49"/>
            <p:cNvSpPr>
              <a:spLocks/>
            </p:cNvSpPr>
            <p:nvPr/>
          </p:nvSpPr>
          <p:spPr bwMode="auto">
            <a:xfrm>
              <a:off x="5280" y="3222"/>
              <a:ext cx="67" cy="81"/>
            </a:xfrm>
            <a:custGeom>
              <a:avLst/>
              <a:gdLst>
                <a:gd name="T0" fmla="*/ 0 w 21679"/>
                <a:gd name="T1" fmla="*/ 0 h 21600"/>
                <a:gd name="T2" fmla="*/ 0 w 21679"/>
                <a:gd name="T3" fmla="*/ 0 h 21600"/>
                <a:gd name="T4" fmla="*/ 0 w 2167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9"/>
                <a:gd name="T10" fmla="*/ 0 h 21600"/>
                <a:gd name="T11" fmla="*/ 21679 w 216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9" h="21600" fill="none" extrusionOk="0">
                  <a:moveTo>
                    <a:pt x="0" y="0"/>
                  </a:moveTo>
                  <a:cubicBezTo>
                    <a:pt x="26" y="0"/>
                    <a:pt x="52" y="-1"/>
                    <a:pt x="79" y="0"/>
                  </a:cubicBezTo>
                  <a:cubicBezTo>
                    <a:pt x="12008" y="0"/>
                    <a:pt x="21679" y="9670"/>
                    <a:pt x="21679" y="21600"/>
                  </a:cubicBezTo>
                </a:path>
                <a:path w="21679" h="21600" stroke="0" extrusionOk="0">
                  <a:moveTo>
                    <a:pt x="0" y="0"/>
                  </a:moveTo>
                  <a:cubicBezTo>
                    <a:pt x="26" y="0"/>
                    <a:pt x="52" y="-1"/>
                    <a:pt x="79" y="0"/>
                  </a:cubicBezTo>
                  <a:cubicBezTo>
                    <a:pt x="12008" y="0"/>
                    <a:pt x="21679" y="9670"/>
                    <a:pt x="21679" y="21600"/>
                  </a:cubicBezTo>
                  <a:lnTo>
                    <a:pt x="79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6593" name="Group 50"/>
          <p:cNvGrpSpPr>
            <a:grpSpLocks/>
          </p:cNvGrpSpPr>
          <p:nvPr/>
        </p:nvGrpSpPr>
        <p:grpSpPr bwMode="auto">
          <a:xfrm>
            <a:off x="2538414" y="5048250"/>
            <a:ext cx="655637" cy="247650"/>
            <a:chOff x="470" y="3187"/>
            <a:chExt cx="413" cy="156"/>
          </a:xfrm>
        </p:grpSpPr>
        <p:sp>
          <p:nvSpPr>
            <p:cNvPr id="66632" name="Arc 51"/>
            <p:cNvSpPr>
              <a:spLocks/>
            </p:cNvSpPr>
            <p:nvPr/>
          </p:nvSpPr>
          <p:spPr bwMode="auto">
            <a:xfrm>
              <a:off x="607" y="3187"/>
              <a:ext cx="70" cy="78"/>
            </a:xfrm>
            <a:custGeom>
              <a:avLst/>
              <a:gdLst>
                <a:gd name="T0" fmla="*/ 0 w 21676"/>
                <a:gd name="T1" fmla="*/ 0 h 21667"/>
                <a:gd name="T2" fmla="*/ 0 w 21676"/>
                <a:gd name="T3" fmla="*/ 0 h 21667"/>
                <a:gd name="T4" fmla="*/ 0 w 21676"/>
                <a:gd name="T5" fmla="*/ 0 h 21667"/>
                <a:gd name="T6" fmla="*/ 0 60000 65536"/>
                <a:gd name="T7" fmla="*/ 0 60000 65536"/>
                <a:gd name="T8" fmla="*/ 0 60000 65536"/>
                <a:gd name="T9" fmla="*/ 0 w 21676"/>
                <a:gd name="T10" fmla="*/ 0 h 21667"/>
                <a:gd name="T11" fmla="*/ 21676 w 21676"/>
                <a:gd name="T12" fmla="*/ 21667 h 216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6" h="21667" fill="none" extrusionOk="0">
                  <a:moveTo>
                    <a:pt x="21675" y="0"/>
                  </a:moveTo>
                  <a:cubicBezTo>
                    <a:pt x="21675" y="22"/>
                    <a:pt x="21676" y="44"/>
                    <a:pt x="21676" y="67"/>
                  </a:cubicBezTo>
                  <a:cubicBezTo>
                    <a:pt x="21676" y="11996"/>
                    <a:pt x="12005" y="21667"/>
                    <a:pt x="76" y="21667"/>
                  </a:cubicBezTo>
                  <a:cubicBezTo>
                    <a:pt x="50" y="21667"/>
                    <a:pt x="25" y="21666"/>
                    <a:pt x="0" y="21666"/>
                  </a:cubicBezTo>
                </a:path>
                <a:path w="21676" h="21667" stroke="0" extrusionOk="0">
                  <a:moveTo>
                    <a:pt x="21675" y="0"/>
                  </a:moveTo>
                  <a:cubicBezTo>
                    <a:pt x="21675" y="22"/>
                    <a:pt x="21676" y="44"/>
                    <a:pt x="21676" y="67"/>
                  </a:cubicBezTo>
                  <a:cubicBezTo>
                    <a:pt x="21676" y="11996"/>
                    <a:pt x="12005" y="21667"/>
                    <a:pt x="76" y="21667"/>
                  </a:cubicBezTo>
                  <a:cubicBezTo>
                    <a:pt x="50" y="21667"/>
                    <a:pt x="25" y="21666"/>
                    <a:pt x="0" y="21666"/>
                  </a:cubicBezTo>
                  <a:lnTo>
                    <a:pt x="76" y="67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3" name="Arc 52"/>
            <p:cNvSpPr>
              <a:spLocks/>
            </p:cNvSpPr>
            <p:nvPr/>
          </p:nvSpPr>
          <p:spPr bwMode="auto">
            <a:xfrm>
              <a:off x="676" y="3187"/>
              <a:ext cx="70" cy="78"/>
            </a:xfrm>
            <a:custGeom>
              <a:avLst/>
              <a:gdLst>
                <a:gd name="T0" fmla="*/ 0 w 21600"/>
                <a:gd name="T1" fmla="*/ 0 h 21668"/>
                <a:gd name="T2" fmla="*/ 0 w 21600"/>
                <a:gd name="T3" fmla="*/ 0 h 21668"/>
                <a:gd name="T4" fmla="*/ 0 w 21600"/>
                <a:gd name="T5" fmla="*/ 0 h 216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68"/>
                <a:gd name="T11" fmla="*/ 21600 w 21600"/>
                <a:gd name="T12" fmla="*/ 21668 h 216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68" fill="none" extrusionOk="0">
                  <a:moveTo>
                    <a:pt x="21600" y="21668"/>
                  </a:moveTo>
                  <a:cubicBezTo>
                    <a:pt x="9670" y="21668"/>
                    <a:pt x="0" y="11997"/>
                    <a:pt x="0" y="68"/>
                  </a:cubicBezTo>
                  <a:cubicBezTo>
                    <a:pt x="-1" y="45"/>
                    <a:pt x="0" y="22"/>
                    <a:pt x="0" y="0"/>
                  </a:cubicBezTo>
                </a:path>
                <a:path w="21600" h="21668" stroke="0" extrusionOk="0">
                  <a:moveTo>
                    <a:pt x="21600" y="21668"/>
                  </a:moveTo>
                  <a:cubicBezTo>
                    <a:pt x="9670" y="21668"/>
                    <a:pt x="0" y="11997"/>
                    <a:pt x="0" y="68"/>
                  </a:cubicBezTo>
                  <a:cubicBezTo>
                    <a:pt x="-1" y="45"/>
                    <a:pt x="0" y="22"/>
                    <a:pt x="0" y="0"/>
                  </a:cubicBezTo>
                  <a:lnTo>
                    <a:pt x="21600" y="68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4" name="Line 53"/>
            <p:cNvSpPr>
              <a:spLocks noChangeShapeType="1"/>
            </p:cNvSpPr>
            <p:nvPr/>
          </p:nvSpPr>
          <p:spPr bwMode="auto">
            <a:xfrm>
              <a:off x="746" y="3263"/>
              <a:ext cx="67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5" name="Line 54"/>
            <p:cNvSpPr>
              <a:spLocks noChangeShapeType="1"/>
            </p:cNvSpPr>
            <p:nvPr/>
          </p:nvSpPr>
          <p:spPr bwMode="auto">
            <a:xfrm flipH="1">
              <a:off x="539" y="3263"/>
              <a:ext cx="67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6" name="Arc 55"/>
            <p:cNvSpPr>
              <a:spLocks/>
            </p:cNvSpPr>
            <p:nvPr/>
          </p:nvSpPr>
          <p:spPr bwMode="auto">
            <a:xfrm>
              <a:off x="470" y="3262"/>
              <a:ext cx="70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0"/>
                    <a:pt x="9624" y="42"/>
                    <a:pt x="2152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0"/>
                    <a:pt x="9624" y="42"/>
                    <a:pt x="2152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7" name="Arc 56"/>
            <p:cNvSpPr>
              <a:spLocks/>
            </p:cNvSpPr>
            <p:nvPr/>
          </p:nvSpPr>
          <p:spPr bwMode="auto">
            <a:xfrm>
              <a:off x="813" y="3262"/>
              <a:ext cx="70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6594" name="Group 57"/>
          <p:cNvGrpSpPr>
            <a:grpSpLocks/>
          </p:cNvGrpSpPr>
          <p:nvPr/>
        </p:nvGrpSpPr>
        <p:grpSpPr bwMode="auto">
          <a:xfrm>
            <a:off x="2538414" y="3986213"/>
            <a:ext cx="655637" cy="254000"/>
            <a:chOff x="470" y="2592"/>
            <a:chExt cx="413" cy="160"/>
          </a:xfrm>
        </p:grpSpPr>
        <p:sp>
          <p:nvSpPr>
            <p:cNvPr id="66626" name="Arc 58"/>
            <p:cNvSpPr>
              <a:spLocks/>
            </p:cNvSpPr>
            <p:nvPr/>
          </p:nvSpPr>
          <p:spPr bwMode="auto">
            <a:xfrm>
              <a:off x="607" y="2671"/>
              <a:ext cx="70" cy="81"/>
            </a:xfrm>
            <a:custGeom>
              <a:avLst/>
              <a:gdLst>
                <a:gd name="T0" fmla="*/ 0 w 21675"/>
                <a:gd name="T1" fmla="*/ 0 h 21600"/>
                <a:gd name="T2" fmla="*/ 0 w 21675"/>
                <a:gd name="T3" fmla="*/ 0 h 21600"/>
                <a:gd name="T4" fmla="*/ 0 w 216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5"/>
                <a:gd name="T10" fmla="*/ 0 h 21600"/>
                <a:gd name="T11" fmla="*/ 21675 w 216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5" h="21600" fill="none" extrusionOk="0">
                  <a:moveTo>
                    <a:pt x="0" y="0"/>
                  </a:moveTo>
                  <a:cubicBezTo>
                    <a:pt x="25" y="0"/>
                    <a:pt x="50" y="-1"/>
                    <a:pt x="75" y="0"/>
                  </a:cubicBezTo>
                  <a:cubicBezTo>
                    <a:pt x="12004" y="0"/>
                    <a:pt x="21675" y="9670"/>
                    <a:pt x="21675" y="21600"/>
                  </a:cubicBezTo>
                </a:path>
                <a:path w="21675" h="21600" stroke="0" extrusionOk="0">
                  <a:moveTo>
                    <a:pt x="0" y="0"/>
                  </a:moveTo>
                  <a:cubicBezTo>
                    <a:pt x="25" y="0"/>
                    <a:pt x="50" y="-1"/>
                    <a:pt x="75" y="0"/>
                  </a:cubicBezTo>
                  <a:cubicBezTo>
                    <a:pt x="12004" y="0"/>
                    <a:pt x="21675" y="9670"/>
                    <a:pt x="21675" y="21600"/>
                  </a:cubicBezTo>
                  <a:lnTo>
                    <a:pt x="75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27" name="Arc 59"/>
            <p:cNvSpPr>
              <a:spLocks/>
            </p:cNvSpPr>
            <p:nvPr/>
          </p:nvSpPr>
          <p:spPr bwMode="auto">
            <a:xfrm>
              <a:off x="676" y="2671"/>
              <a:ext cx="70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28" name="Line 60"/>
            <p:cNvSpPr>
              <a:spLocks noChangeShapeType="1"/>
            </p:cNvSpPr>
            <p:nvPr/>
          </p:nvSpPr>
          <p:spPr bwMode="auto">
            <a:xfrm>
              <a:off x="746" y="2672"/>
              <a:ext cx="67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29" name="Line 61"/>
            <p:cNvSpPr>
              <a:spLocks noChangeShapeType="1"/>
            </p:cNvSpPr>
            <p:nvPr/>
          </p:nvSpPr>
          <p:spPr bwMode="auto">
            <a:xfrm flipH="1">
              <a:off x="539" y="2672"/>
              <a:ext cx="67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0" name="Arc 62"/>
            <p:cNvSpPr>
              <a:spLocks/>
            </p:cNvSpPr>
            <p:nvPr/>
          </p:nvSpPr>
          <p:spPr bwMode="auto">
            <a:xfrm>
              <a:off x="470" y="2592"/>
              <a:ext cx="70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524" y="21599"/>
                  </a:moveTo>
                  <a:cubicBezTo>
                    <a:pt x="9624" y="21557"/>
                    <a:pt x="0" y="11899"/>
                    <a:pt x="0" y="0"/>
                  </a:cubicBezTo>
                </a:path>
                <a:path w="21600" h="21600" stroke="0" extrusionOk="0">
                  <a:moveTo>
                    <a:pt x="21524" y="21599"/>
                  </a:moveTo>
                  <a:cubicBezTo>
                    <a:pt x="9624" y="21557"/>
                    <a:pt x="0" y="1189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1" name="Arc 63"/>
            <p:cNvSpPr>
              <a:spLocks/>
            </p:cNvSpPr>
            <p:nvPr/>
          </p:nvSpPr>
          <p:spPr bwMode="auto">
            <a:xfrm>
              <a:off x="813" y="2592"/>
              <a:ext cx="70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6595" name="Group 64"/>
          <p:cNvGrpSpPr>
            <a:grpSpLocks/>
          </p:cNvGrpSpPr>
          <p:nvPr/>
        </p:nvGrpSpPr>
        <p:grpSpPr bwMode="auto">
          <a:xfrm>
            <a:off x="6040439" y="4886325"/>
            <a:ext cx="693737" cy="249238"/>
            <a:chOff x="2703" y="3146"/>
            <a:chExt cx="437" cy="157"/>
          </a:xfrm>
        </p:grpSpPr>
        <p:sp>
          <p:nvSpPr>
            <p:cNvPr id="66620" name="Arc 65"/>
            <p:cNvSpPr>
              <a:spLocks/>
            </p:cNvSpPr>
            <p:nvPr/>
          </p:nvSpPr>
          <p:spPr bwMode="auto">
            <a:xfrm>
              <a:off x="2849" y="3146"/>
              <a:ext cx="73" cy="77"/>
            </a:xfrm>
            <a:custGeom>
              <a:avLst/>
              <a:gdLst>
                <a:gd name="T0" fmla="*/ 0 w 21675"/>
                <a:gd name="T1" fmla="*/ 0 h 21600"/>
                <a:gd name="T2" fmla="*/ 0 w 21675"/>
                <a:gd name="T3" fmla="*/ 0 h 21600"/>
                <a:gd name="T4" fmla="*/ 0 w 216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5"/>
                <a:gd name="T10" fmla="*/ 0 h 21600"/>
                <a:gd name="T11" fmla="*/ 21675 w 216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5" h="21600" fill="none" extrusionOk="0">
                  <a:moveTo>
                    <a:pt x="21675" y="0"/>
                  </a:moveTo>
                  <a:cubicBezTo>
                    <a:pt x="21675" y="11929"/>
                    <a:pt x="12004" y="21600"/>
                    <a:pt x="75" y="21600"/>
                  </a:cubicBezTo>
                  <a:cubicBezTo>
                    <a:pt x="50" y="21600"/>
                    <a:pt x="25" y="21599"/>
                    <a:pt x="0" y="21599"/>
                  </a:cubicBezTo>
                </a:path>
                <a:path w="21675" h="21600" stroke="0" extrusionOk="0">
                  <a:moveTo>
                    <a:pt x="21675" y="0"/>
                  </a:moveTo>
                  <a:cubicBezTo>
                    <a:pt x="21675" y="11929"/>
                    <a:pt x="12004" y="21600"/>
                    <a:pt x="75" y="21600"/>
                  </a:cubicBezTo>
                  <a:cubicBezTo>
                    <a:pt x="50" y="21600"/>
                    <a:pt x="25" y="21599"/>
                    <a:pt x="0" y="21599"/>
                  </a:cubicBezTo>
                  <a:lnTo>
                    <a:pt x="75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21" name="Arc 66"/>
            <p:cNvSpPr>
              <a:spLocks/>
            </p:cNvSpPr>
            <p:nvPr/>
          </p:nvSpPr>
          <p:spPr bwMode="auto">
            <a:xfrm>
              <a:off x="2921" y="3146"/>
              <a:ext cx="73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22" name="Line 67"/>
            <p:cNvSpPr>
              <a:spLocks noChangeShapeType="1"/>
            </p:cNvSpPr>
            <p:nvPr/>
          </p:nvSpPr>
          <p:spPr bwMode="auto">
            <a:xfrm>
              <a:off x="2994" y="3223"/>
              <a:ext cx="73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23" name="Line 68"/>
            <p:cNvSpPr>
              <a:spLocks noChangeShapeType="1"/>
            </p:cNvSpPr>
            <p:nvPr/>
          </p:nvSpPr>
          <p:spPr bwMode="auto">
            <a:xfrm flipH="1">
              <a:off x="2776" y="3223"/>
              <a:ext cx="72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24" name="Arc 69"/>
            <p:cNvSpPr>
              <a:spLocks/>
            </p:cNvSpPr>
            <p:nvPr/>
          </p:nvSpPr>
          <p:spPr bwMode="auto">
            <a:xfrm>
              <a:off x="2703" y="3222"/>
              <a:ext cx="73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25" name="Arc 70"/>
            <p:cNvSpPr>
              <a:spLocks/>
            </p:cNvSpPr>
            <p:nvPr/>
          </p:nvSpPr>
          <p:spPr bwMode="auto">
            <a:xfrm>
              <a:off x="3067" y="3222"/>
              <a:ext cx="73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6596" name="Group 71"/>
          <p:cNvGrpSpPr>
            <a:grpSpLocks/>
          </p:cNvGrpSpPr>
          <p:nvPr/>
        </p:nvGrpSpPr>
        <p:grpSpPr bwMode="auto">
          <a:xfrm>
            <a:off x="6003925" y="3990975"/>
            <a:ext cx="749300" cy="249238"/>
            <a:chOff x="2668" y="2555"/>
            <a:chExt cx="472" cy="157"/>
          </a:xfrm>
        </p:grpSpPr>
        <p:sp>
          <p:nvSpPr>
            <p:cNvPr id="66614" name="Arc 72"/>
            <p:cNvSpPr>
              <a:spLocks/>
            </p:cNvSpPr>
            <p:nvPr/>
          </p:nvSpPr>
          <p:spPr bwMode="auto">
            <a:xfrm>
              <a:off x="2825" y="2631"/>
              <a:ext cx="78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15" name="Arc 73"/>
            <p:cNvSpPr>
              <a:spLocks/>
            </p:cNvSpPr>
            <p:nvPr/>
          </p:nvSpPr>
          <p:spPr bwMode="auto">
            <a:xfrm>
              <a:off x="2904" y="2631"/>
              <a:ext cx="79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0"/>
                    <a:pt x="9624" y="42"/>
                    <a:pt x="2152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0"/>
                    <a:pt x="9624" y="42"/>
                    <a:pt x="2152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16" name="Line 74"/>
            <p:cNvSpPr>
              <a:spLocks noChangeShapeType="1"/>
            </p:cNvSpPr>
            <p:nvPr/>
          </p:nvSpPr>
          <p:spPr bwMode="auto">
            <a:xfrm>
              <a:off x="2982" y="2632"/>
              <a:ext cx="79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17" name="Line 75"/>
            <p:cNvSpPr>
              <a:spLocks noChangeShapeType="1"/>
            </p:cNvSpPr>
            <p:nvPr/>
          </p:nvSpPr>
          <p:spPr bwMode="auto">
            <a:xfrm flipH="1">
              <a:off x="2747" y="2632"/>
              <a:ext cx="78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18" name="Arc 76"/>
            <p:cNvSpPr>
              <a:spLocks/>
            </p:cNvSpPr>
            <p:nvPr/>
          </p:nvSpPr>
          <p:spPr bwMode="auto">
            <a:xfrm>
              <a:off x="2668" y="2555"/>
              <a:ext cx="79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19" name="Arc 77"/>
            <p:cNvSpPr>
              <a:spLocks/>
            </p:cNvSpPr>
            <p:nvPr/>
          </p:nvSpPr>
          <p:spPr bwMode="auto">
            <a:xfrm>
              <a:off x="3061" y="2555"/>
              <a:ext cx="79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6597" name="Group 78"/>
          <p:cNvGrpSpPr>
            <a:grpSpLocks/>
          </p:cNvGrpSpPr>
          <p:nvPr/>
        </p:nvGrpSpPr>
        <p:grpSpPr bwMode="auto">
          <a:xfrm>
            <a:off x="9477376" y="3986213"/>
            <a:ext cx="650875" cy="254000"/>
            <a:chOff x="4937" y="2592"/>
            <a:chExt cx="410" cy="160"/>
          </a:xfrm>
        </p:grpSpPr>
        <p:sp>
          <p:nvSpPr>
            <p:cNvPr id="66608" name="Arc 79"/>
            <p:cNvSpPr>
              <a:spLocks/>
            </p:cNvSpPr>
            <p:nvPr/>
          </p:nvSpPr>
          <p:spPr bwMode="auto">
            <a:xfrm>
              <a:off x="5073" y="2671"/>
              <a:ext cx="67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09" name="Arc 80"/>
            <p:cNvSpPr>
              <a:spLocks/>
            </p:cNvSpPr>
            <p:nvPr/>
          </p:nvSpPr>
          <p:spPr bwMode="auto">
            <a:xfrm>
              <a:off x="5140" y="2671"/>
              <a:ext cx="70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10" name="Line 81"/>
            <p:cNvSpPr>
              <a:spLocks noChangeShapeType="1"/>
            </p:cNvSpPr>
            <p:nvPr/>
          </p:nvSpPr>
          <p:spPr bwMode="auto">
            <a:xfrm>
              <a:off x="5210" y="2672"/>
              <a:ext cx="69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11" name="Line 82"/>
            <p:cNvSpPr>
              <a:spLocks noChangeShapeType="1"/>
            </p:cNvSpPr>
            <p:nvPr/>
          </p:nvSpPr>
          <p:spPr bwMode="auto">
            <a:xfrm flipH="1">
              <a:off x="5003" y="2672"/>
              <a:ext cx="70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12" name="Arc 83"/>
            <p:cNvSpPr>
              <a:spLocks/>
            </p:cNvSpPr>
            <p:nvPr/>
          </p:nvSpPr>
          <p:spPr bwMode="auto">
            <a:xfrm>
              <a:off x="4937" y="2592"/>
              <a:ext cx="67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520" y="21599"/>
                  </a:moveTo>
                  <a:cubicBezTo>
                    <a:pt x="9621" y="21555"/>
                    <a:pt x="0" y="11898"/>
                    <a:pt x="0" y="0"/>
                  </a:cubicBezTo>
                </a:path>
                <a:path w="21600" h="21600" stroke="0" extrusionOk="0">
                  <a:moveTo>
                    <a:pt x="21520" y="21599"/>
                  </a:moveTo>
                  <a:cubicBezTo>
                    <a:pt x="9621" y="21555"/>
                    <a:pt x="0" y="1189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13" name="Arc 84"/>
            <p:cNvSpPr>
              <a:spLocks/>
            </p:cNvSpPr>
            <p:nvPr/>
          </p:nvSpPr>
          <p:spPr bwMode="auto">
            <a:xfrm>
              <a:off x="5280" y="2592"/>
              <a:ext cx="67" cy="81"/>
            </a:xfrm>
            <a:custGeom>
              <a:avLst/>
              <a:gdLst>
                <a:gd name="T0" fmla="*/ 0 w 21680"/>
                <a:gd name="T1" fmla="*/ 0 h 21600"/>
                <a:gd name="T2" fmla="*/ 0 w 21680"/>
                <a:gd name="T3" fmla="*/ 0 h 21600"/>
                <a:gd name="T4" fmla="*/ 0 w 2168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80"/>
                <a:gd name="T10" fmla="*/ 0 h 21600"/>
                <a:gd name="T11" fmla="*/ 21680 w 2168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0" h="21600" fill="none" extrusionOk="0">
                  <a:moveTo>
                    <a:pt x="21680" y="0"/>
                  </a:moveTo>
                  <a:cubicBezTo>
                    <a:pt x="21680" y="11929"/>
                    <a:pt x="12009" y="21600"/>
                    <a:pt x="80" y="21600"/>
                  </a:cubicBezTo>
                  <a:cubicBezTo>
                    <a:pt x="53" y="21600"/>
                    <a:pt x="26" y="21599"/>
                    <a:pt x="0" y="21599"/>
                  </a:cubicBezTo>
                </a:path>
                <a:path w="21680" h="21600" stroke="0" extrusionOk="0">
                  <a:moveTo>
                    <a:pt x="21680" y="0"/>
                  </a:moveTo>
                  <a:cubicBezTo>
                    <a:pt x="21680" y="11929"/>
                    <a:pt x="12009" y="21600"/>
                    <a:pt x="80" y="21600"/>
                  </a:cubicBezTo>
                  <a:cubicBezTo>
                    <a:pt x="53" y="21600"/>
                    <a:pt x="26" y="21599"/>
                    <a:pt x="0" y="21599"/>
                  </a:cubicBezTo>
                  <a:lnTo>
                    <a:pt x="80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598" name="Text Box 85"/>
          <p:cNvSpPr txBox="1">
            <a:spLocks noChangeArrowheads="1"/>
          </p:cNvSpPr>
          <p:nvPr/>
        </p:nvSpPr>
        <p:spPr bwMode="auto">
          <a:xfrm>
            <a:off x="2530475" y="3595688"/>
            <a:ext cx="163859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</a:rPr>
              <a:t>- (1-2</a:t>
            </a:r>
            <a:r>
              <a:rPr lang="de-DE" sz="2000" baseline="30000">
                <a:latin typeface="Arial" pitchFamily="34" charset="0"/>
              </a:rPr>
              <a:t>-23</a:t>
            </a:r>
            <a:r>
              <a:rPr lang="de-DE" sz="2000">
                <a:latin typeface="Arial" pitchFamily="34" charset="0"/>
              </a:rPr>
              <a:t>)·2</a:t>
            </a:r>
            <a:r>
              <a:rPr lang="de-DE" sz="2000" baseline="30000">
                <a:latin typeface="Arial" pitchFamily="34" charset="0"/>
              </a:rPr>
              <a:t>127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66599" name="Text Box 86"/>
          <p:cNvSpPr txBox="1">
            <a:spLocks noChangeArrowheads="1"/>
          </p:cNvSpPr>
          <p:nvPr/>
        </p:nvSpPr>
        <p:spPr bwMode="auto">
          <a:xfrm>
            <a:off x="8836025" y="3595688"/>
            <a:ext cx="155363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</a:rPr>
              <a:t>(1-2</a:t>
            </a:r>
            <a:r>
              <a:rPr lang="de-DE" sz="2000" baseline="30000">
                <a:latin typeface="Arial" pitchFamily="34" charset="0"/>
              </a:rPr>
              <a:t>-23</a:t>
            </a:r>
            <a:r>
              <a:rPr lang="de-DE" sz="2000">
                <a:latin typeface="Arial" pitchFamily="34" charset="0"/>
              </a:rPr>
              <a:t>) ·2</a:t>
            </a:r>
            <a:r>
              <a:rPr lang="de-DE" sz="2000" baseline="30000">
                <a:latin typeface="Arial" pitchFamily="34" charset="0"/>
              </a:rPr>
              <a:t>127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66600" name="Text Box 87"/>
          <p:cNvSpPr txBox="1">
            <a:spLocks noChangeArrowheads="1"/>
          </p:cNvSpPr>
          <p:nvPr/>
        </p:nvSpPr>
        <p:spPr bwMode="auto">
          <a:xfrm>
            <a:off x="5111750" y="3605213"/>
            <a:ext cx="133562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</a:rPr>
              <a:t>- 0,5 ·2</a:t>
            </a:r>
            <a:r>
              <a:rPr lang="de-DE" sz="2000" baseline="30000">
                <a:latin typeface="Arial" pitchFamily="34" charset="0"/>
              </a:rPr>
              <a:t>-128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66601" name="Text Box 88"/>
          <p:cNvSpPr txBox="1">
            <a:spLocks noChangeArrowheads="1"/>
          </p:cNvSpPr>
          <p:nvPr/>
        </p:nvSpPr>
        <p:spPr bwMode="auto">
          <a:xfrm>
            <a:off x="6378575" y="3595688"/>
            <a:ext cx="132119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</a:rPr>
              <a:t>  0,5 ·2</a:t>
            </a:r>
            <a:r>
              <a:rPr lang="de-DE" sz="2000" baseline="30000">
                <a:latin typeface="Arial" pitchFamily="34" charset="0"/>
              </a:rPr>
              <a:t>-128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66602" name="Text Box 89"/>
          <p:cNvSpPr txBox="1">
            <a:spLocks noChangeArrowheads="1"/>
          </p:cNvSpPr>
          <p:nvPr/>
        </p:nvSpPr>
        <p:spPr bwMode="auto">
          <a:xfrm>
            <a:off x="2568575" y="5614988"/>
            <a:ext cx="163859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</a:rPr>
              <a:t>- (1-2</a:t>
            </a:r>
            <a:r>
              <a:rPr lang="de-DE" sz="2000" baseline="30000">
                <a:latin typeface="Arial" pitchFamily="34" charset="0"/>
              </a:rPr>
              <a:t>-24</a:t>
            </a:r>
            <a:r>
              <a:rPr lang="de-DE" sz="2000">
                <a:latin typeface="Arial" pitchFamily="34" charset="0"/>
              </a:rPr>
              <a:t>)·2</a:t>
            </a:r>
            <a:r>
              <a:rPr lang="de-DE" sz="2000" baseline="30000">
                <a:latin typeface="Arial" pitchFamily="34" charset="0"/>
              </a:rPr>
              <a:t>127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66603" name="Text Box 90"/>
          <p:cNvSpPr txBox="1">
            <a:spLocks noChangeArrowheads="1"/>
          </p:cNvSpPr>
          <p:nvPr/>
        </p:nvSpPr>
        <p:spPr bwMode="auto">
          <a:xfrm>
            <a:off x="8874125" y="5614988"/>
            <a:ext cx="155363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</a:rPr>
              <a:t>(1-2</a:t>
            </a:r>
            <a:r>
              <a:rPr lang="de-DE" sz="2000" baseline="30000">
                <a:latin typeface="Arial" pitchFamily="34" charset="0"/>
              </a:rPr>
              <a:t>-24</a:t>
            </a:r>
            <a:r>
              <a:rPr lang="de-DE" sz="2000">
                <a:latin typeface="Arial" pitchFamily="34" charset="0"/>
              </a:rPr>
              <a:t>) ·2</a:t>
            </a:r>
            <a:r>
              <a:rPr lang="de-DE" sz="2000" baseline="30000">
                <a:latin typeface="Arial" pitchFamily="34" charset="0"/>
              </a:rPr>
              <a:t>127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66604" name="Text Box 91"/>
          <p:cNvSpPr txBox="1">
            <a:spLocks noChangeArrowheads="1"/>
          </p:cNvSpPr>
          <p:nvPr/>
        </p:nvSpPr>
        <p:spPr bwMode="auto">
          <a:xfrm>
            <a:off x="5149850" y="5624513"/>
            <a:ext cx="133562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</a:rPr>
              <a:t>- 0,5 ·2</a:t>
            </a:r>
            <a:r>
              <a:rPr lang="de-DE" sz="2000" baseline="30000">
                <a:latin typeface="Arial" pitchFamily="34" charset="0"/>
              </a:rPr>
              <a:t>-128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66605" name="Text Box 92"/>
          <p:cNvSpPr txBox="1">
            <a:spLocks noChangeArrowheads="1"/>
          </p:cNvSpPr>
          <p:nvPr/>
        </p:nvSpPr>
        <p:spPr bwMode="auto">
          <a:xfrm>
            <a:off x="6416675" y="5614988"/>
            <a:ext cx="132119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</a:rPr>
              <a:t>  0,5 ·2</a:t>
            </a:r>
            <a:r>
              <a:rPr lang="de-DE" sz="2000" baseline="30000">
                <a:latin typeface="Arial" pitchFamily="34" charset="0"/>
              </a:rPr>
              <a:t>-128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66606" name="Rectangle 93"/>
          <p:cNvSpPr>
            <a:spLocks noChangeArrowheads="1"/>
          </p:cNvSpPr>
          <p:nvPr/>
        </p:nvSpPr>
        <p:spPr bwMode="auto">
          <a:xfrm>
            <a:off x="9366250" y="4508500"/>
            <a:ext cx="91050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verflow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66607" name="Rectangle 94"/>
          <p:cNvSpPr>
            <a:spLocks noChangeArrowheads="1"/>
          </p:cNvSpPr>
          <p:nvPr/>
        </p:nvSpPr>
        <p:spPr bwMode="auto">
          <a:xfrm>
            <a:off x="6364288" y="3186114"/>
            <a:ext cx="36512" cy="363537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72160" y="352080"/>
              <a:ext cx="8172720" cy="5945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6760" y="342000"/>
                <a:ext cx="8188560" cy="59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460520" y="5045760"/>
              <a:ext cx="153000" cy="664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1160" y="5036400"/>
                <a:ext cx="171720" cy="68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Charakteristische Zahlen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Um verschiedene Gleitkommadarstellungen miteinander vergleichen zu können, definiert man drei charakteristische Zahlen:</a:t>
            </a:r>
          </a:p>
          <a:p>
            <a:pPr eaLnBrk="1" hangingPunct="1"/>
            <a:endParaRPr lang="de-DE" smtClean="0"/>
          </a:p>
          <a:p>
            <a:pPr lvl="1" eaLnBrk="1" hangingPunct="1"/>
            <a:r>
              <a:rPr lang="de-DE" smtClean="0">
                <a:solidFill>
                  <a:srgbClr val="C00000"/>
                </a:solidFill>
              </a:rPr>
              <a:t>maxreal</a:t>
            </a:r>
            <a:r>
              <a:rPr lang="de-DE" smtClean="0"/>
              <a:t> ist die größte darstellbare normalisierte positive Zahl </a:t>
            </a:r>
          </a:p>
          <a:p>
            <a:pPr eaLnBrk="1" hangingPunct="1"/>
            <a:endParaRPr lang="de-DE" smtClean="0"/>
          </a:p>
          <a:p>
            <a:pPr lvl="1" eaLnBrk="1" hangingPunct="1"/>
            <a:r>
              <a:rPr lang="de-DE" smtClean="0">
                <a:solidFill>
                  <a:srgbClr val="C00000"/>
                </a:solidFill>
              </a:rPr>
              <a:t>minreal</a:t>
            </a:r>
            <a:r>
              <a:rPr lang="de-DE" smtClean="0"/>
              <a:t> ist die kleinste darstellbare normalisierte positive Zahl </a:t>
            </a:r>
          </a:p>
          <a:p>
            <a:pPr eaLnBrk="1" hangingPunct="1"/>
            <a:endParaRPr lang="de-DE" smtClean="0"/>
          </a:p>
          <a:p>
            <a:pPr lvl="1" eaLnBrk="1" hangingPunct="1"/>
            <a:r>
              <a:rPr lang="de-DE" smtClean="0">
                <a:solidFill>
                  <a:srgbClr val="C00000"/>
                </a:solidFill>
              </a:rPr>
              <a:t>smallreal</a:t>
            </a:r>
            <a:r>
              <a:rPr lang="de-DE" smtClean="0"/>
              <a:t> ist die kleinste Zahl, die man zu 1 addieren kann, um einen von 1 verschiedenen Wert zu erhalten. </a:t>
            </a:r>
          </a:p>
          <a:p>
            <a:pPr eaLnBrk="1" hangingPunct="1"/>
            <a:endParaRPr lang="en-US" smtClean="0"/>
          </a:p>
        </p:txBody>
      </p:sp>
      <p:sp>
        <p:nvSpPr>
          <p:cNvPr id="6758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Charakteristische Zahlen – Beispiel 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mtClean="0">
                <a:cs typeface="Times New Roman" pitchFamily="18" charset="0"/>
              </a:rPr>
              <a:t>In Format b) im letzten Beispiel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Tx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Tx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lnSpc>
                <a:spcPct val="10000"/>
              </a:lnSpc>
              <a:spcBef>
                <a:spcPct val="50000"/>
              </a:spcBef>
              <a:buClr>
                <a:schemeClr val="bg1"/>
              </a:buClr>
              <a:buSzTx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Tx/>
            </a:pPr>
            <a:endParaRPr lang="de-DE" smtClean="0">
              <a:solidFill>
                <a:srgbClr val="0000BE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mtClean="0">
                <a:solidFill>
                  <a:srgbClr val="C00000"/>
                </a:solidFill>
                <a:cs typeface="Times New Roman" pitchFamily="18" charset="0"/>
              </a:rPr>
              <a:t>maxreal  =  (1 </a:t>
            </a:r>
            <a:r>
              <a:rPr lang="de-DE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–</a:t>
            </a:r>
            <a:r>
              <a:rPr lang="de-DE" smtClean="0">
                <a:solidFill>
                  <a:srgbClr val="C00000"/>
                </a:solidFill>
                <a:cs typeface="Times New Roman" pitchFamily="18" charset="0"/>
              </a:rPr>
              <a:t> 2</a:t>
            </a:r>
            <a:r>
              <a:rPr lang="de-DE" baseline="30000" smtClean="0">
                <a:solidFill>
                  <a:srgbClr val="C00000"/>
                </a:solidFill>
                <a:cs typeface="Times New Roman" pitchFamily="18" charset="0"/>
              </a:rPr>
              <a:t>-23</a:t>
            </a:r>
            <a:r>
              <a:rPr lang="de-DE" smtClean="0">
                <a:solidFill>
                  <a:srgbClr val="C00000"/>
                </a:solidFill>
                <a:cs typeface="Times New Roman" pitchFamily="18" charset="0"/>
              </a:rPr>
              <a:t>)</a:t>
            </a:r>
            <a:r>
              <a:rPr lang="de-DE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de-DE" baseline="30000" smtClean="0">
                <a:solidFill>
                  <a:srgbClr val="C00000"/>
                </a:solidFill>
                <a:cs typeface="Times New Roman" pitchFamily="18" charset="0"/>
              </a:rPr>
              <a:t>127</a:t>
            </a:r>
            <a:r>
              <a:rPr lang="de-DE" smtClean="0">
                <a:solidFill>
                  <a:srgbClr val="C00000"/>
                </a:solidFill>
              </a:rPr>
              <a:t> 		</a:t>
            </a:r>
            <a:r>
              <a:rPr lang="de-DE" smtClean="0">
                <a:solidFill>
                  <a:srgbClr val="C00000"/>
                </a:solidFill>
                <a:cs typeface="Times New Roman" pitchFamily="18" charset="0"/>
              </a:rPr>
              <a:t>minreal  =  0,5 </a:t>
            </a:r>
            <a:r>
              <a:rPr lang="de-DE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solidFill>
                  <a:srgbClr val="C00000"/>
                </a:solidFill>
                <a:cs typeface="Times New Roman" pitchFamily="18" charset="0"/>
              </a:rPr>
              <a:t> 2</a:t>
            </a:r>
            <a:r>
              <a:rPr lang="de-DE" baseline="30000" smtClean="0">
                <a:solidFill>
                  <a:srgbClr val="C00000"/>
                </a:solidFill>
              </a:rPr>
              <a:t>-128</a:t>
            </a:r>
          </a:p>
          <a:p>
            <a:pPr eaLnBrk="1" hangingPunct="1">
              <a:lnSpc>
                <a:spcPct val="10000"/>
              </a:lnSpc>
              <a:spcBef>
                <a:spcPct val="50000"/>
              </a:spcBef>
              <a:buClr>
                <a:schemeClr val="bg1"/>
              </a:buClr>
              <a:buSzTx/>
            </a:pPr>
            <a:endParaRPr lang="de-DE" smtClean="0"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de-DE" smtClean="0">
                <a:cs typeface="Times New Roman" pitchFamily="18" charset="0"/>
              </a:rPr>
              <a:t>Die Zahl 1 wird normalisiert als 0,5 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de-DE" smtClean="0">
                <a:cs typeface="Times New Roman" pitchFamily="18" charset="0"/>
              </a:rPr>
              <a:t> 2</a:t>
            </a:r>
            <a:r>
              <a:rPr lang="de-DE" baseline="30000" smtClean="0">
                <a:cs typeface="Times New Roman" pitchFamily="18" charset="0"/>
              </a:rPr>
              <a:t>1</a:t>
            </a:r>
            <a:r>
              <a:rPr lang="de-DE" smtClean="0">
                <a:cs typeface="Times New Roman" pitchFamily="18" charset="0"/>
              </a:rPr>
              <a:t> dargestellt.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mtClean="0">
                <a:cs typeface="Times New Roman" pitchFamily="18" charset="0"/>
              </a:rPr>
              <a:t>Die n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ä</a:t>
            </a:r>
            <a:r>
              <a:rPr lang="de-DE" smtClean="0">
                <a:cs typeface="Times New Roman" pitchFamily="18" charset="0"/>
              </a:rPr>
              <a:t>chstgr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öß</a:t>
            </a:r>
            <a:r>
              <a:rPr lang="de-DE" smtClean="0">
                <a:cs typeface="Times New Roman" pitchFamily="18" charset="0"/>
              </a:rPr>
              <a:t>ere darstellbare Zahl hat in der Mantisse zus</a:t>
            </a:r>
            <a:r>
              <a:rPr lang="de-DE" smtClean="0">
                <a:latin typeface="Arial" pitchFamily="34" charset="0"/>
                <a:cs typeface="Times New Roman" pitchFamily="18" charset="0"/>
              </a:rPr>
              <a:t>ä</a:t>
            </a:r>
            <a:r>
              <a:rPr lang="de-DE" smtClean="0">
                <a:cs typeface="Times New Roman" pitchFamily="18" charset="0"/>
              </a:rPr>
              <a:t>tzlich zur 1 in Bit 22 eine 1 in Bit 0.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mtClean="0">
                <a:cs typeface="Times New Roman" pitchFamily="18" charset="0"/>
              </a:rPr>
              <a:t>smallreal = 0,00000000000000000000001</a:t>
            </a:r>
            <a:r>
              <a:rPr lang="en-GB" baseline="-25000" smtClean="0">
                <a:cs typeface="Times New Roman" pitchFamily="18" charset="0"/>
              </a:rPr>
              <a:t>2</a:t>
            </a:r>
            <a:r>
              <a:rPr lang="en-GB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en-GB" smtClean="0">
                <a:cs typeface="Times New Roman" pitchFamily="18" charset="0"/>
              </a:rPr>
              <a:t> 2</a:t>
            </a:r>
            <a:r>
              <a:rPr lang="en-GB" baseline="30000" smtClean="0">
                <a:cs typeface="Times New Roman" pitchFamily="18" charset="0"/>
              </a:rPr>
              <a:t>1</a:t>
            </a:r>
            <a:r>
              <a:rPr lang="en-GB" smtClean="0">
                <a:cs typeface="Times New Roman" pitchFamily="18" charset="0"/>
              </a:rPr>
              <a:t>, </a:t>
            </a:r>
            <a:br>
              <a:rPr lang="en-GB" smtClean="0">
                <a:cs typeface="Times New Roman" pitchFamily="18" charset="0"/>
              </a:rPr>
            </a:br>
            <a:r>
              <a:rPr lang="en-GB" smtClean="0">
                <a:cs typeface="Times New Roman" pitchFamily="18" charset="0"/>
              </a:rPr>
              <a:t>also</a:t>
            </a:r>
            <a:r>
              <a:rPr lang="de-DE" smtClean="0">
                <a:cs typeface="Times New Roman" pitchFamily="18" charset="0"/>
              </a:rPr>
              <a:t> </a:t>
            </a:r>
            <a:r>
              <a:rPr lang="en-GB" smtClean="0">
                <a:cs typeface="Times New Roman" pitchFamily="18" charset="0"/>
              </a:rPr>
              <a:t>smallreal  =  2</a:t>
            </a:r>
            <a:r>
              <a:rPr lang="en-GB" baseline="30000" smtClean="0">
                <a:cs typeface="Times New Roman" pitchFamily="18" charset="0"/>
              </a:rPr>
              <a:t>-23</a:t>
            </a:r>
            <a:r>
              <a:rPr lang="en-GB" smtClean="0">
                <a:latin typeface="Arial" pitchFamily="34" charset="0"/>
                <a:cs typeface="Times New Roman" pitchFamily="18" charset="0"/>
              </a:rPr>
              <a:t>·</a:t>
            </a:r>
            <a:r>
              <a:rPr lang="en-GB" smtClean="0">
                <a:cs typeface="Times New Roman" pitchFamily="18" charset="0"/>
              </a:rPr>
              <a:t> 2</a:t>
            </a:r>
            <a:r>
              <a:rPr lang="en-GB" baseline="30000" smtClean="0">
                <a:cs typeface="Times New Roman" pitchFamily="18" charset="0"/>
              </a:rPr>
              <a:t>1</a:t>
            </a:r>
            <a:r>
              <a:rPr lang="en-GB" smtClean="0">
                <a:cs typeface="Times New Roman" pitchFamily="18" charset="0"/>
              </a:rPr>
              <a:t>=  2</a:t>
            </a:r>
            <a:r>
              <a:rPr lang="en-GB" baseline="30000" smtClean="0">
                <a:cs typeface="Times New Roman" pitchFamily="18" charset="0"/>
              </a:rPr>
              <a:t>-22</a:t>
            </a:r>
            <a:r>
              <a:rPr lang="de-DE" smtClean="0">
                <a:cs typeface="Times New Roman" pitchFamily="18" charset="0"/>
              </a:rPr>
              <a:t> </a:t>
            </a:r>
            <a:endParaRPr lang="en-US" smtClean="0"/>
          </a:p>
        </p:txBody>
      </p:sp>
      <p:sp>
        <p:nvSpPr>
          <p:cNvPr id="6861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3233738" y="1474789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3325814" y="1852613"/>
            <a:ext cx="5889625" cy="601662"/>
          </a:xfrm>
          <a:prstGeom prst="rect">
            <a:avLst/>
          </a:prstGeom>
          <a:solidFill>
            <a:srgbClr val="FFFFFF"/>
          </a:solidFill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3636964" y="1839913"/>
            <a:ext cx="26987" cy="596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3284539" y="1474789"/>
            <a:ext cx="369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3289301" y="1479551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31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3517900" y="1479551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649664" y="1474789"/>
            <a:ext cx="371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20" name="Rectangle 11"/>
          <p:cNvSpPr>
            <a:spLocks noChangeArrowheads="1"/>
          </p:cNvSpPr>
          <p:nvPr/>
        </p:nvSpPr>
        <p:spPr bwMode="auto">
          <a:xfrm>
            <a:off x="3649664" y="1479551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30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21" name="Rectangle 12"/>
          <p:cNvSpPr>
            <a:spLocks noChangeArrowheads="1"/>
          </p:cNvSpPr>
          <p:nvPr/>
        </p:nvSpPr>
        <p:spPr bwMode="auto">
          <a:xfrm>
            <a:off x="3878263" y="1479551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22" name="Rectangle 13"/>
          <p:cNvSpPr>
            <a:spLocks noChangeArrowheads="1"/>
          </p:cNvSpPr>
          <p:nvPr/>
        </p:nvSpPr>
        <p:spPr bwMode="auto">
          <a:xfrm>
            <a:off x="9013826" y="144780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23" name="Rectangle 14"/>
          <p:cNvSpPr>
            <a:spLocks noChangeArrowheads="1"/>
          </p:cNvSpPr>
          <p:nvPr/>
        </p:nvSpPr>
        <p:spPr bwMode="auto">
          <a:xfrm>
            <a:off x="9013826" y="1452564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24" name="Rectangle 15"/>
          <p:cNvSpPr>
            <a:spLocks noChangeArrowheads="1"/>
          </p:cNvSpPr>
          <p:nvPr/>
        </p:nvSpPr>
        <p:spPr bwMode="auto">
          <a:xfrm>
            <a:off x="9128125" y="1452564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25" name="Rectangle 16"/>
          <p:cNvSpPr>
            <a:spLocks noChangeArrowheads="1"/>
          </p:cNvSpPr>
          <p:nvPr/>
        </p:nvSpPr>
        <p:spPr bwMode="auto">
          <a:xfrm>
            <a:off x="3357563" y="2030414"/>
            <a:ext cx="2388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Vz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26" name="Rectangle 17"/>
          <p:cNvSpPr>
            <a:spLocks noChangeArrowheads="1"/>
          </p:cNvSpPr>
          <p:nvPr/>
        </p:nvSpPr>
        <p:spPr bwMode="auto">
          <a:xfrm>
            <a:off x="5095876" y="1839913"/>
            <a:ext cx="28575" cy="596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27" name="Rectangle 18"/>
          <p:cNvSpPr>
            <a:spLocks noChangeArrowheads="1"/>
          </p:cNvSpPr>
          <p:nvPr/>
        </p:nvSpPr>
        <p:spPr bwMode="auto">
          <a:xfrm>
            <a:off x="3746501" y="2030414"/>
            <a:ext cx="1241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Charakteristik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28" name="Rectangle 19"/>
          <p:cNvSpPr>
            <a:spLocks noChangeArrowheads="1"/>
          </p:cNvSpPr>
          <p:nvPr/>
        </p:nvSpPr>
        <p:spPr bwMode="auto">
          <a:xfrm>
            <a:off x="5284788" y="2030414"/>
            <a:ext cx="81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Mantisse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29" name="Rectangle 20"/>
          <p:cNvSpPr>
            <a:spLocks noChangeArrowheads="1"/>
          </p:cNvSpPr>
          <p:nvPr/>
        </p:nvSpPr>
        <p:spPr bwMode="auto">
          <a:xfrm>
            <a:off x="4821239" y="1447800"/>
            <a:ext cx="73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30" name="Rectangle 21"/>
          <p:cNvSpPr>
            <a:spLocks noChangeArrowheads="1"/>
          </p:cNvSpPr>
          <p:nvPr/>
        </p:nvSpPr>
        <p:spPr bwMode="auto">
          <a:xfrm>
            <a:off x="4821238" y="1452564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23  22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68631" name="Rectangle 22"/>
          <p:cNvSpPr>
            <a:spLocks noChangeArrowheads="1"/>
          </p:cNvSpPr>
          <p:nvPr/>
        </p:nvSpPr>
        <p:spPr bwMode="auto">
          <a:xfrm>
            <a:off x="5399088" y="1452564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000"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56080" y="993960"/>
              <a:ext cx="6994080" cy="4763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6720" y="984600"/>
                <a:ext cx="7012800" cy="4781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Ungenauigkeiten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Die Differenz zwischen zwei aufeinanderfolgenden Zahlen wächst bei Gleitkomma-Zahlen exponentiell mit der Größe der Zahlen, während sie bei Festkomma-Zahlen konstant ist.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Bei der Darstellung großer Zahlen ergibt sich damit auch eine hohe Ungenauigkeit.</a:t>
            </a:r>
          </a:p>
          <a:p>
            <a:pPr eaLnBrk="1" hangingPunct="1"/>
            <a:endParaRPr lang="de-DE" smtClean="0">
              <a:sym typeface="Monotype Sorts" pitchFamily="2" charset="2"/>
            </a:endParaRPr>
          </a:p>
          <a:p>
            <a:pPr eaLnBrk="1" hangingPunct="1"/>
            <a:r>
              <a:rPr lang="de-DE" smtClean="0">
                <a:solidFill>
                  <a:srgbClr val="C00000"/>
                </a:solidFill>
                <a:sym typeface="Monotype Sorts" pitchFamily="2" charset="2"/>
              </a:rPr>
              <a:t>Die Gesetzmäßigkeiten, die für reelle Zahlen gelten, werden für Maschinendarstellungen verletzt!</a:t>
            </a:r>
            <a:r>
              <a:rPr lang="de-DE" smtClean="0">
                <a:solidFill>
                  <a:schemeClr val="accent2"/>
                </a:solidFill>
                <a:sym typeface="Monotype Sorts" pitchFamily="2" charset="2"/>
              </a:rPr>
              <a:t/>
            </a:r>
            <a:br>
              <a:rPr lang="de-DE" smtClean="0">
                <a:solidFill>
                  <a:schemeClr val="accent2"/>
                </a:solidFill>
                <a:sym typeface="Monotype Sorts" pitchFamily="2" charset="2"/>
              </a:rPr>
            </a:br>
            <a:r>
              <a:rPr lang="de-DE" smtClean="0">
                <a:sym typeface="Monotype Sorts" pitchFamily="2" charset="2"/>
              </a:rPr>
              <a:t>(auch wenn diese Zahlen in einer höheren Programmiersprache oft </a:t>
            </a:r>
            <a:r>
              <a:rPr lang="de-DE" b="1" smtClean="0">
                <a:latin typeface="Courier New" pitchFamily="49" charset="0"/>
                <a:sym typeface="Monotype Sorts" pitchFamily="2" charset="2"/>
              </a:rPr>
              <a:t>real</a:t>
            </a:r>
            <a:r>
              <a:rPr lang="de-DE" smtClean="0">
                <a:sym typeface="Monotype Sorts" pitchFamily="2" charset="2"/>
              </a:rPr>
              <a:t> heißen). </a:t>
            </a:r>
          </a:p>
          <a:p>
            <a:pPr eaLnBrk="1" hangingPunct="1"/>
            <a:endParaRPr lang="en-US" smtClean="0"/>
          </a:p>
        </p:txBody>
      </p:sp>
      <p:sp>
        <p:nvSpPr>
          <p:cNvPr id="6963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Anforderungen an Zahlensysteme</a:t>
            </a:r>
          </a:p>
        </p:txBody>
      </p:sp>
      <p:sp>
        <p:nvSpPr>
          <p:cNvPr id="317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Positive und negative Zahlen eines Intervalls [-x : y] sollen dargestellt werden können</a:t>
            </a:r>
          </a:p>
          <a:p>
            <a:endParaRPr lang="de-DE" dirty="0" smtClean="0"/>
          </a:p>
          <a:p>
            <a:r>
              <a:rPr lang="de-DE" dirty="0" smtClean="0"/>
              <a:t>Es sollen etwa gleich viele positive wie negative Zahlen darstellbar sein</a:t>
            </a:r>
          </a:p>
          <a:p>
            <a:endParaRPr lang="de-DE" dirty="0" smtClean="0"/>
          </a:p>
          <a:p>
            <a:r>
              <a:rPr lang="de-DE" dirty="0" smtClean="0"/>
              <a:t>Die Darstellung sollte eindeutig sein</a:t>
            </a:r>
          </a:p>
          <a:p>
            <a:endParaRPr lang="de-DE" dirty="0" smtClean="0"/>
          </a:p>
          <a:p>
            <a:r>
              <a:rPr lang="de-DE" dirty="0" smtClean="0"/>
              <a:t>Die Darstellung sollte die Durchführung von Rechenoperationen erlauben bzw. vereinfachen</a:t>
            </a:r>
          </a:p>
          <a:p>
            <a:pPr lvl="1"/>
            <a:r>
              <a:rPr lang="de-DE" dirty="0" smtClean="0"/>
              <a:t>Römische Zahlen</a:t>
            </a:r>
          </a:p>
          <a:p>
            <a:pPr lvl="1"/>
            <a:r>
              <a:rPr lang="de-DE" dirty="0" smtClean="0"/>
              <a:t>Chinesische Zahlen</a:t>
            </a:r>
          </a:p>
          <a:p>
            <a:pPr lvl="1"/>
            <a:r>
              <a:rPr lang="de-DE" dirty="0" smtClean="0"/>
              <a:t>Arabische Zahlen</a:t>
            </a:r>
          </a:p>
          <a:p>
            <a:endParaRPr lang="de-DE" dirty="0" smtClean="0"/>
          </a:p>
        </p:txBody>
      </p:sp>
      <p:sp>
        <p:nvSpPr>
          <p:cNvPr id="3174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Ungenauigkeiten</a:t>
            </a:r>
          </a:p>
        </p:txBody>
      </p:sp>
      <p:sp>
        <p:nvSpPr>
          <p:cNvPr id="9221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33575" y="1643063"/>
          <a:ext cx="83248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Chart" r:id="rId4" imgW="9832680" imgH="1293840" progId="Excel.Sheet.8">
                  <p:embed/>
                </p:oleObj>
              </mc:Choice>
              <mc:Fallback>
                <p:oleObj name="Chart" r:id="rId4" imgW="9832680" imgH="129384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1643063"/>
                        <a:ext cx="832485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928814" y="4110039"/>
          <a:ext cx="83343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Chart" r:id="rId6" imgW="9843840" imgH="1305000" progId="Excel.Sheet.8">
                  <p:embed/>
                </p:oleObj>
              </mc:Choice>
              <mc:Fallback>
                <p:oleObj name="Chart" r:id="rId6" imgW="9843840" imgH="1305000" progId="Excel.Sheet.8">
                  <p:embed/>
                  <p:pic>
                    <p:nvPicPr>
                      <p:cNvPr id="0" name="Object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4" y="4110039"/>
                        <a:ext cx="833437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feld 5"/>
          <p:cNvSpPr txBox="1">
            <a:spLocks noChangeArrowheads="1"/>
          </p:cNvSpPr>
          <p:nvPr/>
        </p:nvSpPr>
        <p:spPr bwMode="auto">
          <a:xfrm>
            <a:off x="8239126" y="5857876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200" i="1"/>
              <a:t>Source: </a:t>
            </a:r>
            <a:r>
              <a:rPr lang="en-US" sz="1200" i="1"/>
              <a:t>Computer Systems: A Programmer's Perspective</a:t>
            </a:r>
            <a:endParaRPr lang="de-DE" sz="1200" i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5226840" y="1263960"/>
              <a:ext cx="6302520" cy="3683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17480" y="1254600"/>
                <a:ext cx="6321240" cy="370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Das Assoziativgesetz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dirty="0" smtClean="0"/>
              <a:t> gilt selbst dann nicht unbedingt, wenn kein </a:t>
            </a:r>
            <a:r>
              <a:rPr lang="de-DE" dirty="0" err="1" smtClean="0"/>
              <a:t>overflow</a:t>
            </a:r>
            <a:r>
              <a:rPr lang="de-DE" dirty="0" smtClean="0"/>
              <a:t> oder </a:t>
            </a:r>
            <a:r>
              <a:rPr lang="de-DE" dirty="0" err="1" smtClean="0"/>
              <a:t>underflow</a:t>
            </a:r>
            <a:r>
              <a:rPr lang="de-DE" dirty="0" smtClean="0"/>
              <a:t> auftritt. </a:t>
            </a:r>
          </a:p>
          <a:p>
            <a:pPr eaLnBrk="1" hangingPunct="1"/>
            <a:endParaRPr lang="de-DE" dirty="0" smtClean="0"/>
          </a:p>
          <a:p>
            <a:pPr marL="134540" lvl="1" indent="0" eaLnBrk="1" hangingPunct="1">
              <a:buNone/>
            </a:pPr>
            <a:r>
              <a:rPr lang="de-DE" dirty="0" smtClean="0"/>
              <a:t>z.B.: 	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= 1;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smallreal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e-DE" dirty="0" smtClean="0"/>
              <a:t> </a:t>
            </a:r>
          </a:p>
          <a:p>
            <a:pPr eaLnBrk="1" hangingPunct="1"/>
            <a:endParaRPr lang="fr-FR" dirty="0" smtClean="0">
              <a:sym typeface="Monotype Sorts" pitchFamily="2" charset="2"/>
            </a:endParaRPr>
          </a:p>
          <a:p>
            <a:pPr marL="134540" lvl="1" indent="0" eaLnBrk="1" hangingPunct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(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 +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) +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z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 	=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 	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(1 +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smallreal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/2) +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smallreal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/2 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		= 	1                           +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smallreal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/2 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		=  	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 </a:t>
            </a:r>
          </a:p>
          <a:p>
            <a:pPr eaLnBrk="1" hangingPunct="1"/>
            <a:endParaRPr lang="de-DE" dirty="0" smtClean="0">
              <a:sym typeface="Monotype Sorts" pitchFamily="2" charset="2"/>
            </a:endParaRPr>
          </a:p>
          <a:p>
            <a:pPr marL="134540" lvl="1" indent="0" eaLnBrk="1" hangingPunct="1">
              <a:buNone/>
            </a:pPr>
            <a:r>
              <a:rPr lang="de-DE" dirty="0" smtClean="0">
                <a:sym typeface="Monotype Sorts" pitchFamily="2" charset="2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 + (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 +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z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) 	=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	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1 +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smallreal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/2 +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smallreal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/2)</a:t>
            </a:r>
          </a:p>
          <a:p>
            <a:pPr marL="134540" lvl="1" indent="0" eaLnBrk="1" hangingPunct="1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		= 	1 +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smallreal</a:t>
            </a:r>
            <a:endParaRPr lang="en-GB" dirty="0" smtClean="0">
              <a:latin typeface="Times New Roman" pitchFamily="18" charset="0"/>
              <a:cs typeface="Times New Roman" pitchFamily="18" charset="0"/>
              <a:sym typeface="Monotype Sorts" pitchFamily="2" charset="2"/>
            </a:endParaRPr>
          </a:p>
          <a:p>
            <a:pPr marL="134540" lvl="1" indent="0" eaLnBrk="1" hangingPunct="1">
              <a:buNone/>
            </a:pP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		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Monotype Sorts" pitchFamily="2" charset="2"/>
              </a:rPr>
              <a:t> 	1 </a:t>
            </a:r>
            <a:endParaRPr lang="de-DE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Monotype Sorts" pitchFamily="2" charset="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065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15800" y="2501640"/>
              <a:ext cx="4352760" cy="2211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440" y="2492280"/>
                <a:ext cx="4371480" cy="2229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IEEE-P 754-Floating-Point-Standard</a:t>
            </a:r>
            <a:br>
              <a:rPr lang="de-DE" dirty="0"/>
            </a:br>
            <a:endParaRPr lang="de-DE" dirty="0" smtClean="0"/>
          </a:p>
        </p:txBody>
      </p:sp>
      <p:sp>
        <p:nvSpPr>
          <p:cNvPr id="7168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7168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Normierung (IEEE-Standard) 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C00000"/>
                </a:solidFill>
              </a:rPr>
              <a:t>IEEE-P 754-Floating-Point-Standard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In vielen Programmiersprachen lassen sich Gleitkomma-Zahlen mit verschiedener Genauigkeit darstellen</a:t>
            </a:r>
          </a:p>
          <a:p>
            <a:pPr lvl="1" eaLnBrk="1" hangingPunct="1"/>
            <a:r>
              <a:rPr lang="en-GB" dirty="0" err="1" smtClean="0"/>
              <a:t>z.B</a:t>
            </a:r>
            <a:r>
              <a:rPr lang="en-GB" dirty="0" smtClean="0"/>
              <a:t>. in C:	float</a:t>
            </a:r>
            <a:br>
              <a:rPr lang="en-GB" dirty="0" smtClean="0"/>
            </a:br>
            <a:r>
              <a:rPr lang="en-GB" dirty="0" smtClean="0"/>
              <a:t>		double</a:t>
            </a:r>
            <a:br>
              <a:rPr lang="en-GB" dirty="0" smtClean="0"/>
            </a:br>
            <a:r>
              <a:rPr lang="en-GB" dirty="0" smtClean="0"/>
              <a:t>		long double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>
                <a:sym typeface="Monotype Sorts" pitchFamily="2" charset="2"/>
              </a:rPr>
              <a:t>D</a:t>
            </a:r>
            <a:r>
              <a:rPr lang="de-DE" dirty="0" smtClean="0"/>
              <a:t>er IEEE-Standard definiert mehrere Darstellungsformen</a:t>
            </a:r>
          </a:p>
          <a:p>
            <a:pPr lvl="1" eaLnBrk="1" hangingPunct="1"/>
            <a:r>
              <a:rPr lang="de-DE" dirty="0" smtClean="0"/>
              <a:t>	</a:t>
            </a:r>
            <a:r>
              <a:rPr lang="en-GB" dirty="0" smtClean="0"/>
              <a:t>IEEE single:		32 Bit</a:t>
            </a:r>
            <a:br>
              <a:rPr lang="en-GB" dirty="0" smtClean="0"/>
            </a:br>
            <a:r>
              <a:rPr lang="en-GB" dirty="0" smtClean="0"/>
              <a:t>	IEEE double:		64 Bit</a:t>
            </a:r>
            <a:br>
              <a:rPr lang="en-GB" dirty="0" smtClean="0"/>
            </a:br>
            <a:r>
              <a:rPr lang="en-GB" dirty="0" smtClean="0"/>
              <a:t>	IEEE extended:		80 Bit</a:t>
            </a:r>
            <a:r>
              <a:rPr lang="de-DE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27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IEEE-P 754-Floating-Point-Standard</a:t>
            </a:r>
            <a:r>
              <a:rPr lang="de-DE" smtClean="0"/>
              <a:t> </a:t>
            </a:r>
          </a:p>
        </p:txBody>
      </p:sp>
      <p:sp>
        <p:nvSpPr>
          <p:cNvPr id="7373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3333751" y="1684339"/>
            <a:ext cx="5591175" cy="492125"/>
          </a:xfrm>
          <a:prstGeom prst="rect">
            <a:avLst/>
          </a:prstGeom>
          <a:solidFill>
            <a:srgbClr val="FFFFFF"/>
          </a:solidFill>
          <a:ln w="301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33" name="Line 4"/>
          <p:cNvSpPr>
            <a:spLocks noChangeShapeType="1"/>
          </p:cNvSpPr>
          <p:nvPr/>
        </p:nvSpPr>
        <p:spPr bwMode="auto">
          <a:xfrm>
            <a:off x="3659189" y="1689101"/>
            <a:ext cx="1587" cy="498475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34" name="Line 5"/>
          <p:cNvSpPr>
            <a:spLocks noChangeShapeType="1"/>
          </p:cNvSpPr>
          <p:nvPr/>
        </p:nvSpPr>
        <p:spPr bwMode="auto">
          <a:xfrm>
            <a:off x="5541964" y="1689101"/>
            <a:ext cx="1587" cy="498475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3348038" y="1778000"/>
            <a:ext cx="2837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Vz</a:t>
            </a:r>
            <a:endParaRPr lang="en-US" sz="1900">
              <a:latin typeface="Arial" pitchFamily="34" charset="0"/>
            </a:endParaRPr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3751264" y="1778000"/>
            <a:ext cx="14939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Charakteristik</a:t>
            </a:r>
            <a:endParaRPr lang="en-US" sz="1900">
              <a:latin typeface="Arial" pitchFamily="34" charset="0"/>
            </a:endParaRPr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6561138" y="1778000"/>
            <a:ext cx="9778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Mantisse</a:t>
            </a:r>
            <a:endParaRPr lang="en-US" sz="1900">
              <a:latin typeface="Arial" pitchFamily="34" charset="0"/>
            </a:endParaRPr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8753476" y="136525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5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5635626" y="136525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500">
                <a:solidFill>
                  <a:srgbClr val="000000"/>
                </a:solidFill>
                <a:latin typeface="Arial" pitchFamily="34" charset="0"/>
              </a:rPr>
              <a:t>22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5141914" y="136525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500">
                <a:solidFill>
                  <a:srgbClr val="000000"/>
                </a:solidFill>
                <a:latin typeface="Arial" pitchFamily="34" charset="0"/>
              </a:rPr>
              <a:t>23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3751264" y="136525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500">
                <a:solidFill>
                  <a:srgbClr val="000000"/>
                </a:solidFill>
                <a:latin typeface="Arial" pitchFamily="34" charset="0"/>
              </a:rPr>
              <a:t>30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3349626" y="136525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500">
                <a:solidFill>
                  <a:srgbClr val="000000"/>
                </a:solidFill>
                <a:latin typeface="Arial" pitchFamily="34" charset="0"/>
              </a:rPr>
              <a:t>31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4152900" y="2212976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8 Bit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6499225" y="2233614"/>
            <a:ext cx="6810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23 Bit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45" name="Rectangle 16"/>
          <p:cNvSpPr>
            <a:spLocks noChangeArrowheads="1"/>
          </p:cNvSpPr>
          <p:nvPr/>
        </p:nvSpPr>
        <p:spPr bwMode="auto">
          <a:xfrm>
            <a:off x="2000251" y="3863975"/>
            <a:ext cx="8220075" cy="471488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46" name="Line 17"/>
          <p:cNvSpPr>
            <a:spLocks noChangeShapeType="1"/>
          </p:cNvSpPr>
          <p:nvPr/>
        </p:nvSpPr>
        <p:spPr bwMode="auto">
          <a:xfrm>
            <a:off x="2316164" y="3862389"/>
            <a:ext cx="1587" cy="4730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47" name="Line 18"/>
          <p:cNvSpPr>
            <a:spLocks noChangeShapeType="1"/>
          </p:cNvSpPr>
          <p:nvPr/>
        </p:nvSpPr>
        <p:spPr bwMode="auto">
          <a:xfrm>
            <a:off x="3951289" y="3862389"/>
            <a:ext cx="1587" cy="4730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48" name="Rectangle 19"/>
          <p:cNvSpPr>
            <a:spLocks noChangeArrowheads="1"/>
          </p:cNvSpPr>
          <p:nvPr/>
        </p:nvSpPr>
        <p:spPr bwMode="auto">
          <a:xfrm>
            <a:off x="2057401" y="360680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500">
                <a:solidFill>
                  <a:srgbClr val="000000"/>
                </a:solidFill>
                <a:latin typeface="Arial" pitchFamily="34" charset="0"/>
              </a:rPr>
              <a:t>63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49" name="Rectangle 20"/>
          <p:cNvSpPr>
            <a:spLocks noChangeArrowheads="1"/>
          </p:cNvSpPr>
          <p:nvPr/>
        </p:nvSpPr>
        <p:spPr bwMode="auto">
          <a:xfrm>
            <a:off x="2782889" y="4325938"/>
            <a:ext cx="60548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11 Bit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50" name="Rectangle 21"/>
          <p:cNvSpPr>
            <a:spLocks noChangeArrowheads="1"/>
          </p:cNvSpPr>
          <p:nvPr/>
        </p:nvSpPr>
        <p:spPr bwMode="auto">
          <a:xfrm>
            <a:off x="6370639" y="4305300"/>
            <a:ext cx="6235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52 Bit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51" name="Rectangle 22"/>
          <p:cNvSpPr>
            <a:spLocks noChangeArrowheads="1"/>
          </p:cNvSpPr>
          <p:nvPr/>
        </p:nvSpPr>
        <p:spPr bwMode="auto">
          <a:xfrm>
            <a:off x="2374901" y="360680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500">
                <a:solidFill>
                  <a:srgbClr val="000000"/>
                </a:solidFill>
                <a:latin typeface="Arial" pitchFamily="34" charset="0"/>
              </a:rPr>
              <a:t>62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52" name="Rectangle 23"/>
          <p:cNvSpPr>
            <a:spLocks noChangeArrowheads="1"/>
          </p:cNvSpPr>
          <p:nvPr/>
        </p:nvSpPr>
        <p:spPr bwMode="auto">
          <a:xfrm>
            <a:off x="3646489" y="360680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500">
                <a:solidFill>
                  <a:srgbClr val="000000"/>
                </a:solidFill>
                <a:latin typeface="Arial" pitchFamily="34" charset="0"/>
              </a:rPr>
              <a:t>52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53" name="Rectangle 24"/>
          <p:cNvSpPr>
            <a:spLocks noChangeArrowheads="1"/>
          </p:cNvSpPr>
          <p:nvPr/>
        </p:nvSpPr>
        <p:spPr bwMode="auto">
          <a:xfrm>
            <a:off x="4010026" y="3606800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500">
                <a:solidFill>
                  <a:srgbClr val="000000"/>
                </a:solidFill>
                <a:latin typeface="Arial" pitchFamily="34" charset="0"/>
              </a:rPr>
              <a:t>51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54" name="Rectangle 25"/>
          <p:cNvSpPr>
            <a:spLocks noChangeArrowheads="1"/>
          </p:cNvSpPr>
          <p:nvPr/>
        </p:nvSpPr>
        <p:spPr bwMode="auto">
          <a:xfrm>
            <a:off x="10004426" y="360680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5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55" name="Rectangle 26"/>
          <p:cNvSpPr>
            <a:spLocks noChangeArrowheads="1"/>
          </p:cNvSpPr>
          <p:nvPr/>
        </p:nvSpPr>
        <p:spPr bwMode="auto">
          <a:xfrm>
            <a:off x="2011363" y="3914775"/>
            <a:ext cx="2837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Vz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56" name="Rectangle 27"/>
          <p:cNvSpPr>
            <a:spLocks noChangeArrowheads="1"/>
          </p:cNvSpPr>
          <p:nvPr/>
        </p:nvSpPr>
        <p:spPr bwMode="auto">
          <a:xfrm>
            <a:off x="2397126" y="3914775"/>
            <a:ext cx="14939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Charakteristik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57" name="Rectangle 28"/>
          <p:cNvSpPr>
            <a:spLocks noChangeArrowheads="1"/>
          </p:cNvSpPr>
          <p:nvPr/>
        </p:nvSpPr>
        <p:spPr bwMode="auto">
          <a:xfrm>
            <a:off x="6234113" y="3914775"/>
            <a:ext cx="9778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Mantisse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73758" name="Text Box 29"/>
          <p:cNvSpPr txBox="1">
            <a:spLocks noChangeArrowheads="1"/>
          </p:cNvSpPr>
          <p:nvPr/>
        </p:nvSpPr>
        <p:spPr bwMode="auto">
          <a:xfrm>
            <a:off x="3741738" y="5432426"/>
            <a:ext cx="4711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>
                <a:latin typeface="Arial" pitchFamily="34" charset="0"/>
                <a:cs typeface="Times New Roman" pitchFamily="18" charset="0"/>
              </a:rPr>
              <a:t>Maschinenformate des IEEE-Standards</a:t>
            </a:r>
            <a:r>
              <a:rPr lang="de-DE" sz="200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Eigenschaften des IEEE-P 754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000"/>
              <a:t>Die Basis </a:t>
            </a:r>
            <a:r>
              <a:rPr lang="de-DE" sz="20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000"/>
              <a:t> ist gleich 2. </a:t>
            </a:r>
          </a:p>
          <a:p>
            <a:pPr eaLnBrk="1" hangingPunct="1"/>
            <a:endParaRPr lang="de-DE" sz="2000"/>
          </a:p>
          <a:p>
            <a:pPr eaLnBrk="1" hangingPunct="1"/>
            <a:r>
              <a:rPr lang="de-DE" sz="2000"/>
              <a:t>Das erste Bit der Mantisse wird implizit zu 1 angenommen, wenn die Charakteristik nicht nur Nullen enthält. </a:t>
            </a:r>
          </a:p>
          <a:p>
            <a:pPr eaLnBrk="1" hangingPunct="1"/>
            <a:endParaRPr lang="de-DE" sz="2000"/>
          </a:p>
          <a:p>
            <a:pPr eaLnBrk="1" hangingPunct="1"/>
            <a:r>
              <a:rPr lang="de-DE" sz="2000">
                <a:solidFill>
                  <a:srgbClr val="C00000"/>
                </a:solidFill>
              </a:rPr>
              <a:t>Normalisierung</a:t>
            </a:r>
            <a:r>
              <a:rPr lang="de-DE" sz="2000"/>
              <a:t>: das erste Bit der Mantisse (die implizite 1) steht vor dem Komma. </a:t>
            </a:r>
          </a:p>
          <a:p>
            <a:pPr eaLnBrk="1" hangingPunct="1"/>
            <a:endParaRPr lang="de-DE" sz="2000"/>
          </a:p>
          <a:p>
            <a:pPr eaLnBrk="1" hangingPunct="1"/>
            <a:r>
              <a:rPr lang="de-DE" sz="2000"/>
              <a:t>Ist die Charakteristik gleich 0, entspricht dies dem gleichen Exponenten wie die Charakteristik 1. </a:t>
            </a:r>
          </a:p>
          <a:p>
            <a:pPr eaLnBrk="1" hangingPunct="1"/>
            <a:endParaRPr lang="de-DE" sz="2000"/>
          </a:p>
          <a:p>
            <a:pPr eaLnBrk="1" hangingPunct="1"/>
            <a:r>
              <a:rPr lang="de-DE" sz="2000"/>
              <a:t>Das erste Bit der Mantisse wird aber dann explizit dargestellt 	</a:t>
            </a:r>
          </a:p>
          <a:p>
            <a:pPr eaLnBrk="1" hangingPunct="1"/>
            <a:endParaRPr lang="de-DE" sz="2000"/>
          </a:p>
          <a:p>
            <a:pPr eaLnBrk="1" hangingPunct="1"/>
            <a:r>
              <a:rPr lang="de-DE" sz="2000">
                <a:solidFill>
                  <a:srgbClr val="C00000"/>
                </a:solidFill>
              </a:rPr>
              <a:t>Auch die Null ist darstellbar</a:t>
            </a:r>
          </a:p>
          <a:p>
            <a:pPr eaLnBrk="1" hangingPunct="1"/>
            <a:endParaRPr lang="en-US" sz="2000"/>
          </a:p>
        </p:txBody>
      </p:sp>
      <p:sp>
        <p:nvSpPr>
          <p:cNvPr id="747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190720" y="2257200"/>
              <a:ext cx="3432240" cy="313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1360" y="2247840"/>
                <a:ext cx="3450960" cy="315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Eigenschaften des IEEE-P 754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Sind alle Bits der Charakteristik gleich 1, signalisiert dies eine Ausnahmesituation.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Wenn zusätzlich die Mantisse gleich Null ist, wird die Situation „overflow“ (bzw. die „Zahl“ ± </a:t>
            </a:r>
            <a:r>
              <a:rPr lang="de-DE" smtClean="0">
                <a:sym typeface="Symbol" pitchFamily="18" charset="2"/>
              </a:rPr>
              <a:t> </a:t>
            </a:r>
            <a:r>
              <a:rPr lang="de-DE" smtClean="0"/>
              <a:t>) kodiert.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Dies erlaubt es dem Prozessor, eine Fehlerbehandlung einzuleiten.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Intern arbeiten Rechner nach dem IEEE-Standard mit 80 Bit, um Rundungsfehler unwahrscheinlicher zu machen. </a:t>
            </a:r>
          </a:p>
          <a:p>
            <a:pPr eaLnBrk="1" hangingPunct="1"/>
            <a:endParaRPr lang="en-US" smtClean="0"/>
          </a:p>
        </p:txBody>
      </p:sp>
      <p:sp>
        <p:nvSpPr>
          <p:cNvPr id="757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Zusammenfassung der Parameter des IEEE-P 754</a:t>
            </a:r>
          </a:p>
        </p:txBody>
      </p:sp>
      <p:sp>
        <p:nvSpPr>
          <p:cNvPr id="76803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273426" y="2130425"/>
          <a:ext cx="5465007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Parameter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Single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Double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Bits Gesamt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Bits Mantisse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23(+1)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52(+1)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Bits </a:t>
                      </a:r>
                      <a:r>
                        <a:rPr lang="de-DE" baseline="0" dirty="0" smtClean="0"/>
                        <a:t>Charakteristik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Exponent Bias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+127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+1023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</a:t>
                      </a:r>
                      <a:r>
                        <a:rPr lang="de-DE" baseline="-25000" dirty="0" err="1" smtClean="0"/>
                        <a:t>max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+127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+1023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r>
                        <a:rPr lang="de-DE" baseline="-25000" dirty="0" smtClean="0"/>
                        <a:t>min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-126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-1022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Legende mit Linie 2 5"/>
          <p:cNvSpPr>
            <a:spLocks/>
          </p:cNvSpPr>
          <p:nvPr/>
        </p:nvSpPr>
        <p:spPr bwMode="auto">
          <a:xfrm>
            <a:off x="3238500" y="5487989"/>
            <a:ext cx="3162300" cy="369887"/>
          </a:xfrm>
          <a:prstGeom prst="borderCallout2">
            <a:avLst>
              <a:gd name="adj1" fmla="val -5019"/>
              <a:gd name="adj2" fmla="val 50347"/>
              <a:gd name="adj3" fmla="val -153565"/>
              <a:gd name="adj4" fmla="val 58167"/>
              <a:gd name="adj5" fmla="val -408412"/>
              <a:gd name="adj6" fmla="val 92611"/>
            </a:avLst>
          </a:prstGeom>
          <a:solidFill>
            <a:srgbClr val="FFC000"/>
          </a:solidFill>
          <a:ln w="25400" algn="ctr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spAutoFit/>
          </a:bodyPr>
          <a:lstStyle/>
          <a:p>
            <a:r>
              <a:rPr lang="de-DE"/>
              <a:t>Bias ist 2</a:t>
            </a:r>
            <a:r>
              <a:rPr lang="de-DE" baseline="30000"/>
              <a:t>n-1</a:t>
            </a:r>
            <a:r>
              <a:rPr lang="de-DE"/>
              <a:t>-1 anstatt 2</a:t>
            </a:r>
            <a:r>
              <a:rPr lang="de-DE" baseline="30000"/>
              <a:t>n-1</a:t>
            </a:r>
            <a:endParaRPr lang="de-DE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Zusammenfassung des 64-Bit-IEEE-Formats</a:t>
            </a:r>
          </a:p>
        </p:txBody>
      </p:sp>
      <p:sp>
        <p:nvSpPr>
          <p:cNvPr id="7782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77828" name="Line 3"/>
          <p:cNvSpPr>
            <a:spLocks noChangeShapeType="1"/>
          </p:cNvSpPr>
          <p:nvPr/>
        </p:nvSpPr>
        <p:spPr bwMode="auto">
          <a:xfrm>
            <a:off x="2528889" y="1231900"/>
            <a:ext cx="20526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2528889" y="5295900"/>
            <a:ext cx="20526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0" name="Line 5"/>
          <p:cNvSpPr>
            <a:spLocks noChangeShapeType="1"/>
          </p:cNvSpPr>
          <p:nvPr/>
        </p:nvSpPr>
        <p:spPr bwMode="auto">
          <a:xfrm>
            <a:off x="2528888" y="1231901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9561513" y="1231901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9561513" y="4714876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>
            <a:off x="9561513" y="4135439"/>
            <a:ext cx="0" cy="5794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>
            <a:off x="4581525" y="1231900"/>
            <a:ext cx="497998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5" name="Line 10"/>
          <p:cNvSpPr>
            <a:spLocks noChangeShapeType="1"/>
          </p:cNvSpPr>
          <p:nvPr/>
        </p:nvSpPr>
        <p:spPr bwMode="auto">
          <a:xfrm>
            <a:off x="2528888" y="1812925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6" name="Line 11"/>
          <p:cNvSpPr>
            <a:spLocks noChangeShapeType="1"/>
          </p:cNvSpPr>
          <p:nvPr/>
        </p:nvSpPr>
        <p:spPr bwMode="auto">
          <a:xfrm>
            <a:off x="9561513" y="1812925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7" name="Line 12"/>
          <p:cNvSpPr>
            <a:spLocks noChangeShapeType="1"/>
          </p:cNvSpPr>
          <p:nvPr/>
        </p:nvSpPr>
        <p:spPr bwMode="auto">
          <a:xfrm>
            <a:off x="2528888" y="2392364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8" name="Line 13"/>
          <p:cNvSpPr>
            <a:spLocks noChangeShapeType="1"/>
          </p:cNvSpPr>
          <p:nvPr/>
        </p:nvSpPr>
        <p:spPr bwMode="auto">
          <a:xfrm>
            <a:off x="9561513" y="2392364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9" name="Line 14"/>
          <p:cNvSpPr>
            <a:spLocks noChangeShapeType="1"/>
          </p:cNvSpPr>
          <p:nvPr/>
        </p:nvSpPr>
        <p:spPr bwMode="auto">
          <a:xfrm>
            <a:off x="2528888" y="2973389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40" name="Line 15"/>
          <p:cNvSpPr>
            <a:spLocks noChangeShapeType="1"/>
          </p:cNvSpPr>
          <p:nvPr/>
        </p:nvSpPr>
        <p:spPr bwMode="auto">
          <a:xfrm>
            <a:off x="9561513" y="2973389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2528888" y="3554414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9561513" y="3554414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43" name="Line 18"/>
          <p:cNvSpPr>
            <a:spLocks noChangeShapeType="1"/>
          </p:cNvSpPr>
          <p:nvPr/>
        </p:nvSpPr>
        <p:spPr bwMode="auto">
          <a:xfrm>
            <a:off x="2528888" y="4135439"/>
            <a:ext cx="0" cy="5794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44" name="Line 19"/>
          <p:cNvSpPr>
            <a:spLocks noChangeShapeType="1"/>
          </p:cNvSpPr>
          <p:nvPr/>
        </p:nvSpPr>
        <p:spPr bwMode="auto">
          <a:xfrm>
            <a:off x="2528888" y="4714876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45" name="Line 20"/>
          <p:cNvSpPr>
            <a:spLocks noChangeShapeType="1"/>
          </p:cNvSpPr>
          <p:nvPr/>
        </p:nvSpPr>
        <p:spPr bwMode="auto">
          <a:xfrm>
            <a:off x="4581525" y="5295900"/>
            <a:ext cx="497998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39" name="Tabelle 38"/>
          <p:cNvGraphicFramePr>
            <a:graphicFrameLocks noGrp="1"/>
          </p:cNvGraphicFramePr>
          <p:nvPr/>
        </p:nvGraphicFramePr>
        <p:xfrm>
          <a:off x="1811338" y="1287463"/>
          <a:ext cx="8568000" cy="428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Charakter.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Zahlenwert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Bemerkung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/>
                        <a:t>0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(-1)</a:t>
                      </a:r>
                      <a:r>
                        <a:rPr lang="de-DE" sz="2000" baseline="30000" dirty="0" err="1" smtClean="0"/>
                        <a:t>Vz</a:t>
                      </a:r>
                      <a:r>
                        <a:rPr lang="de-DE" sz="2000" dirty="0" smtClean="0"/>
                        <a:t> 0,Mantisse · 2 </a:t>
                      </a:r>
                      <a:r>
                        <a:rPr lang="de-DE" sz="2000" baseline="30000" dirty="0" smtClean="0"/>
                        <a:t>-1022</a:t>
                      </a:r>
                      <a:endParaRPr lang="de-DE" sz="2000" baseline="30000" dirty="0" smtClean="0"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aseline="30000" dirty="0" smtClean="0">
                        <a:latin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/>
                        <a:t>1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(-1)</a:t>
                      </a:r>
                      <a:r>
                        <a:rPr lang="de-DE" sz="2000" baseline="30000" dirty="0" err="1" smtClean="0"/>
                        <a:t>Vz</a:t>
                      </a:r>
                      <a:r>
                        <a:rPr lang="de-DE" sz="2000" dirty="0" smtClean="0"/>
                        <a:t> 1,Mantisse · 2 </a:t>
                      </a:r>
                      <a:r>
                        <a:rPr lang="de-DE" sz="2000" baseline="30000" dirty="0" smtClean="0"/>
                        <a:t>-1022</a:t>
                      </a:r>
                      <a:endParaRPr lang="de-DE" sz="2000" baseline="30000" dirty="0" smtClean="0">
                        <a:latin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aseline="30000" dirty="0" smtClean="0">
                        <a:latin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/>
                        <a:t>…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(-1)</a:t>
                      </a:r>
                      <a:r>
                        <a:rPr lang="de-DE" sz="2000" baseline="30000" dirty="0" err="1" smtClean="0"/>
                        <a:t>Vz</a:t>
                      </a:r>
                      <a:r>
                        <a:rPr lang="de-DE" sz="2000" dirty="0" smtClean="0"/>
                        <a:t> 1,Mantisse · 2 </a:t>
                      </a:r>
                      <a:r>
                        <a:rPr lang="de-DE" sz="2000" baseline="30000" dirty="0" smtClean="0"/>
                        <a:t>Charakteristik – 1023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/>
                        <a:t>2046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(-1)</a:t>
                      </a:r>
                      <a:r>
                        <a:rPr lang="de-DE" sz="2000" baseline="30000" dirty="0" err="1" smtClean="0"/>
                        <a:t>Vz</a:t>
                      </a:r>
                      <a:r>
                        <a:rPr lang="de-DE" sz="2000" dirty="0" smtClean="0"/>
                        <a:t> 1,Mantisse · 2 </a:t>
                      </a:r>
                      <a:r>
                        <a:rPr lang="de-DE" sz="2000" baseline="30000" dirty="0" smtClean="0"/>
                        <a:t>1023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/>
                        <a:t>2047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Mantisse = 0: (-1)</a:t>
                      </a:r>
                      <a:r>
                        <a:rPr lang="de-DE" sz="2000" baseline="30000" dirty="0" err="1" smtClean="0"/>
                        <a:t>Vz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800" dirty="0" smtClean="0">
                          <a:sym typeface="Symbol" pitchFamily="18" charset="2"/>
                        </a:rPr>
                        <a:t>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Overflow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/>
                        <a:t>2047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Mantisse </a:t>
                      </a:r>
                      <a:r>
                        <a:rPr lang="en-GB" sz="2000" dirty="0" smtClean="0">
                          <a:sym typeface="Symbol" pitchFamily="18" charset="2"/>
                        </a:rPr>
                        <a:t></a:t>
                      </a:r>
                      <a:r>
                        <a:rPr lang="en-GB" sz="2000" dirty="0" smtClean="0">
                          <a:sym typeface="Monotype Sorts" pitchFamily="2" charset="2"/>
                        </a:rPr>
                        <a:t> 0:  </a:t>
                      </a:r>
                      <a:r>
                        <a:rPr lang="en-GB" sz="2000" dirty="0" err="1" smtClean="0">
                          <a:sym typeface="Monotype Sorts" pitchFamily="2" charset="2"/>
                        </a:rPr>
                        <a:t>NaN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Monotype Sorts" pitchFamily="2" charset="2"/>
                        </a:rPr>
                        <a:t>Not a number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12440" y="1471320"/>
              <a:ext cx="3183840" cy="4131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3080" y="1461960"/>
                <a:ext cx="3202560" cy="414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Literatur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IEEE Computer Society:</a:t>
            </a:r>
          </a:p>
          <a:p>
            <a:pPr lvl="1" eaLnBrk="1" hangingPunct="1"/>
            <a:r>
              <a:rPr lang="de-DE" smtClean="0"/>
              <a:t>IEEE Standard for Binary Floating-Point Arithmetic ANSI/IEEE Standard 754-1985, SIGPLAN Notices, Vol. 22, No. 2, pp 9-25, 1978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D. Goldberg: </a:t>
            </a:r>
          </a:p>
          <a:p>
            <a:pPr lvl="1" eaLnBrk="1" hangingPunct="1"/>
            <a:r>
              <a:rPr lang="de-DE" smtClean="0"/>
              <a:t>What every computer scientist should know about floating point arithmetic, ACM Computing Surveys, Vol. 13, No. 1, pp. 5-48,1991</a:t>
            </a:r>
          </a:p>
          <a:p>
            <a:pPr eaLnBrk="1" hangingPunct="1"/>
            <a:endParaRPr lang="en-US" smtClean="0"/>
          </a:p>
        </p:txBody>
      </p:sp>
      <p:sp>
        <p:nvSpPr>
          <p:cNvPr id="788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Zahlensysteme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dirty="0" smtClean="0"/>
              <a:t>Gängigste Form: </a:t>
            </a:r>
            <a:r>
              <a:rPr lang="de-DE" dirty="0" smtClean="0">
                <a:solidFill>
                  <a:srgbClr val="C00000"/>
                </a:solidFill>
              </a:rPr>
              <a:t>Stellenwertsysteme</a:t>
            </a: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/>
              <a:t>Zahlendarstellung in Form einer Reihe von Ziffern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dirty="0" smtClean="0"/>
              <a:t>, wobei das Dezimalkomma rechts von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dirty="0" smtClean="0"/>
              <a:t> platziert sei: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de-DE" sz="24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400" baseline="-25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baseline="-25000" dirty="0" smtClean="0"/>
              <a:t>		</a:t>
            </a:r>
            <a:r>
              <a:rPr lang="de-DE" dirty="0" smtClean="0"/>
              <a:t>z.B.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1234</a:t>
            </a:r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567</a:t>
            </a:r>
            <a:endParaRPr lang="de-DE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/>
              <a:t>Jeder Position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dirty="0" smtClean="0"/>
              <a:t> der Ziffernreihe ist ein Stellenwert zugeordnet, der eine Potenz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dirty="0" smtClean="0"/>
              <a:t> der Basis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dirty="0" smtClean="0"/>
              <a:t> des Zahlensystems ist.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200" i="1" dirty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lang="de-DE" dirty="0" smtClean="0"/>
              <a:t>-näres Zahlensystem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 smtClean="0"/>
              <a:t>Der Wert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dirty="0" smtClean="0"/>
              <a:t> der Zahl ergibt sich dann als Summe der Werte aller Einzelstellen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dirty="0" smtClean="0"/>
              <a:t>:</a:t>
            </a:r>
            <a:r>
              <a:rPr lang="de-DE" sz="2600" dirty="0">
                <a:latin typeface="Times" pitchFamily="18" charset="0"/>
              </a:rPr>
              <a:t> </a:t>
            </a:r>
          </a:p>
        </p:txBody>
      </p:sp>
      <p:sp>
        <p:nvSpPr>
          <p:cNvPr id="1027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27263" y="5500688"/>
          <a:ext cx="75120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Formel" r:id="rId5" imgW="4127400" imgH="431640" progId="Equation.3">
                  <p:embed/>
                </p:oleObj>
              </mc:Choice>
              <mc:Fallback>
                <p:oleObj name="Formel" r:id="rId5" imgW="41274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5500688"/>
                        <a:ext cx="75120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Rundung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IEEE Standard Forderung: </a:t>
            </a:r>
          </a:p>
          <a:p>
            <a:pPr lvl="1" eaLnBrk="1" hangingPunct="1"/>
            <a:r>
              <a:rPr lang="de-DE" smtClean="0"/>
              <a:t>Das Ergebnis, das man durch eine arithmetische Operation mit dem Rechner erhält, soll dasselbe sein, als wenn man exakt rechnet und anschließend entsprechend eines geeigneten Modus rundet. 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IEEE Standard definiert vier Rundungsmodi: </a:t>
            </a:r>
          </a:p>
          <a:p>
            <a:pPr lvl="1" eaLnBrk="1" hangingPunct="1"/>
            <a:r>
              <a:rPr lang="de-DE" smtClean="0"/>
              <a:t>Rundung zum nächstliegenden Gleitkommawert:</a:t>
            </a:r>
          </a:p>
          <a:p>
            <a:pPr lvl="2" eaLnBrk="1" hangingPunct="1"/>
            <a:r>
              <a:rPr lang="de-DE" smtClean="0"/>
              <a:t>Falls der Abstand zu zwei Gleitkommawerten gleich ist, wird zu jenem Wert gerundet, dessen niederwertigste Stelle eine gerade Ziffer ist („round-to-even“-Regel) </a:t>
            </a:r>
          </a:p>
          <a:p>
            <a:pPr lvl="1" eaLnBrk="1" hangingPunct="1"/>
            <a:r>
              <a:rPr lang="de-DE" smtClean="0"/>
              <a:t>Rundung zum nächsten Gleitkommawert in Richtung 0</a:t>
            </a:r>
          </a:p>
          <a:p>
            <a:pPr lvl="1" eaLnBrk="1" hangingPunct="1"/>
            <a:r>
              <a:rPr lang="de-DE" smtClean="0"/>
              <a:t>Rundung zum nächsten Gleitkommawert in Richtung +</a:t>
            </a:r>
            <a:r>
              <a:rPr lang="de-DE" smtClean="0">
                <a:sym typeface="Symbol" pitchFamily="18" charset="2"/>
              </a:rPr>
              <a:t></a:t>
            </a:r>
            <a:r>
              <a:rPr lang="de-DE" smtClean="0"/>
              <a:t>  </a:t>
            </a:r>
          </a:p>
          <a:p>
            <a:pPr lvl="1" eaLnBrk="1" hangingPunct="1"/>
            <a:r>
              <a:rPr lang="de-DE" smtClean="0"/>
              <a:t>Rundung zum nächsten Gleitkommawert in Richtung -</a:t>
            </a:r>
            <a:r>
              <a:rPr lang="de-DE" smtClean="0">
                <a:sym typeface="Symbol" pitchFamily="18" charset="2"/>
              </a:rPr>
              <a:t></a:t>
            </a:r>
          </a:p>
          <a:p>
            <a:pPr eaLnBrk="1" hangingPunct="1"/>
            <a:endParaRPr lang="en-US" smtClean="0"/>
          </a:p>
        </p:txBody>
      </p:sp>
      <p:sp>
        <p:nvSpPr>
          <p:cNvPr id="798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619960" y="2477880"/>
              <a:ext cx="4979160" cy="2626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0600" y="2468520"/>
                <a:ext cx="4997880" cy="2645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Rundung</a:t>
            </a:r>
          </a:p>
        </p:txBody>
      </p:sp>
      <p:sp>
        <p:nvSpPr>
          <p:cNvPr id="80899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pSp>
        <p:nvGrpSpPr>
          <p:cNvPr id="80900" name="Gruppieren 8"/>
          <p:cNvGrpSpPr>
            <a:grpSpLocks/>
          </p:cNvGrpSpPr>
          <p:nvPr/>
        </p:nvGrpSpPr>
        <p:grpSpPr bwMode="auto">
          <a:xfrm>
            <a:off x="2559050" y="1304926"/>
            <a:ext cx="7073900" cy="4695825"/>
            <a:chOff x="1035819" y="459796"/>
            <a:chExt cx="7072362" cy="4695858"/>
          </a:xfrm>
        </p:grpSpPr>
        <p:cxnSp>
          <p:nvCxnSpPr>
            <p:cNvPr id="80905" name="Gerade Verbindung mit Pfeil 4"/>
            <p:cNvCxnSpPr>
              <a:cxnSpLocks noChangeShapeType="1"/>
            </p:cNvCxnSpPr>
            <p:nvPr/>
          </p:nvCxnSpPr>
          <p:spPr bwMode="auto">
            <a:xfrm>
              <a:off x="1035819" y="4786322"/>
              <a:ext cx="7072362" cy="1588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0906" name="Gerade Verbindung mit Pfeil 6"/>
            <p:cNvCxnSpPr>
              <a:cxnSpLocks noChangeShapeType="1"/>
            </p:cNvCxnSpPr>
            <p:nvPr/>
          </p:nvCxnSpPr>
          <p:spPr bwMode="auto">
            <a:xfrm rot="5400000" flipH="1" flipV="1">
              <a:off x="2412000" y="2619002"/>
              <a:ext cx="4320000" cy="1588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</p:spPr>
        </p:cxnSp>
        <p:sp>
          <p:nvSpPr>
            <p:cNvPr id="80907" name="Textfeld 7"/>
            <p:cNvSpPr txBox="1">
              <a:spLocks noChangeArrowheads="1"/>
            </p:cNvSpPr>
            <p:nvPr/>
          </p:nvSpPr>
          <p:spPr bwMode="auto">
            <a:xfrm>
              <a:off x="4410074" y="4786322"/>
              <a:ext cx="3321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0</a:t>
              </a:r>
            </a:p>
          </p:txBody>
        </p:sp>
      </p:grpSp>
      <p:sp>
        <p:nvSpPr>
          <p:cNvPr id="10" name="Pfeil nach rechts 9"/>
          <p:cNvSpPr/>
          <p:nvPr/>
        </p:nvSpPr>
        <p:spPr bwMode="auto">
          <a:xfrm>
            <a:off x="3024189" y="2428876"/>
            <a:ext cx="3000375" cy="7334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dirty="0"/>
              <a:t>Rundung in Richtung 0</a:t>
            </a:r>
          </a:p>
        </p:txBody>
      </p:sp>
      <p:sp>
        <p:nvSpPr>
          <p:cNvPr id="11" name="Pfeil nach rechts 10"/>
          <p:cNvSpPr/>
          <p:nvPr/>
        </p:nvSpPr>
        <p:spPr bwMode="auto">
          <a:xfrm flipH="1">
            <a:off x="6167439" y="2428876"/>
            <a:ext cx="3000375" cy="7334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dirty="0"/>
              <a:t>Rundung in Richtung 0</a:t>
            </a:r>
          </a:p>
        </p:txBody>
      </p:sp>
      <p:sp>
        <p:nvSpPr>
          <p:cNvPr id="12" name="Pfeil nach rechts 11"/>
          <p:cNvSpPr/>
          <p:nvPr/>
        </p:nvSpPr>
        <p:spPr bwMode="auto">
          <a:xfrm>
            <a:off x="3024189" y="3409950"/>
            <a:ext cx="6143625" cy="7953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de-DE" dirty="0"/>
              <a:t>Rundung in Richtung +</a:t>
            </a:r>
            <a:r>
              <a:rPr lang="de-DE" sz="2000" dirty="0">
                <a:sym typeface="Symbol" pitchFamily="18" charset="2"/>
              </a:rPr>
              <a:t></a:t>
            </a:r>
            <a:endParaRPr lang="de-DE" dirty="0"/>
          </a:p>
        </p:txBody>
      </p:sp>
      <p:sp>
        <p:nvSpPr>
          <p:cNvPr id="13" name="Pfeil nach rechts 12"/>
          <p:cNvSpPr/>
          <p:nvPr/>
        </p:nvSpPr>
        <p:spPr bwMode="auto">
          <a:xfrm flipH="1">
            <a:off x="3024189" y="4276725"/>
            <a:ext cx="6143625" cy="7953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de-DE" dirty="0"/>
              <a:t>Rundung in Richtung -</a:t>
            </a:r>
            <a:r>
              <a:rPr lang="de-DE" sz="2000" dirty="0">
                <a:sym typeface="Symbol" pitchFamily="18" charset="2"/>
              </a:rPr>
              <a:t>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Rundung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Am schwierigsten zu implementierende Rundung:</a:t>
            </a:r>
          </a:p>
          <a:p>
            <a:pPr lvl="1" eaLnBrk="1" hangingPunct="1"/>
            <a:r>
              <a:rPr lang="de-DE" dirty="0" smtClean="0"/>
              <a:t>Rundung zum nächstliegenden Gleitkommawert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Eine Möglichkeit: Summe exakt berechnen und anschließend runden.</a:t>
            </a:r>
          </a:p>
          <a:p>
            <a:pPr lvl="1" eaLnBrk="1" hangingPunct="1"/>
            <a:r>
              <a:rPr lang="de-DE" dirty="0" smtClean="0"/>
              <a:t>sehr lange Register, sehr aufwändig 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Auch mit weniger Hardware-Aufwand möglich?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Es gibt zwei Fälle für eine Rundung bei Addition und Subtraktion: </a:t>
            </a:r>
          </a:p>
          <a:p>
            <a:pPr lvl="1" eaLnBrk="1" hangingPunct="1"/>
            <a:r>
              <a:rPr lang="de-DE" dirty="0" smtClean="0">
                <a:sym typeface="Monotype Sorts" pitchFamily="2" charset="2"/>
              </a:rPr>
              <a:t>auftretender Übertrag </a:t>
            </a:r>
          </a:p>
          <a:p>
            <a:pPr lvl="1" eaLnBrk="1" hangingPunct="1"/>
            <a:r>
              <a:rPr lang="de-DE" dirty="0" err="1" smtClean="0">
                <a:sym typeface="Monotype Sorts" pitchFamily="2" charset="2"/>
              </a:rPr>
              <a:t>Exponentenanpassung</a:t>
            </a:r>
            <a:r>
              <a:rPr lang="de-DE" dirty="0" smtClean="0">
                <a:sym typeface="Monotype Sorts" pitchFamily="2" charset="2"/>
              </a:rPr>
              <a:t>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829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a: Übertrag bei Addition</a:t>
            </a:r>
          </a:p>
        </p:txBody>
      </p:sp>
      <p:sp>
        <p:nvSpPr>
          <p:cNvPr id="8397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1984375" y="1331914"/>
            <a:ext cx="8489950" cy="3309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Basis 10, drei signifikante Stellen</a:t>
            </a:r>
            <a:endParaRPr lang="de-DE" sz="240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de-DE" sz="2400">
              <a:latin typeface="Arial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	</a:t>
            </a:r>
            <a:r>
              <a:rPr lang="de-DE" sz="2400">
                <a:latin typeface="Courier" pitchFamily="49" charset="0"/>
                <a:cs typeface="Times New Roman" pitchFamily="18" charset="0"/>
              </a:rPr>
              <a:t>		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2,34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(Übertrag)</a:t>
            </a:r>
            <a:r>
              <a:rPr lang="de-DE" sz="2400">
                <a:latin typeface="Courier" pitchFamily="49" charset="0"/>
                <a:cs typeface="Times New Roman" pitchFamily="18" charset="0"/>
              </a:rPr>
              <a:t>		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+8,51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</a:p>
          <a:p>
            <a:pPr algn="l" eaLnBrk="0" hangingPunct="0">
              <a:lnSpc>
                <a:spcPct val="0"/>
              </a:lnSpc>
              <a:spcBef>
                <a:spcPct val="50000"/>
              </a:spcBef>
            </a:pPr>
            <a:r>
              <a:rPr lang="de-DE" sz="2400">
                <a:latin typeface="Times" pitchFamily="18" charset="0"/>
                <a:cs typeface="Times New Roman" pitchFamily="18" charset="0"/>
              </a:rPr>
              <a:t>			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-----------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		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10,85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400"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wird gerundet zu</a:t>
            </a:r>
            <a:r>
              <a:rPr lang="de-DE" sz="2400">
                <a:latin typeface="Times" pitchFamily="18" charset="0"/>
                <a:cs typeface="Times New Roman" pitchFamily="18" charset="0"/>
              </a:rPr>
              <a:t>           </a:t>
            </a:r>
            <a:r>
              <a:rPr lang="de-DE" sz="2400" b="1">
                <a:solidFill>
                  <a:srgbClr val="003399"/>
                </a:solidFill>
                <a:latin typeface="Courier New" pitchFamily="49" charset="0"/>
                <a:cs typeface="Times New Roman" pitchFamily="18" charset="0"/>
              </a:rPr>
              <a:t>1,08 ×10</a:t>
            </a:r>
            <a:r>
              <a:rPr lang="de-DE" sz="2400" b="1" baseline="30000">
                <a:solidFill>
                  <a:srgbClr val="003399"/>
                </a:solidFill>
                <a:latin typeface="Courier New" pitchFamily="49" charset="0"/>
                <a:cs typeface="Times New Roman" pitchFamily="18" charset="0"/>
              </a:rPr>
              <a:t>3</a:t>
            </a:r>
            <a:endParaRPr lang="de-DE" sz="2400" b="1">
              <a:solidFill>
                <a:srgbClr val="003399"/>
              </a:solidFill>
              <a:latin typeface="Times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541040" y="2287800"/>
              <a:ext cx="2584440" cy="266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1680" y="2278440"/>
                <a:ext cx="2603160" cy="2681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b: ungleiche Exponenten</a:t>
            </a:r>
          </a:p>
        </p:txBody>
      </p:sp>
      <p:sp>
        <p:nvSpPr>
          <p:cNvPr id="8499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2016125" y="1433513"/>
            <a:ext cx="8134350" cy="319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Basis 10, drei signifikante Stellen</a:t>
            </a:r>
            <a:endParaRPr lang="de-DE" sz="240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de-DE" sz="2400">
              <a:latin typeface="Arial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Courier" pitchFamily="49" charset="0"/>
                <a:cs typeface="Times New Roman" pitchFamily="18" charset="0"/>
              </a:rPr>
              <a:t>	  	 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2,34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400">
                <a:latin typeface="Courier New" pitchFamily="49" charset="0"/>
                <a:cs typeface="Times New Roman" pitchFamily="18" charset="0"/>
              </a:rPr>
              <a:t>		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2,34  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400">
                <a:latin typeface="Courier New" pitchFamily="49" charset="0"/>
              </a:rPr>
              <a:t> 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Courier New" pitchFamily="49" charset="0"/>
              </a:rPr>
              <a:t>		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+2,56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0</a:t>
            </a:r>
            <a:r>
              <a:rPr lang="de-DE" sz="2400" baseline="30000">
                <a:latin typeface="Courier New" pitchFamily="49" charset="0"/>
                <a:cs typeface="Times New Roman" pitchFamily="18" charset="0"/>
              </a:rPr>
              <a:t>	</a:t>
            </a:r>
            <a:r>
              <a:rPr lang="de-DE" sz="2400">
                <a:latin typeface="Courier New" pitchFamily="49" charset="0"/>
                <a:cs typeface="Times New Roman" pitchFamily="18" charset="0"/>
              </a:rPr>
              <a:t>	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+0,0256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400">
                <a:latin typeface="Courier New" pitchFamily="49" charset="0"/>
              </a:rPr>
              <a:t> </a:t>
            </a:r>
          </a:p>
          <a:p>
            <a:pPr algn="l" eaLnBrk="0" hangingPunct="0">
              <a:lnSpc>
                <a:spcPct val="0"/>
              </a:lnSpc>
              <a:spcBef>
                <a:spcPct val="50000"/>
              </a:spcBef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	        	  	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---------------</a:t>
            </a:r>
          </a:p>
          <a:p>
            <a:pPr algn="l" eaLnBrk="0" hangingPunct="0">
              <a:lnSpc>
                <a:spcPct val="40000"/>
              </a:lnSpc>
              <a:spcBef>
                <a:spcPct val="50000"/>
              </a:spcBef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	 			   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2,3656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400">
                <a:latin typeface="Courier New" pitchFamily="49" charset="0"/>
              </a:rPr>
              <a:t> </a:t>
            </a:r>
            <a:endParaRPr lang="de-DE" sz="2400">
              <a:latin typeface="Times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wird gerundet zu</a:t>
            </a:r>
            <a:r>
              <a:rPr lang="de-DE" sz="2400">
                <a:latin typeface="Times" pitchFamily="18" charset="0"/>
                <a:cs typeface="Times New Roman" pitchFamily="18" charset="0"/>
              </a:rPr>
              <a:t>                                             </a:t>
            </a:r>
            <a:r>
              <a:rPr lang="de-DE" sz="2400" b="1">
                <a:solidFill>
                  <a:srgbClr val="0033CC"/>
                </a:solidFill>
                <a:latin typeface="Courier New" pitchFamily="49" charset="0"/>
                <a:cs typeface="Times New Roman" pitchFamily="18" charset="0"/>
              </a:rPr>
              <a:t>2,37   </a:t>
            </a:r>
            <a:r>
              <a:rPr lang="de-DE" sz="2400" b="1">
                <a:solidFill>
                  <a:srgbClr val="003399"/>
                </a:solidFill>
                <a:latin typeface="Courier New" pitchFamily="49" charset="0"/>
                <a:cs typeface="Times New Roman" pitchFamily="18" charset="0"/>
              </a:rPr>
              <a:t>×</a:t>
            </a:r>
            <a:r>
              <a:rPr lang="de-DE" sz="2400" b="1">
                <a:solidFill>
                  <a:srgbClr val="0033CC"/>
                </a:solidFill>
                <a:latin typeface="Courier New" pitchFamily="49" charset="0"/>
                <a:cs typeface="Times New Roman" pitchFamily="18" charset="0"/>
              </a:rPr>
              <a:t>10</a:t>
            </a:r>
            <a:r>
              <a:rPr lang="de-DE" sz="2400" b="1" baseline="30000">
                <a:solidFill>
                  <a:srgbClr val="0033CC"/>
                </a:solidFill>
                <a:latin typeface="Courier New" pitchFamily="49" charset="0"/>
                <a:cs typeface="Times New Roman" pitchFamily="18" charset="0"/>
              </a:rPr>
              <a:t>2</a:t>
            </a:r>
            <a:endParaRPr lang="de-DE" sz="2400" b="1">
              <a:solidFill>
                <a:srgbClr val="0033CC"/>
              </a:solidFill>
              <a:latin typeface="Courier New" pitchFamily="49" charset="0"/>
            </a:endParaRPr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2235201" y="2649539"/>
            <a:ext cx="1624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latin typeface="Arial" pitchFamily="34" charset="0"/>
                <a:cs typeface="Times New Roman" pitchFamily="18" charset="0"/>
              </a:rPr>
              <a:t>Exponenten-</a:t>
            </a:r>
          </a:p>
          <a:p>
            <a:pPr algn="l" eaLnBrk="0" hangingPunct="0"/>
            <a:r>
              <a:rPr lang="de-DE" sz="2000">
                <a:latin typeface="Arial" pitchFamily="34" charset="0"/>
                <a:cs typeface="Times New Roman" pitchFamily="18" charset="0"/>
              </a:rPr>
              <a:t>anpassung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557520" y="1817640"/>
              <a:ext cx="6751440" cy="4090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160" y="1808280"/>
                <a:ext cx="6770160" cy="4109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c: </a:t>
            </a:r>
            <a:br>
              <a:rPr lang="de-DE" smtClean="0"/>
            </a:br>
            <a:r>
              <a:rPr lang="de-DE" smtClean="0"/>
              <a:t>Übertrag und ungl. Exponenten</a:t>
            </a:r>
          </a:p>
        </p:txBody>
      </p:sp>
      <p:sp>
        <p:nvSpPr>
          <p:cNvPr id="8601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2419351" y="1492251"/>
            <a:ext cx="7631113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tabLst>
                <a:tab pos="1809750" algn="l"/>
                <a:tab pos="2952750" algn="l"/>
              </a:tabLst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Basis 10, drei signifikante Stellen</a:t>
            </a:r>
            <a:endParaRPr lang="de-DE" sz="240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tabLst>
                <a:tab pos="1809750" algn="l"/>
                <a:tab pos="2952750" algn="l"/>
              </a:tabLst>
            </a:pPr>
            <a:endParaRPr lang="de-DE" sz="2400">
              <a:latin typeface="Arial" pitchFamily="34" charset="0"/>
            </a:endParaRPr>
          </a:p>
          <a:p>
            <a:pPr algn="l" eaLnBrk="0" hangingPunct="0">
              <a:spcBef>
                <a:spcPct val="50000"/>
              </a:spcBef>
              <a:tabLst>
                <a:tab pos="1809750" algn="l"/>
                <a:tab pos="2952750" algn="l"/>
              </a:tabLst>
            </a:pPr>
            <a:r>
              <a:rPr lang="de-DE" sz="2000">
                <a:latin typeface="Arial" pitchFamily="34" charset="0"/>
                <a:cs typeface="Times New Roman" pitchFamily="18" charset="0"/>
              </a:rPr>
              <a:t>(beides)</a:t>
            </a:r>
            <a:r>
              <a:rPr lang="de-DE" sz="1600">
                <a:latin typeface="Courier New" pitchFamily="49" charset="0"/>
                <a:cs typeface="Times New Roman" pitchFamily="18" charset="0"/>
              </a:rPr>
              <a:t>	         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9,51 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400">
                <a:latin typeface="Courier New" pitchFamily="49" charset="0"/>
                <a:cs typeface="Times New Roman" pitchFamily="18" charset="0"/>
              </a:rPr>
              <a:t> 	</a:t>
            </a:r>
            <a:br>
              <a:rPr lang="de-DE" sz="2400">
                <a:latin typeface="Courier New" pitchFamily="49" charset="0"/>
                <a:cs typeface="Times New Roman" pitchFamily="18" charset="0"/>
              </a:rPr>
            </a:br>
            <a:r>
              <a:rPr lang="de-DE" sz="2400">
                <a:latin typeface="Courier New" pitchFamily="49" charset="0"/>
                <a:cs typeface="Times New Roman" pitchFamily="18" charset="0"/>
              </a:rPr>
              <a:t>	    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+0,642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400">
                <a:latin typeface="Courier New" pitchFamily="49" charset="0"/>
                <a:cs typeface="Times New Roman" pitchFamily="18" charset="0"/>
              </a:rPr>
              <a:t> 	</a:t>
            </a:r>
          </a:p>
          <a:p>
            <a:pPr algn="l" eaLnBrk="0" hangingPunct="0">
              <a:lnSpc>
                <a:spcPct val="0"/>
              </a:lnSpc>
              <a:spcBef>
                <a:spcPct val="50000"/>
              </a:spcBef>
              <a:tabLst>
                <a:tab pos="1809750" algn="l"/>
                <a:tab pos="2952750" algn="l"/>
              </a:tabLst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             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-------------</a:t>
            </a:r>
          </a:p>
          <a:p>
            <a:pPr algn="l" eaLnBrk="0" hangingPunct="0">
              <a:lnSpc>
                <a:spcPct val="40000"/>
              </a:lnSpc>
              <a:spcBef>
                <a:spcPct val="50000"/>
              </a:spcBef>
              <a:tabLst>
                <a:tab pos="1809750" algn="l"/>
                <a:tab pos="2952750" algn="l"/>
              </a:tabLst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    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10,152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400">
                <a:latin typeface="Courier New" pitchFamily="49" charset="0"/>
                <a:cs typeface="Times New Roman" pitchFamily="18" charset="0"/>
              </a:rPr>
              <a:t>	 </a:t>
            </a:r>
          </a:p>
          <a:p>
            <a:pPr algn="l" eaLnBrk="0" hangingPunct="0">
              <a:spcBef>
                <a:spcPct val="50000"/>
              </a:spcBef>
              <a:tabLst>
                <a:tab pos="1809750" algn="l"/>
                <a:tab pos="2952750" algn="l"/>
              </a:tabLst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wird gerundet zu            </a:t>
            </a:r>
            <a:r>
              <a:rPr lang="de-DE" sz="2400" b="1">
                <a:solidFill>
                  <a:srgbClr val="003399"/>
                </a:solidFill>
                <a:latin typeface="Courier New" pitchFamily="49" charset="0"/>
                <a:cs typeface="Times New Roman" pitchFamily="18" charset="0"/>
              </a:rPr>
              <a:t>1,02  ×10</a:t>
            </a:r>
            <a:r>
              <a:rPr lang="de-DE" sz="2400" b="1" baseline="30000">
                <a:solidFill>
                  <a:srgbClr val="003399"/>
                </a:solidFill>
                <a:latin typeface="Courier New" pitchFamily="49" charset="0"/>
                <a:cs typeface="Times New Roman" pitchFamily="18" charset="0"/>
              </a:rPr>
              <a:t>3</a:t>
            </a:r>
            <a:endParaRPr lang="de-DE" sz="2400" b="1">
              <a:solidFill>
                <a:srgbClr val="003399"/>
              </a:solidFill>
              <a:latin typeface="Courier New" pitchFamily="49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644800" y="3595320"/>
              <a:ext cx="1579680" cy="115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5440" y="3585960"/>
                <a:ext cx="1598400" cy="1176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Problem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Für jeden dieser Fälle muss die Summe mit mehr als drei signifikanten Stellen berechnet werden, um eine korrekte Rundung zu ermöglichen.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Es gibt auch Fälle, bei denen eine Rechnung mit mehr als drei signifikanten Stellen notwendig ist, obwohl keine Rundung erfolgt </a:t>
            </a:r>
          </a:p>
          <a:p>
            <a:pPr lvl="1" eaLnBrk="1" hangingPunct="1"/>
            <a:r>
              <a:rPr lang="de-DE" smtClean="0"/>
              <a:t>Subtraktion nahe beieinanderliegender Zahlen</a:t>
            </a:r>
          </a:p>
          <a:p>
            <a:pPr lvl="1" eaLnBrk="1" hangingPunct="1"/>
            <a:r>
              <a:rPr lang="de-DE" smtClean="0"/>
              <a:t>Siehe Beispiel d</a:t>
            </a:r>
          </a:p>
          <a:p>
            <a:pPr eaLnBrk="1" hangingPunct="1"/>
            <a:endParaRPr lang="en-US" smtClean="0"/>
          </a:p>
        </p:txBody>
      </p:sp>
      <p:sp>
        <p:nvSpPr>
          <p:cNvPr id="870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560920" y="1585080"/>
              <a:ext cx="2469600" cy="173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1560" y="1575720"/>
                <a:ext cx="2488320" cy="19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d: Subtraktion von naheliegenden Zahlen</a:t>
            </a:r>
          </a:p>
        </p:txBody>
      </p:sp>
      <p:sp>
        <p:nvSpPr>
          <p:cNvPr id="8806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2343151" y="1582738"/>
            <a:ext cx="7478713" cy="179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 b="1">
                <a:latin typeface="Arial" pitchFamily="34" charset="0"/>
                <a:cs typeface="Times New Roman" pitchFamily="18" charset="0"/>
              </a:rPr>
              <a:t>	</a:t>
            </a:r>
            <a:r>
              <a:rPr lang="de-DE" sz="2400">
                <a:latin typeface="Courier" pitchFamily="49" charset="0"/>
                <a:cs typeface="Times New Roman" pitchFamily="18" charset="0"/>
              </a:rPr>
              <a:t>		 </a:t>
            </a:r>
            <a:r>
              <a:rPr lang="de-DE" sz="2400" b="1">
                <a:latin typeface="Courier" pitchFamily="49" charset="0"/>
                <a:cs typeface="Times New Roman" pitchFamily="18" charset="0"/>
              </a:rPr>
              <a:t>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1,47 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		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-0,876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</a:p>
          <a:p>
            <a:pPr algn="l" eaLnBrk="0" hangingPunct="0">
              <a:lnSpc>
                <a:spcPct val="10000"/>
              </a:lnSpc>
              <a:spcBef>
                <a:spcPct val="50000"/>
              </a:spcBef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		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-----------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		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0,594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400" b="1">
                <a:latin typeface="Courier New" pitchFamily="49" charset="0"/>
              </a:rPr>
              <a:t> </a:t>
            </a:r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2133600" y="3967163"/>
            <a:ext cx="761365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Bei den bisherigen Beispielen reichte eine zusätzliche Stelle aus.</a:t>
            </a:r>
          </a:p>
          <a:p>
            <a:pPr algn="l" eaLnBrk="0" hangingPunct="0">
              <a:spcBef>
                <a:spcPct val="50000"/>
              </a:spcBef>
            </a:pPr>
            <a:endParaRPr lang="de-DE" sz="2400">
              <a:latin typeface="Arial" pitchFamily="34" charset="0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Es gibt aber auch Fälle, bei denen dies nicht genügt.</a:t>
            </a:r>
            <a:r>
              <a:rPr lang="de-DE" sz="2400">
                <a:latin typeface="Arial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93720" y="1927800"/>
              <a:ext cx="640080" cy="1623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4360" y="1918440"/>
                <a:ext cx="658800" cy="164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e:</a:t>
            </a:r>
          </a:p>
        </p:txBody>
      </p:sp>
      <p:sp>
        <p:nvSpPr>
          <p:cNvPr id="8909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2247901" y="1350964"/>
            <a:ext cx="8037513" cy="3937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           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1,01  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          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-0,0376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</a:p>
          <a:p>
            <a:pPr algn="l" eaLnBrk="0" hangingPunct="0">
              <a:lnSpc>
                <a:spcPct val="0"/>
              </a:lnSpc>
              <a:spcBef>
                <a:spcPct val="50000"/>
              </a:spcBef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         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-------------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Courier New" pitchFamily="49" charset="0"/>
                <a:cs typeface="Times New Roman" pitchFamily="18" charset="0"/>
              </a:rPr>
              <a:t>	            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0,9724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2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	</a:t>
            </a:r>
            <a:r>
              <a:rPr lang="de-DE" sz="2400">
                <a:latin typeface="Courier" pitchFamily="49" charset="0"/>
                <a:cs typeface="Times New Roman" pitchFamily="18" charset="0"/>
              </a:rPr>
              <a:t>	</a:t>
            </a:r>
            <a:endParaRPr lang="de-DE" sz="2400">
              <a:latin typeface="Times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wird gerundet zu              </a:t>
            </a:r>
            <a:r>
              <a:rPr lang="de-DE" sz="2400" b="1">
                <a:solidFill>
                  <a:srgbClr val="0033CC"/>
                </a:solidFill>
                <a:latin typeface="Courier New" pitchFamily="49" charset="0"/>
                <a:cs typeface="Times New Roman" pitchFamily="18" charset="0"/>
              </a:rPr>
              <a:t>0,972 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×</a:t>
            </a:r>
            <a:r>
              <a:rPr lang="de-DE" sz="2400" b="1">
                <a:solidFill>
                  <a:srgbClr val="0033CC"/>
                </a:solidFill>
                <a:latin typeface="Courier New" pitchFamily="49" charset="0"/>
                <a:cs typeface="Times New Roman" pitchFamily="18" charset="0"/>
              </a:rPr>
              <a:t>10</a:t>
            </a:r>
            <a:r>
              <a:rPr lang="de-DE" sz="2400" b="1" baseline="30000">
                <a:solidFill>
                  <a:srgbClr val="0033CC"/>
                </a:solidFill>
                <a:latin typeface="Courier New" pitchFamily="49" charset="0"/>
                <a:cs typeface="Times New Roman" pitchFamily="18" charset="0"/>
              </a:rPr>
              <a:t>2</a:t>
            </a:r>
            <a:endParaRPr lang="de-DE" sz="2400" b="1">
              <a:solidFill>
                <a:srgbClr val="0033CC"/>
              </a:solidFill>
              <a:latin typeface="Arial" pitchFamily="34" charset="0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	</a:t>
            </a:r>
          </a:p>
          <a:p>
            <a:pPr algn="l" eaLnBrk="0" hangingPunct="0">
              <a:lnSpc>
                <a:spcPct val="120000"/>
              </a:lnSpc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Wenn die niederwertigste Ziffer 6 von 0,0376 gestrichen würde, wäre das Ergebnis 0,973 anstatt 0,972.</a:t>
            </a:r>
            <a:r>
              <a:rPr lang="de-DE" sz="2400">
                <a:latin typeface="Arial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48080" y="530640"/>
              <a:ext cx="3909600" cy="4995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8720" y="521280"/>
                <a:ext cx="3928320" cy="5014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Rundungs- und Prüfstelle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Es lässt sich zeigen, dass unter Vernachlässigung der "round-to-even"-Regel zwei weitere Stellen für eine korrekte Rundung stets ausreichend sind.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Diese beiden Stellen heißen:  </a:t>
            </a:r>
          </a:p>
          <a:p>
            <a:pPr lvl="1" eaLnBrk="1" hangingPunct="1"/>
            <a:r>
              <a:rPr lang="de-DE" smtClean="0"/>
              <a:t> die Rundungsstelle </a:t>
            </a:r>
            <a:r>
              <a:rPr lang="de-DE" b="1" smtClean="0"/>
              <a:t>r</a:t>
            </a:r>
            <a:r>
              <a:rPr lang="de-DE" smtClean="0"/>
              <a:t> und </a:t>
            </a:r>
          </a:p>
          <a:p>
            <a:pPr lvl="1" eaLnBrk="1" hangingPunct="1"/>
            <a:r>
              <a:rPr lang="de-DE" smtClean="0"/>
              <a:t> die Prüfstelle </a:t>
            </a:r>
            <a:r>
              <a:rPr lang="de-DE" b="1" smtClean="0"/>
              <a:t>g</a:t>
            </a:r>
            <a:r>
              <a:rPr lang="de-DE" smtClean="0"/>
              <a:t>.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Aber: Die "round-to-even"-Regel erfordert zusätzlichen Aufwand.</a:t>
            </a:r>
          </a:p>
          <a:p>
            <a:pPr eaLnBrk="1" hangingPunct="1"/>
            <a:endParaRPr lang="en-US" smtClean="0"/>
          </a:p>
        </p:txBody>
      </p:sp>
      <p:sp>
        <p:nvSpPr>
          <p:cNvPr id="901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Zahlensysteme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 smtClean="0"/>
              <a:t>Interessante Zahlensysteme in der Informatik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Hexadezimalsystem: Die „Ziffern“ 10 bis 15 werden mit den Buchstaben A bis F dargestellt.</a:t>
            </a:r>
          </a:p>
          <a:p>
            <a:pPr>
              <a:defRPr/>
            </a:pPr>
            <a:r>
              <a:rPr lang="de-DE" dirty="0" smtClean="0"/>
              <a:t>Dualsystem: Wichtigstes Zahlensystem im Rechner</a:t>
            </a:r>
          </a:p>
          <a:p>
            <a:pPr>
              <a:defRPr/>
            </a:pPr>
            <a:r>
              <a:rPr lang="de-DE" dirty="0" smtClean="0"/>
              <a:t>Oktal- und Hexadezimalsystem: Leicht ins Dualsystem umwandelbar, besser zu verstehen als lange 0-1-Kolonnen.</a:t>
            </a:r>
            <a:endParaRPr lang="en-US" dirty="0" smtClean="0"/>
          </a:p>
        </p:txBody>
      </p:sp>
      <p:sp>
        <p:nvSpPr>
          <p:cNvPr id="3277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135069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22404"/>
              </p:ext>
            </p:extLst>
          </p:nvPr>
        </p:nvGraphicFramePr>
        <p:xfrm>
          <a:off x="1991544" y="1628800"/>
          <a:ext cx="8244032" cy="2303149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Basis (b)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Zahlensystem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Zahlenbezeichnung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Alphabet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2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Dualsystem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Dualzahl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Oktalsystem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Oktalzahl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0,1,2,3,4,5,6,7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Dezimalsystem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Dezimalzahl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0,1,2,3,4,5,6,7,8,9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Hexadezimalsystem</a:t>
                      </a:r>
                      <a:b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de-DE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Sedezimalsystem</a:t>
                      </a: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Hexadezimalzahl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de-DE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Sedezimalzahl</a:t>
                      </a: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0,1,2,3,4,5,6,7,8,9,A,B,C,D,E,F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69640" y="3378240"/>
              <a:ext cx="4601160" cy="2598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5320" y="3370680"/>
                <a:ext cx="4609800" cy="261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f:</a:t>
            </a:r>
          </a:p>
        </p:txBody>
      </p:sp>
      <p:sp>
        <p:nvSpPr>
          <p:cNvPr id="9113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987550" y="1338263"/>
            <a:ext cx="8218488" cy="297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Fünf signifikante Stellen: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Courier" pitchFamily="49" charset="0"/>
                <a:cs typeface="Times New Roman" pitchFamily="18" charset="0"/>
              </a:rPr>
              <a:t>	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4,5674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0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      4,5674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 b="1">
                <a:latin typeface="Courier New" pitchFamily="49" charset="0"/>
                <a:cs typeface="Times New Roman" pitchFamily="18" charset="0"/>
              </a:rPr>
              <a:t>	2,5001 ×10</a:t>
            </a:r>
            <a:r>
              <a:rPr lang="de-DE" sz="2400" b="1" baseline="30000">
                <a:latin typeface="Courier New" pitchFamily="49" charset="0"/>
                <a:cs typeface="Times New Roman" pitchFamily="18" charset="0"/>
              </a:rPr>
              <a:t>-4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	+ 0,00025001</a:t>
            </a:r>
          </a:p>
          <a:p>
            <a:pPr algn="l" eaLnBrk="0" hangingPunct="0">
              <a:lnSpc>
                <a:spcPct val="0"/>
              </a:lnSpc>
              <a:spcBef>
                <a:spcPct val="50000"/>
              </a:spcBef>
            </a:pPr>
            <a:r>
              <a:rPr lang="de-DE" sz="2400" b="1">
                <a:latin typeface="Courier New" pitchFamily="49" charset="0"/>
                <a:cs typeface="Times New Roman" pitchFamily="18" charset="0"/>
              </a:rPr>
              <a:t>			     -------------</a:t>
            </a:r>
          </a:p>
          <a:p>
            <a:pPr algn="l" eaLnBrk="0" hangingPunct="0">
              <a:lnSpc>
                <a:spcPct val="50000"/>
              </a:lnSpc>
              <a:spcBef>
                <a:spcPct val="50000"/>
              </a:spcBef>
            </a:pPr>
            <a:r>
              <a:rPr lang="de-DE" sz="2400" b="1">
                <a:latin typeface="Courier New" pitchFamily="49" charset="0"/>
                <a:cs typeface="Times New Roman" pitchFamily="18" charset="0"/>
              </a:rPr>
              <a:t>	 			  4,56765001		</a:t>
            </a:r>
          </a:p>
          <a:p>
            <a:pPr algn="l" eaLnBrk="0" hangingPunct="0">
              <a:lnSpc>
                <a:spcPct val="30000"/>
              </a:lnSpc>
              <a:spcBef>
                <a:spcPct val="50000"/>
              </a:spcBef>
            </a:pPr>
            <a:r>
              <a:rPr lang="de-DE" sz="2400" b="1">
                <a:latin typeface="Courier New" pitchFamily="49" charset="0"/>
                <a:cs typeface="Times New Roman" pitchFamily="18" charset="0"/>
              </a:rPr>
              <a:t>				        gr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wird gerundet zu                     </a:t>
            </a:r>
            <a:r>
              <a:rPr lang="de-DE" sz="2400" b="1">
                <a:solidFill>
                  <a:srgbClr val="0033CC"/>
                </a:solidFill>
                <a:latin typeface="Courier New" pitchFamily="49" charset="0"/>
                <a:cs typeface="Times New Roman" pitchFamily="18" charset="0"/>
              </a:rPr>
              <a:t>4,5677</a:t>
            </a:r>
            <a:endParaRPr lang="de-DE" sz="2400" b="1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2027239" y="4495800"/>
            <a:ext cx="7907337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400" b="1">
                <a:latin typeface="Arial" pitchFamily="34" charset="0"/>
                <a:cs typeface="Times New Roman" pitchFamily="18" charset="0"/>
              </a:rPr>
              <a:t>Rundungsstelle</a:t>
            </a:r>
            <a:r>
              <a:rPr lang="de-DE" sz="2400">
                <a:latin typeface="Arial" pitchFamily="34" charset="0"/>
                <a:cs typeface="Times New Roman" pitchFamily="18" charset="0"/>
              </a:rPr>
              <a:t>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r</a:t>
            </a:r>
            <a:r>
              <a:rPr lang="de-DE" sz="2400" i="1">
                <a:latin typeface="Arial" pitchFamily="34" charset="0"/>
                <a:cs typeface="Times New Roman" pitchFamily="18" charset="0"/>
              </a:rPr>
              <a:t> </a:t>
            </a:r>
            <a:r>
              <a:rPr lang="de-DE" sz="2400">
                <a:latin typeface="Arial" pitchFamily="34" charset="0"/>
                <a:cs typeface="Times New Roman" pitchFamily="18" charset="0"/>
              </a:rPr>
              <a:t>und </a:t>
            </a:r>
            <a:r>
              <a:rPr lang="de-DE" sz="2400" b="1">
                <a:latin typeface="Arial" pitchFamily="34" charset="0"/>
                <a:cs typeface="Times New Roman" pitchFamily="18" charset="0"/>
              </a:rPr>
              <a:t>Prüfstelle</a:t>
            </a:r>
            <a:r>
              <a:rPr lang="de-DE" sz="2400">
                <a:latin typeface="Arial" pitchFamily="34" charset="0"/>
                <a:cs typeface="Times New Roman" pitchFamily="18" charset="0"/>
              </a:rPr>
              <a:t> </a:t>
            </a:r>
            <a:r>
              <a:rPr lang="de-DE" sz="2400" b="1">
                <a:latin typeface="Courier New" pitchFamily="49" charset="0"/>
                <a:cs typeface="Times New Roman" pitchFamily="18" charset="0"/>
              </a:rPr>
              <a:t>g</a:t>
            </a:r>
            <a:r>
              <a:rPr lang="de-DE" sz="2400" i="1">
                <a:latin typeface="Arial" pitchFamily="34" charset="0"/>
                <a:cs typeface="Times New Roman" pitchFamily="18" charset="0"/>
              </a:rPr>
              <a:t> </a:t>
            </a:r>
            <a:r>
              <a:rPr lang="de-DE" sz="2400">
                <a:latin typeface="Arial" pitchFamily="34" charset="0"/>
                <a:cs typeface="Times New Roman" pitchFamily="18" charset="0"/>
              </a:rPr>
              <a:t>genügen nicht</a:t>
            </a:r>
          </a:p>
          <a:p>
            <a:pPr algn="l" eaLnBrk="0" hangingPunct="0"/>
            <a:r>
              <a:rPr lang="de-DE" sz="2400">
                <a:latin typeface="Arial" pitchFamily="34" charset="0"/>
                <a:cs typeface="Times New Roman" pitchFamily="18" charset="0"/>
              </a:rPr>
              <a:t/>
            </a:r>
            <a:br>
              <a:rPr lang="de-DE" sz="2400">
                <a:latin typeface="Arial" pitchFamily="34" charset="0"/>
                <a:cs typeface="Times New Roman" pitchFamily="18" charset="0"/>
              </a:rPr>
            </a:br>
            <a:r>
              <a:rPr lang="de-DE" sz="2400">
                <a:latin typeface="Arial" pitchFamily="34" charset="0"/>
                <a:cs typeface="Times New Roman" pitchFamily="18" charset="0"/>
              </a:rPr>
              <a:t>Information: sind alle niederwertigeren Stellen hinter der </a:t>
            </a:r>
          </a:p>
          <a:p>
            <a:pPr algn="l" eaLnBrk="0" hangingPunct="0"/>
            <a:r>
              <a:rPr lang="de-DE" sz="2400">
                <a:latin typeface="Arial" pitchFamily="34" charset="0"/>
                <a:cs typeface="Times New Roman" pitchFamily="18" charset="0"/>
              </a:rPr>
              <a:t>Rundungsstelle gleich Null, dann nur ein </a:t>
            </a:r>
            <a:r>
              <a:rPr lang="de-DE" sz="2400">
                <a:solidFill>
                  <a:srgbClr val="C00000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rPr>
              <a:t>sticky-Bit</a:t>
            </a:r>
            <a:endParaRPr lang="de-DE" sz="240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54920" y="1035000"/>
              <a:ext cx="9119520" cy="3027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5560" y="1025640"/>
                <a:ext cx="9138240" cy="3046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Sticky-Bit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Für eine richtige Rundung ist die Information ausreichend, ob alle niederwertigeren Stellen hinter der Rundungsstelle gleich Null sind.  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Es genügt ein Bit: </a:t>
            </a:r>
            <a:r>
              <a:rPr lang="de-DE" smtClean="0">
                <a:solidFill>
                  <a:srgbClr val="C00000"/>
                </a:solidFill>
              </a:rPr>
              <a:t>"sticky"-Bit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Wenn eine der Stellen, die durch das Angleichen der Exponenten beider Operanden gestrichen werden, ungleich Null ist, wird das "sticky"-Bit gesetzt.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Falls das Ergebnis in gleichem Abstand zum oberen und unteren nächstliegenden Fließkommawert liegt, entscheidet das "sticky"-Bit, ob nach oben oder nach unten gerundet wird. </a:t>
            </a:r>
          </a:p>
          <a:p>
            <a:pPr eaLnBrk="1" hangingPunct="1"/>
            <a:endParaRPr lang="en-US" smtClean="0"/>
          </a:p>
        </p:txBody>
      </p:sp>
      <p:sp>
        <p:nvSpPr>
          <p:cNvPr id="9216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880" y="1739520"/>
              <a:ext cx="3693960" cy="1963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20" y="1730160"/>
                <a:ext cx="3712680" cy="198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 und Subtraktion</a:t>
            </a:r>
            <a:br>
              <a:rPr lang="de-DE" dirty="0"/>
            </a:br>
            <a:endParaRPr lang="de-DE" dirty="0" smtClean="0"/>
          </a:p>
        </p:txBody>
      </p:sp>
      <p:sp>
        <p:nvSpPr>
          <p:cNvPr id="93187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9318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Addition und Subtraktion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000"/>
              <a:t>Schaltungen zur Addition von Festkomma-Dualzahlen:</a:t>
            </a:r>
          </a:p>
          <a:p>
            <a:pPr lvl="1" eaLnBrk="1" hangingPunct="1"/>
            <a:r>
              <a:rPr lang="de-DE"/>
              <a:t>Grundlage für die Durchführung aller arithmetischen Verknüpfungen</a:t>
            </a:r>
          </a:p>
          <a:p>
            <a:pPr eaLnBrk="1" hangingPunct="1"/>
            <a:endParaRPr lang="de-DE" sz="2000"/>
          </a:p>
          <a:p>
            <a:pPr eaLnBrk="1" hangingPunct="1"/>
            <a:r>
              <a:rPr lang="de-DE" sz="2000"/>
              <a:t>Denn:</a:t>
            </a:r>
          </a:p>
          <a:p>
            <a:pPr lvl="1" eaLnBrk="1" hangingPunct="1"/>
            <a:r>
              <a:rPr lang="de-DE"/>
              <a:t>Subtraktion   </a:t>
            </a:r>
            <a:r>
              <a:rPr lang="de-DE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Bookshelf Symbol 5" pitchFamily="2" charset="2"/>
              </a:rPr>
              <a:t>≙</a:t>
            </a:r>
            <a:r>
              <a:rPr lang="de-DE"/>
              <a:t>  Addition der negativen Zahl</a:t>
            </a:r>
          </a:p>
          <a:p>
            <a:pPr lvl="1" eaLnBrk="1" hangingPunct="1"/>
            <a:r>
              <a:rPr lang="fr-FR"/>
              <a:t> </a:t>
            </a:r>
            <a:r>
              <a:rPr lang="fr-FR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+ (-</a:t>
            </a:r>
            <a:r>
              <a:rPr lang="fr-FR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)</a:t>
            </a:r>
            <a:endParaRPr lang="de-DE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fr-FR" sz="2000"/>
          </a:p>
          <a:p>
            <a:pPr eaLnBrk="1" hangingPunct="1"/>
            <a:r>
              <a:rPr lang="de-DE" sz="2000"/>
              <a:t>Multiplikation und Division lassen sich ebenfalls auf die Addition zurückführen.</a:t>
            </a:r>
          </a:p>
          <a:p>
            <a:pPr lvl="1" eaLnBrk="1" hangingPunct="1"/>
            <a:r>
              <a:rPr lang="de-DE"/>
              <a:t>Bei Gleitkommazahlen:</a:t>
            </a:r>
          </a:p>
          <a:p>
            <a:pPr lvl="2" eaLnBrk="1" hangingPunct="1"/>
            <a:r>
              <a:rPr lang="de-DE" sz="1600"/>
              <a:t>Mantisse und Exponent werden separat verarbeitet.</a:t>
            </a:r>
          </a:p>
          <a:p>
            <a:pPr lvl="2" eaLnBrk="1" hangingPunct="1"/>
            <a:r>
              <a:rPr lang="de-DE" sz="1600"/>
              <a:t>Hierbei bildet die Addition von Festkomma-Dualzahlen die Grundlage.</a:t>
            </a:r>
          </a:p>
          <a:p>
            <a:pPr eaLnBrk="1" hangingPunct="1"/>
            <a:endParaRPr lang="de-DE" sz="2000"/>
          </a:p>
          <a:p>
            <a:pPr eaLnBrk="1" hangingPunct="1"/>
            <a:r>
              <a:rPr lang="de-DE" sz="2000">
                <a:solidFill>
                  <a:srgbClr val="C00000"/>
                </a:solidFill>
              </a:rPr>
              <a:t>Grundtypen von Addierern sind wichtig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9421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Vom Halbaddierer zum Volladdierer</a:t>
            </a:r>
          </a:p>
        </p:txBody>
      </p:sp>
      <p:sp>
        <p:nvSpPr>
          <p:cNvPr id="952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2028825" y="1173163"/>
            <a:ext cx="8066088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tabLst>
                <a:tab pos="5143500" algn="l"/>
              </a:tabLst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Bei der Addition zweier Dualzahlen:	Summe und 		Übertrag entstehen 	als Ergebnis</a:t>
            </a:r>
          </a:p>
          <a:p>
            <a:pPr algn="l" eaLnBrk="0" hangingPunct="0">
              <a:spcBef>
                <a:spcPct val="50000"/>
              </a:spcBef>
              <a:tabLst>
                <a:tab pos="5143500" algn="l"/>
              </a:tabLst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Funktionstabelle: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6731000" y="4808539"/>
            <a:ext cx="84455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1</a:t>
            </a:r>
          </a:p>
        </p:txBody>
      </p:sp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5884864" y="4808539"/>
            <a:ext cx="84613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0</a:t>
            </a:r>
          </a:p>
        </p:txBody>
      </p:sp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5040313" y="4808539"/>
            <a:ext cx="84455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1</a:t>
            </a:r>
          </a:p>
        </p:txBody>
      </p:sp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4194175" y="4808539"/>
            <a:ext cx="8461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1</a:t>
            </a:r>
          </a:p>
        </p:txBody>
      </p:sp>
      <p:sp>
        <p:nvSpPr>
          <p:cNvPr id="95241" name="Rectangle 8"/>
          <p:cNvSpPr>
            <a:spLocks noChangeArrowheads="1"/>
          </p:cNvSpPr>
          <p:nvPr/>
        </p:nvSpPr>
        <p:spPr bwMode="auto">
          <a:xfrm>
            <a:off x="6731000" y="4343400"/>
            <a:ext cx="84455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0</a:t>
            </a:r>
          </a:p>
        </p:txBody>
      </p:sp>
      <p:sp>
        <p:nvSpPr>
          <p:cNvPr id="95242" name="Rectangle 9"/>
          <p:cNvSpPr>
            <a:spLocks noChangeArrowheads="1"/>
          </p:cNvSpPr>
          <p:nvPr/>
        </p:nvSpPr>
        <p:spPr bwMode="auto">
          <a:xfrm>
            <a:off x="5884864" y="4343400"/>
            <a:ext cx="846137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1</a:t>
            </a:r>
          </a:p>
        </p:txBody>
      </p:sp>
      <p:sp>
        <p:nvSpPr>
          <p:cNvPr id="95243" name="Rectangle 10"/>
          <p:cNvSpPr>
            <a:spLocks noChangeArrowheads="1"/>
          </p:cNvSpPr>
          <p:nvPr/>
        </p:nvSpPr>
        <p:spPr bwMode="auto">
          <a:xfrm>
            <a:off x="5040313" y="4343400"/>
            <a:ext cx="84455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0</a:t>
            </a:r>
          </a:p>
        </p:txBody>
      </p:sp>
      <p:sp>
        <p:nvSpPr>
          <p:cNvPr id="95244" name="Rectangle 11"/>
          <p:cNvSpPr>
            <a:spLocks noChangeArrowheads="1"/>
          </p:cNvSpPr>
          <p:nvPr/>
        </p:nvSpPr>
        <p:spPr bwMode="auto">
          <a:xfrm>
            <a:off x="4194175" y="4343400"/>
            <a:ext cx="846138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1</a:t>
            </a:r>
          </a:p>
        </p:txBody>
      </p:sp>
      <p:sp>
        <p:nvSpPr>
          <p:cNvPr id="95245" name="Rectangle 12"/>
          <p:cNvSpPr>
            <a:spLocks noChangeArrowheads="1"/>
          </p:cNvSpPr>
          <p:nvPr/>
        </p:nvSpPr>
        <p:spPr bwMode="auto">
          <a:xfrm>
            <a:off x="6731000" y="3876676"/>
            <a:ext cx="84455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0</a:t>
            </a:r>
          </a:p>
        </p:txBody>
      </p:sp>
      <p:sp>
        <p:nvSpPr>
          <p:cNvPr id="95246" name="Rectangle 13"/>
          <p:cNvSpPr>
            <a:spLocks noChangeArrowheads="1"/>
          </p:cNvSpPr>
          <p:nvPr/>
        </p:nvSpPr>
        <p:spPr bwMode="auto">
          <a:xfrm>
            <a:off x="5884864" y="3876676"/>
            <a:ext cx="84613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1</a:t>
            </a:r>
          </a:p>
        </p:txBody>
      </p:sp>
      <p:sp>
        <p:nvSpPr>
          <p:cNvPr id="95247" name="Rectangle 14"/>
          <p:cNvSpPr>
            <a:spLocks noChangeArrowheads="1"/>
          </p:cNvSpPr>
          <p:nvPr/>
        </p:nvSpPr>
        <p:spPr bwMode="auto">
          <a:xfrm>
            <a:off x="5040313" y="3876676"/>
            <a:ext cx="84455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1</a:t>
            </a:r>
          </a:p>
        </p:txBody>
      </p:sp>
      <p:sp>
        <p:nvSpPr>
          <p:cNvPr id="95248" name="Rectangle 15"/>
          <p:cNvSpPr>
            <a:spLocks noChangeArrowheads="1"/>
          </p:cNvSpPr>
          <p:nvPr/>
        </p:nvSpPr>
        <p:spPr bwMode="auto">
          <a:xfrm>
            <a:off x="4194175" y="3876676"/>
            <a:ext cx="8461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0</a:t>
            </a:r>
          </a:p>
        </p:txBody>
      </p:sp>
      <p:sp>
        <p:nvSpPr>
          <p:cNvPr id="95249" name="Rectangle 16"/>
          <p:cNvSpPr>
            <a:spLocks noChangeArrowheads="1"/>
          </p:cNvSpPr>
          <p:nvPr/>
        </p:nvSpPr>
        <p:spPr bwMode="auto">
          <a:xfrm>
            <a:off x="6731000" y="3411539"/>
            <a:ext cx="84455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0</a:t>
            </a:r>
          </a:p>
        </p:txBody>
      </p:sp>
      <p:sp>
        <p:nvSpPr>
          <p:cNvPr id="95250" name="Rectangle 17"/>
          <p:cNvSpPr>
            <a:spLocks noChangeArrowheads="1"/>
          </p:cNvSpPr>
          <p:nvPr/>
        </p:nvSpPr>
        <p:spPr bwMode="auto">
          <a:xfrm>
            <a:off x="5884864" y="3411539"/>
            <a:ext cx="846137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0</a:t>
            </a:r>
          </a:p>
        </p:txBody>
      </p:sp>
      <p:sp>
        <p:nvSpPr>
          <p:cNvPr id="95251" name="Rectangle 18"/>
          <p:cNvSpPr>
            <a:spLocks noChangeArrowheads="1"/>
          </p:cNvSpPr>
          <p:nvPr/>
        </p:nvSpPr>
        <p:spPr bwMode="auto">
          <a:xfrm>
            <a:off x="5040313" y="3411539"/>
            <a:ext cx="84455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0</a:t>
            </a:r>
          </a:p>
        </p:txBody>
      </p:sp>
      <p:sp>
        <p:nvSpPr>
          <p:cNvPr id="95252" name="Rectangle 19"/>
          <p:cNvSpPr>
            <a:spLocks noChangeArrowheads="1"/>
          </p:cNvSpPr>
          <p:nvPr/>
        </p:nvSpPr>
        <p:spPr bwMode="auto">
          <a:xfrm>
            <a:off x="4194175" y="3411539"/>
            <a:ext cx="846138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0</a:t>
            </a:r>
          </a:p>
        </p:txBody>
      </p:sp>
      <p:sp>
        <p:nvSpPr>
          <p:cNvPr id="95253" name="Rectangle 20"/>
          <p:cNvSpPr>
            <a:spLocks noChangeArrowheads="1"/>
          </p:cNvSpPr>
          <p:nvPr/>
        </p:nvSpPr>
        <p:spPr bwMode="auto">
          <a:xfrm>
            <a:off x="6731000" y="2952750"/>
            <a:ext cx="8445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ü</a:t>
            </a:r>
          </a:p>
        </p:txBody>
      </p:sp>
      <p:sp>
        <p:nvSpPr>
          <p:cNvPr id="95254" name="Rectangle 21"/>
          <p:cNvSpPr>
            <a:spLocks noChangeArrowheads="1"/>
          </p:cNvSpPr>
          <p:nvPr/>
        </p:nvSpPr>
        <p:spPr bwMode="auto">
          <a:xfrm>
            <a:off x="5884864" y="2952750"/>
            <a:ext cx="84613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s</a:t>
            </a:r>
          </a:p>
        </p:txBody>
      </p:sp>
      <p:sp>
        <p:nvSpPr>
          <p:cNvPr id="95255" name="Rectangle 22"/>
          <p:cNvSpPr>
            <a:spLocks noChangeArrowheads="1"/>
          </p:cNvSpPr>
          <p:nvPr/>
        </p:nvSpPr>
        <p:spPr bwMode="auto">
          <a:xfrm>
            <a:off x="5040313" y="2952750"/>
            <a:ext cx="8445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b</a:t>
            </a:r>
          </a:p>
        </p:txBody>
      </p:sp>
      <p:sp>
        <p:nvSpPr>
          <p:cNvPr id="95256" name="Rectangle 23"/>
          <p:cNvSpPr>
            <a:spLocks noChangeArrowheads="1"/>
          </p:cNvSpPr>
          <p:nvPr/>
        </p:nvSpPr>
        <p:spPr bwMode="auto">
          <a:xfrm>
            <a:off x="4194175" y="2952750"/>
            <a:ext cx="8461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latin typeface="Arial" pitchFamily="34" charset="0"/>
              </a:rPr>
              <a:t>a</a:t>
            </a:r>
          </a:p>
        </p:txBody>
      </p:sp>
      <p:sp>
        <p:nvSpPr>
          <p:cNvPr id="95257" name="Line 24"/>
          <p:cNvSpPr>
            <a:spLocks noChangeShapeType="1"/>
          </p:cNvSpPr>
          <p:nvPr/>
        </p:nvSpPr>
        <p:spPr bwMode="auto">
          <a:xfrm>
            <a:off x="4194175" y="2952750"/>
            <a:ext cx="8461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58" name="Line 25"/>
          <p:cNvSpPr>
            <a:spLocks noChangeShapeType="1"/>
          </p:cNvSpPr>
          <p:nvPr/>
        </p:nvSpPr>
        <p:spPr bwMode="auto">
          <a:xfrm>
            <a:off x="4194175" y="5275263"/>
            <a:ext cx="8461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59" name="Line 26"/>
          <p:cNvSpPr>
            <a:spLocks noChangeShapeType="1"/>
          </p:cNvSpPr>
          <p:nvPr/>
        </p:nvSpPr>
        <p:spPr bwMode="auto">
          <a:xfrm>
            <a:off x="4194175" y="2952750"/>
            <a:ext cx="0" cy="4587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60" name="Line 27"/>
          <p:cNvSpPr>
            <a:spLocks noChangeShapeType="1"/>
          </p:cNvSpPr>
          <p:nvPr/>
        </p:nvSpPr>
        <p:spPr bwMode="auto">
          <a:xfrm>
            <a:off x="7575550" y="2952750"/>
            <a:ext cx="0" cy="4587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61" name="Line 28"/>
          <p:cNvSpPr>
            <a:spLocks noChangeShapeType="1"/>
          </p:cNvSpPr>
          <p:nvPr/>
        </p:nvSpPr>
        <p:spPr bwMode="auto">
          <a:xfrm>
            <a:off x="5040313" y="2952750"/>
            <a:ext cx="8445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62" name="Line 29"/>
          <p:cNvSpPr>
            <a:spLocks noChangeShapeType="1"/>
          </p:cNvSpPr>
          <p:nvPr/>
        </p:nvSpPr>
        <p:spPr bwMode="auto">
          <a:xfrm>
            <a:off x="4194175" y="3411539"/>
            <a:ext cx="0" cy="4651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63" name="Line 30"/>
          <p:cNvSpPr>
            <a:spLocks noChangeShapeType="1"/>
          </p:cNvSpPr>
          <p:nvPr/>
        </p:nvSpPr>
        <p:spPr bwMode="auto">
          <a:xfrm>
            <a:off x="5884864" y="2952750"/>
            <a:ext cx="8461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64" name="Line 31"/>
          <p:cNvSpPr>
            <a:spLocks noChangeShapeType="1"/>
          </p:cNvSpPr>
          <p:nvPr/>
        </p:nvSpPr>
        <p:spPr bwMode="auto">
          <a:xfrm>
            <a:off x="6731000" y="2952750"/>
            <a:ext cx="8445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65" name="Line 32"/>
          <p:cNvSpPr>
            <a:spLocks noChangeShapeType="1"/>
          </p:cNvSpPr>
          <p:nvPr/>
        </p:nvSpPr>
        <p:spPr bwMode="auto">
          <a:xfrm>
            <a:off x="7575550" y="3411539"/>
            <a:ext cx="0" cy="4651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66" name="Line 33"/>
          <p:cNvSpPr>
            <a:spLocks noChangeShapeType="1"/>
          </p:cNvSpPr>
          <p:nvPr/>
        </p:nvSpPr>
        <p:spPr bwMode="auto">
          <a:xfrm>
            <a:off x="4194175" y="3876676"/>
            <a:ext cx="0" cy="4667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67" name="Line 34"/>
          <p:cNvSpPr>
            <a:spLocks noChangeShapeType="1"/>
          </p:cNvSpPr>
          <p:nvPr/>
        </p:nvSpPr>
        <p:spPr bwMode="auto">
          <a:xfrm>
            <a:off x="7575550" y="3876676"/>
            <a:ext cx="0" cy="4667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68" name="Line 35"/>
          <p:cNvSpPr>
            <a:spLocks noChangeShapeType="1"/>
          </p:cNvSpPr>
          <p:nvPr/>
        </p:nvSpPr>
        <p:spPr bwMode="auto">
          <a:xfrm>
            <a:off x="4194175" y="4343400"/>
            <a:ext cx="0" cy="4651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69" name="Line 36"/>
          <p:cNvSpPr>
            <a:spLocks noChangeShapeType="1"/>
          </p:cNvSpPr>
          <p:nvPr/>
        </p:nvSpPr>
        <p:spPr bwMode="auto">
          <a:xfrm>
            <a:off x="7575550" y="4343400"/>
            <a:ext cx="0" cy="4651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70" name="Line 37"/>
          <p:cNvSpPr>
            <a:spLocks noChangeShapeType="1"/>
          </p:cNvSpPr>
          <p:nvPr/>
        </p:nvSpPr>
        <p:spPr bwMode="auto">
          <a:xfrm>
            <a:off x="4194175" y="4808539"/>
            <a:ext cx="0" cy="4667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71" name="Line 38"/>
          <p:cNvSpPr>
            <a:spLocks noChangeShapeType="1"/>
          </p:cNvSpPr>
          <p:nvPr/>
        </p:nvSpPr>
        <p:spPr bwMode="auto">
          <a:xfrm>
            <a:off x="7575550" y="4808539"/>
            <a:ext cx="0" cy="4667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72" name="Line 39"/>
          <p:cNvSpPr>
            <a:spLocks noChangeShapeType="1"/>
          </p:cNvSpPr>
          <p:nvPr/>
        </p:nvSpPr>
        <p:spPr bwMode="auto">
          <a:xfrm>
            <a:off x="5040313" y="5275263"/>
            <a:ext cx="8445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73" name="Line 40"/>
          <p:cNvSpPr>
            <a:spLocks noChangeShapeType="1"/>
          </p:cNvSpPr>
          <p:nvPr/>
        </p:nvSpPr>
        <p:spPr bwMode="auto">
          <a:xfrm>
            <a:off x="5884864" y="5275263"/>
            <a:ext cx="8461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74" name="Line 41"/>
          <p:cNvSpPr>
            <a:spLocks noChangeShapeType="1"/>
          </p:cNvSpPr>
          <p:nvPr/>
        </p:nvSpPr>
        <p:spPr bwMode="auto">
          <a:xfrm>
            <a:off x="6731000" y="5275263"/>
            <a:ext cx="8445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75" name="Line 42"/>
          <p:cNvSpPr>
            <a:spLocks noChangeShapeType="1"/>
          </p:cNvSpPr>
          <p:nvPr/>
        </p:nvSpPr>
        <p:spPr bwMode="auto">
          <a:xfrm>
            <a:off x="4194176" y="3411538"/>
            <a:ext cx="338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76" name="Line 43"/>
          <p:cNvSpPr>
            <a:spLocks noChangeShapeType="1"/>
          </p:cNvSpPr>
          <p:nvPr/>
        </p:nvSpPr>
        <p:spPr bwMode="auto">
          <a:xfrm>
            <a:off x="5884863" y="2952751"/>
            <a:ext cx="0" cy="232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277" name="Text Box 44"/>
          <p:cNvSpPr txBox="1">
            <a:spLocks noChangeArrowheads="1"/>
          </p:cNvSpPr>
          <p:nvPr/>
        </p:nvSpPr>
        <p:spPr bwMode="auto">
          <a:xfrm>
            <a:off x="2125664" y="5486400"/>
            <a:ext cx="5019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latin typeface="Arial" pitchFamily="34" charset="0"/>
                <a:cs typeface="Times New Roman" pitchFamily="18" charset="0"/>
              </a:rPr>
              <a:t>Man nennt dies einen </a:t>
            </a:r>
            <a:r>
              <a:rPr lang="de-DE" sz="24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Halbaddierer</a:t>
            </a:r>
            <a:r>
              <a:rPr lang="de-DE" sz="2400">
                <a:solidFill>
                  <a:srgbClr val="C00000"/>
                </a:solidFill>
                <a:latin typeface="Arial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82240" y="1676520"/>
              <a:ext cx="5981760" cy="4077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2880" y="1667160"/>
                <a:ext cx="6000480" cy="409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Halbaddierer</a:t>
            </a:r>
          </a:p>
        </p:txBody>
      </p:sp>
      <p:sp>
        <p:nvSpPr>
          <p:cNvPr id="9625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1987550" y="1323976"/>
            <a:ext cx="8161338" cy="212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</a:rPr>
              <a:t>Gleichungen: 	s = a b </a:t>
            </a:r>
            <a:r>
              <a:rPr lang="de-DE" sz="2400">
                <a:latin typeface="Arial" pitchFamily="34" charset="0"/>
                <a:sym typeface="Symbol" pitchFamily="18" charset="2"/>
              </a:rPr>
              <a:t> a b = a  b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sym typeface="Symbol" pitchFamily="18" charset="2"/>
              </a:rPr>
              <a:t>			ü = a b</a:t>
            </a:r>
          </a:p>
          <a:p>
            <a:pPr algn="l" eaLnBrk="0" hangingPunct="0">
              <a:spcBef>
                <a:spcPct val="50000"/>
              </a:spcBef>
            </a:pPr>
            <a:endParaRPr lang="de-DE" sz="2400">
              <a:latin typeface="Arial" pitchFamily="34" charset="0"/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  <a:sym typeface="Symbol" pitchFamily="18" charset="2"/>
              </a:rPr>
              <a:t>Das Schaltbild und das Schaltsymbol:</a:t>
            </a:r>
            <a:r>
              <a:rPr lang="de-DE" sz="2400">
                <a:latin typeface="Arial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96261" name="Line 4"/>
          <p:cNvSpPr>
            <a:spLocks noChangeShapeType="1"/>
          </p:cNvSpPr>
          <p:nvPr/>
        </p:nvSpPr>
        <p:spPr bwMode="auto">
          <a:xfrm flipH="1">
            <a:off x="4997450" y="4000500"/>
            <a:ext cx="1460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96262" name="Group 5"/>
          <p:cNvGrpSpPr>
            <a:grpSpLocks/>
          </p:cNvGrpSpPr>
          <p:nvPr/>
        </p:nvGrpSpPr>
        <p:grpSpPr bwMode="auto">
          <a:xfrm>
            <a:off x="4340226" y="3692526"/>
            <a:ext cx="671513" cy="646113"/>
            <a:chOff x="1810" y="2326"/>
            <a:chExt cx="423" cy="407"/>
          </a:xfrm>
        </p:grpSpPr>
        <p:sp>
          <p:nvSpPr>
            <p:cNvPr id="96298" name="Rectangle 6"/>
            <p:cNvSpPr>
              <a:spLocks noChangeArrowheads="1"/>
            </p:cNvSpPr>
            <p:nvPr/>
          </p:nvSpPr>
          <p:spPr bwMode="auto">
            <a:xfrm>
              <a:off x="1810" y="2326"/>
              <a:ext cx="423" cy="40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299" name="Rectangle 7"/>
            <p:cNvSpPr>
              <a:spLocks noChangeArrowheads="1"/>
            </p:cNvSpPr>
            <p:nvPr/>
          </p:nvSpPr>
          <p:spPr bwMode="auto">
            <a:xfrm>
              <a:off x="1911" y="2335"/>
              <a:ext cx="2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2300" b="1">
                  <a:solidFill>
                    <a:srgbClr val="000000"/>
                  </a:solidFill>
                  <a:latin typeface="Arial" pitchFamily="34" charset="0"/>
                </a:rPr>
                <a:t>=1</a:t>
              </a:r>
              <a:endParaRPr lang="de-DE" sz="2400">
                <a:latin typeface="Arial" pitchFamily="34" charset="0"/>
              </a:endParaRPr>
            </a:p>
          </p:txBody>
        </p:sp>
      </p:grpSp>
      <p:sp>
        <p:nvSpPr>
          <p:cNvPr id="96263" name="Rectangle 8"/>
          <p:cNvSpPr>
            <a:spLocks noChangeArrowheads="1"/>
          </p:cNvSpPr>
          <p:nvPr/>
        </p:nvSpPr>
        <p:spPr bwMode="auto">
          <a:xfrm>
            <a:off x="8162926" y="3751263"/>
            <a:ext cx="817563" cy="1174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64" name="Rectangle 9"/>
          <p:cNvSpPr>
            <a:spLocks noChangeArrowheads="1"/>
          </p:cNvSpPr>
          <p:nvPr/>
        </p:nvSpPr>
        <p:spPr bwMode="auto">
          <a:xfrm>
            <a:off x="8497888" y="4529139"/>
            <a:ext cx="4381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300" b="1">
                <a:solidFill>
                  <a:srgbClr val="000000"/>
                </a:solidFill>
                <a:latin typeface="Arial" pitchFamily="34" charset="0"/>
              </a:rPr>
              <a:t>CO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65" name="Rectangle 10"/>
          <p:cNvSpPr>
            <a:spLocks noChangeArrowheads="1"/>
          </p:cNvSpPr>
          <p:nvPr/>
        </p:nvSpPr>
        <p:spPr bwMode="auto">
          <a:xfrm>
            <a:off x="8440738" y="3765551"/>
            <a:ext cx="17472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3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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66" name="Line 11"/>
          <p:cNvSpPr>
            <a:spLocks noChangeShapeType="1"/>
          </p:cNvSpPr>
          <p:nvPr/>
        </p:nvSpPr>
        <p:spPr bwMode="auto">
          <a:xfrm>
            <a:off x="8991601" y="4735514"/>
            <a:ext cx="1746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67" name="Line 12"/>
          <p:cNvSpPr>
            <a:spLocks noChangeShapeType="1"/>
          </p:cNvSpPr>
          <p:nvPr/>
        </p:nvSpPr>
        <p:spPr bwMode="auto">
          <a:xfrm>
            <a:off x="8991601" y="4324350"/>
            <a:ext cx="1746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68" name="Line 13"/>
          <p:cNvSpPr>
            <a:spLocks noChangeShapeType="1"/>
          </p:cNvSpPr>
          <p:nvPr/>
        </p:nvSpPr>
        <p:spPr bwMode="auto">
          <a:xfrm>
            <a:off x="7991476" y="4235450"/>
            <a:ext cx="1762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69" name="Line 14"/>
          <p:cNvSpPr>
            <a:spLocks noChangeShapeType="1"/>
          </p:cNvSpPr>
          <p:nvPr/>
        </p:nvSpPr>
        <p:spPr bwMode="auto">
          <a:xfrm>
            <a:off x="7991476" y="4559300"/>
            <a:ext cx="1762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70" name="Line 15"/>
          <p:cNvSpPr>
            <a:spLocks noChangeShapeType="1"/>
          </p:cNvSpPr>
          <p:nvPr/>
        </p:nvSpPr>
        <p:spPr bwMode="auto">
          <a:xfrm flipH="1">
            <a:off x="4997450" y="4794250"/>
            <a:ext cx="1460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71" name="Oval 16"/>
          <p:cNvSpPr>
            <a:spLocks noChangeArrowheads="1"/>
          </p:cNvSpPr>
          <p:nvPr/>
        </p:nvSpPr>
        <p:spPr bwMode="auto">
          <a:xfrm>
            <a:off x="5132388" y="4737100"/>
            <a:ext cx="107950" cy="1079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72" name="Line 17"/>
          <p:cNvSpPr>
            <a:spLocks noChangeShapeType="1"/>
          </p:cNvSpPr>
          <p:nvPr/>
        </p:nvSpPr>
        <p:spPr bwMode="auto">
          <a:xfrm flipH="1">
            <a:off x="3068639" y="3824289"/>
            <a:ext cx="128428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73" name="Line 18"/>
          <p:cNvSpPr>
            <a:spLocks noChangeShapeType="1"/>
          </p:cNvSpPr>
          <p:nvPr/>
        </p:nvSpPr>
        <p:spPr bwMode="auto">
          <a:xfrm flipH="1">
            <a:off x="3040063" y="4148139"/>
            <a:ext cx="1312862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74" name="Freeform 19"/>
          <p:cNvSpPr>
            <a:spLocks/>
          </p:cNvSpPr>
          <p:nvPr/>
        </p:nvSpPr>
        <p:spPr bwMode="auto">
          <a:xfrm>
            <a:off x="3886201" y="3824288"/>
            <a:ext cx="525463" cy="793750"/>
          </a:xfrm>
          <a:custGeom>
            <a:avLst/>
            <a:gdLst>
              <a:gd name="T0" fmla="*/ 2147483647 w 331"/>
              <a:gd name="T1" fmla="*/ 2147483647 h 500"/>
              <a:gd name="T2" fmla="*/ 0 w 331"/>
              <a:gd name="T3" fmla="*/ 2147483647 h 500"/>
              <a:gd name="T4" fmla="*/ 0 w 331"/>
              <a:gd name="T5" fmla="*/ 0 h 500"/>
              <a:gd name="T6" fmla="*/ 0 60000 65536"/>
              <a:gd name="T7" fmla="*/ 0 60000 65536"/>
              <a:gd name="T8" fmla="*/ 0 60000 65536"/>
              <a:gd name="T9" fmla="*/ 0 w 331"/>
              <a:gd name="T10" fmla="*/ 0 h 500"/>
              <a:gd name="T11" fmla="*/ 331 w 331"/>
              <a:gd name="T12" fmla="*/ 500 h 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" h="500">
                <a:moveTo>
                  <a:pt x="331" y="500"/>
                </a:moveTo>
                <a:lnTo>
                  <a:pt x="0" y="50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75" name="Freeform 20"/>
          <p:cNvSpPr>
            <a:spLocks/>
          </p:cNvSpPr>
          <p:nvPr/>
        </p:nvSpPr>
        <p:spPr bwMode="auto">
          <a:xfrm>
            <a:off x="3565525" y="4148138"/>
            <a:ext cx="846138" cy="792162"/>
          </a:xfrm>
          <a:custGeom>
            <a:avLst/>
            <a:gdLst>
              <a:gd name="T0" fmla="*/ 2147483647 w 533"/>
              <a:gd name="T1" fmla="*/ 2147483647 h 499"/>
              <a:gd name="T2" fmla="*/ 0 w 533"/>
              <a:gd name="T3" fmla="*/ 2147483647 h 499"/>
              <a:gd name="T4" fmla="*/ 0 w 533"/>
              <a:gd name="T5" fmla="*/ 0 h 499"/>
              <a:gd name="T6" fmla="*/ 0 60000 65536"/>
              <a:gd name="T7" fmla="*/ 0 60000 65536"/>
              <a:gd name="T8" fmla="*/ 0 60000 65536"/>
              <a:gd name="T9" fmla="*/ 0 w 533"/>
              <a:gd name="T10" fmla="*/ 0 h 499"/>
              <a:gd name="T11" fmla="*/ 533 w 53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3" h="499">
                <a:moveTo>
                  <a:pt x="533" y="499"/>
                </a:moveTo>
                <a:lnTo>
                  <a:pt x="0" y="499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76" name="Oval 21"/>
          <p:cNvSpPr>
            <a:spLocks noChangeArrowheads="1"/>
          </p:cNvSpPr>
          <p:nvPr/>
        </p:nvSpPr>
        <p:spPr bwMode="auto">
          <a:xfrm>
            <a:off x="2946400" y="4103688"/>
            <a:ext cx="107950" cy="1079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77" name="Rectangle 22"/>
          <p:cNvSpPr>
            <a:spLocks noChangeArrowheads="1"/>
          </p:cNvSpPr>
          <p:nvPr/>
        </p:nvSpPr>
        <p:spPr bwMode="auto">
          <a:xfrm>
            <a:off x="2514600" y="3560764"/>
            <a:ext cx="1984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8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78" name="Rectangle 23"/>
          <p:cNvSpPr>
            <a:spLocks noChangeArrowheads="1"/>
          </p:cNvSpPr>
          <p:nvPr/>
        </p:nvSpPr>
        <p:spPr bwMode="auto">
          <a:xfrm>
            <a:off x="2514600" y="3913189"/>
            <a:ext cx="1984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8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79" name="Rectangle 24"/>
          <p:cNvSpPr>
            <a:spLocks noChangeArrowheads="1"/>
          </p:cNvSpPr>
          <p:nvPr/>
        </p:nvSpPr>
        <p:spPr bwMode="auto">
          <a:xfrm>
            <a:off x="5522913" y="3736975"/>
            <a:ext cx="17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8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80" name="Rectangle 25"/>
          <p:cNvSpPr>
            <a:spLocks noChangeArrowheads="1"/>
          </p:cNvSpPr>
          <p:nvPr/>
        </p:nvSpPr>
        <p:spPr bwMode="auto">
          <a:xfrm>
            <a:off x="5494338" y="4549776"/>
            <a:ext cx="200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800">
                <a:solidFill>
                  <a:srgbClr val="000000"/>
                </a:solidFill>
                <a:latin typeface="Arial" pitchFamily="34" charset="0"/>
              </a:rPr>
              <a:t>ü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81" name="Oval 26"/>
          <p:cNvSpPr>
            <a:spLocks noChangeArrowheads="1"/>
          </p:cNvSpPr>
          <p:nvPr/>
        </p:nvSpPr>
        <p:spPr bwMode="auto">
          <a:xfrm>
            <a:off x="5145088" y="3943350"/>
            <a:ext cx="107950" cy="1079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82" name="Oval 27"/>
          <p:cNvSpPr>
            <a:spLocks noChangeArrowheads="1"/>
          </p:cNvSpPr>
          <p:nvPr/>
        </p:nvSpPr>
        <p:spPr bwMode="auto">
          <a:xfrm>
            <a:off x="2946400" y="3770313"/>
            <a:ext cx="107950" cy="1079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83" name="Oval 28"/>
          <p:cNvSpPr>
            <a:spLocks noChangeArrowheads="1"/>
          </p:cNvSpPr>
          <p:nvPr/>
        </p:nvSpPr>
        <p:spPr bwMode="auto">
          <a:xfrm>
            <a:off x="3825875" y="3759200"/>
            <a:ext cx="107950" cy="107950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84" name="Oval 29"/>
          <p:cNvSpPr>
            <a:spLocks noChangeArrowheads="1"/>
          </p:cNvSpPr>
          <p:nvPr/>
        </p:nvSpPr>
        <p:spPr bwMode="auto">
          <a:xfrm>
            <a:off x="3511550" y="4100513"/>
            <a:ext cx="107950" cy="107950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85" name="Oval 30"/>
          <p:cNvSpPr>
            <a:spLocks noChangeArrowheads="1"/>
          </p:cNvSpPr>
          <p:nvPr/>
        </p:nvSpPr>
        <p:spPr bwMode="auto">
          <a:xfrm>
            <a:off x="7861300" y="4514850"/>
            <a:ext cx="107950" cy="1079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86" name="Oval 31"/>
          <p:cNvSpPr>
            <a:spLocks noChangeArrowheads="1"/>
          </p:cNvSpPr>
          <p:nvPr/>
        </p:nvSpPr>
        <p:spPr bwMode="auto">
          <a:xfrm>
            <a:off x="7861300" y="4181475"/>
            <a:ext cx="107950" cy="1079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87" name="Oval 32"/>
          <p:cNvSpPr>
            <a:spLocks noChangeArrowheads="1"/>
          </p:cNvSpPr>
          <p:nvPr/>
        </p:nvSpPr>
        <p:spPr bwMode="auto">
          <a:xfrm>
            <a:off x="9151938" y="4279900"/>
            <a:ext cx="107950" cy="1079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88" name="Oval 33"/>
          <p:cNvSpPr>
            <a:spLocks noChangeArrowheads="1"/>
          </p:cNvSpPr>
          <p:nvPr/>
        </p:nvSpPr>
        <p:spPr bwMode="auto">
          <a:xfrm>
            <a:off x="9151938" y="4678363"/>
            <a:ext cx="107950" cy="1079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89" name="Rectangle 34"/>
          <p:cNvSpPr>
            <a:spLocks noChangeArrowheads="1"/>
          </p:cNvSpPr>
          <p:nvPr/>
        </p:nvSpPr>
        <p:spPr bwMode="auto">
          <a:xfrm>
            <a:off x="7612063" y="3941764"/>
            <a:ext cx="200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8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90" name="Rectangle 35"/>
          <p:cNvSpPr>
            <a:spLocks noChangeArrowheads="1"/>
          </p:cNvSpPr>
          <p:nvPr/>
        </p:nvSpPr>
        <p:spPr bwMode="auto">
          <a:xfrm>
            <a:off x="7612063" y="4294189"/>
            <a:ext cx="200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8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91" name="Rectangle 36"/>
          <p:cNvSpPr>
            <a:spLocks noChangeArrowheads="1"/>
          </p:cNvSpPr>
          <p:nvPr/>
        </p:nvSpPr>
        <p:spPr bwMode="auto">
          <a:xfrm>
            <a:off x="9420225" y="4059239"/>
            <a:ext cx="177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8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92" name="Rectangle 37"/>
          <p:cNvSpPr>
            <a:spLocks noChangeArrowheads="1"/>
          </p:cNvSpPr>
          <p:nvPr/>
        </p:nvSpPr>
        <p:spPr bwMode="auto">
          <a:xfrm>
            <a:off x="9401175" y="4473575"/>
            <a:ext cx="198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800">
                <a:solidFill>
                  <a:srgbClr val="000000"/>
                </a:solidFill>
                <a:latin typeface="Arial" pitchFamily="34" charset="0"/>
              </a:rPr>
              <a:t>ü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93" name="Rectangle 38"/>
          <p:cNvSpPr>
            <a:spLocks noChangeArrowheads="1"/>
          </p:cNvSpPr>
          <p:nvPr/>
        </p:nvSpPr>
        <p:spPr bwMode="auto">
          <a:xfrm>
            <a:off x="4340226" y="4484688"/>
            <a:ext cx="671513" cy="6477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94" name="Rectangle 39"/>
          <p:cNvSpPr>
            <a:spLocks noChangeArrowheads="1"/>
          </p:cNvSpPr>
          <p:nvPr/>
        </p:nvSpPr>
        <p:spPr bwMode="auto">
          <a:xfrm>
            <a:off x="4529138" y="4500564"/>
            <a:ext cx="213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300" b="1">
                <a:solidFill>
                  <a:srgbClr val="000000"/>
                </a:solidFill>
                <a:latin typeface="Arial" pitchFamily="34" charset="0"/>
              </a:rPr>
              <a:t>&amp;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6295" name="Text Box 40"/>
          <p:cNvSpPr txBox="1">
            <a:spLocks noChangeArrowheads="1"/>
          </p:cNvSpPr>
          <p:nvPr/>
        </p:nvSpPr>
        <p:spPr bwMode="auto">
          <a:xfrm>
            <a:off x="3222625" y="5395913"/>
            <a:ext cx="5746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>
                <a:latin typeface="Arial" pitchFamily="34" charset="0"/>
                <a:cs typeface="Times New Roman" pitchFamily="18" charset="0"/>
              </a:rPr>
              <a:t>Schaltbild und Schaltsymbol eines 1-Bit-Halbaddierers</a:t>
            </a:r>
            <a:r>
              <a:rPr lang="de-DE">
                <a:latin typeface="Arial" pitchFamily="34" charset="0"/>
              </a:rPr>
              <a:t> </a:t>
            </a:r>
          </a:p>
        </p:txBody>
      </p:sp>
      <p:sp>
        <p:nvSpPr>
          <p:cNvPr id="96296" name="Line 41"/>
          <p:cNvSpPr>
            <a:spLocks noChangeShapeType="1"/>
          </p:cNvSpPr>
          <p:nvPr/>
        </p:nvSpPr>
        <p:spPr bwMode="auto">
          <a:xfrm>
            <a:off x="6072188" y="1409700"/>
            <a:ext cx="13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97" name="Line 42"/>
          <p:cNvSpPr>
            <a:spLocks noChangeShapeType="1"/>
          </p:cNvSpPr>
          <p:nvPr/>
        </p:nvSpPr>
        <p:spPr bwMode="auto">
          <a:xfrm>
            <a:off x="5586413" y="1409700"/>
            <a:ext cx="13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75840" y="240120"/>
              <a:ext cx="6760800" cy="520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6480" y="230760"/>
                <a:ext cx="6779520" cy="522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Mehrstellige Dualzahlen</a:t>
            </a:r>
          </a:p>
        </p:txBody>
      </p:sp>
      <p:sp>
        <p:nvSpPr>
          <p:cNvPr id="9728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2417764" y="1228726"/>
            <a:ext cx="756443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Zusätzlicher Eingang für den Übertrag der vorhergehenden Stellen ist nötig.</a:t>
            </a:r>
            <a:r>
              <a:rPr lang="de-DE" sz="2400">
                <a:latin typeface="Arial" pitchFamily="34" charset="0"/>
              </a:rPr>
              <a:t> </a:t>
            </a:r>
          </a:p>
        </p:txBody>
      </p:sp>
      <p:graphicFrame>
        <p:nvGraphicFramePr>
          <p:cNvPr id="1413202" name="Group 82"/>
          <p:cNvGraphicFramePr>
            <a:graphicFrameLocks noGrp="1"/>
          </p:cNvGraphicFramePr>
          <p:nvPr/>
        </p:nvGraphicFramePr>
        <p:xfrm>
          <a:off x="2424113" y="2190750"/>
          <a:ext cx="3816350" cy="41148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  <a:r>
                        <a:rPr kumimoji="0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ü</a:t>
                      </a:r>
                      <a:r>
                        <a:rPr kumimoji="0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ü</a:t>
                      </a:r>
                      <a:r>
                        <a:rPr kumimoji="0" lang="de-DE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i+1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7333" name="Text Box 80"/>
          <p:cNvSpPr txBox="1">
            <a:spLocks noChangeArrowheads="1"/>
          </p:cNvSpPr>
          <p:nvPr/>
        </p:nvSpPr>
        <p:spPr bwMode="auto">
          <a:xfrm>
            <a:off x="6261101" y="5035551"/>
            <a:ext cx="37258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Dies nennt man einen </a:t>
            </a:r>
            <a:r>
              <a:rPr lang="de-DE" sz="24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Volladdierer</a:t>
            </a:r>
            <a:r>
              <a:rPr lang="de-DE" sz="2400">
                <a:solidFill>
                  <a:srgbClr val="C00000"/>
                </a:solidFill>
                <a:latin typeface="Arial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78200" y="1926360"/>
              <a:ext cx="4260960" cy="4592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8840" y="1917000"/>
                <a:ext cx="4279680" cy="461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Gleichungen, Schaltnetz und Schaltsymbol</a:t>
            </a:r>
          </a:p>
        </p:txBody>
      </p:sp>
      <p:sp>
        <p:nvSpPr>
          <p:cNvPr id="9830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352800" y="3752850"/>
            <a:ext cx="1422400" cy="1943100"/>
          </a:xfrm>
          <a:prstGeom prst="rect">
            <a:avLst/>
          </a:prstGeom>
          <a:solidFill>
            <a:srgbClr val="FFCC99"/>
          </a:solidFill>
          <a:ln w="127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2362200" y="1835150"/>
            <a:ext cx="1498600" cy="1828800"/>
          </a:xfrm>
          <a:prstGeom prst="rect">
            <a:avLst/>
          </a:prstGeom>
          <a:solidFill>
            <a:srgbClr val="FFCC99"/>
          </a:solidFill>
          <a:ln w="127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8316914" y="3678239"/>
            <a:ext cx="839787" cy="15525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11" name="Rectangle 6"/>
          <p:cNvSpPr>
            <a:spLocks noChangeArrowheads="1"/>
          </p:cNvSpPr>
          <p:nvPr/>
        </p:nvSpPr>
        <p:spPr bwMode="auto">
          <a:xfrm>
            <a:off x="8750301" y="4619625"/>
            <a:ext cx="3270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700" b="1">
                <a:solidFill>
                  <a:srgbClr val="000000"/>
                </a:solidFill>
                <a:latin typeface="Arial" pitchFamily="34" charset="0"/>
              </a:rPr>
              <a:t>CO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8312" name="Rectangle 7"/>
          <p:cNvSpPr>
            <a:spLocks noChangeArrowheads="1"/>
          </p:cNvSpPr>
          <p:nvPr/>
        </p:nvSpPr>
        <p:spPr bwMode="auto">
          <a:xfrm>
            <a:off x="8677275" y="3697288"/>
            <a:ext cx="21961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9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</a:t>
            </a:r>
            <a:endParaRPr lang="de-DE" sz="4000">
              <a:latin typeface="Arial" pitchFamily="34" charset="0"/>
            </a:endParaRPr>
          </a:p>
        </p:txBody>
      </p:sp>
      <p:sp>
        <p:nvSpPr>
          <p:cNvPr id="98313" name="Line 8"/>
          <p:cNvSpPr>
            <a:spLocks noChangeShapeType="1"/>
          </p:cNvSpPr>
          <p:nvPr/>
        </p:nvSpPr>
        <p:spPr bwMode="auto">
          <a:xfrm>
            <a:off x="9170989" y="4760913"/>
            <a:ext cx="123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14" name="Line 9"/>
          <p:cNvSpPr>
            <a:spLocks noChangeShapeType="1"/>
          </p:cNvSpPr>
          <p:nvPr/>
        </p:nvSpPr>
        <p:spPr bwMode="auto">
          <a:xfrm>
            <a:off x="9170989" y="4310064"/>
            <a:ext cx="1238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15" name="Line 10"/>
          <p:cNvSpPr>
            <a:spLocks noChangeShapeType="1"/>
          </p:cNvSpPr>
          <p:nvPr/>
        </p:nvSpPr>
        <p:spPr bwMode="auto">
          <a:xfrm>
            <a:off x="8172450" y="4114800"/>
            <a:ext cx="146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16" name="Line 11"/>
          <p:cNvSpPr>
            <a:spLocks noChangeShapeType="1"/>
          </p:cNvSpPr>
          <p:nvPr/>
        </p:nvSpPr>
        <p:spPr bwMode="auto">
          <a:xfrm>
            <a:off x="8172450" y="4503739"/>
            <a:ext cx="1460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17" name="Rectangle 12"/>
          <p:cNvSpPr>
            <a:spLocks noChangeArrowheads="1"/>
          </p:cNvSpPr>
          <p:nvPr/>
        </p:nvSpPr>
        <p:spPr bwMode="auto">
          <a:xfrm>
            <a:off x="8382000" y="4743450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700" b="1">
                <a:solidFill>
                  <a:srgbClr val="000000"/>
                </a:solidFill>
                <a:latin typeface="Arial" pitchFamily="34" charset="0"/>
              </a:rPr>
              <a:t>CI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8318" name="Line 13"/>
          <p:cNvSpPr>
            <a:spLocks noChangeShapeType="1"/>
          </p:cNvSpPr>
          <p:nvPr/>
        </p:nvSpPr>
        <p:spPr bwMode="auto">
          <a:xfrm>
            <a:off x="8172450" y="4889500"/>
            <a:ext cx="1460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19" name="Oval 14"/>
          <p:cNvSpPr>
            <a:spLocks noChangeArrowheads="1"/>
          </p:cNvSpPr>
          <p:nvPr/>
        </p:nvSpPr>
        <p:spPr bwMode="auto">
          <a:xfrm>
            <a:off x="8061325" y="4452938"/>
            <a:ext cx="107950" cy="1079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20" name="Oval 15"/>
          <p:cNvSpPr>
            <a:spLocks noChangeArrowheads="1"/>
          </p:cNvSpPr>
          <p:nvPr/>
        </p:nvSpPr>
        <p:spPr bwMode="auto">
          <a:xfrm>
            <a:off x="8061325" y="4838700"/>
            <a:ext cx="107950" cy="1079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21" name="Oval 16"/>
          <p:cNvSpPr>
            <a:spLocks noChangeArrowheads="1"/>
          </p:cNvSpPr>
          <p:nvPr/>
        </p:nvSpPr>
        <p:spPr bwMode="auto">
          <a:xfrm>
            <a:off x="9302750" y="4697413"/>
            <a:ext cx="107950" cy="1079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22" name="Oval 17"/>
          <p:cNvSpPr>
            <a:spLocks noChangeArrowheads="1"/>
          </p:cNvSpPr>
          <p:nvPr/>
        </p:nvSpPr>
        <p:spPr bwMode="auto">
          <a:xfrm>
            <a:off x="9302750" y="4259263"/>
            <a:ext cx="107950" cy="1079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23" name="Oval 18"/>
          <p:cNvSpPr>
            <a:spLocks noChangeArrowheads="1"/>
          </p:cNvSpPr>
          <p:nvPr/>
        </p:nvSpPr>
        <p:spPr bwMode="auto">
          <a:xfrm>
            <a:off x="8061325" y="4073525"/>
            <a:ext cx="107950" cy="1079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98324" name="Group 19"/>
          <p:cNvGrpSpPr>
            <a:grpSpLocks/>
          </p:cNvGrpSpPr>
          <p:nvPr/>
        </p:nvGrpSpPr>
        <p:grpSpPr bwMode="auto">
          <a:xfrm>
            <a:off x="4083050" y="3836988"/>
            <a:ext cx="490538" cy="588962"/>
            <a:chOff x="1891" y="1893"/>
            <a:chExt cx="279" cy="306"/>
          </a:xfrm>
        </p:grpSpPr>
        <p:sp>
          <p:nvSpPr>
            <p:cNvPr id="98369" name="Rectangle 20"/>
            <p:cNvSpPr>
              <a:spLocks noChangeArrowheads="1"/>
            </p:cNvSpPr>
            <p:nvPr/>
          </p:nvSpPr>
          <p:spPr bwMode="auto">
            <a:xfrm>
              <a:off x="1891" y="1893"/>
              <a:ext cx="279" cy="30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370" name="Rectangle 21"/>
            <p:cNvSpPr>
              <a:spLocks noChangeArrowheads="1"/>
            </p:cNvSpPr>
            <p:nvPr/>
          </p:nvSpPr>
          <p:spPr bwMode="auto">
            <a:xfrm>
              <a:off x="1958" y="1900"/>
              <a:ext cx="14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700" b="1">
                  <a:solidFill>
                    <a:srgbClr val="000000"/>
                  </a:solidFill>
                  <a:latin typeface="Arial" pitchFamily="34" charset="0"/>
                </a:rPr>
                <a:t>=1</a:t>
              </a:r>
              <a:endParaRPr lang="de-DE" sz="2400">
                <a:latin typeface="Arial" pitchFamily="34" charset="0"/>
              </a:endParaRPr>
            </a:p>
          </p:txBody>
        </p:sp>
      </p:grpSp>
      <p:grpSp>
        <p:nvGrpSpPr>
          <p:cNvPr id="98325" name="Group 22"/>
          <p:cNvGrpSpPr>
            <a:grpSpLocks/>
          </p:cNvGrpSpPr>
          <p:nvPr/>
        </p:nvGrpSpPr>
        <p:grpSpPr bwMode="auto">
          <a:xfrm>
            <a:off x="2867026" y="1965326"/>
            <a:ext cx="492125" cy="619125"/>
            <a:chOff x="1199" y="922"/>
            <a:chExt cx="280" cy="321"/>
          </a:xfrm>
        </p:grpSpPr>
        <p:sp>
          <p:nvSpPr>
            <p:cNvPr id="98367" name="Rectangle 23"/>
            <p:cNvSpPr>
              <a:spLocks noChangeArrowheads="1"/>
            </p:cNvSpPr>
            <p:nvPr/>
          </p:nvSpPr>
          <p:spPr bwMode="auto">
            <a:xfrm>
              <a:off x="1199" y="922"/>
              <a:ext cx="280" cy="32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368" name="Rectangle 24"/>
            <p:cNvSpPr>
              <a:spLocks noChangeArrowheads="1"/>
            </p:cNvSpPr>
            <p:nvPr/>
          </p:nvSpPr>
          <p:spPr bwMode="auto">
            <a:xfrm>
              <a:off x="1266" y="943"/>
              <a:ext cx="14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700" b="1">
                  <a:solidFill>
                    <a:srgbClr val="000000"/>
                  </a:solidFill>
                  <a:latin typeface="Arial" pitchFamily="34" charset="0"/>
                </a:rPr>
                <a:t>=1</a:t>
              </a:r>
              <a:endParaRPr lang="de-DE" sz="2400">
                <a:latin typeface="Arial" pitchFamily="34" charset="0"/>
              </a:endParaRPr>
            </a:p>
          </p:txBody>
        </p:sp>
      </p:grpSp>
      <p:sp>
        <p:nvSpPr>
          <p:cNvPr id="98326" name="Rectangle 25"/>
          <p:cNvSpPr>
            <a:spLocks noChangeArrowheads="1"/>
          </p:cNvSpPr>
          <p:nvPr/>
        </p:nvSpPr>
        <p:spPr bwMode="auto">
          <a:xfrm>
            <a:off x="5299075" y="4797425"/>
            <a:ext cx="490538" cy="6175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27" name="Rectangle 26"/>
          <p:cNvSpPr>
            <a:spLocks noChangeArrowheads="1"/>
          </p:cNvSpPr>
          <p:nvPr/>
        </p:nvSpPr>
        <p:spPr bwMode="auto">
          <a:xfrm>
            <a:off x="4083050" y="5011738"/>
            <a:ext cx="490538" cy="5889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28" name="Line 27"/>
          <p:cNvSpPr>
            <a:spLocks noChangeShapeType="1"/>
          </p:cNvSpPr>
          <p:nvPr/>
        </p:nvSpPr>
        <p:spPr bwMode="auto">
          <a:xfrm flipH="1">
            <a:off x="2119313" y="2112964"/>
            <a:ext cx="754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29" name="Rectangle 28"/>
          <p:cNvSpPr>
            <a:spLocks noChangeArrowheads="1"/>
          </p:cNvSpPr>
          <p:nvPr/>
        </p:nvSpPr>
        <p:spPr bwMode="auto">
          <a:xfrm>
            <a:off x="2889250" y="2954339"/>
            <a:ext cx="469900" cy="6175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30" name="Line 29"/>
          <p:cNvSpPr>
            <a:spLocks noChangeShapeType="1"/>
          </p:cNvSpPr>
          <p:nvPr/>
        </p:nvSpPr>
        <p:spPr bwMode="auto">
          <a:xfrm flipH="1">
            <a:off x="2138363" y="2381250"/>
            <a:ext cx="7350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31" name="Line 30"/>
          <p:cNvSpPr>
            <a:spLocks noChangeShapeType="1"/>
          </p:cNvSpPr>
          <p:nvPr/>
        </p:nvSpPr>
        <p:spPr bwMode="auto">
          <a:xfrm>
            <a:off x="4562475" y="5292725"/>
            <a:ext cx="7254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32" name="Line 31"/>
          <p:cNvSpPr>
            <a:spLocks noChangeShapeType="1"/>
          </p:cNvSpPr>
          <p:nvPr/>
        </p:nvSpPr>
        <p:spPr bwMode="auto">
          <a:xfrm flipH="1">
            <a:off x="2195514" y="4224339"/>
            <a:ext cx="18764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33" name="Freeform 32"/>
          <p:cNvSpPr>
            <a:spLocks/>
          </p:cNvSpPr>
          <p:nvPr/>
        </p:nvSpPr>
        <p:spPr bwMode="auto">
          <a:xfrm>
            <a:off x="2663825" y="2112963"/>
            <a:ext cx="215900" cy="989012"/>
          </a:xfrm>
          <a:custGeom>
            <a:avLst/>
            <a:gdLst>
              <a:gd name="T0" fmla="*/ 0 w 122"/>
              <a:gd name="T1" fmla="*/ 0 h 513"/>
              <a:gd name="T2" fmla="*/ 0 w 122"/>
              <a:gd name="T3" fmla="*/ 2147483647 h 513"/>
              <a:gd name="T4" fmla="*/ 2147483647 w 122"/>
              <a:gd name="T5" fmla="*/ 2147483647 h 513"/>
              <a:gd name="T6" fmla="*/ 0 60000 65536"/>
              <a:gd name="T7" fmla="*/ 0 60000 65536"/>
              <a:gd name="T8" fmla="*/ 0 60000 65536"/>
              <a:gd name="T9" fmla="*/ 0 w 122"/>
              <a:gd name="T10" fmla="*/ 0 h 513"/>
              <a:gd name="T11" fmla="*/ 122 w 122"/>
              <a:gd name="T12" fmla="*/ 513 h 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513">
                <a:moveTo>
                  <a:pt x="0" y="0"/>
                </a:moveTo>
                <a:lnTo>
                  <a:pt x="0" y="513"/>
                </a:lnTo>
                <a:lnTo>
                  <a:pt x="122" y="513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34" name="Freeform 33"/>
          <p:cNvSpPr>
            <a:spLocks/>
          </p:cNvSpPr>
          <p:nvPr/>
        </p:nvSpPr>
        <p:spPr bwMode="auto">
          <a:xfrm>
            <a:off x="2473325" y="2381250"/>
            <a:ext cx="406400" cy="935038"/>
          </a:xfrm>
          <a:custGeom>
            <a:avLst/>
            <a:gdLst>
              <a:gd name="T0" fmla="*/ 0 w 231"/>
              <a:gd name="T1" fmla="*/ 0 h 485"/>
              <a:gd name="T2" fmla="*/ 0 w 231"/>
              <a:gd name="T3" fmla="*/ 2147483647 h 485"/>
              <a:gd name="T4" fmla="*/ 2147483647 w 231"/>
              <a:gd name="T5" fmla="*/ 2147483647 h 485"/>
              <a:gd name="T6" fmla="*/ 0 60000 65536"/>
              <a:gd name="T7" fmla="*/ 0 60000 65536"/>
              <a:gd name="T8" fmla="*/ 0 60000 65536"/>
              <a:gd name="T9" fmla="*/ 0 w 231"/>
              <a:gd name="T10" fmla="*/ 0 h 485"/>
              <a:gd name="T11" fmla="*/ 231 w 231"/>
              <a:gd name="T12" fmla="*/ 485 h 4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485">
                <a:moveTo>
                  <a:pt x="0" y="0"/>
                </a:moveTo>
                <a:lnTo>
                  <a:pt x="0" y="485"/>
                </a:lnTo>
                <a:lnTo>
                  <a:pt x="231" y="48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35" name="Freeform 34"/>
          <p:cNvSpPr>
            <a:spLocks/>
          </p:cNvSpPr>
          <p:nvPr/>
        </p:nvSpPr>
        <p:spPr bwMode="auto">
          <a:xfrm>
            <a:off x="3346450" y="2300288"/>
            <a:ext cx="725488" cy="1630362"/>
          </a:xfrm>
          <a:custGeom>
            <a:avLst/>
            <a:gdLst>
              <a:gd name="T0" fmla="*/ 0 w 413"/>
              <a:gd name="T1" fmla="*/ 0 h 846"/>
              <a:gd name="T2" fmla="*/ 2147483647 w 413"/>
              <a:gd name="T3" fmla="*/ 0 h 846"/>
              <a:gd name="T4" fmla="*/ 2147483647 w 413"/>
              <a:gd name="T5" fmla="*/ 2147483647 h 846"/>
              <a:gd name="T6" fmla="*/ 2147483647 w 413"/>
              <a:gd name="T7" fmla="*/ 2147483647 h 846"/>
              <a:gd name="T8" fmla="*/ 0 60000 65536"/>
              <a:gd name="T9" fmla="*/ 0 60000 65536"/>
              <a:gd name="T10" fmla="*/ 0 60000 65536"/>
              <a:gd name="T11" fmla="*/ 0 60000 65536"/>
              <a:gd name="T12" fmla="*/ 0 w 413"/>
              <a:gd name="T13" fmla="*/ 0 h 846"/>
              <a:gd name="T14" fmla="*/ 413 w 413"/>
              <a:gd name="T15" fmla="*/ 846 h 8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3" h="846">
                <a:moveTo>
                  <a:pt x="0" y="0"/>
                </a:moveTo>
                <a:lnTo>
                  <a:pt x="207" y="0"/>
                </a:lnTo>
                <a:lnTo>
                  <a:pt x="207" y="846"/>
                </a:lnTo>
                <a:lnTo>
                  <a:pt x="413" y="84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36" name="Freeform 35"/>
          <p:cNvSpPr>
            <a:spLocks/>
          </p:cNvSpPr>
          <p:nvPr/>
        </p:nvSpPr>
        <p:spPr bwMode="auto">
          <a:xfrm>
            <a:off x="3346451" y="3289301"/>
            <a:ext cx="1941513" cy="1711325"/>
          </a:xfrm>
          <a:custGeom>
            <a:avLst/>
            <a:gdLst>
              <a:gd name="T0" fmla="*/ 0 w 1105"/>
              <a:gd name="T1" fmla="*/ 0 h 888"/>
              <a:gd name="T2" fmla="*/ 2147483647 w 1105"/>
              <a:gd name="T3" fmla="*/ 0 h 888"/>
              <a:gd name="T4" fmla="*/ 2147483647 w 1105"/>
              <a:gd name="T5" fmla="*/ 2147483647 h 888"/>
              <a:gd name="T6" fmla="*/ 2147483647 w 1105"/>
              <a:gd name="T7" fmla="*/ 2147483647 h 888"/>
              <a:gd name="T8" fmla="*/ 0 60000 65536"/>
              <a:gd name="T9" fmla="*/ 0 60000 65536"/>
              <a:gd name="T10" fmla="*/ 0 60000 65536"/>
              <a:gd name="T11" fmla="*/ 0 60000 65536"/>
              <a:gd name="T12" fmla="*/ 0 w 1105"/>
              <a:gd name="T13" fmla="*/ 0 h 888"/>
              <a:gd name="T14" fmla="*/ 1105 w 1105"/>
              <a:gd name="T15" fmla="*/ 888 h 8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5" h="888">
                <a:moveTo>
                  <a:pt x="0" y="0"/>
                </a:moveTo>
                <a:lnTo>
                  <a:pt x="862" y="0"/>
                </a:lnTo>
                <a:lnTo>
                  <a:pt x="862" y="888"/>
                </a:lnTo>
                <a:lnTo>
                  <a:pt x="1105" y="88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37" name="Freeform 36"/>
          <p:cNvSpPr>
            <a:spLocks/>
          </p:cNvSpPr>
          <p:nvPr/>
        </p:nvSpPr>
        <p:spPr bwMode="auto">
          <a:xfrm>
            <a:off x="3709988" y="3930651"/>
            <a:ext cx="361950" cy="1255713"/>
          </a:xfrm>
          <a:custGeom>
            <a:avLst/>
            <a:gdLst>
              <a:gd name="T0" fmla="*/ 0 w 206"/>
              <a:gd name="T1" fmla="*/ 0 h 652"/>
              <a:gd name="T2" fmla="*/ 0 w 206"/>
              <a:gd name="T3" fmla="*/ 2147483647 h 652"/>
              <a:gd name="T4" fmla="*/ 2147483647 w 206"/>
              <a:gd name="T5" fmla="*/ 2147483647 h 652"/>
              <a:gd name="T6" fmla="*/ 0 60000 65536"/>
              <a:gd name="T7" fmla="*/ 0 60000 65536"/>
              <a:gd name="T8" fmla="*/ 0 60000 65536"/>
              <a:gd name="T9" fmla="*/ 0 w 206"/>
              <a:gd name="T10" fmla="*/ 0 h 652"/>
              <a:gd name="T11" fmla="*/ 206 w 206"/>
              <a:gd name="T12" fmla="*/ 652 h 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652">
                <a:moveTo>
                  <a:pt x="0" y="0"/>
                </a:moveTo>
                <a:lnTo>
                  <a:pt x="0" y="652"/>
                </a:lnTo>
                <a:lnTo>
                  <a:pt x="206" y="65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38" name="Freeform 37"/>
          <p:cNvSpPr>
            <a:spLocks/>
          </p:cNvSpPr>
          <p:nvPr/>
        </p:nvSpPr>
        <p:spPr bwMode="auto">
          <a:xfrm>
            <a:off x="3495676" y="4224338"/>
            <a:ext cx="576263" cy="1174750"/>
          </a:xfrm>
          <a:custGeom>
            <a:avLst/>
            <a:gdLst>
              <a:gd name="T0" fmla="*/ 0 w 328"/>
              <a:gd name="T1" fmla="*/ 0 h 610"/>
              <a:gd name="T2" fmla="*/ 0 w 328"/>
              <a:gd name="T3" fmla="*/ 2147483647 h 610"/>
              <a:gd name="T4" fmla="*/ 2147483647 w 328"/>
              <a:gd name="T5" fmla="*/ 2147483647 h 610"/>
              <a:gd name="T6" fmla="*/ 0 60000 65536"/>
              <a:gd name="T7" fmla="*/ 0 60000 65536"/>
              <a:gd name="T8" fmla="*/ 0 60000 65536"/>
              <a:gd name="T9" fmla="*/ 0 w 328"/>
              <a:gd name="T10" fmla="*/ 0 h 610"/>
              <a:gd name="T11" fmla="*/ 328 w 328"/>
              <a:gd name="T12" fmla="*/ 610 h 6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610">
                <a:moveTo>
                  <a:pt x="0" y="0"/>
                </a:moveTo>
                <a:lnTo>
                  <a:pt x="0" y="610"/>
                </a:lnTo>
                <a:lnTo>
                  <a:pt x="328" y="61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39" name="Line 38"/>
          <p:cNvSpPr>
            <a:spLocks noChangeShapeType="1"/>
          </p:cNvSpPr>
          <p:nvPr/>
        </p:nvSpPr>
        <p:spPr bwMode="auto">
          <a:xfrm>
            <a:off x="4562476" y="4117975"/>
            <a:ext cx="17494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40" name="Line 39"/>
          <p:cNvSpPr>
            <a:spLocks noChangeShapeType="1"/>
          </p:cNvSpPr>
          <p:nvPr/>
        </p:nvSpPr>
        <p:spPr bwMode="auto">
          <a:xfrm>
            <a:off x="5778500" y="5105401"/>
            <a:ext cx="5334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41" name="Oval 40"/>
          <p:cNvSpPr>
            <a:spLocks noChangeArrowheads="1"/>
          </p:cNvSpPr>
          <p:nvPr/>
        </p:nvSpPr>
        <p:spPr bwMode="auto">
          <a:xfrm>
            <a:off x="3459164" y="4184650"/>
            <a:ext cx="90487" cy="9048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42" name="Oval 41"/>
          <p:cNvSpPr>
            <a:spLocks noChangeArrowheads="1"/>
          </p:cNvSpPr>
          <p:nvPr/>
        </p:nvSpPr>
        <p:spPr bwMode="auto">
          <a:xfrm>
            <a:off x="3663950" y="3887789"/>
            <a:ext cx="90488" cy="904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43" name="Oval 42"/>
          <p:cNvSpPr>
            <a:spLocks noChangeArrowheads="1"/>
          </p:cNvSpPr>
          <p:nvPr/>
        </p:nvSpPr>
        <p:spPr bwMode="auto">
          <a:xfrm>
            <a:off x="2420939" y="2338389"/>
            <a:ext cx="90487" cy="904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44" name="Oval 43"/>
          <p:cNvSpPr>
            <a:spLocks noChangeArrowheads="1"/>
          </p:cNvSpPr>
          <p:nvPr/>
        </p:nvSpPr>
        <p:spPr bwMode="auto">
          <a:xfrm>
            <a:off x="2614614" y="2073275"/>
            <a:ext cx="90487" cy="9048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45" name="Oval 44"/>
          <p:cNvSpPr>
            <a:spLocks noChangeArrowheads="1"/>
          </p:cNvSpPr>
          <p:nvPr/>
        </p:nvSpPr>
        <p:spPr bwMode="auto">
          <a:xfrm>
            <a:off x="6321426" y="5051426"/>
            <a:ext cx="125413" cy="1254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46" name="Oval 45"/>
          <p:cNvSpPr>
            <a:spLocks noChangeArrowheads="1"/>
          </p:cNvSpPr>
          <p:nvPr/>
        </p:nvSpPr>
        <p:spPr bwMode="auto">
          <a:xfrm>
            <a:off x="6300788" y="4051301"/>
            <a:ext cx="125412" cy="1254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47" name="Oval 46"/>
          <p:cNvSpPr>
            <a:spLocks noChangeArrowheads="1"/>
          </p:cNvSpPr>
          <p:nvPr/>
        </p:nvSpPr>
        <p:spPr bwMode="auto">
          <a:xfrm>
            <a:off x="2143126" y="4159251"/>
            <a:ext cx="125413" cy="1254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48" name="Oval 47"/>
          <p:cNvSpPr>
            <a:spLocks noChangeArrowheads="1"/>
          </p:cNvSpPr>
          <p:nvPr/>
        </p:nvSpPr>
        <p:spPr bwMode="auto">
          <a:xfrm>
            <a:off x="2028826" y="2312988"/>
            <a:ext cx="125413" cy="1254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49" name="Oval 48"/>
          <p:cNvSpPr>
            <a:spLocks noChangeArrowheads="1"/>
          </p:cNvSpPr>
          <p:nvPr/>
        </p:nvSpPr>
        <p:spPr bwMode="auto">
          <a:xfrm>
            <a:off x="2028826" y="2047876"/>
            <a:ext cx="125413" cy="1254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50" name="Rectangle 49"/>
          <p:cNvSpPr>
            <a:spLocks noChangeArrowheads="1"/>
          </p:cNvSpPr>
          <p:nvPr/>
        </p:nvSpPr>
        <p:spPr bwMode="auto">
          <a:xfrm>
            <a:off x="4243388" y="5054601"/>
            <a:ext cx="1939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 b="1">
                <a:solidFill>
                  <a:srgbClr val="000000"/>
                </a:solidFill>
                <a:latin typeface="Arial" pitchFamily="34" charset="0"/>
              </a:rPr>
              <a:t>&amp;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8351" name="Rectangle 50"/>
          <p:cNvSpPr>
            <a:spLocks noChangeArrowheads="1"/>
          </p:cNvSpPr>
          <p:nvPr/>
        </p:nvSpPr>
        <p:spPr bwMode="auto">
          <a:xfrm>
            <a:off x="5351463" y="4892676"/>
            <a:ext cx="368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</a:t>
            </a:r>
            <a:r>
              <a:rPr lang="de-DE" sz="2100" b="1">
                <a:solidFill>
                  <a:srgbClr val="000000"/>
                </a:solidFill>
                <a:latin typeface="Arial" pitchFamily="34" charset="0"/>
              </a:rPr>
              <a:t> 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8352" name="Rectangle 51"/>
          <p:cNvSpPr>
            <a:spLocks noChangeArrowheads="1"/>
          </p:cNvSpPr>
          <p:nvPr/>
        </p:nvSpPr>
        <p:spPr bwMode="auto">
          <a:xfrm>
            <a:off x="3070225" y="2995614"/>
            <a:ext cx="1920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 b="1">
                <a:solidFill>
                  <a:srgbClr val="000000"/>
                </a:solidFill>
                <a:latin typeface="Arial" pitchFamily="34" charset="0"/>
              </a:rPr>
              <a:t>&amp;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8353" name="Rectangle 52"/>
          <p:cNvSpPr>
            <a:spLocks noChangeArrowheads="1"/>
          </p:cNvSpPr>
          <p:nvPr/>
        </p:nvSpPr>
        <p:spPr bwMode="auto">
          <a:xfrm>
            <a:off x="6491288" y="4940301"/>
            <a:ext cx="3927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>
                <a:solidFill>
                  <a:srgbClr val="000000"/>
                </a:solidFill>
                <a:latin typeface="Arial" pitchFamily="34" charset="0"/>
              </a:rPr>
              <a:t>ü</a:t>
            </a:r>
            <a:r>
              <a:rPr lang="de-DE" sz="2100" baseline="-25000">
                <a:solidFill>
                  <a:srgbClr val="000000"/>
                </a:solidFill>
                <a:latin typeface="Arial" pitchFamily="34" charset="0"/>
              </a:rPr>
              <a:t>i+1</a:t>
            </a:r>
            <a:endParaRPr lang="de-DE" sz="2400" baseline="-25000">
              <a:latin typeface="Arial" pitchFamily="34" charset="0"/>
            </a:endParaRPr>
          </a:p>
        </p:txBody>
      </p:sp>
      <p:sp>
        <p:nvSpPr>
          <p:cNvPr id="98354" name="Rectangle 53"/>
          <p:cNvSpPr>
            <a:spLocks noChangeArrowheads="1"/>
          </p:cNvSpPr>
          <p:nvPr/>
        </p:nvSpPr>
        <p:spPr bwMode="auto">
          <a:xfrm>
            <a:off x="6502400" y="3930651"/>
            <a:ext cx="1730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de-DE" sz="2100" baseline="-250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de-DE" sz="2400" baseline="-25000">
              <a:latin typeface="Arial" pitchFamily="34" charset="0"/>
            </a:endParaRPr>
          </a:p>
        </p:txBody>
      </p:sp>
      <p:sp>
        <p:nvSpPr>
          <p:cNvPr id="98355" name="Rectangle 54"/>
          <p:cNvSpPr>
            <a:spLocks noChangeArrowheads="1"/>
          </p:cNvSpPr>
          <p:nvPr/>
        </p:nvSpPr>
        <p:spPr bwMode="auto">
          <a:xfrm>
            <a:off x="1725614" y="2193926"/>
            <a:ext cx="187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de-DE" sz="2100" baseline="-250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de-DE" sz="2400" baseline="-25000">
              <a:latin typeface="Arial" pitchFamily="34" charset="0"/>
            </a:endParaRPr>
          </a:p>
        </p:txBody>
      </p:sp>
      <p:sp>
        <p:nvSpPr>
          <p:cNvPr id="98356" name="Rectangle 55"/>
          <p:cNvSpPr>
            <a:spLocks noChangeArrowheads="1"/>
          </p:cNvSpPr>
          <p:nvPr/>
        </p:nvSpPr>
        <p:spPr bwMode="auto">
          <a:xfrm>
            <a:off x="1725614" y="1820864"/>
            <a:ext cx="187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de-DE" sz="2100" baseline="-250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de-DE" sz="2400" baseline="-25000">
              <a:latin typeface="Arial" pitchFamily="34" charset="0"/>
            </a:endParaRPr>
          </a:p>
        </p:txBody>
      </p:sp>
      <p:sp>
        <p:nvSpPr>
          <p:cNvPr id="98357" name="Rectangle 56"/>
          <p:cNvSpPr>
            <a:spLocks noChangeArrowheads="1"/>
          </p:cNvSpPr>
          <p:nvPr/>
        </p:nvSpPr>
        <p:spPr bwMode="auto">
          <a:xfrm>
            <a:off x="1704976" y="4038601"/>
            <a:ext cx="187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>
                <a:solidFill>
                  <a:srgbClr val="000000"/>
                </a:solidFill>
                <a:latin typeface="Arial" pitchFamily="34" charset="0"/>
              </a:rPr>
              <a:t>ü</a:t>
            </a:r>
            <a:r>
              <a:rPr lang="de-DE" sz="2100" baseline="-250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de-DE" sz="2400" baseline="-25000">
              <a:latin typeface="Arial" pitchFamily="34" charset="0"/>
            </a:endParaRPr>
          </a:p>
        </p:txBody>
      </p:sp>
      <p:sp>
        <p:nvSpPr>
          <p:cNvPr id="98358" name="Rectangle 57"/>
          <p:cNvSpPr>
            <a:spLocks noChangeArrowheads="1"/>
          </p:cNvSpPr>
          <p:nvPr/>
        </p:nvSpPr>
        <p:spPr bwMode="auto">
          <a:xfrm>
            <a:off x="1752600" y="3722688"/>
            <a:ext cx="15180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700" b="1">
                <a:solidFill>
                  <a:srgbClr val="000000"/>
                </a:solidFill>
                <a:latin typeface="Arial" pitchFamily="34" charset="0"/>
              </a:rPr>
              <a:t>Halbaddierer 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8359" name="Rectangle 58"/>
          <p:cNvSpPr>
            <a:spLocks noChangeArrowheads="1"/>
          </p:cNvSpPr>
          <p:nvPr/>
        </p:nvSpPr>
        <p:spPr bwMode="auto">
          <a:xfrm>
            <a:off x="3432175" y="5907088"/>
            <a:ext cx="15180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700" b="1">
                <a:solidFill>
                  <a:srgbClr val="000000"/>
                </a:solidFill>
                <a:latin typeface="Arial" pitchFamily="34" charset="0"/>
              </a:rPr>
              <a:t>Halbaddierer 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8360" name="Rectangle 59"/>
          <p:cNvSpPr>
            <a:spLocks noChangeArrowheads="1"/>
          </p:cNvSpPr>
          <p:nvPr/>
        </p:nvSpPr>
        <p:spPr bwMode="auto">
          <a:xfrm>
            <a:off x="7805739" y="4302126"/>
            <a:ext cx="187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de-DE" sz="2100" baseline="-250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de-DE" sz="2400" baseline="-25000">
              <a:latin typeface="Arial" pitchFamily="34" charset="0"/>
            </a:endParaRPr>
          </a:p>
        </p:txBody>
      </p:sp>
      <p:sp>
        <p:nvSpPr>
          <p:cNvPr id="98361" name="Rectangle 60"/>
          <p:cNvSpPr>
            <a:spLocks noChangeArrowheads="1"/>
          </p:cNvSpPr>
          <p:nvPr/>
        </p:nvSpPr>
        <p:spPr bwMode="auto">
          <a:xfrm>
            <a:off x="7805739" y="3929064"/>
            <a:ext cx="187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de-DE" sz="2100" baseline="-250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de-DE" sz="2400" baseline="-25000">
              <a:latin typeface="Arial" pitchFamily="34" charset="0"/>
            </a:endParaRPr>
          </a:p>
        </p:txBody>
      </p:sp>
      <p:sp>
        <p:nvSpPr>
          <p:cNvPr id="98362" name="Rectangle 61"/>
          <p:cNvSpPr>
            <a:spLocks noChangeArrowheads="1"/>
          </p:cNvSpPr>
          <p:nvPr/>
        </p:nvSpPr>
        <p:spPr bwMode="auto">
          <a:xfrm>
            <a:off x="7804151" y="4699001"/>
            <a:ext cx="187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>
                <a:solidFill>
                  <a:srgbClr val="000000"/>
                </a:solidFill>
                <a:latin typeface="Arial" pitchFamily="34" charset="0"/>
              </a:rPr>
              <a:t>ü</a:t>
            </a:r>
            <a:r>
              <a:rPr lang="de-DE" sz="2100" baseline="-250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de-DE" sz="2400" baseline="-25000">
              <a:latin typeface="Arial" pitchFamily="34" charset="0"/>
            </a:endParaRPr>
          </a:p>
        </p:txBody>
      </p:sp>
      <p:sp>
        <p:nvSpPr>
          <p:cNvPr id="98363" name="Rectangle 62"/>
          <p:cNvSpPr>
            <a:spLocks noChangeArrowheads="1"/>
          </p:cNvSpPr>
          <p:nvPr/>
        </p:nvSpPr>
        <p:spPr bwMode="auto">
          <a:xfrm>
            <a:off x="9513888" y="4562476"/>
            <a:ext cx="3927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>
                <a:solidFill>
                  <a:srgbClr val="000000"/>
                </a:solidFill>
                <a:latin typeface="Arial" pitchFamily="34" charset="0"/>
              </a:rPr>
              <a:t>ü</a:t>
            </a:r>
            <a:r>
              <a:rPr lang="de-DE" sz="2100" baseline="-25000">
                <a:solidFill>
                  <a:srgbClr val="000000"/>
                </a:solidFill>
                <a:latin typeface="Arial" pitchFamily="34" charset="0"/>
              </a:rPr>
              <a:t>i+1</a:t>
            </a:r>
            <a:endParaRPr lang="de-DE" sz="2400" baseline="-25000">
              <a:latin typeface="Arial" pitchFamily="34" charset="0"/>
            </a:endParaRPr>
          </a:p>
        </p:txBody>
      </p:sp>
      <p:sp>
        <p:nvSpPr>
          <p:cNvPr id="98364" name="Rectangle 63"/>
          <p:cNvSpPr>
            <a:spLocks noChangeArrowheads="1"/>
          </p:cNvSpPr>
          <p:nvPr/>
        </p:nvSpPr>
        <p:spPr bwMode="auto">
          <a:xfrm>
            <a:off x="9525000" y="4095751"/>
            <a:ext cx="1730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210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de-DE" sz="2100" baseline="-2500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de-DE" sz="2400" baseline="-25000">
              <a:latin typeface="Arial" pitchFamily="34" charset="0"/>
            </a:endParaRPr>
          </a:p>
        </p:txBody>
      </p:sp>
      <p:sp>
        <p:nvSpPr>
          <p:cNvPr id="98365" name="Text Box 65"/>
          <p:cNvSpPr txBox="1">
            <a:spLocks noChangeArrowheads="1"/>
          </p:cNvSpPr>
          <p:nvPr/>
        </p:nvSpPr>
        <p:spPr bwMode="auto">
          <a:xfrm>
            <a:off x="4167188" y="1009651"/>
            <a:ext cx="6348412" cy="150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tabLst>
                <a:tab pos="857250" algn="l"/>
                <a:tab pos="1333500" algn="l"/>
              </a:tabLst>
            </a:pPr>
            <a:r>
              <a:rPr lang="de-DE" sz="2000">
                <a:latin typeface="Arial" pitchFamily="34" charset="0"/>
                <a:cs typeface="Times New Roman" pitchFamily="18" charset="0"/>
              </a:rPr>
              <a:t>Ausgangsgleichungen:</a:t>
            </a:r>
            <a:r>
              <a:rPr lang="de-DE" sz="2000">
                <a:latin typeface="Arial" pitchFamily="34" charset="0"/>
              </a:rPr>
              <a:t> </a:t>
            </a:r>
          </a:p>
          <a:p>
            <a:pPr algn="l" eaLnBrk="0" hangingPunct="0">
              <a:spcBef>
                <a:spcPct val="50000"/>
              </a:spcBef>
              <a:tabLst>
                <a:tab pos="857250" algn="l"/>
                <a:tab pos="1333500" algn="l"/>
              </a:tabLst>
            </a:pPr>
            <a:r>
              <a:rPr lang="de-DE" sz="2400">
                <a:latin typeface="Arial" pitchFamily="34" charset="0"/>
              </a:rPr>
              <a:t>s</a:t>
            </a:r>
            <a:r>
              <a:rPr lang="de-DE" sz="2400" baseline="-25000">
                <a:latin typeface="Arial" pitchFamily="34" charset="0"/>
              </a:rPr>
              <a:t>i</a:t>
            </a:r>
            <a:r>
              <a:rPr lang="de-DE" sz="2400">
                <a:latin typeface="Arial" pitchFamily="34" charset="0"/>
              </a:rPr>
              <a:t>	 = a</a:t>
            </a:r>
            <a:r>
              <a:rPr lang="de-DE" sz="2400" baseline="-25000">
                <a:latin typeface="Arial" pitchFamily="34" charset="0"/>
              </a:rPr>
              <a:t>i</a:t>
            </a:r>
            <a:r>
              <a:rPr lang="de-DE" sz="2400">
                <a:latin typeface="Arial" pitchFamily="34" charset="0"/>
              </a:rPr>
              <a:t> </a:t>
            </a:r>
            <a:r>
              <a:rPr lang="de-DE" sz="2400">
                <a:latin typeface="Arial" pitchFamily="34" charset="0"/>
                <a:sym typeface="Symbol" pitchFamily="18" charset="2"/>
              </a:rPr>
              <a:t>  b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  <a:r>
              <a:rPr lang="de-DE" sz="2400">
                <a:latin typeface="Arial" pitchFamily="34" charset="0"/>
                <a:sym typeface="Symbol" pitchFamily="18" charset="2"/>
              </a:rPr>
              <a:t>   ü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</a:p>
          <a:p>
            <a:pPr algn="l" eaLnBrk="0" hangingPunct="0">
              <a:spcBef>
                <a:spcPct val="50000"/>
              </a:spcBef>
              <a:tabLst>
                <a:tab pos="857250" algn="l"/>
                <a:tab pos="1333500" algn="l"/>
              </a:tabLst>
            </a:pPr>
            <a:r>
              <a:rPr lang="de-DE" sz="2400">
                <a:latin typeface="Arial" pitchFamily="34" charset="0"/>
                <a:sym typeface="Symbol" pitchFamily="18" charset="2"/>
              </a:rPr>
              <a:t>ü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i+1</a:t>
            </a:r>
            <a:r>
              <a:rPr lang="de-DE" sz="2400">
                <a:latin typeface="Arial" pitchFamily="34" charset="0"/>
                <a:sym typeface="Symbol" pitchFamily="18" charset="2"/>
              </a:rPr>
              <a:t>	 = </a:t>
            </a:r>
            <a:r>
              <a:rPr lang="de-DE" sz="2400">
                <a:latin typeface="Arial" pitchFamily="34" charset="0"/>
              </a:rPr>
              <a:t>a</a:t>
            </a:r>
            <a:r>
              <a:rPr lang="de-DE" sz="2400" baseline="-25000">
                <a:latin typeface="Arial" pitchFamily="34" charset="0"/>
              </a:rPr>
              <a:t>i</a:t>
            </a:r>
            <a:r>
              <a:rPr lang="de-DE" sz="2400">
                <a:latin typeface="Arial" pitchFamily="34" charset="0"/>
              </a:rPr>
              <a:t> </a:t>
            </a:r>
            <a:r>
              <a:rPr lang="de-DE" sz="2400">
                <a:latin typeface="Arial" pitchFamily="34" charset="0"/>
                <a:sym typeface="Symbol" pitchFamily="18" charset="2"/>
              </a:rPr>
              <a:t>ü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 </a:t>
            </a:r>
            <a:r>
              <a:rPr lang="de-DE" sz="2400">
                <a:latin typeface="Arial" pitchFamily="34" charset="0"/>
                <a:sym typeface="Symbol" pitchFamily="18" charset="2"/>
              </a:rPr>
              <a:t> b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  <a:r>
              <a:rPr lang="de-DE" sz="2400">
                <a:latin typeface="Arial" pitchFamily="34" charset="0"/>
                <a:sym typeface="Symbol" pitchFamily="18" charset="2"/>
              </a:rPr>
              <a:t> ü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  <a:r>
              <a:rPr lang="de-DE" sz="2400">
                <a:latin typeface="Arial" pitchFamily="34" charset="0"/>
                <a:sym typeface="Symbol" pitchFamily="18" charset="2"/>
              </a:rPr>
              <a:t>  a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  <a:r>
              <a:rPr lang="de-DE" sz="2400">
                <a:latin typeface="Arial" pitchFamily="34" charset="0"/>
                <a:sym typeface="Symbol" pitchFamily="18" charset="2"/>
              </a:rPr>
              <a:t> b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  <a:r>
              <a:rPr lang="de-DE" sz="2400">
                <a:latin typeface="Arial" pitchFamily="34" charset="0"/>
                <a:sym typeface="Symbol" pitchFamily="18" charset="2"/>
              </a:rPr>
              <a:t> = (a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  <a:r>
              <a:rPr lang="de-DE" sz="2400">
                <a:latin typeface="Arial" pitchFamily="34" charset="0"/>
                <a:sym typeface="Symbol" pitchFamily="18" charset="2"/>
              </a:rPr>
              <a:t>   b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  <a:r>
              <a:rPr lang="de-DE" sz="2400">
                <a:latin typeface="Arial" pitchFamily="34" charset="0"/>
                <a:sym typeface="Symbol" pitchFamily="18" charset="2"/>
              </a:rPr>
              <a:t>) ü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  <a:r>
              <a:rPr lang="de-DE" sz="2400">
                <a:latin typeface="Arial" pitchFamily="34" charset="0"/>
                <a:sym typeface="Symbol" pitchFamily="18" charset="2"/>
              </a:rPr>
              <a:t>  a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  <a:r>
              <a:rPr lang="de-DE" sz="2400">
                <a:latin typeface="Arial" pitchFamily="34" charset="0"/>
                <a:sym typeface="Symbol" pitchFamily="18" charset="2"/>
              </a:rPr>
              <a:t> b</a:t>
            </a:r>
            <a:r>
              <a:rPr lang="de-DE" sz="2400" baseline="-25000">
                <a:latin typeface="Arial" pitchFamily="34" charset="0"/>
                <a:sym typeface="Symbol" pitchFamily="18" charset="2"/>
              </a:rPr>
              <a:t>i</a:t>
            </a:r>
          </a:p>
        </p:txBody>
      </p:sp>
      <p:sp>
        <p:nvSpPr>
          <p:cNvPr id="98366" name="Rectangle 69"/>
          <p:cNvSpPr>
            <a:spLocks noChangeArrowheads="1"/>
          </p:cNvSpPr>
          <p:nvPr/>
        </p:nvSpPr>
        <p:spPr bwMode="auto">
          <a:xfrm>
            <a:off x="8001001" y="5353051"/>
            <a:ext cx="154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Volladdierer</a:t>
            </a:r>
            <a:endParaRPr lang="en-US" sz="200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28600" y="3123360"/>
              <a:ext cx="3113280" cy="3124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9240" y="3114000"/>
                <a:ext cx="3132000" cy="314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Carry-ripple-Addierer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Addieren zweier Dualzahlen mit mehreren Stellen</a:t>
            </a:r>
          </a:p>
          <a:p>
            <a:pPr eaLnBrk="1" hangingPunct="1"/>
            <a:r>
              <a:rPr lang="de-DE" smtClean="0"/>
              <a:t>Einfachste Lösung:</a:t>
            </a:r>
          </a:p>
          <a:p>
            <a:pPr lvl="1" eaLnBrk="1" hangingPunct="1"/>
            <a:r>
              <a:rPr lang="de-DE" smtClean="0"/>
              <a:t>Für jede Stelle einen Volladdierer vorsehen und den Übertrag der Stelle i im Volladdierer der Stelle i+1 berücksichtigen. </a:t>
            </a:r>
          </a:p>
          <a:p>
            <a:pPr lvl="1" eaLnBrk="1" hangingPunct="1"/>
            <a:r>
              <a:rPr lang="de-DE" smtClean="0"/>
              <a:t>Die Stelle geringster Wertigkeit (LSB, least significant bit) kann mit einem Halbaddierer realisiert werden. </a:t>
            </a:r>
          </a:p>
          <a:p>
            <a:pPr eaLnBrk="1" hangingPunct="1"/>
            <a:endParaRPr lang="en-US" smtClean="0"/>
          </a:p>
        </p:txBody>
      </p:sp>
      <p:sp>
        <p:nvSpPr>
          <p:cNvPr id="993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3773008" y="595312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7159145" y="595312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2727325" y="4310064"/>
            <a:ext cx="717550" cy="1241425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36" name="Rectangle 7"/>
          <p:cNvSpPr>
            <a:spLocks noChangeArrowheads="1"/>
          </p:cNvSpPr>
          <p:nvPr/>
        </p:nvSpPr>
        <p:spPr bwMode="auto">
          <a:xfrm>
            <a:off x="3048000" y="5143501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CO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37" name="Rectangle 8"/>
          <p:cNvSpPr>
            <a:spLocks noChangeArrowheads="1"/>
          </p:cNvSpPr>
          <p:nvPr/>
        </p:nvSpPr>
        <p:spPr bwMode="auto">
          <a:xfrm>
            <a:off x="2975680" y="4295775"/>
            <a:ext cx="182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4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</a:t>
            </a:r>
            <a:endParaRPr lang="de-DE" sz="3600">
              <a:latin typeface="Arial" pitchFamily="34" charset="0"/>
            </a:endParaRPr>
          </a:p>
        </p:txBody>
      </p:sp>
      <p:sp>
        <p:nvSpPr>
          <p:cNvPr id="99338" name="Rectangle 9"/>
          <p:cNvSpPr>
            <a:spLocks noChangeArrowheads="1"/>
          </p:cNvSpPr>
          <p:nvPr/>
        </p:nvSpPr>
        <p:spPr bwMode="auto">
          <a:xfrm>
            <a:off x="4264026" y="4310064"/>
            <a:ext cx="715963" cy="1241425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39" name="Rectangle 10"/>
          <p:cNvSpPr>
            <a:spLocks noChangeArrowheads="1"/>
          </p:cNvSpPr>
          <p:nvPr/>
        </p:nvSpPr>
        <p:spPr bwMode="auto">
          <a:xfrm>
            <a:off x="4605338" y="5143501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CO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40" name="Rectangle 11"/>
          <p:cNvSpPr>
            <a:spLocks noChangeArrowheads="1"/>
          </p:cNvSpPr>
          <p:nvPr/>
        </p:nvSpPr>
        <p:spPr bwMode="auto">
          <a:xfrm>
            <a:off x="4510792" y="4295775"/>
            <a:ext cx="182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4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</a:t>
            </a:r>
          </a:p>
        </p:txBody>
      </p:sp>
      <p:sp>
        <p:nvSpPr>
          <p:cNvPr id="99341" name="Rectangle 12"/>
          <p:cNvSpPr>
            <a:spLocks noChangeArrowheads="1"/>
          </p:cNvSpPr>
          <p:nvPr/>
        </p:nvSpPr>
        <p:spPr bwMode="auto">
          <a:xfrm>
            <a:off x="4311650" y="5145089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CI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42" name="Rectangle 13"/>
          <p:cNvSpPr>
            <a:spLocks noChangeArrowheads="1"/>
          </p:cNvSpPr>
          <p:nvPr/>
        </p:nvSpPr>
        <p:spPr bwMode="auto">
          <a:xfrm>
            <a:off x="5946776" y="4310064"/>
            <a:ext cx="695325" cy="1241425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43" name="Rectangle 14"/>
          <p:cNvSpPr>
            <a:spLocks noChangeArrowheads="1"/>
          </p:cNvSpPr>
          <p:nvPr/>
        </p:nvSpPr>
        <p:spPr bwMode="auto">
          <a:xfrm>
            <a:off x="6288088" y="5145089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CO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44" name="Rectangle 15"/>
          <p:cNvSpPr>
            <a:spLocks noChangeArrowheads="1"/>
          </p:cNvSpPr>
          <p:nvPr/>
        </p:nvSpPr>
        <p:spPr bwMode="auto">
          <a:xfrm>
            <a:off x="6191955" y="4295775"/>
            <a:ext cx="182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4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</a:t>
            </a:r>
          </a:p>
        </p:txBody>
      </p:sp>
      <p:sp>
        <p:nvSpPr>
          <p:cNvPr id="99345" name="Line 16"/>
          <p:cNvSpPr>
            <a:spLocks noChangeShapeType="1"/>
          </p:cNvSpPr>
          <p:nvPr/>
        </p:nvSpPr>
        <p:spPr bwMode="auto">
          <a:xfrm>
            <a:off x="6643688" y="5254625"/>
            <a:ext cx="125412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46" name="Rectangle 17"/>
          <p:cNvSpPr>
            <a:spLocks noChangeArrowheads="1"/>
          </p:cNvSpPr>
          <p:nvPr/>
        </p:nvSpPr>
        <p:spPr bwMode="auto">
          <a:xfrm>
            <a:off x="5970588" y="5145089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CI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47" name="Rectangle 18"/>
          <p:cNvSpPr>
            <a:spLocks noChangeArrowheads="1"/>
          </p:cNvSpPr>
          <p:nvPr/>
        </p:nvSpPr>
        <p:spPr bwMode="auto">
          <a:xfrm>
            <a:off x="8197851" y="4310064"/>
            <a:ext cx="715963" cy="1241425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48" name="Rectangle 19"/>
          <p:cNvSpPr>
            <a:spLocks noChangeArrowheads="1"/>
          </p:cNvSpPr>
          <p:nvPr/>
        </p:nvSpPr>
        <p:spPr bwMode="auto">
          <a:xfrm>
            <a:off x="8558213" y="5145089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CO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49" name="Rectangle 20"/>
          <p:cNvSpPr>
            <a:spLocks noChangeArrowheads="1"/>
          </p:cNvSpPr>
          <p:nvPr/>
        </p:nvSpPr>
        <p:spPr bwMode="auto">
          <a:xfrm>
            <a:off x="8443030" y="4295775"/>
            <a:ext cx="182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4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</a:t>
            </a:r>
          </a:p>
        </p:txBody>
      </p:sp>
      <p:sp>
        <p:nvSpPr>
          <p:cNvPr id="99350" name="Line 21"/>
          <p:cNvSpPr>
            <a:spLocks noChangeShapeType="1"/>
          </p:cNvSpPr>
          <p:nvPr/>
        </p:nvSpPr>
        <p:spPr bwMode="auto">
          <a:xfrm>
            <a:off x="8902700" y="5278438"/>
            <a:ext cx="630238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51" name="Rectangle 22"/>
          <p:cNvSpPr>
            <a:spLocks noChangeArrowheads="1"/>
          </p:cNvSpPr>
          <p:nvPr/>
        </p:nvSpPr>
        <p:spPr bwMode="auto">
          <a:xfrm>
            <a:off x="8242300" y="5145089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CI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52" name="Line 23"/>
          <p:cNvSpPr>
            <a:spLocks noChangeShapeType="1"/>
          </p:cNvSpPr>
          <p:nvPr/>
        </p:nvSpPr>
        <p:spPr bwMode="auto">
          <a:xfrm>
            <a:off x="8061326" y="5278438"/>
            <a:ext cx="125413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53" name="Oval 24"/>
          <p:cNvSpPr>
            <a:spLocks noChangeArrowheads="1"/>
          </p:cNvSpPr>
          <p:nvPr/>
        </p:nvSpPr>
        <p:spPr bwMode="auto">
          <a:xfrm>
            <a:off x="7713664" y="3871914"/>
            <a:ext cx="85725" cy="103187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54" name="Oval 25"/>
          <p:cNvSpPr>
            <a:spLocks noChangeArrowheads="1"/>
          </p:cNvSpPr>
          <p:nvPr/>
        </p:nvSpPr>
        <p:spPr bwMode="auto">
          <a:xfrm>
            <a:off x="2436814" y="3890964"/>
            <a:ext cx="84137" cy="104775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55" name="Oval 26"/>
          <p:cNvSpPr>
            <a:spLocks noChangeArrowheads="1"/>
          </p:cNvSpPr>
          <p:nvPr/>
        </p:nvSpPr>
        <p:spPr bwMode="auto">
          <a:xfrm>
            <a:off x="9544051" y="5240339"/>
            <a:ext cx="85725" cy="130175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56" name="Oval 27"/>
          <p:cNvSpPr>
            <a:spLocks noChangeArrowheads="1"/>
          </p:cNvSpPr>
          <p:nvPr/>
        </p:nvSpPr>
        <p:spPr bwMode="auto">
          <a:xfrm>
            <a:off x="9113839" y="5700714"/>
            <a:ext cx="84137" cy="104775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57" name="Oval 28"/>
          <p:cNvSpPr>
            <a:spLocks noChangeArrowheads="1"/>
          </p:cNvSpPr>
          <p:nvPr/>
        </p:nvSpPr>
        <p:spPr bwMode="auto">
          <a:xfrm>
            <a:off x="3843339" y="3871914"/>
            <a:ext cx="84137" cy="103187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58" name="Oval 29"/>
          <p:cNvSpPr>
            <a:spLocks noChangeArrowheads="1"/>
          </p:cNvSpPr>
          <p:nvPr/>
        </p:nvSpPr>
        <p:spPr bwMode="auto">
          <a:xfrm>
            <a:off x="4054475" y="3871914"/>
            <a:ext cx="84138" cy="103187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59" name="Oval 30"/>
          <p:cNvSpPr>
            <a:spLocks noChangeArrowheads="1"/>
          </p:cNvSpPr>
          <p:nvPr/>
        </p:nvSpPr>
        <p:spPr bwMode="auto">
          <a:xfrm>
            <a:off x="5419726" y="3871914"/>
            <a:ext cx="87313" cy="103187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60" name="Oval 31"/>
          <p:cNvSpPr>
            <a:spLocks noChangeArrowheads="1"/>
          </p:cNvSpPr>
          <p:nvPr/>
        </p:nvSpPr>
        <p:spPr bwMode="auto">
          <a:xfrm>
            <a:off x="5673726" y="3844926"/>
            <a:ext cx="85725" cy="104775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99361" name="Group 32"/>
          <p:cNvGrpSpPr>
            <a:grpSpLocks/>
          </p:cNvGrpSpPr>
          <p:nvPr/>
        </p:nvGrpSpPr>
        <p:grpSpPr bwMode="auto">
          <a:xfrm>
            <a:off x="6819900" y="4995863"/>
            <a:ext cx="800100" cy="25400"/>
            <a:chOff x="3276" y="1581"/>
            <a:chExt cx="482" cy="12"/>
          </a:xfrm>
        </p:grpSpPr>
        <p:sp>
          <p:nvSpPr>
            <p:cNvPr id="99415" name="Rectangle 33"/>
            <p:cNvSpPr>
              <a:spLocks noChangeArrowheads="1"/>
            </p:cNvSpPr>
            <p:nvPr/>
          </p:nvSpPr>
          <p:spPr bwMode="auto">
            <a:xfrm>
              <a:off x="3276" y="1581"/>
              <a:ext cx="2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416" name="Rectangle 34"/>
            <p:cNvSpPr>
              <a:spLocks noChangeArrowheads="1"/>
            </p:cNvSpPr>
            <p:nvPr/>
          </p:nvSpPr>
          <p:spPr bwMode="auto">
            <a:xfrm>
              <a:off x="3353" y="1581"/>
              <a:ext cx="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417" name="Rectangle 35"/>
            <p:cNvSpPr>
              <a:spLocks noChangeArrowheads="1"/>
            </p:cNvSpPr>
            <p:nvPr/>
          </p:nvSpPr>
          <p:spPr bwMode="auto">
            <a:xfrm>
              <a:off x="3429" y="1581"/>
              <a:ext cx="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418" name="Rectangle 36"/>
            <p:cNvSpPr>
              <a:spLocks noChangeArrowheads="1"/>
            </p:cNvSpPr>
            <p:nvPr/>
          </p:nvSpPr>
          <p:spPr bwMode="auto">
            <a:xfrm>
              <a:off x="3505" y="1581"/>
              <a:ext cx="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419" name="Rectangle 37"/>
            <p:cNvSpPr>
              <a:spLocks noChangeArrowheads="1"/>
            </p:cNvSpPr>
            <p:nvPr/>
          </p:nvSpPr>
          <p:spPr bwMode="auto">
            <a:xfrm>
              <a:off x="3581" y="1581"/>
              <a:ext cx="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420" name="Rectangle 38"/>
            <p:cNvSpPr>
              <a:spLocks noChangeArrowheads="1"/>
            </p:cNvSpPr>
            <p:nvPr/>
          </p:nvSpPr>
          <p:spPr bwMode="auto">
            <a:xfrm>
              <a:off x="3657" y="1581"/>
              <a:ext cx="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421" name="Rectangle 39"/>
            <p:cNvSpPr>
              <a:spLocks noChangeArrowheads="1"/>
            </p:cNvSpPr>
            <p:nvPr/>
          </p:nvSpPr>
          <p:spPr bwMode="auto">
            <a:xfrm>
              <a:off x="3733" y="1581"/>
              <a:ext cx="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9362" name="Oval 40"/>
          <p:cNvSpPr>
            <a:spLocks noChangeArrowheads="1"/>
          </p:cNvSpPr>
          <p:nvPr/>
        </p:nvSpPr>
        <p:spPr bwMode="auto">
          <a:xfrm>
            <a:off x="5126039" y="5705475"/>
            <a:ext cx="85725" cy="103188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63" name="Oval 41"/>
          <p:cNvSpPr>
            <a:spLocks noChangeArrowheads="1"/>
          </p:cNvSpPr>
          <p:nvPr/>
        </p:nvSpPr>
        <p:spPr bwMode="auto">
          <a:xfrm>
            <a:off x="3613151" y="5702301"/>
            <a:ext cx="85725" cy="104775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64" name="Oval 42"/>
          <p:cNvSpPr>
            <a:spLocks noChangeArrowheads="1"/>
          </p:cNvSpPr>
          <p:nvPr/>
        </p:nvSpPr>
        <p:spPr bwMode="auto">
          <a:xfrm>
            <a:off x="7986714" y="3871914"/>
            <a:ext cx="85725" cy="103187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65" name="Oval 43"/>
          <p:cNvSpPr>
            <a:spLocks noChangeArrowheads="1"/>
          </p:cNvSpPr>
          <p:nvPr/>
        </p:nvSpPr>
        <p:spPr bwMode="auto">
          <a:xfrm>
            <a:off x="7050088" y="5676900"/>
            <a:ext cx="106362" cy="107950"/>
          </a:xfrm>
          <a:prstGeom prst="ellipse">
            <a:avLst/>
          </a:prstGeom>
          <a:solidFill>
            <a:srgbClr val="FFFFFF"/>
          </a:solidFill>
          <a:ln w="20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66" name="Rectangle 44"/>
          <p:cNvSpPr>
            <a:spLocks noChangeArrowheads="1"/>
          </p:cNvSpPr>
          <p:nvPr/>
        </p:nvSpPr>
        <p:spPr bwMode="auto">
          <a:xfrm>
            <a:off x="5427004" y="3421063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67" name="Rectangle 45"/>
          <p:cNvSpPr>
            <a:spLocks noChangeArrowheads="1"/>
          </p:cNvSpPr>
          <p:nvPr/>
        </p:nvSpPr>
        <p:spPr bwMode="auto">
          <a:xfrm>
            <a:off x="4090329" y="3421063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68" name="Rectangle 46"/>
          <p:cNvSpPr>
            <a:spLocks noChangeArrowheads="1"/>
          </p:cNvSpPr>
          <p:nvPr/>
        </p:nvSpPr>
        <p:spPr bwMode="auto">
          <a:xfrm>
            <a:off x="7074899" y="57705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69" name="Rectangle 47"/>
          <p:cNvSpPr>
            <a:spLocks noChangeArrowheads="1"/>
          </p:cNvSpPr>
          <p:nvPr/>
        </p:nvSpPr>
        <p:spPr bwMode="auto">
          <a:xfrm>
            <a:off x="5563529" y="5254625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ü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70" name="Rectangle 48"/>
          <p:cNvSpPr>
            <a:spLocks noChangeArrowheads="1"/>
          </p:cNvSpPr>
          <p:nvPr/>
        </p:nvSpPr>
        <p:spPr bwMode="auto">
          <a:xfrm>
            <a:off x="4025420" y="533241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71" name="Rectangle 49"/>
          <p:cNvSpPr>
            <a:spLocks noChangeArrowheads="1"/>
          </p:cNvSpPr>
          <p:nvPr/>
        </p:nvSpPr>
        <p:spPr bwMode="auto">
          <a:xfrm>
            <a:off x="5708170" y="538321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72" name="Rectangle 50"/>
          <p:cNvSpPr>
            <a:spLocks noChangeArrowheads="1"/>
          </p:cNvSpPr>
          <p:nvPr/>
        </p:nvSpPr>
        <p:spPr bwMode="auto">
          <a:xfrm>
            <a:off x="5835170" y="35496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73" name="Rectangle 51"/>
          <p:cNvSpPr>
            <a:spLocks noChangeArrowheads="1"/>
          </p:cNvSpPr>
          <p:nvPr/>
        </p:nvSpPr>
        <p:spPr bwMode="auto">
          <a:xfrm>
            <a:off x="8105295" y="35750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74" name="Rectangle 52"/>
          <p:cNvSpPr>
            <a:spLocks noChangeArrowheads="1"/>
          </p:cNvSpPr>
          <p:nvPr/>
        </p:nvSpPr>
        <p:spPr bwMode="auto">
          <a:xfrm>
            <a:off x="7719354" y="3444875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75" name="Rectangle 53"/>
          <p:cNvSpPr>
            <a:spLocks noChangeArrowheads="1"/>
          </p:cNvSpPr>
          <p:nvPr/>
        </p:nvSpPr>
        <p:spPr bwMode="auto">
          <a:xfrm>
            <a:off x="2123416" y="3394075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76" name="Rectangle 54"/>
          <p:cNvSpPr>
            <a:spLocks noChangeArrowheads="1"/>
          </p:cNvSpPr>
          <p:nvPr/>
        </p:nvSpPr>
        <p:spPr bwMode="auto">
          <a:xfrm>
            <a:off x="3764891" y="3394075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77" name="Rectangle 55"/>
          <p:cNvSpPr>
            <a:spLocks noChangeArrowheads="1"/>
          </p:cNvSpPr>
          <p:nvPr/>
        </p:nvSpPr>
        <p:spPr bwMode="auto">
          <a:xfrm>
            <a:off x="5688941" y="3421063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78" name="Rectangle 56"/>
          <p:cNvSpPr>
            <a:spLocks noChangeArrowheads="1"/>
          </p:cNvSpPr>
          <p:nvPr/>
        </p:nvSpPr>
        <p:spPr bwMode="auto">
          <a:xfrm>
            <a:off x="2428216" y="3394075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79" name="Rectangle 57"/>
          <p:cNvSpPr>
            <a:spLocks noChangeArrowheads="1"/>
          </p:cNvSpPr>
          <p:nvPr/>
        </p:nvSpPr>
        <p:spPr bwMode="auto">
          <a:xfrm>
            <a:off x="8001929" y="3444875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80" name="Rectangle 58"/>
          <p:cNvSpPr>
            <a:spLocks noChangeArrowheads="1"/>
          </p:cNvSpPr>
          <p:nvPr/>
        </p:nvSpPr>
        <p:spPr bwMode="auto">
          <a:xfrm>
            <a:off x="6760504" y="5281613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ü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81" name="Rectangle 59"/>
          <p:cNvSpPr>
            <a:spLocks noChangeArrowheads="1"/>
          </p:cNvSpPr>
          <p:nvPr/>
        </p:nvSpPr>
        <p:spPr bwMode="auto">
          <a:xfrm>
            <a:off x="3879191" y="5229225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ü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82" name="Rectangle 60"/>
          <p:cNvSpPr>
            <a:spLocks noChangeArrowheads="1"/>
          </p:cNvSpPr>
          <p:nvPr/>
        </p:nvSpPr>
        <p:spPr bwMode="auto">
          <a:xfrm>
            <a:off x="9832316" y="5100638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ü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83" name="Rectangle 61"/>
          <p:cNvSpPr>
            <a:spLocks noChangeArrowheads="1"/>
          </p:cNvSpPr>
          <p:nvPr/>
        </p:nvSpPr>
        <p:spPr bwMode="auto">
          <a:xfrm>
            <a:off x="5161961" y="57451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84" name="Rectangle 62"/>
          <p:cNvSpPr>
            <a:spLocks noChangeArrowheads="1"/>
          </p:cNvSpPr>
          <p:nvPr/>
        </p:nvSpPr>
        <p:spPr bwMode="auto">
          <a:xfrm>
            <a:off x="9157699" y="5822950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85" name="Rectangle 63"/>
          <p:cNvSpPr>
            <a:spLocks noChangeArrowheads="1"/>
          </p:cNvSpPr>
          <p:nvPr/>
        </p:nvSpPr>
        <p:spPr bwMode="auto">
          <a:xfrm>
            <a:off x="3647486" y="57705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86" name="Rectangle 64"/>
          <p:cNvSpPr>
            <a:spLocks noChangeArrowheads="1"/>
          </p:cNvSpPr>
          <p:nvPr/>
        </p:nvSpPr>
        <p:spPr bwMode="auto">
          <a:xfrm>
            <a:off x="2572858" y="35496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87" name="Rectangle 65"/>
          <p:cNvSpPr>
            <a:spLocks noChangeArrowheads="1"/>
          </p:cNvSpPr>
          <p:nvPr/>
        </p:nvSpPr>
        <p:spPr bwMode="auto">
          <a:xfrm>
            <a:off x="2279170" y="35496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88" name="Rectangle 66"/>
          <p:cNvSpPr>
            <a:spLocks noChangeArrowheads="1"/>
          </p:cNvSpPr>
          <p:nvPr/>
        </p:nvSpPr>
        <p:spPr bwMode="auto">
          <a:xfrm>
            <a:off x="5246208" y="5926138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89" name="Rectangle 67"/>
          <p:cNvSpPr>
            <a:spLocks noChangeArrowheads="1"/>
          </p:cNvSpPr>
          <p:nvPr/>
        </p:nvSpPr>
        <p:spPr bwMode="auto">
          <a:xfrm>
            <a:off x="3941283" y="35496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90" name="Rectangle 68"/>
          <p:cNvSpPr>
            <a:spLocks noChangeArrowheads="1"/>
          </p:cNvSpPr>
          <p:nvPr/>
        </p:nvSpPr>
        <p:spPr bwMode="auto">
          <a:xfrm>
            <a:off x="4236558" y="35496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91" name="Rectangle 69"/>
          <p:cNvSpPr>
            <a:spLocks noChangeArrowheads="1"/>
          </p:cNvSpPr>
          <p:nvPr/>
        </p:nvSpPr>
        <p:spPr bwMode="auto">
          <a:xfrm>
            <a:off x="5560533" y="35496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92" name="Rectangle 70"/>
          <p:cNvSpPr>
            <a:spLocks noChangeArrowheads="1"/>
          </p:cNvSpPr>
          <p:nvPr/>
        </p:nvSpPr>
        <p:spPr bwMode="auto">
          <a:xfrm>
            <a:off x="6928958" y="541020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93" name="Rectangle 71"/>
          <p:cNvSpPr>
            <a:spLocks noChangeArrowheads="1"/>
          </p:cNvSpPr>
          <p:nvPr/>
        </p:nvSpPr>
        <p:spPr bwMode="auto">
          <a:xfrm>
            <a:off x="7830658" y="35750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94" name="Rectangle 72"/>
          <p:cNvSpPr>
            <a:spLocks noChangeArrowheads="1"/>
          </p:cNvSpPr>
          <p:nvPr/>
        </p:nvSpPr>
        <p:spPr bwMode="auto">
          <a:xfrm>
            <a:off x="9991848" y="5254625"/>
            <a:ext cx="3029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n+1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95" name="Rectangle 73"/>
          <p:cNvSpPr>
            <a:spLocks noChangeArrowheads="1"/>
          </p:cNvSpPr>
          <p:nvPr/>
        </p:nvSpPr>
        <p:spPr bwMode="auto">
          <a:xfrm>
            <a:off x="9284808" y="595312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96" name="Oval 74"/>
          <p:cNvSpPr>
            <a:spLocks noChangeArrowheads="1"/>
          </p:cNvSpPr>
          <p:nvPr/>
        </p:nvSpPr>
        <p:spPr bwMode="auto">
          <a:xfrm>
            <a:off x="7986714" y="5240339"/>
            <a:ext cx="65087" cy="104775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97" name="Rectangle 75"/>
          <p:cNvSpPr>
            <a:spLocks noChangeArrowheads="1"/>
          </p:cNvSpPr>
          <p:nvPr/>
        </p:nvSpPr>
        <p:spPr bwMode="auto">
          <a:xfrm>
            <a:off x="7751104" y="5176838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ü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98" name="Rectangle 76"/>
          <p:cNvSpPr>
            <a:spLocks noChangeArrowheads="1"/>
          </p:cNvSpPr>
          <p:nvPr/>
        </p:nvSpPr>
        <p:spPr bwMode="auto">
          <a:xfrm>
            <a:off x="7916383" y="530542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399" name="Freeform 77"/>
          <p:cNvSpPr>
            <a:spLocks/>
          </p:cNvSpPr>
          <p:nvPr/>
        </p:nvSpPr>
        <p:spPr bwMode="auto">
          <a:xfrm>
            <a:off x="2487613" y="3987800"/>
            <a:ext cx="209550" cy="723900"/>
          </a:xfrm>
          <a:custGeom>
            <a:avLst/>
            <a:gdLst>
              <a:gd name="T0" fmla="*/ 2147483647 w 127"/>
              <a:gd name="T1" fmla="*/ 2147483647 h 353"/>
              <a:gd name="T2" fmla="*/ 0 w 127"/>
              <a:gd name="T3" fmla="*/ 2147483647 h 353"/>
              <a:gd name="T4" fmla="*/ 0 w 127"/>
              <a:gd name="T5" fmla="*/ 0 h 353"/>
              <a:gd name="T6" fmla="*/ 0 60000 65536"/>
              <a:gd name="T7" fmla="*/ 0 60000 65536"/>
              <a:gd name="T8" fmla="*/ 0 60000 65536"/>
              <a:gd name="T9" fmla="*/ 0 w 127"/>
              <a:gd name="T10" fmla="*/ 0 h 353"/>
              <a:gd name="T11" fmla="*/ 127 w 127"/>
              <a:gd name="T12" fmla="*/ 353 h 3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353">
                <a:moveTo>
                  <a:pt x="127" y="353"/>
                </a:moveTo>
                <a:lnTo>
                  <a:pt x="0" y="353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0" name="Freeform 78"/>
          <p:cNvSpPr>
            <a:spLocks/>
          </p:cNvSpPr>
          <p:nvPr/>
        </p:nvSpPr>
        <p:spPr bwMode="auto">
          <a:xfrm>
            <a:off x="2276476" y="4013201"/>
            <a:ext cx="441325" cy="982663"/>
          </a:xfrm>
          <a:custGeom>
            <a:avLst/>
            <a:gdLst>
              <a:gd name="T0" fmla="*/ 2147483647 w 266"/>
              <a:gd name="T1" fmla="*/ 2147483647 h 480"/>
              <a:gd name="T2" fmla="*/ 0 w 266"/>
              <a:gd name="T3" fmla="*/ 2147483647 h 480"/>
              <a:gd name="T4" fmla="*/ 0 w 266"/>
              <a:gd name="T5" fmla="*/ 0 h 480"/>
              <a:gd name="T6" fmla="*/ 0 60000 65536"/>
              <a:gd name="T7" fmla="*/ 0 60000 65536"/>
              <a:gd name="T8" fmla="*/ 0 60000 65536"/>
              <a:gd name="T9" fmla="*/ 0 w 266"/>
              <a:gd name="T10" fmla="*/ 0 h 480"/>
              <a:gd name="T11" fmla="*/ 266 w 26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480">
                <a:moveTo>
                  <a:pt x="266" y="480"/>
                </a:move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1" name="Freeform 79"/>
          <p:cNvSpPr>
            <a:spLocks/>
          </p:cNvSpPr>
          <p:nvPr/>
        </p:nvSpPr>
        <p:spPr bwMode="auto">
          <a:xfrm>
            <a:off x="3433764" y="4738689"/>
            <a:ext cx="231775" cy="981075"/>
          </a:xfrm>
          <a:custGeom>
            <a:avLst/>
            <a:gdLst>
              <a:gd name="T0" fmla="*/ 0 w 140"/>
              <a:gd name="T1" fmla="*/ 0 h 479"/>
              <a:gd name="T2" fmla="*/ 2147483647 w 140"/>
              <a:gd name="T3" fmla="*/ 0 h 479"/>
              <a:gd name="T4" fmla="*/ 2147483647 w 140"/>
              <a:gd name="T5" fmla="*/ 2147483647 h 479"/>
              <a:gd name="T6" fmla="*/ 0 60000 65536"/>
              <a:gd name="T7" fmla="*/ 0 60000 65536"/>
              <a:gd name="T8" fmla="*/ 0 60000 65536"/>
              <a:gd name="T9" fmla="*/ 0 w 140"/>
              <a:gd name="T10" fmla="*/ 0 h 479"/>
              <a:gd name="T11" fmla="*/ 140 w 140"/>
              <a:gd name="T12" fmla="*/ 479 h 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479">
                <a:moveTo>
                  <a:pt x="0" y="0"/>
                </a:moveTo>
                <a:lnTo>
                  <a:pt x="140" y="0"/>
                </a:lnTo>
                <a:lnTo>
                  <a:pt x="140" y="47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2" name="Freeform 80"/>
          <p:cNvSpPr>
            <a:spLocks/>
          </p:cNvSpPr>
          <p:nvPr/>
        </p:nvSpPr>
        <p:spPr bwMode="auto">
          <a:xfrm>
            <a:off x="4086226" y="3960814"/>
            <a:ext cx="168275" cy="700087"/>
          </a:xfrm>
          <a:custGeom>
            <a:avLst/>
            <a:gdLst>
              <a:gd name="T0" fmla="*/ 2147483647 w 102"/>
              <a:gd name="T1" fmla="*/ 2147483647 h 341"/>
              <a:gd name="T2" fmla="*/ 0 w 102"/>
              <a:gd name="T3" fmla="*/ 2147483647 h 341"/>
              <a:gd name="T4" fmla="*/ 0 w 102"/>
              <a:gd name="T5" fmla="*/ 0 h 341"/>
              <a:gd name="T6" fmla="*/ 0 60000 65536"/>
              <a:gd name="T7" fmla="*/ 0 60000 65536"/>
              <a:gd name="T8" fmla="*/ 0 60000 65536"/>
              <a:gd name="T9" fmla="*/ 0 w 102"/>
              <a:gd name="T10" fmla="*/ 0 h 341"/>
              <a:gd name="T11" fmla="*/ 102 w 102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341">
                <a:moveTo>
                  <a:pt x="102" y="341"/>
                </a:moveTo>
                <a:lnTo>
                  <a:pt x="0" y="341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3" name="Line 81"/>
          <p:cNvSpPr>
            <a:spLocks noChangeShapeType="1"/>
          </p:cNvSpPr>
          <p:nvPr/>
        </p:nvSpPr>
        <p:spPr bwMode="auto">
          <a:xfrm flipH="1">
            <a:off x="3875088" y="4945064"/>
            <a:ext cx="3794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4" name="Line 82"/>
          <p:cNvSpPr>
            <a:spLocks noChangeShapeType="1"/>
          </p:cNvSpPr>
          <p:nvPr/>
        </p:nvSpPr>
        <p:spPr bwMode="auto">
          <a:xfrm flipV="1">
            <a:off x="3875089" y="3987801"/>
            <a:ext cx="1587" cy="9572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5" name="Freeform 83"/>
          <p:cNvSpPr>
            <a:spLocks/>
          </p:cNvSpPr>
          <p:nvPr/>
        </p:nvSpPr>
        <p:spPr bwMode="auto">
          <a:xfrm>
            <a:off x="4968876" y="4738689"/>
            <a:ext cx="188913" cy="954087"/>
          </a:xfrm>
          <a:custGeom>
            <a:avLst/>
            <a:gdLst>
              <a:gd name="T0" fmla="*/ 0 w 114"/>
              <a:gd name="T1" fmla="*/ 0 h 466"/>
              <a:gd name="T2" fmla="*/ 2147483647 w 114"/>
              <a:gd name="T3" fmla="*/ 0 h 466"/>
              <a:gd name="T4" fmla="*/ 2147483647 w 114"/>
              <a:gd name="T5" fmla="*/ 2147483647 h 466"/>
              <a:gd name="T6" fmla="*/ 0 60000 65536"/>
              <a:gd name="T7" fmla="*/ 0 60000 65536"/>
              <a:gd name="T8" fmla="*/ 0 60000 65536"/>
              <a:gd name="T9" fmla="*/ 0 w 114"/>
              <a:gd name="T10" fmla="*/ 0 h 466"/>
              <a:gd name="T11" fmla="*/ 114 w 114"/>
              <a:gd name="T12" fmla="*/ 466 h 4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466">
                <a:moveTo>
                  <a:pt x="0" y="0"/>
                </a:moveTo>
                <a:lnTo>
                  <a:pt x="114" y="0"/>
                </a:lnTo>
                <a:lnTo>
                  <a:pt x="114" y="46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6" name="Freeform 84"/>
          <p:cNvSpPr>
            <a:spLocks/>
          </p:cNvSpPr>
          <p:nvPr/>
        </p:nvSpPr>
        <p:spPr bwMode="auto">
          <a:xfrm>
            <a:off x="5727701" y="3960814"/>
            <a:ext cx="207963" cy="700087"/>
          </a:xfrm>
          <a:custGeom>
            <a:avLst/>
            <a:gdLst>
              <a:gd name="T0" fmla="*/ 2147483647 w 126"/>
              <a:gd name="T1" fmla="*/ 2147483647 h 341"/>
              <a:gd name="T2" fmla="*/ 0 w 126"/>
              <a:gd name="T3" fmla="*/ 2147483647 h 341"/>
              <a:gd name="T4" fmla="*/ 0 w 126"/>
              <a:gd name="T5" fmla="*/ 0 h 341"/>
              <a:gd name="T6" fmla="*/ 0 60000 65536"/>
              <a:gd name="T7" fmla="*/ 0 60000 65536"/>
              <a:gd name="T8" fmla="*/ 0 60000 65536"/>
              <a:gd name="T9" fmla="*/ 0 w 126"/>
              <a:gd name="T10" fmla="*/ 0 h 341"/>
              <a:gd name="T11" fmla="*/ 126 w 126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" h="341">
                <a:moveTo>
                  <a:pt x="126" y="341"/>
                </a:moveTo>
                <a:lnTo>
                  <a:pt x="0" y="341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7" name="Freeform 85"/>
          <p:cNvSpPr>
            <a:spLocks/>
          </p:cNvSpPr>
          <p:nvPr/>
        </p:nvSpPr>
        <p:spPr bwMode="auto">
          <a:xfrm>
            <a:off x="5453063" y="3960813"/>
            <a:ext cx="482600" cy="984250"/>
          </a:xfrm>
          <a:custGeom>
            <a:avLst/>
            <a:gdLst>
              <a:gd name="T0" fmla="*/ 2147483647 w 291"/>
              <a:gd name="T1" fmla="*/ 2147483647 h 480"/>
              <a:gd name="T2" fmla="*/ 0 w 291"/>
              <a:gd name="T3" fmla="*/ 2147483647 h 480"/>
              <a:gd name="T4" fmla="*/ 0 w 291"/>
              <a:gd name="T5" fmla="*/ 0 h 480"/>
              <a:gd name="T6" fmla="*/ 0 60000 65536"/>
              <a:gd name="T7" fmla="*/ 0 60000 65536"/>
              <a:gd name="T8" fmla="*/ 0 60000 65536"/>
              <a:gd name="T9" fmla="*/ 0 w 291"/>
              <a:gd name="T10" fmla="*/ 0 h 480"/>
              <a:gd name="T11" fmla="*/ 291 w 291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" h="480">
                <a:moveTo>
                  <a:pt x="291" y="480"/>
                </a:move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8" name="Freeform 86"/>
          <p:cNvSpPr>
            <a:spLocks/>
          </p:cNvSpPr>
          <p:nvPr/>
        </p:nvSpPr>
        <p:spPr bwMode="auto">
          <a:xfrm>
            <a:off x="6630988" y="4738689"/>
            <a:ext cx="461962" cy="928687"/>
          </a:xfrm>
          <a:custGeom>
            <a:avLst/>
            <a:gdLst>
              <a:gd name="T0" fmla="*/ 0 w 279"/>
              <a:gd name="T1" fmla="*/ 0 h 454"/>
              <a:gd name="T2" fmla="*/ 2147483647 w 279"/>
              <a:gd name="T3" fmla="*/ 0 h 454"/>
              <a:gd name="T4" fmla="*/ 2147483647 w 279"/>
              <a:gd name="T5" fmla="*/ 2147483647 h 454"/>
              <a:gd name="T6" fmla="*/ 0 60000 65536"/>
              <a:gd name="T7" fmla="*/ 0 60000 65536"/>
              <a:gd name="T8" fmla="*/ 0 60000 65536"/>
              <a:gd name="T9" fmla="*/ 0 w 279"/>
              <a:gd name="T10" fmla="*/ 0 h 454"/>
              <a:gd name="T11" fmla="*/ 279 w 279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" h="454">
                <a:moveTo>
                  <a:pt x="0" y="0"/>
                </a:moveTo>
                <a:lnTo>
                  <a:pt x="279" y="0"/>
                </a:lnTo>
                <a:lnTo>
                  <a:pt x="279" y="454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9" name="Freeform 87"/>
          <p:cNvSpPr>
            <a:spLocks/>
          </p:cNvSpPr>
          <p:nvPr/>
        </p:nvSpPr>
        <p:spPr bwMode="auto">
          <a:xfrm>
            <a:off x="8020050" y="3960814"/>
            <a:ext cx="166688" cy="700087"/>
          </a:xfrm>
          <a:custGeom>
            <a:avLst/>
            <a:gdLst>
              <a:gd name="T0" fmla="*/ 2147483647 w 101"/>
              <a:gd name="T1" fmla="*/ 2147483647 h 341"/>
              <a:gd name="T2" fmla="*/ 0 w 101"/>
              <a:gd name="T3" fmla="*/ 2147483647 h 341"/>
              <a:gd name="T4" fmla="*/ 0 w 101"/>
              <a:gd name="T5" fmla="*/ 0 h 341"/>
              <a:gd name="T6" fmla="*/ 0 60000 65536"/>
              <a:gd name="T7" fmla="*/ 0 60000 65536"/>
              <a:gd name="T8" fmla="*/ 0 60000 65536"/>
              <a:gd name="T9" fmla="*/ 0 w 101"/>
              <a:gd name="T10" fmla="*/ 0 h 341"/>
              <a:gd name="T11" fmla="*/ 101 w 101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341">
                <a:moveTo>
                  <a:pt x="101" y="341"/>
                </a:moveTo>
                <a:lnTo>
                  <a:pt x="0" y="341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10" name="Freeform 88"/>
          <p:cNvSpPr>
            <a:spLocks/>
          </p:cNvSpPr>
          <p:nvPr/>
        </p:nvSpPr>
        <p:spPr bwMode="auto">
          <a:xfrm>
            <a:off x="7745414" y="3960813"/>
            <a:ext cx="441325" cy="984250"/>
          </a:xfrm>
          <a:custGeom>
            <a:avLst/>
            <a:gdLst>
              <a:gd name="T0" fmla="*/ 2147483647 w 266"/>
              <a:gd name="T1" fmla="*/ 2147483647 h 480"/>
              <a:gd name="T2" fmla="*/ 0 w 266"/>
              <a:gd name="T3" fmla="*/ 2147483647 h 480"/>
              <a:gd name="T4" fmla="*/ 0 w 266"/>
              <a:gd name="T5" fmla="*/ 0 h 480"/>
              <a:gd name="T6" fmla="*/ 0 60000 65536"/>
              <a:gd name="T7" fmla="*/ 0 60000 65536"/>
              <a:gd name="T8" fmla="*/ 0 60000 65536"/>
              <a:gd name="T9" fmla="*/ 0 w 266"/>
              <a:gd name="T10" fmla="*/ 0 h 480"/>
              <a:gd name="T11" fmla="*/ 266 w 26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480">
                <a:moveTo>
                  <a:pt x="266" y="480"/>
                </a:move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11" name="Line 89"/>
          <p:cNvSpPr>
            <a:spLocks noChangeShapeType="1"/>
          </p:cNvSpPr>
          <p:nvPr/>
        </p:nvSpPr>
        <p:spPr bwMode="auto">
          <a:xfrm flipH="1">
            <a:off x="3433764" y="5254625"/>
            <a:ext cx="82073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12" name="Line 90"/>
          <p:cNvSpPr>
            <a:spLocks noChangeShapeType="1"/>
          </p:cNvSpPr>
          <p:nvPr/>
        </p:nvSpPr>
        <p:spPr bwMode="auto">
          <a:xfrm flipH="1">
            <a:off x="4968875" y="5254625"/>
            <a:ext cx="96678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13" name="Freeform 91"/>
          <p:cNvSpPr>
            <a:spLocks/>
          </p:cNvSpPr>
          <p:nvPr/>
        </p:nvSpPr>
        <p:spPr bwMode="auto">
          <a:xfrm>
            <a:off x="8902701" y="4738689"/>
            <a:ext cx="252413" cy="981075"/>
          </a:xfrm>
          <a:custGeom>
            <a:avLst/>
            <a:gdLst>
              <a:gd name="T0" fmla="*/ 0 w 152"/>
              <a:gd name="T1" fmla="*/ 0 h 479"/>
              <a:gd name="T2" fmla="*/ 2147483647 w 152"/>
              <a:gd name="T3" fmla="*/ 0 h 479"/>
              <a:gd name="T4" fmla="*/ 2147483647 w 152"/>
              <a:gd name="T5" fmla="*/ 2147483647 h 479"/>
              <a:gd name="T6" fmla="*/ 0 60000 65536"/>
              <a:gd name="T7" fmla="*/ 0 60000 65536"/>
              <a:gd name="T8" fmla="*/ 0 60000 65536"/>
              <a:gd name="T9" fmla="*/ 0 w 152"/>
              <a:gd name="T10" fmla="*/ 0 h 479"/>
              <a:gd name="T11" fmla="*/ 152 w 152"/>
              <a:gd name="T12" fmla="*/ 479 h 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79">
                <a:moveTo>
                  <a:pt x="0" y="0"/>
                </a:moveTo>
                <a:lnTo>
                  <a:pt x="152" y="0"/>
                </a:lnTo>
                <a:lnTo>
                  <a:pt x="152" y="47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14" name="Oval 92"/>
          <p:cNvSpPr>
            <a:spLocks noChangeArrowheads="1"/>
          </p:cNvSpPr>
          <p:nvPr/>
        </p:nvSpPr>
        <p:spPr bwMode="auto">
          <a:xfrm>
            <a:off x="2227264" y="3890964"/>
            <a:ext cx="84137" cy="104775"/>
          </a:xfrm>
          <a:prstGeom prst="ellipse">
            <a:avLst/>
          </a:pr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39880" y="2953440"/>
              <a:ext cx="10639800" cy="3605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520" y="2944080"/>
                <a:ext cx="10658520" cy="362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Probleme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Ergebnis der Addition einer Stelle ist erst dann gültig, wenn der Übertrag aus der vorhergehenden Stelle berechnet ist.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Ungünstiger Fall: das Durchlaufen durch alle Stufen muss abgewartet werden (Carry-ripple-Addierer, to ripple = rieseln).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Die Stabilisierungsdauer ist proportional zur Anzahl der Stellen.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Man nennt den Carry-ripple-Addierer auch </a:t>
            </a:r>
            <a:r>
              <a:rPr lang="de-DE" smtClean="0">
                <a:solidFill>
                  <a:srgbClr val="C00000"/>
                </a:solidFill>
              </a:rPr>
              <a:t>Asynchroner Parallel-Addierer</a:t>
            </a:r>
            <a:r>
              <a:rPr lang="de-DE" smtClean="0"/>
              <a:t>, da er bit-parallel addiert, d.h. alle Bits der Operanden gleichzeitig benutzt. </a:t>
            </a:r>
          </a:p>
          <a:p>
            <a:pPr eaLnBrk="1" hangingPunct="1"/>
            <a:endParaRPr lang="en-US" smtClean="0"/>
          </a:p>
        </p:txBody>
      </p:sp>
      <p:sp>
        <p:nvSpPr>
          <p:cNvPr id="1003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82200" y="2595240"/>
              <a:ext cx="2685600" cy="258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2840" y="2585880"/>
                <a:ext cx="2704320" cy="27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Umwandlung in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dirty="0" smtClean="0"/>
              <a:t>-</a:t>
            </a:r>
            <a:r>
              <a:rPr lang="de-DE" dirty="0" err="1" smtClean="0"/>
              <a:t>näre</a:t>
            </a:r>
            <a:r>
              <a:rPr lang="de-DE" dirty="0" smtClean="0"/>
              <a:t> </a:t>
            </a:r>
            <a:r>
              <a:rPr lang="de-DE" dirty="0"/>
              <a:t>Zahlensysteme</a:t>
            </a:r>
            <a:br>
              <a:rPr lang="de-DE" dirty="0"/>
            </a:br>
            <a:endParaRPr lang="de-DE" dirty="0" smtClean="0"/>
          </a:p>
        </p:txBody>
      </p:sp>
      <p:sp>
        <p:nvSpPr>
          <p:cNvPr id="33795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3379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Carry-lookahead-Addierer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Um den Nachteil der großen Additionszeit des Carry-ripple-</a:t>
            </a:r>
            <a:r>
              <a:rPr lang="de-DE" dirty="0" err="1" smtClean="0"/>
              <a:t>Addierers</a:t>
            </a:r>
            <a:r>
              <a:rPr lang="de-DE" dirty="0" smtClean="0"/>
              <a:t> zu vermeiden: </a:t>
            </a:r>
          </a:p>
          <a:p>
            <a:pPr lvl="1" eaLnBrk="1" hangingPunct="1"/>
            <a:r>
              <a:rPr lang="de-DE" dirty="0" smtClean="0">
                <a:solidFill>
                  <a:srgbClr val="C00000"/>
                </a:solidFill>
                <a:sym typeface="Monotype Sorts" pitchFamily="2" charset="2"/>
              </a:rPr>
              <a:t>Alle Überträge direkt aus den Eingangsvariablen bestimmen (Carry-</a:t>
            </a:r>
            <a:r>
              <a:rPr lang="de-DE" dirty="0" err="1" smtClean="0">
                <a:solidFill>
                  <a:srgbClr val="C00000"/>
                </a:solidFill>
                <a:sym typeface="Monotype Sorts" pitchFamily="2" charset="2"/>
              </a:rPr>
              <a:t>Lookahead</a:t>
            </a:r>
            <a:r>
              <a:rPr lang="de-DE" dirty="0" smtClean="0">
                <a:solidFill>
                  <a:srgbClr val="C00000"/>
                </a:solidFill>
                <a:sym typeface="Monotype Sorts" pitchFamily="2" charset="2"/>
              </a:rPr>
              <a:t>)</a:t>
            </a:r>
            <a:endParaRPr lang="de-DE" dirty="0" smtClean="0">
              <a:solidFill>
                <a:schemeClr val="accent2"/>
              </a:solidFill>
              <a:sym typeface="Monotype Sorts" pitchFamily="2" charset="2"/>
            </a:endParaRP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Es gilt:</a:t>
            </a:r>
          </a:p>
          <a:p>
            <a:pPr lvl="1" eaLnBrk="1" hangingPunct="1"/>
            <a:r>
              <a:rPr lang="de-DE" dirty="0" smtClean="0"/>
              <a:t>	ü</a:t>
            </a:r>
            <a:r>
              <a:rPr lang="de-DE" baseline="-25000" dirty="0" smtClean="0"/>
              <a:t>i+1</a:t>
            </a:r>
            <a:r>
              <a:rPr lang="de-DE" dirty="0" smtClean="0"/>
              <a:t>	= a</a:t>
            </a:r>
            <a:r>
              <a:rPr lang="de-DE" baseline="-25000" dirty="0" smtClean="0"/>
              <a:t>i</a:t>
            </a:r>
            <a:r>
              <a:rPr lang="de-DE" dirty="0" smtClean="0"/>
              <a:t> b</a:t>
            </a:r>
            <a:r>
              <a:rPr lang="de-DE" baseline="-25000" dirty="0" smtClean="0"/>
              <a:t>i</a:t>
            </a:r>
            <a:r>
              <a:rPr lang="de-DE" dirty="0" smtClean="0"/>
              <a:t> </a:t>
            </a:r>
            <a:r>
              <a:rPr lang="de-DE" dirty="0" smtClean="0">
                <a:sym typeface="Symbol" pitchFamily="18" charset="2"/>
              </a:rPr>
              <a:t> (a</a:t>
            </a:r>
            <a:r>
              <a:rPr lang="de-DE" baseline="-25000" dirty="0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smtClean="0">
                <a:latin typeface="Arial" pitchFamily="34" charset="0"/>
                <a:sym typeface="Symbol" pitchFamily="18" charset="2"/>
              </a:rPr>
              <a:t> </a:t>
            </a:r>
            <a:r>
              <a:rPr lang="de-DE" dirty="0" smtClean="0">
                <a:sym typeface="Symbol" pitchFamily="18" charset="2"/>
              </a:rPr>
              <a:t> b</a:t>
            </a:r>
            <a:r>
              <a:rPr lang="de-DE" baseline="-25000" dirty="0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) </a:t>
            </a:r>
            <a:r>
              <a:rPr lang="de-DE" dirty="0" err="1" smtClean="0">
                <a:sym typeface="Symbol" pitchFamily="18" charset="2"/>
              </a:rPr>
              <a:t>ü</a:t>
            </a:r>
            <a:r>
              <a:rPr lang="de-DE" baseline="-25000" dirty="0" err="1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			= </a:t>
            </a:r>
            <a:r>
              <a:rPr lang="de-DE" dirty="0" err="1" smtClean="0">
                <a:sym typeface="Symbol" pitchFamily="18" charset="2"/>
              </a:rPr>
              <a:t>g</a:t>
            </a:r>
            <a:r>
              <a:rPr lang="de-DE" baseline="-25000" dirty="0" err="1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     </a:t>
            </a:r>
            <a:r>
              <a:rPr lang="de-DE" dirty="0" err="1" smtClean="0">
                <a:sym typeface="Symbol" pitchFamily="18" charset="2"/>
              </a:rPr>
              <a:t>p</a:t>
            </a:r>
            <a:r>
              <a:rPr lang="de-DE" baseline="-25000" dirty="0" err="1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ü</a:t>
            </a:r>
            <a:r>
              <a:rPr lang="de-DE" baseline="-25000" dirty="0" err="1" smtClean="0">
                <a:sym typeface="Symbol" pitchFamily="18" charset="2"/>
              </a:rPr>
              <a:t>i</a:t>
            </a:r>
            <a:endParaRPr lang="de-DE" baseline="-25000" dirty="0" smtClean="0">
              <a:sym typeface="Symbol" pitchFamily="18" charset="2"/>
            </a:endParaRPr>
          </a:p>
          <a:p>
            <a:pPr lvl="1" eaLnBrk="1" hangingPunct="1"/>
            <a:r>
              <a:rPr lang="de-DE" dirty="0" smtClean="0">
                <a:sym typeface="Symbol" pitchFamily="18" charset="2"/>
              </a:rPr>
              <a:t>	s</a:t>
            </a:r>
            <a:r>
              <a:rPr lang="de-DE" baseline="-25000" dirty="0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	= (a</a:t>
            </a:r>
            <a:r>
              <a:rPr lang="de-DE" baseline="-25000" dirty="0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smtClean="0">
                <a:latin typeface="Arial" pitchFamily="34" charset="0"/>
                <a:sym typeface="Symbol" pitchFamily="18" charset="2"/>
              </a:rPr>
              <a:t> </a:t>
            </a:r>
            <a:r>
              <a:rPr lang="de-DE" dirty="0" smtClean="0">
                <a:sym typeface="Symbol" pitchFamily="18" charset="2"/>
              </a:rPr>
              <a:t> b</a:t>
            </a:r>
            <a:r>
              <a:rPr lang="de-DE" baseline="-25000" dirty="0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) </a:t>
            </a:r>
            <a:r>
              <a:rPr lang="de-DE" dirty="0" smtClean="0">
                <a:latin typeface="Arial" pitchFamily="34" charset="0"/>
                <a:sym typeface="Symbol" pitchFamily="18" charset="2"/>
              </a:rPr>
              <a:t>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ü</a:t>
            </a:r>
            <a:r>
              <a:rPr lang="de-DE" baseline="-25000" dirty="0" err="1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				= </a:t>
            </a:r>
            <a:r>
              <a:rPr lang="de-DE" dirty="0" err="1" smtClean="0">
                <a:sym typeface="Symbol" pitchFamily="18" charset="2"/>
              </a:rPr>
              <a:t>p</a:t>
            </a:r>
            <a:r>
              <a:rPr lang="de-DE" baseline="-25000" dirty="0" err="1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           </a:t>
            </a:r>
            <a:r>
              <a:rPr lang="de-DE" dirty="0" smtClean="0">
                <a:latin typeface="Arial" pitchFamily="34" charset="0"/>
                <a:sym typeface="Symbol" pitchFamily="18" charset="2"/>
              </a:rPr>
              <a:t>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ü</a:t>
            </a:r>
            <a:r>
              <a:rPr lang="de-DE" baseline="-25000" dirty="0" err="1" smtClean="0">
                <a:sym typeface="Symbol" pitchFamily="18" charset="2"/>
              </a:rPr>
              <a:t>i</a:t>
            </a:r>
            <a:endParaRPr lang="de-DE" baseline="-250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de-DE" dirty="0" smtClean="0">
                <a:sym typeface="Symbol" pitchFamily="18" charset="2"/>
              </a:rPr>
              <a:t>mit</a:t>
            </a:r>
          </a:p>
          <a:p>
            <a:pPr lvl="2" eaLnBrk="1" hangingPunct="1"/>
            <a:r>
              <a:rPr lang="de-DE" dirty="0" err="1" smtClean="0">
                <a:sym typeface="Symbol" pitchFamily="18" charset="2"/>
              </a:rPr>
              <a:t>g</a:t>
            </a:r>
            <a:r>
              <a:rPr lang="de-DE" baseline="-25000" dirty="0" err="1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 	= </a:t>
            </a:r>
            <a:r>
              <a:rPr lang="de-DE" dirty="0" smtClean="0"/>
              <a:t>a</a:t>
            </a:r>
            <a:r>
              <a:rPr lang="de-DE" baseline="-25000" dirty="0" smtClean="0"/>
              <a:t>i</a:t>
            </a:r>
            <a:r>
              <a:rPr lang="de-DE" dirty="0" smtClean="0"/>
              <a:t> b</a:t>
            </a:r>
            <a:r>
              <a:rPr lang="de-DE" baseline="-25000" dirty="0" smtClean="0"/>
              <a:t>i</a:t>
            </a:r>
            <a:r>
              <a:rPr lang="de-DE" dirty="0" smtClean="0"/>
              <a:t> 		(</a:t>
            </a:r>
            <a:r>
              <a:rPr lang="de-DE" dirty="0" err="1" smtClean="0"/>
              <a:t>generate</a:t>
            </a:r>
            <a:r>
              <a:rPr lang="de-DE" dirty="0" smtClean="0"/>
              <a:t> carry, erzeuge Übertrag) und </a:t>
            </a:r>
          </a:p>
          <a:p>
            <a:pPr lvl="2" eaLnBrk="1" hangingPunct="1"/>
            <a:r>
              <a:rPr lang="de-DE" dirty="0" err="1" smtClean="0"/>
              <a:t>p</a:t>
            </a:r>
            <a:r>
              <a:rPr lang="de-DE" baseline="-25000" dirty="0" err="1" smtClean="0"/>
              <a:t>i</a:t>
            </a:r>
            <a:r>
              <a:rPr lang="de-DE" dirty="0" smtClean="0"/>
              <a:t> 	= </a:t>
            </a:r>
            <a:r>
              <a:rPr lang="de-DE" dirty="0" smtClean="0">
                <a:sym typeface="Symbol" pitchFamily="18" charset="2"/>
              </a:rPr>
              <a:t>(a</a:t>
            </a:r>
            <a:r>
              <a:rPr lang="de-DE" baseline="-25000" dirty="0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smtClean="0">
                <a:latin typeface="Arial" pitchFamily="34" charset="0"/>
                <a:sym typeface="Symbol" pitchFamily="18" charset="2"/>
              </a:rPr>
              <a:t></a:t>
            </a:r>
            <a:r>
              <a:rPr lang="de-DE" dirty="0" smtClean="0">
                <a:sym typeface="Symbol" pitchFamily="18" charset="2"/>
              </a:rPr>
              <a:t> b</a:t>
            </a:r>
            <a:r>
              <a:rPr lang="de-DE" baseline="-25000" dirty="0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) 	(</a:t>
            </a:r>
            <a:r>
              <a:rPr lang="de-DE" dirty="0" err="1" smtClean="0">
                <a:sym typeface="Symbol" pitchFamily="18" charset="2"/>
              </a:rPr>
              <a:t>propagate</a:t>
            </a:r>
            <a:r>
              <a:rPr lang="de-DE" dirty="0" smtClean="0">
                <a:sym typeface="Symbol" pitchFamily="18" charset="2"/>
              </a:rPr>
              <a:t> carry, leite Übertrag weiter) </a:t>
            </a:r>
          </a:p>
          <a:p>
            <a:pPr lvl="1" eaLnBrk="1" hangingPunct="1"/>
            <a:r>
              <a:rPr lang="de-DE" dirty="0" err="1" smtClean="0">
                <a:sym typeface="Symbol" pitchFamily="18" charset="2"/>
              </a:rPr>
              <a:t>g</a:t>
            </a:r>
            <a:r>
              <a:rPr lang="de-DE" baseline="-25000" dirty="0" err="1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 und </a:t>
            </a:r>
            <a:r>
              <a:rPr lang="de-DE" dirty="0" err="1" smtClean="0">
                <a:sym typeface="Symbol" pitchFamily="18" charset="2"/>
              </a:rPr>
              <a:t>p</a:t>
            </a:r>
            <a:r>
              <a:rPr lang="de-DE" baseline="-25000" dirty="0" err="1" smtClean="0">
                <a:sym typeface="Symbol" pitchFamily="18" charset="2"/>
              </a:rPr>
              <a:t>i</a:t>
            </a:r>
            <a:r>
              <a:rPr lang="de-DE" dirty="0" smtClean="0">
                <a:sym typeface="Symbol" pitchFamily="18" charset="2"/>
              </a:rPr>
              <a:t> können direkt aus den Eingangsvariablen erzeugt werden. </a:t>
            </a:r>
            <a:endParaRPr lang="en-US" dirty="0" smtClean="0"/>
          </a:p>
        </p:txBody>
      </p:sp>
      <p:sp>
        <p:nvSpPr>
          <p:cNvPr id="1013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2880" y="1113120"/>
              <a:ext cx="9149760" cy="2275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520" y="1103760"/>
                <a:ext cx="9168480" cy="229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ym typeface="Monotype Sorts" pitchFamily="2" charset="2"/>
              </a:rPr>
              <a:t>Berechnung der Überträge aus den Eingangsvariablen</a:t>
            </a:r>
            <a:r>
              <a:rPr lang="de-DE" smtClean="0"/>
              <a:t> 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sz="2000">
                <a:cs typeface="Times New Roman" pitchFamily="18" charset="0"/>
              </a:rPr>
              <a:t>Die rekursive Berechnung der </a:t>
            </a:r>
            <a:r>
              <a:rPr lang="de-DE" sz="2000" b="1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 b="1" baseline="-25000">
                <a:cs typeface="Times New Roman" pitchFamily="18" charset="0"/>
              </a:rPr>
              <a:t>i</a:t>
            </a:r>
            <a:r>
              <a:rPr lang="de-DE" sz="2000">
                <a:cs typeface="Times New Roman" pitchFamily="18" charset="0"/>
              </a:rPr>
              <a:t> kann aufgel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ö</a:t>
            </a:r>
            <a:r>
              <a:rPr lang="de-DE" sz="2000">
                <a:cs typeface="Times New Roman" pitchFamily="18" charset="0"/>
              </a:rPr>
              <a:t>st werden, indem sukzessive die Ausdr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>
                <a:cs typeface="Times New Roman" pitchFamily="18" charset="0"/>
              </a:rPr>
              <a:t>cke f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>
                <a:cs typeface="Times New Roman" pitchFamily="18" charset="0"/>
              </a:rPr>
              <a:t>r die Berechnung des 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>
                <a:cs typeface="Times New Roman" pitchFamily="18" charset="0"/>
              </a:rPr>
              <a:t>bertrags in den vorhergehenden Stellen eingesetzt werden. 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/>
              <a:t>ü</a:t>
            </a:r>
            <a:r>
              <a:rPr lang="de-DE" sz="2000" baseline="-25000"/>
              <a:t>i+1</a:t>
            </a:r>
            <a:r>
              <a:rPr lang="de-DE" sz="2000"/>
              <a:t>	= </a:t>
            </a:r>
            <a:r>
              <a:rPr lang="de-DE" sz="2000">
                <a:sym typeface="Symbol" pitchFamily="18" charset="2"/>
              </a:rPr>
              <a:t>g</a:t>
            </a:r>
            <a:r>
              <a:rPr lang="de-DE" sz="2000" baseline="-25000">
                <a:sym typeface="Symbol" pitchFamily="18" charset="2"/>
              </a:rPr>
              <a:t>i</a:t>
            </a:r>
            <a:r>
              <a:rPr lang="de-DE" sz="2000">
                <a:sym typeface="Symbol" pitchFamily="18" charset="2"/>
              </a:rPr>
              <a:t>  p</a:t>
            </a:r>
            <a:r>
              <a:rPr lang="de-DE" sz="2000" baseline="-25000">
                <a:sym typeface="Symbol" pitchFamily="18" charset="2"/>
              </a:rPr>
              <a:t>i</a:t>
            </a:r>
            <a:r>
              <a:rPr lang="de-DE" sz="2000">
                <a:sym typeface="Symbol" pitchFamily="18" charset="2"/>
              </a:rPr>
              <a:t> ü</a:t>
            </a:r>
            <a:r>
              <a:rPr lang="de-DE" sz="2000" baseline="-25000">
                <a:sym typeface="Symbol" pitchFamily="18" charset="2"/>
              </a:rPr>
              <a:t>i</a:t>
            </a:r>
            <a:endParaRPr lang="de-DE" sz="200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>
                <a:cs typeface="Times New Roman" pitchFamily="18" charset="0"/>
              </a:rPr>
              <a:t>Man erh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ä</a:t>
            </a:r>
            <a:r>
              <a:rPr lang="de-DE" sz="2000">
                <a:cs typeface="Times New Roman" pitchFamily="18" charset="0"/>
              </a:rPr>
              <a:t>lt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>
                <a:cs typeface="Times New Roman" pitchFamily="18" charset="0"/>
              </a:rPr>
              <a:t>	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 baseline="-25000">
                <a:cs typeface="Times New Roman" pitchFamily="18" charset="0"/>
              </a:rPr>
              <a:t>1</a:t>
            </a:r>
            <a:r>
              <a:rPr lang="de-DE" sz="2000">
                <a:cs typeface="Times New Roman" pitchFamily="18" charset="0"/>
              </a:rPr>
              <a:t>	= g</a:t>
            </a:r>
            <a:r>
              <a:rPr lang="de-DE" sz="2000" baseline="-25000">
                <a:cs typeface="Times New Roman" pitchFamily="18" charset="0"/>
              </a:rPr>
              <a:t>0</a:t>
            </a:r>
            <a:r>
              <a:rPr lang="de-DE" sz="2000">
                <a:cs typeface="Times New Roman" pitchFamily="18" charset="0"/>
              </a:rPr>
              <a:t> </a:t>
            </a:r>
            <a:r>
              <a:rPr lang="de-DE" sz="2000">
                <a:cs typeface="Times New Roman" pitchFamily="18" charset="0"/>
                <a:sym typeface="Symbol" pitchFamily="18" charset="2"/>
              </a:rPr>
              <a:t> </a:t>
            </a:r>
            <a:r>
              <a:rPr lang="de-DE" sz="2000">
                <a:cs typeface="Times New Roman" pitchFamily="18" charset="0"/>
              </a:rPr>
              <a:t>p</a:t>
            </a:r>
            <a:r>
              <a:rPr lang="de-DE" sz="2000" baseline="-25000">
                <a:cs typeface="Times New Roman" pitchFamily="18" charset="0"/>
              </a:rPr>
              <a:t>0</a:t>
            </a:r>
            <a:r>
              <a:rPr lang="de-DE" sz="2000">
                <a:cs typeface="Times New Roman" pitchFamily="18" charset="0"/>
              </a:rPr>
              <a:t> 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 baseline="-25000">
                <a:cs typeface="Times New Roman" pitchFamily="18" charset="0"/>
              </a:rPr>
              <a:t>0</a:t>
            </a:r>
            <a:r>
              <a:rPr lang="de-DE" sz="200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>
                <a:cs typeface="Times New Roman" pitchFamily="18" charset="0"/>
              </a:rPr>
              <a:t>	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 baseline="-25000">
                <a:cs typeface="Times New Roman" pitchFamily="18" charset="0"/>
              </a:rPr>
              <a:t>2</a:t>
            </a:r>
            <a:r>
              <a:rPr lang="de-DE" sz="2000">
                <a:cs typeface="Times New Roman" pitchFamily="18" charset="0"/>
              </a:rPr>
              <a:t>	= g</a:t>
            </a:r>
            <a:r>
              <a:rPr lang="de-DE" sz="2000" baseline="-25000">
                <a:cs typeface="Times New Roman" pitchFamily="18" charset="0"/>
              </a:rPr>
              <a:t>1</a:t>
            </a:r>
            <a:r>
              <a:rPr lang="de-DE" sz="2000">
                <a:cs typeface="Times New Roman" pitchFamily="18" charset="0"/>
              </a:rPr>
              <a:t> </a:t>
            </a:r>
            <a:r>
              <a:rPr lang="de-DE" sz="2000">
                <a:cs typeface="Times New Roman" pitchFamily="18" charset="0"/>
                <a:sym typeface="Symbol" pitchFamily="18" charset="2"/>
              </a:rPr>
              <a:t> </a:t>
            </a:r>
            <a:r>
              <a:rPr lang="de-DE" sz="2000">
                <a:cs typeface="Times New Roman" pitchFamily="18" charset="0"/>
              </a:rPr>
              <a:t>p</a:t>
            </a:r>
            <a:r>
              <a:rPr lang="de-DE" sz="2000" baseline="-25000">
                <a:cs typeface="Times New Roman" pitchFamily="18" charset="0"/>
              </a:rPr>
              <a:t>1</a:t>
            </a:r>
            <a:r>
              <a:rPr lang="de-DE" sz="2000">
                <a:cs typeface="Times New Roman" pitchFamily="18" charset="0"/>
              </a:rPr>
              <a:t> g</a:t>
            </a:r>
            <a:r>
              <a:rPr lang="de-DE" sz="2000" baseline="-25000">
                <a:cs typeface="Times New Roman" pitchFamily="18" charset="0"/>
              </a:rPr>
              <a:t>0</a:t>
            </a:r>
            <a:r>
              <a:rPr lang="de-DE" sz="2000">
                <a:cs typeface="Times New Roman" pitchFamily="18" charset="0"/>
              </a:rPr>
              <a:t> </a:t>
            </a:r>
            <a:r>
              <a:rPr lang="de-DE" sz="2000">
                <a:cs typeface="Times New Roman" pitchFamily="18" charset="0"/>
                <a:sym typeface="Symbol" pitchFamily="18" charset="2"/>
              </a:rPr>
              <a:t> </a:t>
            </a:r>
            <a:r>
              <a:rPr lang="de-DE" sz="2000">
                <a:cs typeface="Times New Roman" pitchFamily="18" charset="0"/>
              </a:rPr>
              <a:t>p</a:t>
            </a:r>
            <a:r>
              <a:rPr lang="de-DE" sz="2000" baseline="-25000">
                <a:cs typeface="Times New Roman" pitchFamily="18" charset="0"/>
              </a:rPr>
              <a:t>1</a:t>
            </a:r>
            <a:r>
              <a:rPr lang="de-DE" sz="2000">
                <a:cs typeface="Times New Roman" pitchFamily="18" charset="0"/>
              </a:rPr>
              <a:t> p</a:t>
            </a:r>
            <a:r>
              <a:rPr lang="de-DE" sz="2000" baseline="-25000">
                <a:cs typeface="Times New Roman" pitchFamily="18" charset="0"/>
              </a:rPr>
              <a:t>0</a:t>
            </a:r>
            <a:r>
              <a:rPr lang="de-DE" sz="2000">
                <a:cs typeface="Times New Roman" pitchFamily="18" charset="0"/>
              </a:rPr>
              <a:t> 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 baseline="-25000">
                <a:cs typeface="Times New Roman" pitchFamily="18" charset="0"/>
              </a:rPr>
              <a:t>0</a:t>
            </a:r>
            <a:r>
              <a:rPr lang="de-DE" sz="200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>
                <a:cs typeface="Times New Roman" pitchFamily="18" charset="0"/>
              </a:rPr>
              <a:t>	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 baseline="-25000">
                <a:cs typeface="Times New Roman" pitchFamily="18" charset="0"/>
              </a:rPr>
              <a:t>3</a:t>
            </a:r>
            <a:r>
              <a:rPr lang="de-DE" sz="2000">
                <a:cs typeface="Times New Roman" pitchFamily="18" charset="0"/>
              </a:rPr>
              <a:t>	= g</a:t>
            </a:r>
            <a:r>
              <a:rPr lang="de-DE" sz="2000" baseline="-25000">
                <a:cs typeface="Times New Roman" pitchFamily="18" charset="0"/>
              </a:rPr>
              <a:t>2</a:t>
            </a:r>
            <a:r>
              <a:rPr lang="de-DE" sz="2000">
                <a:cs typeface="Times New Roman" pitchFamily="18" charset="0"/>
              </a:rPr>
              <a:t> </a:t>
            </a:r>
            <a:r>
              <a:rPr lang="de-DE" sz="2000">
                <a:cs typeface="Times New Roman" pitchFamily="18" charset="0"/>
                <a:sym typeface="Symbol" pitchFamily="18" charset="2"/>
              </a:rPr>
              <a:t> </a:t>
            </a:r>
            <a:r>
              <a:rPr lang="de-DE" sz="2000">
                <a:cs typeface="Times New Roman" pitchFamily="18" charset="0"/>
              </a:rPr>
              <a:t>p</a:t>
            </a:r>
            <a:r>
              <a:rPr lang="de-DE" sz="2000" baseline="-25000">
                <a:cs typeface="Times New Roman" pitchFamily="18" charset="0"/>
              </a:rPr>
              <a:t>2</a:t>
            </a:r>
            <a:r>
              <a:rPr lang="de-DE" sz="2000">
                <a:cs typeface="Times New Roman" pitchFamily="18" charset="0"/>
              </a:rPr>
              <a:t> g</a:t>
            </a:r>
            <a:r>
              <a:rPr lang="de-DE" sz="2000" baseline="-25000">
                <a:cs typeface="Times New Roman" pitchFamily="18" charset="0"/>
              </a:rPr>
              <a:t>1</a:t>
            </a:r>
            <a:r>
              <a:rPr lang="de-DE" sz="2000">
                <a:cs typeface="Times New Roman" pitchFamily="18" charset="0"/>
              </a:rPr>
              <a:t> </a:t>
            </a:r>
            <a:r>
              <a:rPr lang="de-DE" sz="2000">
                <a:cs typeface="Times New Roman" pitchFamily="18" charset="0"/>
                <a:sym typeface="Symbol" pitchFamily="18" charset="2"/>
              </a:rPr>
              <a:t> </a:t>
            </a:r>
            <a:r>
              <a:rPr lang="de-DE" sz="2000">
                <a:cs typeface="Times New Roman" pitchFamily="18" charset="0"/>
              </a:rPr>
              <a:t>p</a:t>
            </a:r>
            <a:r>
              <a:rPr lang="de-DE" sz="2000" baseline="-25000">
                <a:cs typeface="Times New Roman" pitchFamily="18" charset="0"/>
              </a:rPr>
              <a:t>2</a:t>
            </a:r>
            <a:r>
              <a:rPr lang="de-DE" sz="2000">
                <a:cs typeface="Times New Roman" pitchFamily="18" charset="0"/>
              </a:rPr>
              <a:t> p</a:t>
            </a:r>
            <a:r>
              <a:rPr lang="de-DE" sz="2000" baseline="-25000">
                <a:cs typeface="Times New Roman" pitchFamily="18" charset="0"/>
              </a:rPr>
              <a:t>1</a:t>
            </a:r>
            <a:r>
              <a:rPr lang="de-DE" sz="2000">
                <a:cs typeface="Times New Roman" pitchFamily="18" charset="0"/>
              </a:rPr>
              <a:t> g</a:t>
            </a:r>
            <a:r>
              <a:rPr lang="de-DE" sz="2000" baseline="-25000">
                <a:cs typeface="Times New Roman" pitchFamily="18" charset="0"/>
              </a:rPr>
              <a:t>0</a:t>
            </a:r>
            <a:r>
              <a:rPr lang="de-DE" sz="2000">
                <a:cs typeface="Times New Roman" pitchFamily="18" charset="0"/>
              </a:rPr>
              <a:t> </a:t>
            </a:r>
            <a:r>
              <a:rPr lang="de-DE" sz="2000">
                <a:cs typeface="Times New Roman" pitchFamily="18" charset="0"/>
                <a:sym typeface="Symbol" pitchFamily="18" charset="2"/>
              </a:rPr>
              <a:t> </a:t>
            </a:r>
            <a:r>
              <a:rPr lang="de-DE" sz="2000">
                <a:cs typeface="Times New Roman" pitchFamily="18" charset="0"/>
              </a:rPr>
              <a:t>p</a:t>
            </a:r>
            <a:r>
              <a:rPr lang="de-DE" sz="2000" baseline="-25000">
                <a:cs typeface="Times New Roman" pitchFamily="18" charset="0"/>
              </a:rPr>
              <a:t>2</a:t>
            </a:r>
            <a:r>
              <a:rPr lang="de-DE" sz="2000">
                <a:cs typeface="Times New Roman" pitchFamily="18" charset="0"/>
              </a:rPr>
              <a:t> p</a:t>
            </a:r>
            <a:r>
              <a:rPr lang="de-DE" sz="2000" baseline="-25000">
                <a:cs typeface="Times New Roman" pitchFamily="18" charset="0"/>
              </a:rPr>
              <a:t>1</a:t>
            </a:r>
            <a:r>
              <a:rPr lang="de-DE" sz="2000">
                <a:cs typeface="Times New Roman" pitchFamily="18" charset="0"/>
              </a:rPr>
              <a:t> p</a:t>
            </a:r>
            <a:r>
              <a:rPr lang="de-DE" sz="2000" baseline="-25000">
                <a:cs typeface="Times New Roman" pitchFamily="18" charset="0"/>
              </a:rPr>
              <a:t>0</a:t>
            </a:r>
            <a:r>
              <a:rPr lang="de-DE" sz="2000">
                <a:cs typeface="Times New Roman" pitchFamily="18" charset="0"/>
              </a:rPr>
              <a:t> 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 baseline="-25000">
                <a:cs typeface="Times New Roman" pitchFamily="18" charset="0"/>
              </a:rPr>
              <a:t>0</a:t>
            </a:r>
            <a:r>
              <a:rPr lang="de-DE" sz="200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>
                <a:cs typeface="Times New Roman" pitchFamily="18" charset="0"/>
              </a:rPr>
              <a:t>	usw.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>
                <a:cs typeface="Times New Roman" pitchFamily="18" charset="0"/>
              </a:rPr>
              <a:t>Die Additionszeit wird damit weitgehend unabh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ä</a:t>
            </a:r>
            <a:r>
              <a:rPr lang="de-DE" sz="2000">
                <a:cs typeface="Times New Roman" pitchFamily="18" charset="0"/>
              </a:rPr>
              <a:t>ngig von der Stellenzahl, weil die Berechnung des 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>
                <a:cs typeface="Times New Roman" pitchFamily="18" charset="0"/>
              </a:rPr>
              <a:t>bertrags in allen Stufen sofort (vorausschauend) beginnen kann. Deshalb wird dieser Addierer als </a:t>
            </a:r>
            <a:r>
              <a:rPr lang="de-DE" sz="2000" b="1">
                <a:cs typeface="Times New Roman" pitchFamily="18" charset="0"/>
              </a:rPr>
              <a:t>Carry-lookahead-Addierer</a:t>
            </a:r>
            <a:r>
              <a:rPr lang="de-DE" sz="2000">
                <a:cs typeface="Times New Roman" pitchFamily="18" charset="0"/>
              </a:rPr>
              <a:t> bezeichnet. </a:t>
            </a:r>
            <a:endParaRPr lang="en-US" sz="2000">
              <a:cs typeface="Times New Roman" pitchFamily="18" charset="0"/>
            </a:endParaRPr>
          </a:p>
        </p:txBody>
      </p:sp>
      <p:sp>
        <p:nvSpPr>
          <p:cNvPr id="10240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04200" y="4065480"/>
              <a:ext cx="4119840" cy="438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4840" y="4056120"/>
                <a:ext cx="4138560" cy="45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Schaltbild: </a:t>
            </a:r>
            <a:br>
              <a:rPr lang="de-DE" smtClean="0"/>
            </a:br>
            <a:r>
              <a:rPr lang="de-DE" smtClean="0"/>
              <a:t>3-Bit-Carry-lookahead-Addierer</a:t>
            </a:r>
          </a:p>
        </p:txBody>
      </p:sp>
      <p:sp>
        <p:nvSpPr>
          <p:cNvPr id="10342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pSp>
        <p:nvGrpSpPr>
          <p:cNvPr id="103428" name="Gruppieren 172"/>
          <p:cNvGrpSpPr>
            <a:grpSpLocks/>
          </p:cNvGrpSpPr>
          <p:nvPr/>
        </p:nvGrpSpPr>
        <p:grpSpPr bwMode="auto">
          <a:xfrm>
            <a:off x="1712913" y="1201738"/>
            <a:ext cx="7312786" cy="4965114"/>
            <a:chOff x="1133475" y="1201738"/>
            <a:chExt cx="7312786" cy="4965114"/>
          </a:xfrm>
        </p:grpSpPr>
        <p:sp>
          <p:nvSpPr>
            <p:cNvPr id="103430" name="Rectangle 2"/>
            <p:cNvSpPr>
              <a:spLocks noChangeArrowheads="1"/>
            </p:cNvSpPr>
            <p:nvPr/>
          </p:nvSpPr>
          <p:spPr bwMode="auto">
            <a:xfrm>
              <a:off x="1409700" y="3970338"/>
              <a:ext cx="6610350" cy="2171700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31" name="Rectangle 4"/>
            <p:cNvSpPr>
              <a:spLocks noChangeArrowheads="1"/>
            </p:cNvSpPr>
            <p:nvPr/>
          </p:nvSpPr>
          <p:spPr bwMode="auto">
            <a:xfrm>
              <a:off x="3001963" y="1201738"/>
              <a:ext cx="1392237" cy="2371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32" name="Freeform 5"/>
            <p:cNvSpPr>
              <a:spLocks/>
            </p:cNvSpPr>
            <p:nvPr/>
          </p:nvSpPr>
          <p:spPr bwMode="auto">
            <a:xfrm>
              <a:off x="5233988" y="2536825"/>
              <a:ext cx="2374900" cy="3213100"/>
            </a:xfrm>
            <a:custGeom>
              <a:avLst/>
              <a:gdLst>
                <a:gd name="T0" fmla="*/ 0 w 1166"/>
                <a:gd name="T1" fmla="*/ 0 h 1952"/>
                <a:gd name="T2" fmla="*/ 0 w 1166"/>
                <a:gd name="T3" fmla="*/ 2147483647 h 1952"/>
                <a:gd name="T4" fmla="*/ 2147483647 w 1166"/>
                <a:gd name="T5" fmla="*/ 2147483647 h 1952"/>
                <a:gd name="T6" fmla="*/ 2147483647 w 1166"/>
                <a:gd name="T7" fmla="*/ 2147483647 h 1952"/>
                <a:gd name="T8" fmla="*/ 2147483647 w 1166"/>
                <a:gd name="T9" fmla="*/ 2147483647 h 1952"/>
                <a:gd name="T10" fmla="*/ 2147483647 w 1166"/>
                <a:gd name="T11" fmla="*/ 2147483647 h 19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6"/>
                <a:gd name="T19" fmla="*/ 0 h 1952"/>
                <a:gd name="T20" fmla="*/ 1166 w 1166"/>
                <a:gd name="T21" fmla="*/ 1952 h 19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6" h="1952">
                  <a:moveTo>
                    <a:pt x="0" y="0"/>
                  </a:moveTo>
                  <a:lnTo>
                    <a:pt x="0" y="1952"/>
                  </a:lnTo>
                  <a:lnTo>
                    <a:pt x="1166" y="1952"/>
                  </a:lnTo>
                  <a:lnTo>
                    <a:pt x="1166" y="1651"/>
                  </a:lnTo>
                  <a:lnTo>
                    <a:pt x="1166" y="1661"/>
                  </a:lnTo>
                  <a:lnTo>
                    <a:pt x="1166" y="165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33" name="Freeform 6"/>
            <p:cNvSpPr>
              <a:spLocks/>
            </p:cNvSpPr>
            <p:nvPr/>
          </p:nvSpPr>
          <p:spPr bwMode="auto">
            <a:xfrm>
              <a:off x="1558925" y="2503488"/>
              <a:ext cx="4149725" cy="3163887"/>
            </a:xfrm>
            <a:custGeom>
              <a:avLst/>
              <a:gdLst>
                <a:gd name="T0" fmla="*/ 0 w 2037"/>
                <a:gd name="T1" fmla="*/ 0 h 1922"/>
                <a:gd name="T2" fmla="*/ 0 w 2037"/>
                <a:gd name="T3" fmla="*/ 2147483647 h 1922"/>
                <a:gd name="T4" fmla="*/ 2147483647 w 2037"/>
                <a:gd name="T5" fmla="*/ 2147483647 h 1922"/>
                <a:gd name="T6" fmla="*/ 2147483647 w 2037"/>
                <a:gd name="T7" fmla="*/ 2147483647 h 19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7"/>
                <a:gd name="T13" fmla="*/ 0 h 1922"/>
                <a:gd name="T14" fmla="*/ 2037 w 2037"/>
                <a:gd name="T15" fmla="*/ 1922 h 19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7" h="1922">
                  <a:moveTo>
                    <a:pt x="0" y="0"/>
                  </a:moveTo>
                  <a:lnTo>
                    <a:pt x="0" y="1922"/>
                  </a:lnTo>
                  <a:lnTo>
                    <a:pt x="2037" y="1922"/>
                  </a:lnTo>
                  <a:lnTo>
                    <a:pt x="2037" y="168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34" name="Freeform 7"/>
            <p:cNvSpPr>
              <a:spLocks/>
            </p:cNvSpPr>
            <p:nvPr/>
          </p:nvSpPr>
          <p:spPr bwMode="auto">
            <a:xfrm>
              <a:off x="1844675" y="2503488"/>
              <a:ext cx="4354513" cy="3427412"/>
            </a:xfrm>
            <a:custGeom>
              <a:avLst/>
              <a:gdLst>
                <a:gd name="T0" fmla="*/ 0 w 2138"/>
                <a:gd name="T1" fmla="*/ 0 h 2082"/>
                <a:gd name="T2" fmla="*/ 0 w 2138"/>
                <a:gd name="T3" fmla="*/ 2147483647 h 2082"/>
                <a:gd name="T4" fmla="*/ 2147483647 w 2138"/>
                <a:gd name="T5" fmla="*/ 2147483647 h 2082"/>
                <a:gd name="T6" fmla="*/ 2147483647 w 2138"/>
                <a:gd name="T7" fmla="*/ 2147483647 h 20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8"/>
                <a:gd name="T13" fmla="*/ 0 h 2082"/>
                <a:gd name="T14" fmla="*/ 2138 w 2138"/>
                <a:gd name="T15" fmla="*/ 2082 h 20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8" h="2082">
                  <a:moveTo>
                    <a:pt x="0" y="0"/>
                  </a:moveTo>
                  <a:lnTo>
                    <a:pt x="0" y="2082"/>
                  </a:lnTo>
                  <a:lnTo>
                    <a:pt x="2138" y="2082"/>
                  </a:lnTo>
                  <a:lnTo>
                    <a:pt x="2138" y="168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35" name="Freeform 8"/>
            <p:cNvSpPr>
              <a:spLocks/>
            </p:cNvSpPr>
            <p:nvPr/>
          </p:nvSpPr>
          <p:spPr bwMode="auto">
            <a:xfrm>
              <a:off x="5867400" y="5270500"/>
              <a:ext cx="222250" cy="577850"/>
            </a:xfrm>
            <a:custGeom>
              <a:avLst/>
              <a:gdLst>
                <a:gd name="T0" fmla="*/ 0 w 109"/>
                <a:gd name="T1" fmla="*/ 2147483647 h 351"/>
                <a:gd name="T2" fmla="*/ 2147483647 w 109"/>
                <a:gd name="T3" fmla="*/ 2147483647 h 351"/>
                <a:gd name="T4" fmla="*/ 2147483647 w 109"/>
                <a:gd name="T5" fmla="*/ 0 h 351"/>
                <a:gd name="T6" fmla="*/ 0 60000 65536"/>
                <a:gd name="T7" fmla="*/ 0 60000 65536"/>
                <a:gd name="T8" fmla="*/ 0 60000 65536"/>
                <a:gd name="T9" fmla="*/ 0 w 109"/>
                <a:gd name="T10" fmla="*/ 0 h 351"/>
                <a:gd name="T11" fmla="*/ 109 w 109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351">
                  <a:moveTo>
                    <a:pt x="0" y="351"/>
                  </a:moveTo>
                  <a:lnTo>
                    <a:pt x="109" y="351"/>
                  </a:lnTo>
                  <a:lnTo>
                    <a:pt x="10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36" name="Rectangle 9"/>
            <p:cNvSpPr>
              <a:spLocks noChangeArrowheads="1"/>
            </p:cNvSpPr>
            <p:nvPr/>
          </p:nvSpPr>
          <p:spPr bwMode="auto">
            <a:xfrm>
              <a:off x="1725613" y="2132013"/>
              <a:ext cx="301625" cy="3984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37" name="Freeform 10"/>
            <p:cNvSpPr>
              <a:spLocks/>
            </p:cNvSpPr>
            <p:nvPr/>
          </p:nvSpPr>
          <p:spPr bwMode="auto">
            <a:xfrm>
              <a:off x="3240088" y="2554288"/>
              <a:ext cx="2643187" cy="3014662"/>
            </a:xfrm>
            <a:custGeom>
              <a:avLst/>
              <a:gdLst>
                <a:gd name="T0" fmla="*/ 2147483647 w 1298"/>
                <a:gd name="T1" fmla="*/ 2147483647 h 1832"/>
                <a:gd name="T2" fmla="*/ 2147483647 w 1298"/>
                <a:gd name="T3" fmla="*/ 2147483647 h 1832"/>
                <a:gd name="T4" fmla="*/ 2147483647 w 1298"/>
                <a:gd name="T5" fmla="*/ 2147483647 h 1832"/>
                <a:gd name="T6" fmla="*/ 2147483647 w 1298"/>
                <a:gd name="T7" fmla="*/ 2147483647 h 1832"/>
                <a:gd name="T8" fmla="*/ 0 w 1298"/>
                <a:gd name="T9" fmla="*/ 2147483647 h 1832"/>
                <a:gd name="T10" fmla="*/ 0 w 1298"/>
                <a:gd name="T11" fmla="*/ 0 h 18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8"/>
                <a:gd name="T19" fmla="*/ 0 h 1832"/>
                <a:gd name="T20" fmla="*/ 1298 w 1298"/>
                <a:gd name="T21" fmla="*/ 1832 h 18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8" h="1832">
                  <a:moveTo>
                    <a:pt x="1298" y="1191"/>
                  </a:moveTo>
                  <a:lnTo>
                    <a:pt x="1298" y="1281"/>
                  </a:lnTo>
                  <a:lnTo>
                    <a:pt x="1088" y="1281"/>
                  </a:lnTo>
                  <a:lnTo>
                    <a:pt x="1088" y="1832"/>
                  </a:lnTo>
                  <a:lnTo>
                    <a:pt x="0" y="183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38" name="Freeform 11"/>
            <p:cNvSpPr>
              <a:spLocks/>
            </p:cNvSpPr>
            <p:nvPr/>
          </p:nvSpPr>
          <p:spPr bwMode="auto">
            <a:xfrm>
              <a:off x="3522663" y="2536825"/>
              <a:ext cx="2344737" cy="3311525"/>
            </a:xfrm>
            <a:custGeom>
              <a:avLst/>
              <a:gdLst>
                <a:gd name="T0" fmla="*/ 2147483647 w 1151"/>
                <a:gd name="T1" fmla="*/ 2147483647 h 2012"/>
                <a:gd name="T2" fmla="*/ 2147483647 w 1151"/>
                <a:gd name="T3" fmla="*/ 2147483647 h 2012"/>
                <a:gd name="T4" fmla="*/ 0 w 1151"/>
                <a:gd name="T5" fmla="*/ 2147483647 h 2012"/>
                <a:gd name="T6" fmla="*/ 0 w 1151"/>
                <a:gd name="T7" fmla="*/ 0 h 20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1"/>
                <a:gd name="T13" fmla="*/ 0 h 2012"/>
                <a:gd name="T14" fmla="*/ 1151 w 1151"/>
                <a:gd name="T15" fmla="*/ 2012 h 20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1" h="2012">
                  <a:moveTo>
                    <a:pt x="1151" y="1651"/>
                  </a:moveTo>
                  <a:lnTo>
                    <a:pt x="1151" y="2012"/>
                  </a:lnTo>
                  <a:lnTo>
                    <a:pt x="0" y="20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39" name="Freeform 12"/>
            <p:cNvSpPr>
              <a:spLocks/>
            </p:cNvSpPr>
            <p:nvPr/>
          </p:nvSpPr>
          <p:spPr bwMode="auto">
            <a:xfrm>
              <a:off x="5803900" y="4497388"/>
              <a:ext cx="238125" cy="379412"/>
            </a:xfrm>
            <a:custGeom>
              <a:avLst/>
              <a:gdLst>
                <a:gd name="T0" fmla="*/ 0 w 117"/>
                <a:gd name="T1" fmla="*/ 2147483647 h 230"/>
                <a:gd name="T2" fmla="*/ 0 w 117"/>
                <a:gd name="T3" fmla="*/ 2147483647 h 230"/>
                <a:gd name="T4" fmla="*/ 2147483647 w 117"/>
                <a:gd name="T5" fmla="*/ 2147483647 h 230"/>
                <a:gd name="T6" fmla="*/ 2147483647 w 117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230"/>
                <a:gd name="T14" fmla="*/ 117 w 117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230">
                  <a:moveTo>
                    <a:pt x="0" y="230"/>
                  </a:moveTo>
                  <a:lnTo>
                    <a:pt x="0" y="170"/>
                  </a:lnTo>
                  <a:lnTo>
                    <a:pt x="117" y="170"/>
                  </a:lnTo>
                  <a:lnTo>
                    <a:pt x="11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40" name="Rectangle 13"/>
            <p:cNvSpPr>
              <a:spLocks noChangeArrowheads="1"/>
            </p:cNvSpPr>
            <p:nvPr/>
          </p:nvSpPr>
          <p:spPr bwMode="auto">
            <a:xfrm>
              <a:off x="5622925" y="4883150"/>
              <a:ext cx="361950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41" name="Rectangle 14"/>
            <p:cNvSpPr>
              <a:spLocks noChangeArrowheads="1"/>
            </p:cNvSpPr>
            <p:nvPr/>
          </p:nvSpPr>
          <p:spPr bwMode="auto">
            <a:xfrm>
              <a:off x="4149725" y="4092575"/>
              <a:ext cx="363538" cy="3825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42" name="Rectangle 15"/>
            <p:cNvSpPr>
              <a:spLocks noChangeArrowheads="1"/>
            </p:cNvSpPr>
            <p:nvPr/>
          </p:nvSpPr>
          <p:spPr bwMode="auto">
            <a:xfrm>
              <a:off x="4221163" y="4151313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  <a:sym typeface="Symbol" pitchFamily="18" charset="2"/>
                </a:rPr>
                <a:t></a:t>
              </a:r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03443" name="Rectangle 16"/>
            <p:cNvSpPr>
              <a:spLocks noChangeArrowheads="1"/>
            </p:cNvSpPr>
            <p:nvPr/>
          </p:nvSpPr>
          <p:spPr bwMode="auto">
            <a:xfrm>
              <a:off x="4276725" y="4652963"/>
              <a:ext cx="347663" cy="3651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44" name="Rectangle 17"/>
            <p:cNvSpPr>
              <a:spLocks noChangeArrowheads="1"/>
            </p:cNvSpPr>
            <p:nvPr/>
          </p:nvSpPr>
          <p:spPr bwMode="auto">
            <a:xfrm>
              <a:off x="4378325" y="4745038"/>
              <a:ext cx="1206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&amp;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45" name="Rectangle 18"/>
            <p:cNvSpPr>
              <a:spLocks noChangeArrowheads="1"/>
            </p:cNvSpPr>
            <p:nvPr/>
          </p:nvSpPr>
          <p:spPr bwMode="auto">
            <a:xfrm>
              <a:off x="5708650" y="4957763"/>
              <a:ext cx="119063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&amp;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46" name="Rectangle 19"/>
            <p:cNvSpPr>
              <a:spLocks noChangeArrowheads="1"/>
            </p:cNvSpPr>
            <p:nvPr/>
          </p:nvSpPr>
          <p:spPr bwMode="auto">
            <a:xfrm>
              <a:off x="6034088" y="4883150"/>
              <a:ext cx="347662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47" name="Rectangle 20"/>
            <p:cNvSpPr>
              <a:spLocks noChangeArrowheads="1"/>
            </p:cNvSpPr>
            <p:nvPr/>
          </p:nvSpPr>
          <p:spPr bwMode="auto">
            <a:xfrm>
              <a:off x="6135688" y="4975225"/>
              <a:ext cx="12022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&amp;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48" name="Rectangle 21"/>
            <p:cNvSpPr>
              <a:spLocks noChangeArrowheads="1"/>
            </p:cNvSpPr>
            <p:nvPr/>
          </p:nvSpPr>
          <p:spPr bwMode="auto">
            <a:xfrm>
              <a:off x="5811838" y="4108450"/>
              <a:ext cx="504825" cy="398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49" name="Rectangle 22"/>
            <p:cNvSpPr>
              <a:spLocks noChangeArrowheads="1"/>
            </p:cNvSpPr>
            <p:nvPr/>
          </p:nvSpPr>
          <p:spPr bwMode="auto">
            <a:xfrm>
              <a:off x="5930900" y="4184650"/>
              <a:ext cx="254000" cy="2143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50" name="Rectangle 23"/>
            <p:cNvSpPr>
              <a:spLocks noChangeArrowheads="1"/>
            </p:cNvSpPr>
            <p:nvPr/>
          </p:nvSpPr>
          <p:spPr bwMode="auto">
            <a:xfrm>
              <a:off x="5962650" y="4168775"/>
              <a:ext cx="18415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  <a:sym typeface="Symbol" pitchFamily="18" charset="2"/>
                </a:rPr>
                <a:t></a:t>
              </a:r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03451" name="Line 24"/>
            <p:cNvSpPr>
              <a:spLocks noChangeShapeType="1"/>
            </p:cNvSpPr>
            <p:nvPr/>
          </p:nvSpPr>
          <p:spPr bwMode="auto">
            <a:xfrm flipV="1">
              <a:off x="6199188" y="4513263"/>
              <a:ext cx="1587" cy="3460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52" name="Line 25"/>
            <p:cNvSpPr>
              <a:spLocks noChangeShapeType="1"/>
            </p:cNvSpPr>
            <p:nvPr/>
          </p:nvSpPr>
          <p:spPr bwMode="auto">
            <a:xfrm>
              <a:off x="5645150" y="3492500"/>
              <a:ext cx="1588" cy="13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53" name="Rectangle 26"/>
            <p:cNvSpPr>
              <a:spLocks noChangeArrowheads="1"/>
            </p:cNvSpPr>
            <p:nvPr/>
          </p:nvSpPr>
          <p:spPr bwMode="auto">
            <a:xfrm>
              <a:off x="6135688" y="3641725"/>
              <a:ext cx="10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ü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54" name="Rectangle 27"/>
            <p:cNvSpPr>
              <a:spLocks noChangeArrowheads="1"/>
            </p:cNvSpPr>
            <p:nvPr/>
          </p:nvSpPr>
          <p:spPr bwMode="auto">
            <a:xfrm>
              <a:off x="5629275" y="3657600"/>
              <a:ext cx="95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55" name="Rectangle 28"/>
            <p:cNvSpPr>
              <a:spLocks noChangeArrowheads="1"/>
            </p:cNvSpPr>
            <p:nvPr/>
          </p:nvSpPr>
          <p:spPr bwMode="auto">
            <a:xfrm>
              <a:off x="8367713" y="340995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56" name="Line 29"/>
            <p:cNvSpPr>
              <a:spLocks noChangeShapeType="1"/>
            </p:cNvSpPr>
            <p:nvPr/>
          </p:nvSpPr>
          <p:spPr bwMode="auto">
            <a:xfrm>
              <a:off x="4852988" y="1547813"/>
              <a:ext cx="1587" cy="593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57" name="Line 30"/>
            <p:cNvSpPr>
              <a:spLocks noChangeShapeType="1"/>
            </p:cNvSpPr>
            <p:nvPr/>
          </p:nvSpPr>
          <p:spPr bwMode="auto">
            <a:xfrm>
              <a:off x="5027613" y="1547813"/>
              <a:ext cx="1587" cy="577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58" name="Freeform 31"/>
            <p:cNvSpPr>
              <a:spLocks/>
            </p:cNvSpPr>
            <p:nvPr/>
          </p:nvSpPr>
          <p:spPr bwMode="auto">
            <a:xfrm>
              <a:off x="4852988" y="1958975"/>
              <a:ext cx="317500" cy="182563"/>
            </a:xfrm>
            <a:custGeom>
              <a:avLst/>
              <a:gdLst>
                <a:gd name="T0" fmla="*/ 0 w 156"/>
                <a:gd name="T1" fmla="*/ 0 h 111"/>
                <a:gd name="T2" fmla="*/ 2147483647 w 156"/>
                <a:gd name="T3" fmla="*/ 0 h 111"/>
                <a:gd name="T4" fmla="*/ 2147483647 w 156"/>
                <a:gd name="T5" fmla="*/ 2147483647 h 111"/>
                <a:gd name="T6" fmla="*/ 0 60000 65536"/>
                <a:gd name="T7" fmla="*/ 0 60000 65536"/>
                <a:gd name="T8" fmla="*/ 0 60000 65536"/>
                <a:gd name="T9" fmla="*/ 0 w 156"/>
                <a:gd name="T10" fmla="*/ 0 h 111"/>
                <a:gd name="T11" fmla="*/ 156 w 156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" h="111">
                  <a:moveTo>
                    <a:pt x="0" y="0"/>
                  </a:moveTo>
                  <a:lnTo>
                    <a:pt x="156" y="0"/>
                  </a:lnTo>
                  <a:lnTo>
                    <a:pt x="156" y="1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59" name="Freeform 32"/>
            <p:cNvSpPr>
              <a:spLocks/>
            </p:cNvSpPr>
            <p:nvPr/>
          </p:nvSpPr>
          <p:spPr bwMode="auto">
            <a:xfrm>
              <a:off x="5027613" y="1746250"/>
              <a:ext cx="285750" cy="379413"/>
            </a:xfrm>
            <a:custGeom>
              <a:avLst/>
              <a:gdLst>
                <a:gd name="T0" fmla="*/ 0 w 140"/>
                <a:gd name="T1" fmla="*/ 0 h 231"/>
                <a:gd name="T2" fmla="*/ 2147483647 w 140"/>
                <a:gd name="T3" fmla="*/ 0 h 231"/>
                <a:gd name="T4" fmla="*/ 2147483647 w 140"/>
                <a:gd name="T5" fmla="*/ 2147483647 h 231"/>
                <a:gd name="T6" fmla="*/ 0 60000 65536"/>
                <a:gd name="T7" fmla="*/ 0 60000 65536"/>
                <a:gd name="T8" fmla="*/ 0 60000 65536"/>
                <a:gd name="T9" fmla="*/ 0 w 140"/>
                <a:gd name="T10" fmla="*/ 0 h 231"/>
                <a:gd name="T11" fmla="*/ 140 w 140"/>
                <a:gd name="T12" fmla="*/ 231 h 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231">
                  <a:moveTo>
                    <a:pt x="0" y="0"/>
                  </a:moveTo>
                  <a:lnTo>
                    <a:pt x="140" y="0"/>
                  </a:lnTo>
                  <a:lnTo>
                    <a:pt x="140" y="23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60" name="Oval 33"/>
            <p:cNvSpPr>
              <a:spLocks noChangeArrowheads="1"/>
            </p:cNvSpPr>
            <p:nvPr/>
          </p:nvSpPr>
          <p:spPr bwMode="auto">
            <a:xfrm>
              <a:off x="5622925" y="3646488"/>
              <a:ext cx="46038" cy="365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61" name="Oval 34"/>
            <p:cNvSpPr>
              <a:spLocks noChangeArrowheads="1"/>
            </p:cNvSpPr>
            <p:nvPr/>
          </p:nvSpPr>
          <p:spPr bwMode="auto">
            <a:xfrm>
              <a:off x="5003800" y="1504950"/>
              <a:ext cx="49213" cy="523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62" name="Oval 35"/>
            <p:cNvSpPr>
              <a:spLocks noChangeArrowheads="1"/>
            </p:cNvSpPr>
            <p:nvPr/>
          </p:nvSpPr>
          <p:spPr bwMode="auto">
            <a:xfrm>
              <a:off x="5003800" y="1735138"/>
              <a:ext cx="63500" cy="523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63" name="Oval 36"/>
            <p:cNvSpPr>
              <a:spLocks noChangeArrowheads="1"/>
            </p:cNvSpPr>
            <p:nvPr/>
          </p:nvSpPr>
          <p:spPr bwMode="auto">
            <a:xfrm>
              <a:off x="4830763" y="1933575"/>
              <a:ext cx="63500" cy="5238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64" name="Rectangle 37"/>
            <p:cNvSpPr>
              <a:spLocks noChangeArrowheads="1"/>
            </p:cNvSpPr>
            <p:nvPr/>
          </p:nvSpPr>
          <p:spPr bwMode="auto">
            <a:xfrm>
              <a:off x="4743450" y="2471738"/>
              <a:ext cx="106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g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65" name="Rectangle 38"/>
            <p:cNvSpPr>
              <a:spLocks noChangeArrowheads="1"/>
            </p:cNvSpPr>
            <p:nvPr/>
          </p:nvSpPr>
          <p:spPr bwMode="auto">
            <a:xfrm>
              <a:off x="5329238" y="2471738"/>
              <a:ext cx="10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p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66" name="Rectangle 39"/>
            <p:cNvSpPr>
              <a:spLocks noChangeArrowheads="1"/>
            </p:cNvSpPr>
            <p:nvPr/>
          </p:nvSpPr>
          <p:spPr bwMode="auto">
            <a:xfrm>
              <a:off x="5027613" y="1235075"/>
              <a:ext cx="10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67" name="Rectangle 40"/>
            <p:cNvSpPr>
              <a:spLocks noChangeArrowheads="1"/>
            </p:cNvSpPr>
            <p:nvPr/>
          </p:nvSpPr>
          <p:spPr bwMode="auto">
            <a:xfrm>
              <a:off x="4789488" y="1219200"/>
              <a:ext cx="10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68" name="Rectangle 41"/>
            <p:cNvSpPr>
              <a:spLocks noChangeArrowheads="1"/>
            </p:cNvSpPr>
            <p:nvPr/>
          </p:nvSpPr>
          <p:spPr bwMode="auto">
            <a:xfrm>
              <a:off x="5510213" y="3087688"/>
              <a:ext cx="301625" cy="3968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69" name="Rectangle 42"/>
            <p:cNvSpPr>
              <a:spLocks noChangeArrowheads="1"/>
            </p:cNvSpPr>
            <p:nvPr/>
          </p:nvSpPr>
          <p:spPr bwMode="auto">
            <a:xfrm>
              <a:off x="5565775" y="3113088"/>
              <a:ext cx="188913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=1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70" name="Freeform 43"/>
            <p:cNvSpPr>
              <a:spLocks/>
            </p:cNvSpPr>
            <p:nvPr/>
          </p:nvSpPr>
          <p:spPr bwMode="auto">
            <a:xfrm>
              <a:off x="5233988" y="2947988"/>
              <a:ext cx="331787" cy="115887"/>
            </a:xfrm>
            <a:custGeom>
              <a:avLst/>
              <a:gdLst>
                <a:gd name="T0" fmla="*/ 2147483647 w 163"/>
                <a:gd name="T1" fmla="*/ 2147483647 h 70"/>
                <a:gd name="T2" fmla="*/ 2147483647 w 163"/>
                <a:gd name="T3" fmla="*/ 0 h 70"/>
                <a:gd name="T4" fmla="*/ 0 w 163"/>
                <a:gd name="T5" fmla="*/ 0 h 70"/>
                <a:gd name="T6" fmla="*/ 0 60000 65536"/>
                <a:gd name="T7" fmla="*/ 0 60000 65536"/>
                <a:gd name="T8" fmla="*/ 0 60000 65536"/>
                <a:gd name="T9" fmla="*/ 0 w 163"/>
                <a:gd name="T10" fmla="*/ 0 h 70"/>
                <a:gd name="T11" fmla="*/ 163 w 163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70">
                  <a:moveTo>
                    <a:pt x="163" y="70"/>
                  </a:moveTo>
                  <a:lnTo>
                    <a:pt x="16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71" name="Freeform 44"/>
            <p:cNvSpPr>
              <a:spLocks/>
            </p:cNvSpPr>
            <p:nvPr/>
          </p:nvSpPr>
          <p:spPr bwMode="auto">
            <a:xfrm>
              <a:off x="5740400" y="2947988"/>
              <a:ext cx="315913" cy="1154112"/>
            </a:xfrm>
            <a:custGeom>
              <a:avLst/>
              <a:gdLst>
                <a:gd name="T0" fmla="*/ 0 w 155"/>
                <a:gd name="T1" fmla="*/ 2147483647 h 701"/>
                <a:gd name="T2" fmla="*/ 0 w 155"/>
                <a:gd name="T3" fmla="*/ 0 h 701"/>
                <a:gd name="T4" fmla="*/ 2147483647 w 155"/>
                <a:gd name="T5" fmla="*/ 0 h 701"/>
                <a:gd name="T6" fmla="*/ 2147483647 w 155"/>
                <a:gd name="T7" fmla="*/ 2147483647 h 7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"/>
                <a:gd name="T13" fmla="*/ 0 h 701"/>
                <a:gd name="T14" fmla="*/ 155 w 155"/>
                <a:gd name="T15" fmla="*/ 701 h 7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" h="701">
                  <a:moveTo>
                    <a:pt x="0" y="70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5" y="7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72" name="Oval 45"/>
            <p:cNvSpPr>
              <a:spLocks noChangeArrowheads="1"/>
            </p:cNvSpPr>
            <p:nvPr/>
          </p:nvSpPr>
          <p:spPr bwMode="auto">
            <a:xfrm>
              <a:off x="5211763" y="2922588"/>
              <a:ext cx="60325" cy="523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73" name="Oval 46"/>
            <p:cNvSpPr>
              <a:spLocks noChangeArrowheads="1"/>
            </p:cNvSpPr>
            <p:nvPr/>
          </p:nvSpPr>
          <p:spPr bwMode="auto">
            <a:xfrm>
              <a:off x="4846638" y="1504950"/>
              <a:ext cx="47625" cy="523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74" name="Line 47"/>
            <p:cNvSpPr>
              <a:spLocks noChangeShapeType="1"/>
            </p:cNvSpPr>
            <p:nvPr/>
          </p:nvSpPr>
          <p:spPr bwMode="auto">
            <a:xfrm>
              <a:off x="3949700" y="3475038"/>
              <a:ext cx="3175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75" name="Rectangle 48"/>
            <p:cNvSpPr>
              <a:spLocks noChangeArrowheads="1"/>
            </p:cNvSpPr>
            <p:nvPr/>
          </p:nvSpPr>
          <p:spPr bwMode="auto">
            <a:xfrm>
              <a:off x="4410075" y="3675063"/>
              <a:ext cx="106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ü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76" name="Rectangle 49"/>
            <p:cNvSpPr>
              <a:spLocks noChangeArrowheads="1"/>
            </p:cNvSpPr>
            <p:nvPr/>
          </p:nvSpPr>
          <p:spPr bwMode="auto">
            <a:xfrm>
              <a:off x="3919538" y="3675063"/>
              <a:ext cx="95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77" name="Rectangle 50"/>
            <p:cNvSpPr>
              <a:spLocks noChangeArrowheads="1"/>
            </p:cNvSpPr>
            <p:nvPr/>
          </p:nvSpPr>
          <p:spPr bwMode="auto">
            <a:xfrm>
              <a:off x="6248400" y="37401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78" name="Rectangle 51"/>
            <p:cNvSpPr>
              <a:spLocks noChangeArrowheads="1"/>
            </p:cNvSpPr>
            <p:nvPr/>
          </p:nvSpPr>
          <p:spPr bwMode="auto">
            <a:xfrm>
              <a:off x="5708650" y="37560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79" name="Line 52"/>
            <p:cNvSpPr>
              <a:spLocks noChangeShapeType="1"/>
            </p:cNvSpPr>
            <p:nvPr/>
          </p:nvSpPr>
          <p:spPr bwMode="auto">
            <a:xfrm>
              <a:off x="3160713" y="1547813"/>
              <a:ext cx="1587" cy="593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80" name="Line 53"/>
            <p:cNvSpPr>
              <a:spLocks noChangeShapeType="1"/>
            </p:cNvSpPr>
            <p:nvPr/>
          </p:nvSpPr>
          <p:spPr bwMode="auto">
            <a:xfrm>
              <a:off x="3333750" y="1547813"/>
              <a:ext cx="1588" cy="577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81" name="Freeform 54"/>
            <p:cNvSpPr>
              <a:spLocks/>
            </p:cNvSpPr>
            <p:nvPr/>
          </p:nvSpPr>
          <p:spPr bwMode="auto">
            <a:xfrm>
              <a:off x="3160713" y="1958975"/>
              <a:ext cx="315912" cy="182563"/>
            </a:xfrm>
            <a:custGeom>
              <a:avLst/>
              <a:gdLst>
                <a:gd name="T0" fmla="*/ 0 w 155"/>
                <a:gd name="T1" fmla="*/ 0 h 111"/>
                <a:gd name="T2" fmla="*/ 2147483647 w 155"/>
                <a:gd name="T3" fmla="*/ 0 h 111"/>
                <a:gd name="T4" fmla="*/ 2147483647 w 155"/>
                <a:gd name="T5" fmla="*/ 2147483647 h 111"/>
                <a:gd name="T6" fmla="*/ 0 60000 65536"/>
                <a:gd name="T7" fmla="*/ 0 60000 65536"/>
                <a:gd name="T8" fmla="*/ 0 60000 65536"/>
                <a:gd name="T9" fmla="*/ 0 w 155"/>
                <a:gd name="T10" fmla="*/ 0 h 111"/>
                <a:gd name="T11" fmla="*/ 155 w 155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111">
                  <a:moveTo>
                    <a:pt x="0" y="0"/>
                  </a:moveTo>
                  <a:lnTo>
                    <a:pt x="155" y="0"/>
                  </a:lnTo>
                  <a:lnTo>
                    <a:pt x="155" y="1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82" name="Freeform 55"/>
            <p:cNvSpPr>
              <a:spLocks/>
            </p:cNvSpPr>
            <p:nvPr/>
          </p:nvSpPr>
          <p:spPr bwMode="auto">
            <a:xfrm>
              <a:off x="3333750" y="1746250"/>
              <a:ext cx="284163" cy="379413"/>
            </a:xfrm>
            <a:custGeom>
              <a:avLst/>
              <a:gdLst>
                <a:gd name="T0" fmla="*/ 0 w 140"/>
                <a:gd name="T1" fmla="*/ 0 h 231"/>
                <a:gd name="T2" fmla="*/ 2147483647 w 140"/>
                <a:gd name="T3" fmla="*/ 0 h 231"/>
                <a:gd name="T4" fmla="*/ 2147483647 w 140"/>
                <a:gd name="T5" fmla="*/ 2147483647 h 231"/>
                <a:gd name="T6" fmla="*/ 0 60000 65536"/>
                <a:gd name="T7" fmla="*/ 0 60000 65536"/>
                <a:gd name="T8" fmla="*/ 0 60000 65536"/>
                <a:gd name="T9" fmla="*/ 0 w 140"/>
                <a:gd name="T10" fmla="*/ 0 h 231"/>
                <a:gd name="T11" fmla="*/ 140 w 140"/>
                <a:gd name="T12" fmla="*/ 231 h 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231">
                  <a:moveTo>
                    <a:pt x="0" y="0"/>
                  </a:moveTo>
                  <a:lnTo>
                    <a:pt x="140" y="0"/>
                  </a:lnTo>
                  <a:lnTo>
                    <a:pt x="140" y="23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83" name="Oval 56"/>
            <p:cNvSpPr>
              <a:spLocks noChangeArrowheads="1"/>
            </p:cNvSpPr>
            <p:nvPr/>
          </p:nvSpPr>
          <p:spPr bwMode="auto">
            <a:xfrm>
              <a:off x="3927475" y="3662363"/>
              <a:ext cx="47625" cy="555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84" name="Oval 57"/>
            <p:cNvSpPr>
              <a:spLocks noChangeArrowheads="1"/>
            </p:cNvSpPr>
            <p:nvPr/>
          </p:nvSpPr>
          <p:spPr bwMode="auto">
            <a:xfrm>
              <a:off x="3311525" y="1504950"/>
              <a:ext cx="46038" cy="523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85" name="Oval 58"/>
            <p:cNvSpPr>
              <a:spLocks noChangeArrowheads="1"/>
            </p:cNvSpPr>
            <p:nvPr/>
          </p:nvSpPr>
          <p:spPr bwMode="auto">
            <a:xfrm>
              <a:off x="3311525" y="1719263"/>
              <a:ext cx="60325" cy="682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86" name="Oval 59"/>
            <p:cNvSpPr>
              <a:spLocks noChangeArrowheads="1"/>
            </p:cNvSpPr>
            <p:nvPr/>
          </p:nvSpPr>
          <p:spPr bwMode="auto">
            <a:xfrm>
              <a:off x="3135313" y="1933575"/>
              <a:ext cx="63500" cy="5238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87" name="Rectangle 60"/>
            <p:cNvSpPr>
              <a:spLocks noChangeArrowheads="1"/>
            </p:cNvSpPr>
            <p:nvPr/>
          </p:nvSpPr>
          <p:spPr bwMode="auto">
            <a:xfrm>
              <a:off x="4902200" y="13176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88" name="Rectangle 61"/>
            <p:cNvSpPr>
              <a:spLocks noChangeArrowheads="1"/>
            </p:cNvSpPr>
            <p:nvPr/>
          </p:nvSpPr>
          <p:spPr bwMode="auto">
            <a:xfrm>
              <a:off x="3081338" y="2471738"/>
              <a:ext cx="10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g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89" name="Rectangle 62"/>
            <p:cNvSpPr>
              <a:spLocks noChangeArrowheads="1"/>
            </p:cNvSpPr>
            <p:nvPr/>
          </p:nvSpPr>
          <p:spPr bwMode="auto">
            <a:xfrm>
              <a:off x="3617913" y="2471738"/>
              <a:ext cx="10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p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90" name="Rectangle 63"/>
            <p:cNvSpPr>
              <a:spLocks noChangeArrowheads="1"/>
            </p:cNvSpPr>
            <p:nvPr/>
          </p:nvSpPr>
          <p:spPr bwMode="auto">
            <a:xfrm>
              <a:off x="5122863" y="130175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91" name="Rectangle 64"/>
            <p:cNvSpPr>
              <a:spLocks noChangeArrowheads="1"/>
            </p:cNvSpPr>
            <p:nvPr/>
          </p:nvSpPr>
          <p:spPr bwMode="auto">
            <a:xfrm>
              <a:off x="4852988" y="260350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92" name="Rectangle 65"/>
            <p:cNvSpPr>
              <a:spLocks noChangeArrowheads="1"/>
            </p:cNvSpPr>
            <p:nvPr/>
          </p:nvSpPr>
          <p:spPr bwMode="auto">
            <a:xfrm>
              <a:off x="5408613" y="260350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93" name="Rectangle 66"/>
            <p:cNvSpPr>
              <a:spLocks noChangeArrowheads="1"/>
            </p:cNvSpPr>
            <p:nvPr/>
          </p:nvSpPr>
          <p:spPr bwMode="auto">
            <a:xfrm>
              <a:off x="3349625" y="1250950"/>
              <a:ext cx="106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94" name="Rectangle 67"/>
            <p:cNvSpPr>
              <a:spLocks noChangeArrowheads="1"/>
            </p:cNvSpPr>
            <p:nvPr/>
          </p:nvSpPr>
          <p:spPr bwMode="auto">
            <a:xfrm>
              <a:off x="3097213" y="1268413"/>
              <a:ext cx="10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95" name="Rectangle 68"/>
            <p:cNvSpPr>
              <a:spLocks noChangeArrowheads="1"/>
            </p:cNvSpPr>
            <p:nvPr/>
          </p:nvSpPr>
          <p:spPr bwMode="auto">
            <a:xfrm>
              <a:off x="3802063" y="3087688"/>
              <a:ext cx="315912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96" name="Rectangle 69"/>
            <p:cNvSpPr>
              <a:spLocks noChangeArrowheads="1"/>
            </p:cNvSpPr>
            <p:nvPr/>
          </p:nvSpPr>
          <p:spPr bwMode="auto">
            <a:xfrm>
              <a:off x="3870325" y="3097213"/>
              <a:ext cx="19050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=1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497" name="Freeform 70"/>
            <p:cNvSpPr>
              <a:spLocks/>
            </p:cNvSpPr>
            <p:nvPr/>
          </p:nvSpPr>
          <p:spPr bwMode="auto">
            <a:xfrm>
              <a:off x="3538538" y="2947988"/>
              <a:ext cx="331787" cy="115887"/>
            </a:xfrm>
            <a:custGeom>
              <a:avLst/>
              <a:gdLst>
                <a:gd name="T0" fmla="*/ 2147483647 w 163"/>
                <a:gd name="T1" fmla="*/ 2147483647 h 70"/>
                <a:gd name="T2" fmla="*/ 2147483647 w 163"/>
                <a:gd name="T3" fmla="*/ 0 h 70"/>
                <a:gd name="T4" fmla="*/ 0 w 163"/>
                <a:gd name="T5" fmla="*/ 0 h 70"/>
                <a:gd name="T6" fmla="*/ 0 60000 65536"/>
                <a:gd name="T7" fmla="*/ 0 60000 65536"/>
                <a:gd name="T8" fmla="*/ 0 60000 65536"/>
                <a:gd name="T9" fmla="*/ 0 w 163"/>
                <a:gd name="T10" fmla="*/ 0 h 70"/>
                <a:gd name="T11" fmla="*/ 163 w 163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70">
                  <a:moveTo>
                    <a:pt x="163" y="70"/>
                  </a:moveTo>
                  <a:lnTo>
                    <a:pt x="16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98" name="Freeform 71"/>
            <p:cNvSpPr>
              <a:spLocks/>
            </p:cNvSpPr>
            <p:nvPr/>
          </p:nvSpPr>
          <p:spPr bwMode="auto">
            <a:xfrm>
              <a:off x="4046538" y="2947988"/>
              <a:ext cx="268287" cy="1138237"/>
            </a:xfrm>
            <a:custGeom>
              <a:avLst/>
              <a:gdLst>
                <a:gd name="T0" fmla="*/ 0 w 132"/>
                <a:gd name="T1" fmla="*/ 2147483647 h 691"/>
                <a:gd name="T2" fmla="*/ 0 w 132"/>
                <a:gd name="T3" fmla="*/ 0 h 691"/>
                <a:gd name="T4" fmla="*/ 2147483647 w 132"/>
                <a:gd name="T5" fmla="*/ 0 h 691"/>
                <a:gd name="T6" fmla="*/ 2147483647 w 132"/>
                <a:gd name="T7" fmla="*/ 2147483647 h 6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691"/>
                <a:gd name="T14" fmla="*/ 132 w 132"/>
                <a:gd name="T15" fmla="*/ 691 h 6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691">
                  <a:moveTo>
                    <a:pt x="0" y="70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69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99" name="Oval 72"/>
            <p:cNvSpPr>
              <a:spLocks noChangeArrowheads="1"/>
            </p:cNvSpPr>
            <p:nvPr/>
          </p:nvSpPr>
          <p:spPr bwMode="auto">
            <a:xfrm>
              <a:off x="3516313" y="2922588"/>
              <a:ext cx="47625" cy="523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00" name="Oval 73"/>
            <p:cNvSpPr>
              <a:spLocks noChangeArrowheads="1"/>
            </p:cNvSpPr>
            <p:nvPr/>
          </p:nvSpPr>
          <p:spPr bwMode="auto">
            <a:xfrm>
              <a:off x="3151188" y="1504950"/>
              <a:ext cx="31750" cy="523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01" name="Line 74"/>
            <p:cNvSpPr>
              <a:spLocks noChangeShapeType="1"/>
            </p:cNvSpPr>
            <p:nvPr/>
          </p:nvSpPr>
          <p:spPr bwMode="auto">
            <a:xfrm>
              <a:off x="2351088" y="3475038"/>
              <a:ext cx="3175" cy="1492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02" name="Rectangle 75"/>
            <p:cNvSpPr>
              <a:spLocks noChangeArrowheads="1"/>
            </p:cNvSpPr>
            <p:nvPr/>
          </p:nvSpPr>
          <p:spPr bwMode="auto">
            <a:xfrm>
              <a:off x="2795588" y="3608388"/>
              <a:ext cx="10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ü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03" name="Rectangle 76"/>
            <p:cNvSpPr>
              <a:spLocks noChangeArrowheads="1"/>
            </p:cNvSpPr>
            <p:nvPr/>
          </p:nvSpPr>
          <p:spPr bwMode="auto">
            <a:xfrm>
              <a:off x="2287588" y="3641725"/>
              <a:ext cx="95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04" name="Rectangle 77"/>
            <p:cNvSpPr>
              <a:spLocks noChangeArrowheads="1"/>
            </p:cNvSpPr>
            <p:nvPr/>
          </p:nvSpPr>
          <p:spPr bwMode="auto">
            <a:xfrm>
              <a:off x="4503738" y="375602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05" name="Rectangle 78"/>
            <p:cNvSpPr>
              <a:spLocks noChangeArrowheads="1"/>
            </p:cNvSpPr>
            <p:nvPr/>
          </p:nvSpPr>
          <p:spPr bwMode="auto">
            <a:xfrm>
              <a:off x="4013200" y="377348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06" name="Line 79"/>
            <p:cNvSpPr>
              <a:spLocks noChangeShapeType="1"/>
            </p:cNvSpPr>
            <p:nvPr/>
          </p:nvSpPr>
          <p:spPr bwMode="auto">
            <a:xfrm>
              <a:off x="1481138" y="1547813"/>
              <a:ext cx="3175" cy="577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07" name="Line 80"/>
            <p:cNvSpPr>
              <a:spLocks noChangeShapeType="1"/>
            </p:cNvSpPr>
            <p:nvPr/>
          </p:nvSpPr>
          <p:spPr bwMode="auto">
            <a:xfrm>
              <a:off x="1638300" y="1531938"/>
              <a:ext cx="1588" cy="577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08" name="Freeform 81"/>
            <p:cNvSpPr>
              <a:spLocks/>
            </p:cNvSpPr>
            <p:nvPr/>
          </p:nvSpPr>
          <p:spPr bwMode="auto">
            <a:xfrm>
              <a:off x="1481138" y="1943100"/>
              <a:ext cx="315912" cy="182563"/>
            </a:xfrm>
            <a:custGeom>
              <a:avLst/>
              <a:gdLst>
                <a:gd name="T0" fmla="*/ 0 w 155"/>
                <a:gd name="T1" fmla="*/ 0 h 111"/>
                <a:gd name="T2" fmla="*/ 2147483647 w 155"/>
                <a:gd name="T3" fmla="*/ 0 h 111"/>
                <a:gd name="T4" fmla="*/ 2147483647 w 155"/>
                <a:gd name="T5" fmla="*/ 2147483647 h 111"/>
                <a:gd name="T6" fmla="*/ 0 60000 65536"/>
                <a:gd name="T7" fmla="*/ 0 60000 65536"/>
                <a:gd name="T8" fmla="*/ 0 60000 65536"/>
                <a:gd name="T9" fmla="*/ 0 w 155"/>
                <a:gd name="T10" fmla="*/ 0 h 111"/>
                <a:gd name="T11" fmla="*/ 155 w 155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111">
                  <a:moveTo>
                    <a:pt x="0" y="0"/>
                  </a:moveTo>
                  <a:lnTo>
                    <a:pt x="155" y="0"/>
                  </a:lnTo>
                  <a:lnTo>
                    <a:pt x="155" y="1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09" name="Freeform 82"/>
            <p:cNvSpPr>
              <a:spLocks/>
            </p:cNvSpPr>
            <p:nvPr/>
          </p:nvSpPr>
          <p:spPr bwMode="auto">
            <a:xfrm>
              <a:off x="1638300" y="1728788"/>
              <a:ext cx="301625" cy="381000"/>
            </a:xfrm>
            <a:custGeom>
              <a:avLst/>
              <a:gdLst>
                <a:gd name="T0" fmla="*/ 0 w 148"/>
                <a:gd name="T1" fmla="*/ 0 h 231"/>
                <a:gd name="T2" fmla="*/ 2147483647 w 148"/>
                <a:gd name="T3" fmla="*/ 0 h 231"/>
                <a:gd name="T4" fmla="*/ 2147483647 w 148"/>
                <a:gd name="T5" fmla="*/ 2147483647 h 231"/>
                <a:gd name="T6" fmla="*/ 0 60000 65536"/>
                <a:gd name="T7" fmla="*/ 0 60000 65536"/>
                <a:gd name="T8" fmla="*/ 0 60000 65536"/>
                <a:gd name="T9" fmla="*/ 0 w 148"/>
                <a:gd name="T10" fmla="*/ 0 h 231"/>
                <a:gd name="T11" fmla="*/ 148 w 148"/>
                <a:gd name="T12" fmla="*/ 231 h 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231">
                  <a:moveTo>
                    <a:pt x="0" y="0"/>
                  </a:moveTo>
                  <a:lnTo>
                    <a:pt x="148" y="0"/>
                  </a:lnTo>
                  <a:lnTo>
                    <a:pt x="148" y="23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10" name="Oval 83"/>
            <p:cNvSpPr>
              <a:spLocks noChangeArrowheads="1"/>
            </p:cNvSpPr>
            <p:nvPr/>
          </p:nvSpPr>
          <p:spPr bwMode="auto">
            <a:xfrm>
              <a:off x="1298575" y="6003925"/>
              <a:ext cx="46038" cy="523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11" name="Oval 84"/>
            <p:cNvSpPr>
              <a:spLocks noChangeArrowheads="1"/>
            </p:cNvSpPr>
            <p:nvPr/>
          </p:nvSpPr>
          <p:spPr bwMode="auto">
            <a:xfrm>
              <a:off x="1631950" y="1489075"/>
              <a:ext cx="47625" cy="523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12" name="Oval 85"/>
            <p:cNvSpPr>
              <a:spLocks noChangeArrowheads="1"/>
            </p:cNvSpPr>
            <p:nvPr/>
          </p:nvSpPr>
          <p:spPr bwMode="auto">
            <a:xfrm>
              <a:off x="1616075" y="1719263"/>
              <a:ext cx="63500" cy="682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13" name="Oval 86"/>
            <p:cNvSpPr>
              <a:spLocks noChangeArrowheads="1"/>
            </p:cNvSpPr>
            <p:nvPr/>
          </p:nvSpPr>
          <p:spPr bwMode="auto">
            <a:xfrm>
              <a:off x="1457325" y="1916113"/>
              <a:ext cx="47625" cy="539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14" name="Rectangle 87"/>
            <p:cNvSpPr>
              <a:spLocks noChangeArrowheads="1"/>
            </p:cNvSpPr>
            <p:nvPr/>
          </p:nvSpPr>
          <p:spPr bwMode="auto">
            <a:xfrm>
              <a:off x="3206750" y="133350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15" name="Rectangle 88"/>
            <p:cNvSpPr>
              <a:spLocks noChangeArrowheads="1"/>
            </p:cNvSpPr>
            <p:nvPr/>
          </p:nvSpPr>
          <p:spPr bwMode="auto">
            <a:xfrm>
              <a:off x="1781175" y="2159000"/>
              <a:ext cx="18891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=1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16" name="Rectangle 89"/>
            <p:cNvSpPr>
              <a:spLocks noChangeArrowheads="1"/>
            </p:cNvSpPr>
            <p:nvPr/>
          </p:nvSpPr>
          <p:spPr bwMode="auto">
            <a:xfrm>
              <a:off x="1409700" y="2132013"/>
              <a:ext cx="300038" cy="3984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17" name="Rectangle 90"/>
            <p:cNvSpPr>
              <a:spLocks noChangeArrowheads="1"/>
            </p:cNvSpPr>
            <p:nvPr/>
          </p:nvSpPr>
          <p:spPr bwMode="auto">
            <a:xfrm>
              <a:off x="1512888" y="2159000"/>
              <a:ext cx="12022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&amp;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18" name="Rectangle 91"/>
            <p:cNvSpPr>
              <a:spLocks noChangeArrowheads="1"/>
            </p:cNvSpPr>
            <p:nvPr/>
          </p:nvSpPr>
          <p:spPr bwMode="auto">
            <a:xfrm>
              <a:off x="1370013" y="2471738"/>
              <a:ext cx="10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g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19" name="Rectangle 92"/>
            <p:cNvSpPr>
              <a:spLocks noChangeArrowheads="1"/>
            </p:cNvSpPr>
            <p:nvPr/>
          </p:nvSpPr>
          <p:spPr bwMode="auto">
            <a:xfrm>
              <a:off x="1939925" y="2454275"/>
              <a:ext cx="106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p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20" name="Rectangle 93"/>
            <p:cNvSpPr>
              <a:spLocks noChangeArrowheads="1"/>
            </p:cNvSpPr>
            <p:nvPr/>
          </p:nvSpPr>
          <p:spPr bwMode="auto">
            <a:xfrm>
              <a:off x="3459163" y="131762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21" name="Rectangle 94"/>
            <p:cNvSpPr>
              <a:spLocks noChangeArrowheads="1"/>
            </p:cNvSpPr>
            <p:nvPr/>
          </p:nvSpPr>
          <p:spPr bwMode="auto">
            <a:xfrm>
              <a:off x="3175000" y="2586038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22" name="Rectangle 95"/>
            <p:cNvSpPr>
              <a:spLocks noChangeArrowheads="1"/>
            </p:cNvSpPr>
            <p:nvPr/>
          </p:nvSpPr>
          <p:spPr bwMode="auto">
            <a:xfrm>
              <a:off x="3730625" y="2570163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23" name="Rectangle 96"/>
            <p:cNvSpPr>
              <a:spLocks noChangeArrowheads="1"/>
            </p:cNvSpPr>
            <p:nvPr/>
          </p:nvSpPr>
          <p:spPr bwMode="auto">
            <a:xfrm>
              <a:off x="1638300" y="1235075"/>
              <a:ext cx="106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24" name="Rectangle 97"/>
            <p:cNvSpPr>
              <a:spLocks noChangeArrowheads="1"/>
            </p:cNvSpPr>
            <p:nvPr/>
          </p:nvSpPr>
          <p:spPr bwMode="auto">
            <a:xfrm>
              <a:off x="1385888" y="1235075"/>
              <a:ext cx="10740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25" name="Rectangle 98"/>
            <p:cNvSpPr>
              <a:spLocks noChangeArrowheads="1"/>
            </p:cNvSpPr>
            <p:nvPr/>
          </p:nvSpPr>
          <p:spPr bwMode="auto">
            <a:xfrm>
              <a:off x="2217738" y="3070225"/>
              <a:ext cx="300037" cy="398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26" name="Rectangle 99"/>
            <p:cNvSpPr>
              <a:spLocks noChangeArrowheads="1"/>
            </p:cNvSpPr>
            <p:nvPr/>
          </p:nvSpPr>
          <p:spPr bwMode="auto">
            <a:xfrm>
              <a:off x="2257425" y="3097213"/>
              <a:ext cx="19075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=1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27" name="Freeform 100"/>
            <p:cNvSpPr>
              <a:spLocks/>
            </p:cNvSpPr>
            <p:nvPr/>
          </p:nvSpPr>
          <p:spPr bwMode="auto">
            <a:xfrm>
              <a:off x="1860550" y="2932113"/>
              <a:ext cx="427038" cy="131762"/>
            </a:xfrm>
            <a:custGeom>
              <a:avLst/>
              <a:gdLst>
                <a:gd name="T0" fmla="*/ 2147483647 w 210"/>
                <a:gd name="T1" fmla="*/ 2147483647 h 80"/>
                <a:gd name="T2" fmla="*/ 2147483647 w 210"/>
                <a:gd name="T3" fmla="*/ 0 h 80"/>
                <a:gd name="T4" fmla="*/ 0 w 210"/>
                <a:gd name="T5" fmla="*/ 0 h 80"/>
                <a:gd name="T6" fmla="*/ 0 60000 65536"/>
                <a:gd name="T7" fmla="*/ 0 60000 65536"/>
                <a:gd name="T8" fmla="*/ 0 60000 65536"/>
                <a:gd name="T9" fmla="*/ 0 w 210"/>
                <a:gd name="T10" fmla="*/ 0 h 80"/>
                <a:gd name="T11" fmla="*/ 210 w 21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0">
                  <a:moveTo>
                    <a:pt x="210" y="80"/>
                  </a:moveTo>
                  <a:lnTo>
                    <a:pt x="21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28" name="Freeform 101"/>
            <p:cNvSpPr>
              <a:spLocks/>
            </p:cNvSpPr>
            <p:nvPr/>
          </p:nvSpPr>
          <p:spPr bwMode="auto">
            <a:xfrm>
              <a:off x="2430463" y="2916238"/>
              <a:ext cx="252412" cy="3097212"/>
            </a:xfrm>
            <a:custGeom>
              <a:avLst/>
              <a:gdLst>
                <a:gd name="T0" fmla="*/ 0 w 124"/>
                <a:gd name="T1" fmla="*/ 2147483647 h 1882"/>
                <a:gd name="T2" fmla="*/ 0 w 124"/>
                <a:gd name="T3" fmla="*/ 0 h 1882"/>
                <a:gd name="T4" fmla="*/ 2147483647 w 124"/>
                <a:gd name="T5" fmla="*/ 0 h 1882"/>
                <a:gd name="T6" fmla="*/ 2147483647 w 124"/>
                <a:gd name="T7" fmla="*/ 2147483647 h 18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882"/>
                <a:gd name="T14" fmla="*/ 124 w 124"/>
                <a:gd name="T15" fmla="*/ 1882 h 18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882">
                  <a:moveTo>
                    <a:pt x="0" y="90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188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29" name="Oval 102"/>
            <p:cNvSpPr>
              <a:spLocks noChangeArrowheads="1"/>
            </p:cNvSpPr>
            <p:nvPr/>
          </p:nvSpPr>
          <p:spPr bwMode="auto">
            <a:xfrm>
              <a:off x="1838325" y="2905125"/>
              <a:ext cx="46038" cy="6985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30" name="Oval 103"/>
            <p:cNvSpPr>
              <a:spLocks noChangeArrowheads="1"/>
            </p:cNvSpPr>
            <p:nvPr/>
          </p:nvSpPr>
          <p:spPr bwMode="auto">
            <a:xfrm>
              <a:off x="1457325" y="1489075"/>
              <a:ext cx="47625" cy="523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31" name="Rectangle 104"/>
            <p:cNvSpPr>
              <a:spLocks noChangeArrowheads="1"/>
            </p:cNvSpPr>
            <p:nvPr/>
          </p:nvSpPr>
          <p:spPr bwMode="auto">
            <a:xfrm>
              <a:off x="1495425" y="1301750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32" name="Rectangle 105"/>
            <p:cNvSpPr>
              <a:spLocks noChangeArrowheads="1"/>
            </p:cNvSpPr>
            <p:nvPr/>
          </p:nvSpPr>
          <p:spPr bwMode="auto">
            <a:xfrm>
              <a:off x="1766888" y="128428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33" name="Rectangle 106"/>
            <p:cNvSpPr>
              <a:spLocks noChangeArrowheads="1"/>
            </p:cNvSpPr>
            <p:nvPr/>
          </p:nvSpPr>
          <p:spPr bwMode="auto">
            <a:xfrm>
              <a:off x="1481138" y="260350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34" name="Rectangle 107"/>
            <p:cNvSpPr>
              <a:spLocks noChangeArrowheads="1"/>
            </p:cNvSpPr>
            <p:nvPr/>
          </p:nvSpPr>
          <p:spPr bwMode="auto">
            <a:xfrm>
              <a:off x="2049463" y="2570163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35" name="Rectangle 108"/>
            <p:cNvSpPr>
              <a:spLocks noChangeArrowheads="1"/>
            </p:cNvSpPr>
            <p:nvPr/>
          </p:nvSpPr>
          <p:spPr bwMode="auto">
            <a:xfrm>
              <a:off x="2384425" y="375602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36" name="Line 109"/>
            <p:cNvSpPr>
              <a:spLocks noChangeShapeType="1"/>
            </p:cNvSpPr>
            <p:nvPr/>
          </p:nvSpPr>
          <p:spPr bwMode="auto">
            <a:xfrm flipV="1">
              <a:off x="4441825" y="4464050"/>
              <a:ext cx="1588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37" name="Line 110"/>
            <p:cNvSpPr>
              <a:spLocks noChangeShapeType="1"/>
            </p:cNvSpPr>
            <p:nvPr/>
          </p:nvSpPr>
          <p:spPr bwMode="auto">
            <a:xfrm>
              <a:off x="4189413" y="4464050"/>
              <a:ext cx="1587" cy="1187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38" name="Oval 111"/>
            <p:cNvSpPr>
              <a:spLocks noChangeArrowheads="1"/>
            </p:cNvSpPr>
            <p:nvPr/>
          </p:nvSpPr>
          <p:spPr bwMode="auto">
            <a:xfrm>
              <a:off x="4164013" y="5641975"/>
              <a:ext cx="49212" cy="5238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39" name="Line 112"/>
            <p:cNvSpPr>
              <a:spLocks noChangeShapeType="1"/>
            </p:cNvSpPr>
            <p:nvPr/>
          </p:nvSpPr>
          <p:spPr bwMode="auto">
            <a:xfrm>
              <a:off x="4348163" y="5024438"/>
              <a:ext cx="1587" cy="9064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40" name="Oval 113"/>
            <p:cNvSpPr>
              <a:spLocks noChangeArrowheads="1"/>
            </p:cNvSpPr>
            <p:nvPr/>
          </p:nvSpPr>
          <p:spPr bwMode="auto">
            <a:xfrm>
              <a:off x="4322763" y="5921375"/>
              <a:ext cx="47625" cy="5238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41" name="Oval 114"/>
            <p:cNvSpPr>
              <a:spLocks noChangeArrowheads="1"/>
            </p:cNvSpPr>
            <p:nvPr/>
          </p:nvSpPr>
          <p:spPr bwMode="auto">
            <a:xfrm>
              <a:off x="7394575" y="5740400"/>
              <a:ext cx="47625" cy="5238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42" name="Oval 115"/>
            <p:cNvSpPr>
              <a:spLocks noChangeArrowheads="1"/>
            </p:cNvSpPr>
            <p:nvPr/>
          </p:nvSpPr>
          <p:spPr bwMode="auto">
            <a:xfrm>
              <a:off x="2660650" y="6003925"/>
              <a:ext cx="47625" cy="682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43" name="Line 116"/>
            <p:cNvSpPr>
              <a:spLocks noChangeShapeType="1"/>
            </p:cNvSpPr>
            <p:nvPr/>
          </p:nvSpPr>
          <p:spPr bwMode="auto">
            <a:xfrm>
              <a:off x="4537075" y="5024438"/>
              <a:ext cx="1588" cy="1004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44" name="Oval 117"/>
            <p:cNvSpPr>
              <a:spLocks noChangeArrowheads="1"/>
            </p:cNvSpPr>
            <p:nvPr/>
          </p:nvSpPr>
          <p:spPr bwMode="auto">
            <a:xfrm>
              <a:off x="4513263" y="6003925"/>
              <a:ext cx="47625" cy="682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45" name="Rectangle 118"/>
            <p:cNvSpPr>
              <a:spLocks noChangeArrowheads="1"/>
            </p:cNvSpPr>
            <p:nvPr/>
          </p:nvSpPr>
          <p:spPr bwMode="auto">
            <a:xfrm>
              <a:off x="3387725" y="2149475"/>
              <a:ext cx="301625" cy="3968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46" name="Rectangle 119"/>
            <p:cNvSpPr>
              <a:spLocks noChangeArrowheads="1"/>
            </p:cNvSpPr>
            <p:nvPr/>
          </p:nvSpPr>
          <p:spPr bwMode="auto">
            <a:xfrm>
              <a:off x="3444875" y="2174875"/>
              <a:ext cx="19075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=1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47" name="Rectangle 120"/>
            <p:cNvSpPr>
              <a:spLocks noChangeArrowheads="1"/>
            </p:cNvSpPr>
            <p:nvPr/>
          </p:nvSpPr>
          <p:spPr bwMode="auto">
            <a:xfrm>
              <a:off x="3089275" y="2149475"/>
              <a:ext cx="298450" cy="3968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48" name="Rectangle 121"/>
            <p:cNvSpPr>
              <a:spLocks noChangeArrowheads="1"/>
            </p:cNvSpPr>
            <p:nvPr/>
          </p:nvSpPr>
          <p:spPr bwMode="auto">
            <a:xfrm>
              <a:off x="3175000" y="2174875"/>
              <a:ext cx="11906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&amp;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49" name="Rectangle 122"/>
            <p:cNvSpPr>
              <a:spLocks noChangeArrowheads="1"/>
            </p:cNvSpPr>
            <p:nvPr/>
          </p:nvSpPr>
          <p:spPr bwMode="auto">
            <a:xfrm>
              <a:off x="5099050" y="2149475"/>
              <a:ext cx="301625" cy="3968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50" name="Rectangle 123"/>
            <p:cNvSpPr>
              <a:spLocks noChangeArrowheads="1"/>
            </p:cNvSpPr>
            <p:nvPr/>
          </p:nvSpPr>
          <p:spPr bwMode="auto">
            <a:xfrm>
              <a:off x="5154613" y="2174875"/>
              <a:ext cx="19075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=1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51" name="Rectangle 124"/>
            <p:cNvSpPr>
              <a:spLocks noChangeArrowheads="1"/>
            </p:cNvSpPr>
            <p:nvPr/>
          </p:nvSpPr>
          <p:spPr bwMode="auto">
            <a:xfrm>
              <a:off x="4797425" y="2149475"/>
              <a:ext cx="301625" cy="3968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52" name="Rectangle 125"/>
            <p:cNvSpPr>
              <a:spLocks noChangeArrowheads="1"/>
            </p:cNvSpPr>
            <p:nvPr/>
          </p:nvSpPr>
          <p:spPr bwMode="auto">
            <a:xfrm>
              <a:off x="4884738" y="2174875"/>
              <a:ext cx="12065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&amp;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53" name="Freeform 126"/>
            <p:cNvSpPr>
              <a:spLocks/>
            </p:cNvSpPr>
            <p:nvPr/>
          </p:nvSpPr>
          <p:spPr bwMode="auto">
            <a:xfrm>
              <a:off x="1354138" y="5270500"/>
              <a:ext cx="4940300" cy="758825"/>
            </a:xfrm>
            <a:custGeom>
              <a:avLst/>
              <a:gdLst>
                <a:gd name="T0" fmla="*/ 0 w 2426"/>
                <a:gd name="T1" fmla="*/ 2147483647 h 461"/>
                <a:gd name="T2" fmla="*/ 2147483647 w 2426"/>
                <a:gd name="T3" fmla="*/ 2147483647 h 461"/>
                <a:gd name="T4" fmla="*/ 2147483647 w 2426"/>
                <a:gd name="T5" fmla="*/ 0 h 461"/>
                <a:gd name="T6" fmla="*/ 0 60000 65536"/>
                <a:gd name="T7" fmla="*/ 0 60000 65536"/>
                <a:gd name="T8" fmla="*/ 0 60000 65536"/>
                <a:gd name="T9" fmla="*/ 0 w 2426"/>
                <a:gd name="T10" fmla="*/ 0 h 461"/>
                <a:gd name="T11" fmla="*/ 2426 w 2426"/>
                <a:gd name="T12" fmla="*/ 461 h 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6" h="461">
                  <a:moveTo>
                    <a:pt x="0" y="461"/>
                  </a:moveTo>
                  <a:lnTo>
                    <a:pt x="2426" y="461"/>
                  </a:lnTo>
                  <a:lnTo>
                    <a:pt x="242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54" name="Rectangle 127"/>
            <p:cNvSpPr>
              <a:spLocks noChangeArrowheads="1"/>
            </p:cNvSpPr>
            <p:nvPr/>
          </p:nvSpPr>
          <p:spPr bwMode="auto">
            <a:xfrm>
              <a:off x="1133475" y="5848350"/>
              <a:ext cx="106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ü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55" name="Rectangle 128"/>
            <p:cNvSpPr>
              <a:spLocks noChangeArrowheads="1"/>
            </p:cNvSpPr>
            <p:nvPr/>
          </p:nvSpPr>
          <p:spPr bwMode="auto">
            <a:xfrm>
              <a:off x="1211263" y="5997575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56" name="Oval 129"/>
            <p:cNvSpPr>
              <a:spLocks noChangeArrowheads="1"/>
            </p:cNvSpPr>
            <p:nvPr/>
          </p:nvSpPr>
          <p:spPr bwMode="auto">
            <a:xfrm>
              <a:off x="2343150" y="3646488"/>
              <a:ext cx="47625" cy="539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57" name="Rectangle 130"/>
            <p:cNvSpPr>
              <a:spLocks noChangeArrowheads="1"/>
            </p:cNvSpPr>
            <p:nvPr/>
          </p:nvSpPr>
          <p:spPr bwMode="auto">
            <a:xfrm>
              <a:off x="2889250" y="3724275"/>
              <a:ext cx="777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58" name="Rectangle 131"/>
            <p:cNvSpPr>
              <a:spLocks noChangeArrowheads="1"/>
            </p:cNvSpPr>
            <p:nvPr/>
          </p:nvSpPr>
          <p:spPr bwMode="auto">
            <a:xfrm>
              <a:off x="6761163" y="4883150"/>
              <a:ext cx="331787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59" name="Rectangle 132"/>
            <p:cNvSpPr>
              <a:spLocks noChangeArrowheads="1"/>
            </p:cNvSpPr>
            <p:nvPr/>
          </p:nvSpPr>
          <p:spPr bwMode="auto">
            <a:xfrm>
              <a:off x="6864350" y="4957763"/>
              <a:ext cx="1206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&amp;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60" name="Rectangle 133"/>
            <p:cNvSpPr>
              <a:spLocks noChangeArrowheads="1"/>
            </p:cNvSpPr>
            <p:nvPr/>
          </p:nvSpPr>
          <p:spPr bwMode="auto">
            <a:xfrm>
              <a:off x="7553325" y="4883150"/>
              <a:ext cx="365125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61" name="Rectangle 134"/>
            <p:cNvSpPr>
              <a:spLocks noChangeArrowheads="1"/>
            </p:cNvSpPr>
            <p:nvPr/>
          </p:nvSpPr>
          <p:spPr bwMode="auto">
            <a:xfrm>
              <a:off x="7640638" y="4957763"/>
              <a:ext cx="1206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&amp;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62" name="Rectangle 135"/>
            <p:cNvSpPr>
              <a:spLocks noChangeArrowheads="1"/>
            </p:cNvSpPr>
            <p:nvPr/>
          </p:nvSpPr>
          <p:spPr bwMode="auto">
            <a:xfrm>
              <a:off x="7158038" y="4883150"/>
              <a:ext cx="349250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63" name="Rectangle 136"/>
            <p:cNvSpPr>
              <a:spLocks noChangeArrowheads="1"/>
            </p:cNvSpPr>
            <p:nvPr/>
          </p:nvSpPr>
          <p:spPr bwMode="auto">
            <a:xfrm>
              <a:off x="7229475" y="4957763"/>
              <a:ext cx="1206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&amp;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64" name="Rectangle 137"/>
            <p:cNvSpPr>
              <a:spLocks noChangeArrowheads="1"/>
            </p:cNvSpPr>
            <p:nvPr/>
          </p:nvSpPr>
          <p:spPr bwMode="auto">
            <a:xfrm>
              <a:off x="6667500" y="4108450"/>
              <a:ext cx="915988" cy="4159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65" name="Rectangle 138"/>
            <p:cNvSpPr>
              <a:spLocks noChangeArrowheads="1"/>
            </p:cNvSpPr>
            <p:nvPr/>
          </p:nvSpPr>
          <p:spPr bwMode="auto">
            <a:xfrm>
              <a:off x="6991350" y="4200525"/>
              <a:ext cx="285750" cy="2143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66" name="Rectangle 139"/>
            <p:cNvSpPr>
              <a:spLocks noChangeArrowheads="1"/>
            </p:cNvSpPr>
            <p:nvPr/>
          </p:nvSpPr>
          <p:spPr bwMode="auto">
            <a:xfrm>
              <a:off x="7038975" y="4184650"/>
              <a:ext cx="1825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300" b="1">
                  <a:solidFill>
                    <a:srgbClr val="000000"/>
                  </a:solidFill>
                  <a:latin typeface="Arial" pitchFamily="34" charset="0"/>
                  <a:sym typeface="Symbol" pitchFamily="18" charset="2"/>
                </a:rPr>
                <a:t></a:t>
              </a:r>
              <a:r>
                <a:rPr lang="de-DE" sz="13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67" name="Oval 140"/>
            <p:cNvSpPr>
              <a:spLocks noChangeArrowheads="1"/>
            </p:cNvSpPr>
            <p:nvPr/>
          </p:nvSpPr>
          <p:spPr bwMode="auto">
            <a:xfrm>
              <a:off x="6270625" y="6003925"/>
              <a:ext cx="63500" cy="5238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68" name="Oval 141"/>
            <p:cNvSpPr>
              <a:spLocks noChangeArrowheads="1"/>
            </p:cNvSpPr>
            <p:nvPr/>
          </p:nvSpPr>
          <p:spPr bwMode="auto">
            <a:xfrm>
              <a:off x="6176963" y="5905500"/>
              <a:ext cx="46037" cy="682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69" name="Oval 142"/>
            <p:cNvSpPr>
              <a:spLocks noChangeArrowheads="1"/>
            </p:cNvSpPr>
            <p:nvPr/>
          </p:nvSpPr>
          <p:spPr bwMode="auto">
            <a:xfrm>
              <a:off x="6064250" y="5838825"/>
              <a:ext cx="47625" cy="5238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70" name="Freeform 143"/>
            <p:cNvSpPr>
              <a:spLocks/>
            </p:cNvSpPr>
            <p:nvPr/>
          </p:nvSpPr>
          <p:spPr bwMode="auto">
            <a:xfrm>
              <a:off x="6072188" y="5270500"/>
              <a:ext cx="1631950" cy="577850"/>
            </a:xfrm>
            <a:custGeom>
              <a:avLst/>
              <a:gdLst>
                <a:gd name="T0" fmla="*/ 0 w 801"/>
                <a:gd name="T1" fmla="*/ 2147483647 h 351"/>
                <a:gd name="T2" fmla="*/ 2147483647 w 801"/>
                <a:gd name="T3" fmla="*/ 2147483647 h 351"/>
                <a:gd name="T4" fmla="*/ 2147483647 w 801"/>
                <a:gd name="T5" fmla="*/ 0 h 351"/>
                <a:gd name="T6" fmla="*/ 0 60000 65536"/>
                <a:gd name="T7" fmla="*/ 0 60000 65536"/>
                <a:gd name="T8" fmla="*/ 0 60000 65536"/>
                <a:gd name="T9" fmla="*/ 0 w 801"/>
                <a:gd name="T10" fmla="*/ 0 h 351"/>
                <a:gd name="T11" fmla="*/ 801 w 801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1" h="351">
                  <a:moveTo>
                    <a:pt x="0" y="351"/>
                  </a:moveTo>
                  <a:lnTo>
                    <a:pt x="801" y="351"/>
                  </a:lnTo>
                  <a:lnTo>
                    <a:pt x="80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71" name="Freeform 144"/>
            <p:cNvSpPr>
              <a:spLocks/>
            </p:cNvSpPr>
            <p:nvPr/>
          </p:nvSpPr>
          <p:spPr bwMode="auto">
            <a:xfrm>
              <a:off x="6294438" y="5270500"/>
              <a:ext cx="1568450" cy="742950"/>
            </a:xfrm>
            <a:custGeom>
              <a:avLst/>
              <a:gdLst>
                <a:gd name="T0" fmla="*/ 0 w 770"/>
                <a:gd name="T1" fmla="*/ 2147483647 h 451"/>
                <a:gd name="T2" fmla="*/ 2147483647 w 770"/>
                <a:gd name="T3" fmla="*/ 2147483647 h 451"/>
                <a:gd name="T4" fmla="*/ 2147483647 w 770"/>
                <a:gd name="T5" fmla="*/ 0 h 451"/>
                <a:gd name="T6" fmla="*/ 0 60000 65536"/>
                <a:gd name="T7" fmla="*/ 0 60000 65536"/>
                <a:gd name="T8" fmla="*/ 0 60000 65536"/>
                <a:gd name="T9" fmla="*/ 0 w 770"/>
                <a:gd name="T10" fmla="*/ 0 h 451"/>
                <a:gd name="T11" fmla="*/ 770 w 770"/>
                <a:gd name="T12" fmla="*/ 451 h 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0" h="451">
                  <a:moveTo>
                    <a:pt x="0" y="451"/>
                  </a:moveTo>
                  <a:lnTo>
                    <a:pt x="770" y="451"/>
                  </a:lnTo>
                  <a:lnTo>
                    <a:pt x="77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72" name="Freeform 145"/>
            <p:cNvSpPr>
              <a:spLocks/>
            </p:cNvSpPr>
            <p:nvPr/>
          </p:nvSpPr>
          <p:spPr bwMode="auto">
            <a:xfrm>
              <a:off x="6184900" y="5270500"/>
              <a:ext cx="1598613" cy="660400"/>
            </a:xfrm>
            <a:custGeom>
              <a:avLst/>
              <a:gdLst>
                <a:gd name="T0" fmla="*/ 0 w 785"/>
                <a:gd name="T1" fmla="*/ 2147483647 h 401"/>
                <a:gd name="T2" fmla="*/ 2147483647 w 785"/>
                <a:gd name="T3" fmla="*/ 2147483647 h 401"/>
                <a:gd name="T4" fmla="*/ 2147483647 w 785"/>
                <a:gd name="T5" fmla="*/ 0 h 401"/>
                <a:gd name="T6" fmla="*/ 0 60000 65536"/>
                <a:gd name="T7" fmla="*/ 0 60000 65536"/>
                <a:gd name="T8" fmla="*/ 0 60000 65536"/>
                <a:gd name="T9" fmla="*/ 0 w 785"/>
                <a:gd name="T10" fmla="*/ 0 h 401"/>
                <a:gd name="T11" fmla="*/ 785 w 785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5" h="401">
                  <a:moveTo>
                    <a:pt x="0" y="401"/>
                  </a:moveTo>
                  <a:lnTo>
                    <a:pt x="785" y="401"/>
                  </a:lnTo>
                  <a:lnTo>
                    <a:pt x="785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73" name="Line 146"/>
            <p:cNvSpPr>
              <a:spLocks noChangeShapeType="1"/>
            </p:cNvSpPr>
            <p:nvPr/>
          </p:nvSpPr>
          <p:spPr bwMode="auto">
            <a:xfrm>
              <a:off x="7402513" y="5254625"/>
              <a:ext cx="1587" cy="4953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74" name="Line 147"/>
            <p:cNvSpPr>
              <a:spLocks noChangeShapeType="1"/>
            </p:cNvSpPr>
            <p:nvPr/>
          </p:nvSpPr>
          <p:spPr bwMode="auto">
            <a:xfrm>
              <a:off x="7323138" y="5254625"/>
              <a:ext cx="1587" cy="593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75" name="Freeform 148"/>
            <p:cNvSpPr>
              <a:spLocks/>
            </p:cNvSpPr>
            <p:nvPr/>
          </p:nvSpPr>
          <p:spPr bwMode="auto">
            <a:xfrm>
              <a:off x="5708650" y="5254625"/>
              <a:ext cx="1535113" cy="412750"/>
            </a:xfrm>
            <a:custGeom>
              <a:avLst/>
              <a:gdLst>
                <a:gd name="T0" fmla="*/ 0 w 754"/>
                <a:gd name="T1" fmla="*/ 2147483647 h 251"/>
                <a:gd name="T2" fmla="*/ 2147483647 w 754"/>
                <a:gd name="T3" fmla="*/ 2147483647 h 251"/>
                <a:gd name="T4" fmla="*/ 2147483647 w 754"/>
                <a:gd name="T5" fmla="*/ 0 h 251"/>
                <a:gd name="T6" fmla="*/ 0 60000 65536"/>
                <a:gd name="T7" fmla="*/ 0 60000 65536"/>
                <a:gd name="T8" fmla="*/ 0 60000 65536"/>
                <a:gd name="T9" fmla="*/ 0 w 754"/>
                <a:gd name="T10" fmla="*/ 0 h 251"/>
                <a:gd name="T11" fmla="*/ 754 w 754"/>
                <a:gd name="T12" fmla="*/ 251 h 2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4" h="251">
                  <a:moveTo>
                    <a:pt x="0" y="251"/>
                  </a:moveTo>
                  <a:lnTo>
                    <a:pt x="754" y="251"/>
                  </a:lnTo>
                  <a:lnTo>
                    <a:pt x="75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76" name="Oval 149"/>
            <p:cNvSpPr>
              <a:spLocks noChangeArrowheads="1"/>
            </p:cNvSpPr>
            <p:nvPr/>
          </p:nvSpPr>
          <p:spPr bwMode="auto">
            <a:xfrm>
              <a:off x="5686425" y="5624513"/>
              <a:ext cx="61913" cy="6985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77" name="Oval 150"/>
            <p:cNvSpPr>
              <a:spLocks noChangeArrowheads="1"/>
            </p:cNvSpPr>
            <p:nvPr/>
          </p:nvSpPr>
          <p:spPr bwMode="auto">
            <a:xfrm>
              <a:off x="5842000" y="5838825"/>
              <a:ext cx="49213" cy="5238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78" name="Oval 151"/>
            <p:cNvSpPr>
              <a:spLocks noChangeArrowheads="1"/>
            </p:cNvSpPr>
            <p:nvPr/>
          </p:nvSpPr>
          <p:spPr bwMode="auto">
            <a:xfrm>
              <a:off x="7300913" y="5838825"/>
              <a:ext cx="47625" cy="5238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79" name="Freeform 152"/>
            <p:cNvSpPr>
              <a:spLocks/>
            </p:cNvSpPr>
            <p:nvPr/>
          </p:nvSpPr>
          <p:spPr bwMode="auto">
            <a:xfrm>
              <a:off x="5456238" y="5254625"/>
              <a:ext cx="1360487" cy="314325"/>
            </a:xfrm>
            <a:custGeom>
              <a:avLst/>
              <a:gdLst>
                <a:gd name="T0" fmla="*/ 0 w 668"/>
                <a:gd name="T1" fmla="*/ 2147483647 h 191"/>
                <a:gd name="T2" fmla="*/ 2147483647 w 668"/>
                <a:gd name="T3" fmla="*/ 2147483647 h 191"/>
                <a:gd name="T4" fmla="*/ 2147483647 w 668"/>
                <a:gd name="T5" fmla="*/ 0 h 191"/>
                <a:gd name="T6" fmla="*/ 0 60000 65536"/>
                <a:gd name="T7" fmla="*/ 0 60000 65536"/>
                <a:gd name="T8" fmla="*/ 0 60000 65536"/>
                <a:gd name="T9" fmla="*/ 0 w 668"/>
                <a:gd name="T10" fmla="*/ 0 h 191"/>
                <a:gd name="T11" fmla="*/ 668 w 668"/>
                <a:gd name="T12" fmla="*/ 191 h 1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8" h="191">
                  <a:moveTo>
                    <a:pt x="0" y="191"/>
                  </a:moveTo>
                  <a:lnTo>
                    <a:pt x="668" y="191"/>
                  </a:lnTo>
                  <a:lnTo>
                    <a:pt x="66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80" name="Oval 153"/>
            <p:cNvSpPr>
              <a:spLocks noChangeArrowheads="1"/>
            </p:cNvSpPr>
            <p:nvPr/>
          </p:nvSpPr>
          <p:spPr bwMode="auto">
            <a:xfrm>
              <a:off x="5446713" y="5541963"/>
              <a:ext cx="47625" cy="6985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81" name="Line 154"/>
            <p:cNvSpPr>
              <a:spLocks noChangeShapeType="1"/>
            </p:cNvSpPr>
            <p:nvPr/>
          </p:nvSpPr>
          <p:spPr bwMode="auto">
            <a:xfrm>
              <a:off x="7024688" y="5254625"/>
              <a:ext cx="1587" cy="4953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82" name="Oval 155"/>
            <p:cNvSpPr>
              <a:spLocks noChangeArrowheads="1"/>
            </p:cNvSpPr>
            <p:nvPr/>
          </p:nvSpPr>
          <p:spPr bwMode="auto">
            <a:xfrm>
              <a:off x="6999288" y="5740400"/>
              <a:ext cx="63500" cy="5238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83" name="Freeform 156"/>
            <p:cNvSpPr>
              <a:spLocks/>
            </p:cNvSpPr>
            <p:nvPr/>
          </p:nvSpPr>
          <p:spPr bwMode="auto">
            <a:xfrm>
              <a:off x="4932363" y="2536825"/>
              <a:ext cx="1900237" cy="2933700"/>
            </a:xfrm>
            <a:custGeom>
              <a:avLst/>
              <a:gdLst>
                <a:gd name="T0" fmla="*/ 0 w 933"/>
                <a:gd name="T1" fmla="*/ 0 h 1782"/>
                <a:gd name="T2" fmla="*/ 0 w 933"/>
                <a:gd name="T3" fmla="*/ 2147483647 h 1782"/>
                <a:gd name="T4" fmla="*/ 2147483647 w 933"/>
                <a:gd name="T5" fmla="*/ 2147483647 h 1782"/>
                <a:gd name="T6" fmla="*/ 2147483647 w 933"/>
                <a:gd name="T7" fmla="*/ 2147483647 h 1782"/>
                <a:gd name="T8" fmla="*/ 2147483647 w 933"/>
                <a:gd name="T9" fmla="*/ 2147483647 h 1782"/>
                <a:gd name="T10" fmla="*/ 2147483647 w 933"/>
                <a:gd name="T11" fmla="*/ 2147483647 h 17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3"/>
                <a:gd name="T19" fmla="*/ 0 h 1782"/>
                <a:gd name="T20" fmla="*/ 933 w 933"/>
                <a:gd name="T21" fmla="*/ 1782 h 17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3" h="1782">
                  <a:moveTo>
                    <a:pt x="0" y="0"/>
                  </a:moveTo>
                  <a:lnTo>
                    <a:pt x="0" y="1782"/>
                  </a:lnTo>
                  <a:lnTo>
                    <a:pt x="840" y="1782"/>
                  </a:lnTo>
                  <a:lnTo>
                    <a:pt x="840" y="1291"/>
                  </a:lnTo>
                  <a:lnTo>
                    <a:pt x="933" y="1291"/>
                  </a:lnTo>
                  <a:lnTo>
                    <a:pt x="933" y="12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84" name="Line 157"/>
            <p:cNvSpPr>
              <a:spLocks noChangeShapeType="1"/>
            </p:cNvSpPr>
            <p:nvPr/>
          </p:nvSpPr>
          <p:spPr bwMode="auto">
            <a:xfrm flipV="1">
              <a:off x="7323138" y="4513263"/>
              <a:ext cx="1587" cy="3635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85" name="Freeform 158"/>
            <p:cNvSpPr>
              <a:spLocks/>
            </p:cNvSpPr>
            <p:nvPr/>
          </p:nvSpPr>
          <p:spPr bwMode="auto">
            <a:xfrm>
              <a:off x="7499350" y="4513263"/>
              <a:ext cx="220663" cy="363537"/>
            </a:xfrm>
            <a:custGeom>
              <a:avLst/>
              <a:gdLst>
                <a:gd name="T0" fmla="*/ 2147483647 w 109"/>
                <a:gd name="T1" fmla="*/ 2147483647 h 220"/>
                <a:gd name="T2" fmla="*/ 2147483647 w 109"/>
                <a:gd name="T3" fmla="*/ 2147483647 h 220"/>
                <a:gd name="T4" fmla="*/ 0 w 109"/>
                <a:gd name="T5" fmla="*/ 2147483647 h 220"/>
                <a:gd name="T6" fmla="*/ 0 w 109"/>
                <a:gd name="T7" fmla="*/ 0 h 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220"/>
                <a:gd name="T14" fmla="*/ 109 w 109"/>
                <a:gd name="T15" fmla="*/ 220 h 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220">
                  <a:moveTo>
                    <a:pt x="109" y="220"/>
                  </a:moveTo>
                  <a:lnTo>
                    <a:pt x="109" y="90"/>
                  </a:lnTo>
                  <a:lnTo>
                    <a:pt x="0" y="9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86" name="Line 159"/>
            <p:cNvSpPr>
              <a:spLocks noChangeShapeType="1"/>
            </p:cNvSpPr>
            <p:nvPr/>
          </p:nvSpPr>
          <p:spPr bwMode="auto">
            <a:xfrm flipV="1">
              <a:off x="6927850" y="4513263"/>
              <a:ext cx="3175" cy="3635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87" name="Freeform 160"/>
            <p:cNvSpPr>
              <a:spLocks/>
            </p:cNvSpPr>
            <p:nvPr/>
          </p:nvSpPr>
          <p:spPr bwMode="auto">
            <a:xfrm>
              <a:off x="7118350" y="3656013"/>
              <a:ext cx="1155700" cy="446087"/>
            </a:xfrm>
            <a:custGeom>
              <a:avLst/>
              <a:gdLst>
                <a:gd name="T0" fmla="*/ 0 w 568"/>
                <a:gd name="T1" fmla="*/ 2147483647 h 271"/>
                <a:gd name="T2" fmla="*/ 0 w 568"/>
                <a:gd name="T3" fmla="*/ 0 h 271"/>
                <a:gd name="T4" fmla="*/ 2147483647 w 568"/>
                <a:gd name="T5" fmla="*/ 0 h 271"/>
                <a:gd name="T6" fmla="*/ 0 60000 65536"/>
                <a:gd name="T7" fmla="*/ 0 60000 65536"/>
                <a:gd name="T8" fmla="*/ 0 60000 65536"/>
                <a:gd name="T9" fmla="*/ 0 w 568"/>
                <a:gd name="T10" fmla="*/ 0 h 271"/>
                <a:gd name="T11" fmla="*/ 568 w 568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8" h="271">
                  <a:moveTo>
                    <a:pt x="0" y="271"/>
                  </a:moveTo>
                  <a:lnTo>
                    <a:pt x="0" y="0"/>
                  </a:lnTo>
                  <a:lnTo>
                    <a:pt x="56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88" name="Oval 161"/>
            <p:cNvSpPr>
              <a:spLocks noChangeArrowheads="1"/>
            </p:cNvSpPr>
            <p:nvPr/>
          </p:nvSpPr>
          <p:spPr bwMode="auto">
            <a:xfrm>
              <a:off x="8281988" y="3646488"/>
              <a:ext cx="47625" cy="539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89" name="Rectangle 162"/>
            <p:cNvSpPr>
              <a:spLocks noChangeArrowheads="1"/>
            </p:cNvSpPr>
            <p:nvPr/>
          </p:nvSpPr>
          <p:spPr bwMode="auto">
            <a:xfrm>
              <a:off x="8242300" y="3294063"/>
              <a:ext cx="106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ü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90" name="Rectangle 163"/>
            <p:cNvSpPr>
              <a:spLocks noChangeArrowheads="1"/>
            </p:cNvSpPr>
            <p:nvPr/>
          </p:nvSpPr>
          <p:spPr bwMode="auto">
            <a:xfrm>
              <a:off x="6738938" y="2898775"/>
              <a:ext cx="8286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parallele  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3591" name="Rectangle 164"/>
            <p:cNvSpPr>
              <a:spLocks noChangeArrowheads="1"/>
            </p:cNvSpPr>
            <p:nvPr/>
          </p:nvSpPr>
          <p:spPr bwMode="auto">
            <a:xfrm>
              <a:off x="6516688" y="3097213"/>
              <a:ext cx="1231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500">
                  <a:solidFill>
                    <a:srgbClr val="000000"/>
                  </a:solidFill>
                  <a:latin typeface="Arial" pitchFamily="34" charset="0"/>
                </a:rPr>
                <a:t>Übertragslogik</a:t>
              </a:r>
              <a:endParaRPr lang="de-DE" sz="2400">
                <a:latin typeface="Arial" pitchFamily="34" charset="0"/>
              </a:endParaRPr>
            </a:p>
          </p:txBody>
        </p:sp>
        <p:grpSp>
          <p:nvGrpSpPr>
            <p:cNvPr id="103592" name="Group 165"/>
            <p:cNvGrpSpPr>
              <a:grpSpLocks/>
            </p:cNvGrpSpPr>
            <p:nvPr/>
          </p:nvGrpSpPr>
          <p:grpSpPr bwMode="auto">
            <a:xfrm>
              <a:off x="6723063" y="3343275"/>
              <a:ext cx="204787" cy="627063"/>
              <a:chOff x="3730" y="2025"/>
              <a:chExt cx="101" cy="381"/>
            </a:xfrm>
          </p:grpSpPr>
          <p:sp>
            <p:nvSpPr>
              <p:cNvPr id="103596" name="Freeform 166"/>
              <p:cNvSpPr>
                <a:spLocks/>
              </p:cNvSpPr>
              <p:nvPr/>
            </p:nvSpPr>
            <p:spPr bwMode="auto">
              <a:xfrm>
                <a:off x="3730" y="2296"/>
                <a:ext cx="46" cy="110"/>
              </a:xfrm>
              <a:custGeom>
                <a:avLst/>
                <a:gdLst>
                  <a:gd name="T0" fmla="*/ 0 w 46"/>
                  <a:gd name="T1" fmla="*/ 110 h 110"/>
                  <a:gd name="T2" fmla="*/ 8 w 46"/>
                  <a:gd name="T3" fmla="*/ 0 h 110"/>
                  <a:gd name="T4" fmla="*/ 31 w 46"/>
                  <a:gd name="T5" fmla="*/ 10 h 110"/>
                  <a:gd name="T6" fmla="*/ 46 w 46"/>
                  <a:gd name="T7" fmla="*/ 20 h 110"/>
                  <a:gd name="T8" fmla="*/ 0 w 46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10"/>
                  <a:gd name="T17" fmla="*/ 46 w 46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10">
                    <a:moveTo>
                      <a:pt x="0" y="110"/>
                    </a:moveTo>
                    <a:lnTo>
                      <a:pt x="8" y="0"/>
                    </a:lnTo>
                    <a:lnTo>
                      <a:pt x="31" y="10"/>
                    </a:lnTo>
                    <a:lnTo>
                      <a:pt x="46" y="2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97" name="Line 167"/>
              <p:cNvSpPr>
                <a:spLocks noChangeShapeType="1"/>
              </p:cNvSpPr>
              <p:nvPr/>
            </p:nvSpPr>
            <p:spPr bwMode="auto">
              <a:xfrm flipH="1">
                <a:off x="3761" y="2025"/>
                <a:ext cx="70" cy="2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3593" name="Rectangle 168"/>
            <p:cNvSpPr>
              <a:spLocks noChangeArrowheads="1"/>
            </p:cNvSpPr>
            <p:nvPr/>
          </p:nvSpPr>
          <p:spPr bwMode="auto">
            <a:xfrm>
              <a:off x="1304925" y="1214438"/>
              <a:ext cx="1466850" cy="2343150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594" name="Rectangle 169"/>
            <p:cNvSpPr>
              <a:spLocks noChangeArrowheads="1"/>
            </p:cNvSpPr>
            <p:nvPr/>
          </p:nvSpPr>
          <p:spPr bwMode="auto">
            <a:xfrm>
              <a:off x="2990850" y="1214438"/>
              <a:ext cx="1466850" cy="2343150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595" name="Rectangle 170"/>
            <p:cNvSpPr>
              <a:spLocks noChangeArrowheads="1"/>
            </p:cNvSpPr>
            <p:nvPr/>
          </p:nvSpPr>
          <p:spPr bwMode="auto">
            <a:xfrm>
              <a:off x="4657725" y="1214438"/>
              <a:ext cx="1466850" cy="2343150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2" name="Rechteck 171"/>
          <p:cNvSpPr/>
          <p:nvPr/>
        </p:nvSpPr>
        <p:spPr>
          <a:xfrm>
            <a:off x="6881814" y="1214439"/>
            <a:ext cx="3571875" cy="307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1400" dirty="0">
                <a:latin typeface="Arial" charset="0"/>
                <a:cs typeface="Times New Roman" pitchFamily="18" charset="0"/>
              </a:rPr>
              <a:t>ü</a:t>
            </a:r>
            <a:r>
              <a:rPr lang="de-DE" sz="1400" baseline="-25000" dirty="0">
                <a:cs typeface="Times New Roman" pitchFamily="18" charset="0"/>
              </a:rPr>
              <a:t>3</a:t>
            </a:r>
            <a:r>
              <a:rPr lang="de-DE" sz="1400" dirty="0">
                <a:cs typeface="Times New Roman" pitchFamily="18" charset="0"/>
              </a:rPr>
              <a:t> = g</a:t>
            </a:r>
            <a:r>
              <a:rPr lang="de-DE" sz="1400" baseline="-25000" dirty="0">
                <a:cs typeface="Times New Roman" pitchFamily="18" charset="0"/>
              </a:rPr>
              <a:t>2</a:t>
            </a:r>
            <a:r>
              <a:rPr lang="de-DE" sz="1400" dirty="0">
                <a:cs typeface="Times New Roman" pitchFamily="18" charset="0"/>
              </a:rPr>
              <a:t> </a:t>
            </a:r>
            <a:r>
              <a:rPr lang="de-DE" sz="1400" dirty="0">
                <a:cs typeface="Times New Roman" pitchFamily="18" charset="0"/>
                <a:sym typeface="Symbol" pitchFamily="18" charset="2"/>
              </a:rPr>
              <a:t> </a:t>
            </a:r>
            <a:r>
              <a:rPr lang="de-DE" sz="1400" dirty="0">
                <a:cs typeface="Times New Roman" pitchFamily="18" charset="0"/>
              </a:rPr>
              <a:t>p</a:t>
            </a:r>
            <a:r>
              <a:rPr lang="de-DE" sz="1400" baseline="-25000" dirty="0">
                <a:cs typeface="Times New Roman" pitchFamily="18" charset="0"/>
              </a:rPr>
              <a:t>2</a:t>
            </a:r>
            <a:r>
              <a:rPr lang="de-DE" sz="1400" dirty="0">
                <a:cs typeface="Times New Roman" pitchFamily="18" charset="0"/>
              </a:rPr>
              <a:t> g</a:t>
            </a:r>
            <a:r>
              <a:rPr lang="de-DE" sz="1400" baseline="-25000" dirty="0">
                <a:cs typeface="Times New Roman" pitchFamily="18" charset="0"/>
              </a:rPr>
              <a:t>1</a:t>
            </a:r>
            <a:r>
              <a:rPr lang="de-DE" sz="1400" dirty="0">
                <a:cs typeface="Times New Roman" pitchFamily="18" charset="0"/>
              </a:rPr>
              <a:t> </a:t>
            </a:r>
            <a:r>
              <a:rPr lang="de-DE" sz="1400" dirty="0">
                <a:cs typeface="Times New Roman" pitchFamily="18" charset="0"/>
                <a:sym typeface="Symbol" pitchFamily="18" charset="2"/>
              </a:rPr>
              <a:t> </a:t>
            </a:r>
            <a:r>
              <a:rPr lang="de-DE" sz="1400" dirty="0">
                <a:cs typeface="Times New Roman" pitchFamily="18" charset="0"/>
              </a:rPr>
              <a:t>p</a:t>
            </a:r>
            <a:r>
              <a:rPr lang="de-DE" sz="1400" baseline="-25000" dirty="0">
                <a:cs typeface="Times New Roman" pitchFamily="18" charset="0"/>
              </a:rPr>
              <a:t>2</a:t>
            </a:r>
            <a:r>
              <a:rPr lang="de-DE" sz="1400" dirty="0">
                <a:cs typeface="Times New Roman" pitchFamily="18" charset="0"/>
              </a:rPr>
              <a:t> p</a:t>
            </a:r>
            <a:r>
              <a:rPr lang="de-DE" sz="1400" baseline="-25000" dirty="0">
                <a:cs typeface="Times New Roman" pitchFamily="18" charset="0"/>
              </a:rPr>
              <a:t>1</a:t>
            </a:r>
            <a:r>
              <a:rPr lang="de-DE" sz="1400" dirty="0">
                <a:cs typeface="Times New Roman" pitchFamily="18" charset="0"/>
              </a:rPr>
              <a:t> g</a:t>
            </a:r>
            <a:r>
              <a:rPr lang="de-DE" sz="1400" baseline="-25000" dirty="0">
                <a:cs typeface="Times New Roman" pitchFamily="18" charset="0"/>
              </a:rPr>
              <a:t>0</a:t>
            </a:r>
            <a:r>
              <a:rPr lang="de-DE" sz="1400" dirty="0">
                <a:cs typeface="Times New Roman" pitchFamily="18" charset="0"/>
              </a:rPr>
              <a:t> </a:t>
            </a:r>
            <a:r>
              <a:rPr lang="de-DE" sz="1400" dirty="0">
                <a:cs typeface="Times New Roman" pitchFamily="18" charset="0"/>
                <a:sym typeface="Symbol" pitchFamily="18" charset="2"/>
              </a:rPr>
              <a:t> </a:t>
            </a:r>
            <a:r>
              <a:rPr lang="de-DE" sz="1400" dirty="0">
                <a:cs typeface="Times New Roman" pitchFamily="18" charset="0"/>
              </a:rPr>
              <a:t>p</a:t>
            </a:r>
            <a:r>
              <a:rPr lang="de-DE" sz="1400" baseline="-25000" dirty="0">
                <a:cs typeface="Times New Roman" pitchFamily="18" charset="0"/>
              </a:rPr>
              <a:t>2</a:t>
            </a:r>
            <a:r>
              <a:rPr lang="de-DE" sz="1400" dirty="0">
                <a:cs typeface="Times New Roman" pitchFamily="18" charset="0"/>
              </a:rPr>
              <a:t> p</a:t>
            </a:r>
            <a:r>
              <a:rPr lang="de-DE" sz="1400" baseline="-25000" dirty="0">
                <a:cs typeface="Times New Roman" pitchFamily="18" charset="0"/>
              </a:rPr>
              <a:t>1</a:t>
            </a:r>
            <a:r>
              <a:rPr lang="de-DE" sz="1400" dirty="0">
                <a:cs typeface="Times New Roman" pitchFamily="18" charset="0"/>
              </a:rPr>
              <a:t> p</a:t>
            </a:r>
            <a:r>
              <a:rPr lang="de-DE" sz="1400" baseline="-25000" dirty="0">
                <a:cs typeface="Times New Roman" pitchFamily="18" charset="0"/>
              </a:rPr>
              <a:t>0</a:t>
            </a:r>
            <a:r>
              <a:rPr lang="de-DE" sz="1400" dirty="0">
                <a:cs typeface="Times New Roman" pitchFamily="18" charset="0"/>
              </a:rPr>
              <a:t> </a:t>
            </a:r>
            <a:r>
              <a:rPr lang="de-DE" sz="1400" dirty="0">
                <a:latin typeface="Arial" charset="0"/>
                <a:cs typeface="Times New Roman" pitchFamily="18" charset="0"/>
              </a:rPr>
              <a:t>ü</a:t>
            </a:r>
            <a:r>
              <a:rPr lang="de-DE" sz="1400" baseline="-25000" dirty="0">
                <a:cs typeface="Times New Roman" pitchFamily="18" charset="0"/>
              </a:rPr>
              <a:t>0</a:t>
            </a:r>
            <a:endParaRPr lang="de-DE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3120" y="3297960"/>
              <a:ext cx="10164240" cy="3250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760" y="3288600"/>
                <a:ext cx="10182960" cy="326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Carry-lookahead-Addierer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Problem: </a:t>
            </a:r>
          </a:p>
          <a:p>
            <a:pPr lvl="1" eaLnBrk="1" hangingPunct="1"/>
            <a:r>
              <a:rPr lang="de-DE" smtClean="0"/>
              <a:t>Größe des Hardware-Aufwands steigt mit steigender Stellenzahl stark an.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Lösungen:</a:t>
            </a:r>
          </a:p>
          <a:p>
            <a:pPr lvl="1" eaLnBrk="1" hangingPunct="1"/>
            <a:r>
              <a:rPr lang="de-DE" smtClean="0"/>
              <a:t>kleinere Carry-lookahead-Addierer mit paralleler Übertragserzeugung, die seriell kaskadiert werden </a:t>
            </a:r>
          </a:p>
          <a:p>
            <a:pPr lvl="1" eaLnBrk="1" hangingPunct="1"/>
            <a:r>
              <a:rPr lang="de-DE" smtClean="0"/>
              <a:t>Blocküberträge der kleineren Blöcke parallel verarbeiten </a:t>
            </a:r>
          </a:p>
          <a:p>
            <a:pPr lvl="1" eaLnBrk="1" hangingPunct="1">
              <a:buFont typeface="Wingdings 3" pitchFamily="18" charset="2"/>
              <a:buChar char=""/>
            </a:pPr>
            <a:r>
              <a:rPr lang="de-DE" smtClean="0"/>
              <a:t>Hierarchie von Carry-lookahead-Addierern</a:t>
            </a:r>
          </a:p>
          <a:p>
            <a:pPr eaLnBrk="1" hangingPunct="1"/>
            <a:endParaRPr lang="en-US" smtClean="0"/>
          </a:p>
        </p:txBody>
      </p:sp>
      <p:sp>
        <p:nvSpPr>
          <p:cNvPr id="1044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Carry-lookahead-Addierer</a:t>
            </a:r>
          </a:p>
        </p:txBody>
      </p:sp>
      <p:sp>
        <p:nvSpPr>
          <p:cNvPr id="10547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7189788" y="1946275"/>
            <a:ext cx="1111250" cy="24193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7635875" y="1957389"/>
            <a:ext cx="12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</a:t>
            </a:r>
          </a:p>
        </p:txBody>
      </p:sp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7239001" y="3106739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79" name="Rectangle 6"/>
          <p:cNvSpPr>
            <a:spLocks noChangeArrowheads="1"/>
          </p:cNvSpPr>
          <p:nvPr/>
        </p:nvSpPr>
        <p:spPr bwMode="auto">
          <a:xfrm>
            <a:off x="7239001" y="3324226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80" name="Rectangle 7"/>
          <p:cNvSpPr>
            <a:spLocks noChangeArrowheads="1"/>
          </p:cNvSpPr>
          <p:nvPr/>
        </p:nvSpPr>
        <p:spPr bwMode="auto">
          <a:xfrm>
            <a:off x="7239001" y="3543301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81" name="Rectangle 8"/>
          <p:cNvSpPr>
            <a:spLocks noChangeArrowheads="1"/>
          </p:cNvSpPr>
          <p:nvPr/>
        </p:nvSpPr>
        <p:spPr bwMode="auto">
          <a:xfrm>
            <a:off x="7239001" y="3779839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82" name="Rectangle 9"/>
          <p:cNvSpPr>
            <a:spLocks noChangeArrowheads="1"/>
          </p:cNvSpPr>
          <p:nvPr/>
        </p:nvSpPr>
        <p:spPr bwMode="auto">
          <a:xfrm>
            <a:off x="7239001" y="2155826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83" name="Rectangle 10"/>
          <p:cNvSpPr>
            <a:spLocks noChangeArrowheads="1"/>
          </p:cNvSpPr>
          <p:nvPr/>
        </p:nvSpPr>
        <p:spPr bwMode="auto">
          <a:xfrm>
            <a:off x="7239001" y="2373314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84" name="Rectangle 11"/>
          <p:cNvSpPr>
            <a:spLocks noChangeArrowheads="1"/>
          </p:cNvSpPr>
          <p:nvPr/>
        </p:nvSpPr>
        <p:spPr bwMode="auto">
          <a:xfrm>
            <a:off x="7239001" y="2590801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85" name="Rectangle 12"/>
          <p:cNvSpPr>
            <a:spLocks noChangeArrowheads="1"/>
          </p:cNvSpPr>
          <p:nvPr/>
        </p:nvSpPr>
        <p:spPr bwMode="auto">
          <a:xfrm>
            <a:off x="7239001" y="2809876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86" name="Rectangle 13"/>
          <p:cNvSpPr>
            <a:spLocks noChangeArrowheads="1"/>
          </p:cNvSpPr>
          <p:nvPr/>
        </p:nvSpPr>
        <p:spPr bwMode="auto">
          <a:xfrm>
            <a:off x="7239000" y="4038601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CI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87" name="Rectangle 14"/>
          <p:cNvSpPr>
            <a:spLocks noChangeArrowheads="1"/>
          </p:cNvSpPr>
          <p:nvPr/>
        </p:nvSpPr>
        <p:spPr bwMode="auto">
          <a:xfrm>
            <a:off x="7974013" y="4038601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CO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88" name="Rectangle 15"/>
          <p:cNvSpPr>
            <a:spLocks noChangeArrowheads="1"/>
          </p:cNvSpPr>
          <p:nvPr/>
        </p:nvSpPr>
        <p:spPr bwMode="auto">
          <a:xfrm>
            <a:off x="8132763" y="259080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89" name="Rectangle 16"/>
          <p:cNvSpPr>
            <a:spLocks noChangeArrowheads="1"/>
          </p:cNvSpPr>
          <p:nvPr/>
        </p:nvSpPr>
        <p:spPr bwMode="auto">
          <a:xfrm>
            <a:off x="8132763" y="2828926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90" name="Rectangle 17"/>
          <p:cNvSpPr>
            <a:spLocks noChangeArrowheads="1"/>
          </p:cNvSpPr>
          <p:nvPr/>
        </p:nvSpPr>
        <p:spPr bwMode="auto">
          <a:xfrm>
            <a:off x="8132763" y="304800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91" name="Rectangle 18"/>
          <p:cNvSpPr>
            <a:spLocks noChangeArrowheads="1"/>
          </p:cNvSpPr>
          <p:nvPr/>
        </p:nvSpPr>
        <p:spPr bwMode="auto">
          <a:xfrm>
            <a:off x="8132763" y="326548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92" name="Freeform 19"/>
          <p:cNvSpPr>
            <a:spLocks/>
          </p:cNvSpPr>
          <p:nvPr/>
        </p:nvSpPr>
        <p:spPr bwMode="auto">
          <a:xfrm>
            <a:off x="7953376" y="2670176"/>
            <a:ext cx="119063" cy="773113"/>
          </a:xfrm>
          <a:custGeom>
            <a:avLst/>
            <a:gdLst>
              <a:gd name="T0" fmla="*/ 2147483647 w 75"/>
              <a:gd name="T1" fmla="*/ 2147483647 h 487"/>
              <a:gd name="T2" fmla="*/ 2147483647 w 75"/>
              <a:gd name="T3" fmla="*/ 2147483647 h 487"/>
              <a:gd name="T4" fmla="*/ 2147483647 w 75"/>
              <a:gd name="T5" fmla="*/ 2147483647 h 487"/>
              <a:gd name="T6" fmla="*/ 0 w 75"/>
              <a:gd name="T7" fmla="*/ 2147483647 h 487"/>
              <a:gd name="T8" fmla="*/ 2147483647 w 75"/>
              <a:gd name="T9" fmla="*/ 2147483647 h 487"/>
              <a:gd name="T10" fmla="*/ 2147483647 w 75"/>
              <a:gd name="T11" fmla="*/ 2147483647 h 487"/>
              <a:gd name="T12" fmla="*/ 2147483647 w 75"/>
              <a:gd name="T13" fmla="*/ 0 h 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"/>
              <a:gd name="T22" fmla="*/ 0 h 487"/>
              <a:gd name="T23" fmla="*/ 75 w 75"/>
              <a:gd name="T24" fmla="*/ 487 h 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" h="487">
                <a:moveTo>
                  <a:pt x="75" y="487"/>
                </a:moveTo>
                <a:lnTo>
                  <a:pt x="38" y="437"/>
                </a:lnTo>
                <a:lnTo>
                  <a:pt x="38" y="300"/>
                </a:lnTo>
                <a:lnTo>
                  <a:pt x="0" y="250"/>
                </a:lnTo>
                <a:lnTo>
                  <a:pt x="38" y="200"/>
                </a:lnTo>
                <a:lnTo>
                  <a:pt x="38" y="50"/>
                </a:lnTo>
                <a:lnTo>
                  <a:pt x="75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93" name="Freeform 20"/>
          <p:cNvSpPr>
            <a:spLocks/>
          </p:cNvSpPr>
          <p:nvPr/>
        </p:nvSpPr>
        <p:spPr bwMode="auto">
          <a:xfrm>
            <a:off x="7397751" y="3167063"/>
            <a:ext cx="119063" cy="792162"/>
          </a:xfrm>
          <a:custGeom>
            <a:avLst/>
            <a:gdLst>
              <a:gd name="T0" fmla="*/ 0 w 75"/>
              <a:gd name="T1" fmla="*/ 0 h 499"/>
              <a:gd name="T2" fmla="*/ 2147483647 w 75"/>
              <a:gd name="T3" fmla="*/ 2147483647 h 499"/>
              <a:gd name="T4" fmla="*/ 2147483647 w 75"/>
              <a:gd name="T5" fmla="*/ 2147483647 h 499"/>
              <a:gd name="T6" fmla="*/ 2147483647 w 75"/>
              <a:gd name="T7" fmla="*/ 2147483647 h 499"/>
              <a:gd name="T8" fmla="*/ 2147483647 w 75"/>
              <a:gd name="T9" fmla="*/ 2147483647 h 499"/>
              <a:gd name="T10" fmla="*/ 2147483647 w 75"/>
              <a:gd name="T11" fmla="*/ 2147483647 h 499"/>
              <a:gd name="T12" fmla="*/ 0 w 75"/>
              <a:gd name="T13" fmla="*/ 2147483647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"/>
              <a:gd name="T22" fmla="*/ 0 h 499"/>
              <a:gd name="T23" fmla="*/ 75 w 75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" h="499">
                <a:moveTo>
                  <a:pt x="0" y="0"/>
                </a:moveTo>
                <a:lnTo>
                  <a:pt x="38" y="50"/>
                </a:lnTo>
                <a:lnTo>
                  <a:pt x="38" y="199"/>
                </a:lnTo>
                <a:lnTo>
                  <a:pt x="75" y="249"/>
                </a:lnTo>
                <a:lnTo>
                  <a:pt x="38" y="299"/>
                </a:lnTo>
                <a:lnTo>
                  <a:pt x="38" y="449"/>
                </a:lnTo>
                <a:lnTo>
                  <a:pt x="0" y="49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94" name="Freeform 21"/>
          <p:cNvSpPr>
            <a:spLocks/>
          </p:cNvSpPr>
          <p:nvPr/>
        </p:nvSpPr>
        <p:spPr bwMode="auto">
          <a:xfrm>
            <a:off x="7397751" y="2214563"/>
            <a:ext cx="119063" cy="773112"/>
          </a:xfrm>
          <a:custGeom>
            <a:avLst/>
            <a:gdLst>
              <a:gd name="T0" fmla="*/ 0 w 75"/>
              <a:gd name="T1" fmla="*/ 0 h 487"/>
              <a:gd name="T2" fmla="*/ 2147483647 w 75"/>
              <a:gd name="T3" fmla="*/ 2147483647 h 487"/>
              <a:gd name="T4" fmla="*/ 2147483647 w 75"/>
              <a:gd name="T5" fmla="*/ 2147483647 h 487"/>
              <a:gd name="T6" fmla="*/ 2147483647 w 75"/>
              <a:gd name="T7" fmla="*/ 2147483647 h 487"/>
              <a:gd name="T8" fmla="*/ 2147483647 w 75"/>
              <a:gd name="T9" fmla="*/ 2147483647 h 487"/>
              <a:gd name="T10" fmla="*/ 2147483647 w 75"/>
              <a:gd name="T11" fmla="*/ 2147483647 h 487"/>
              <a:gd name="T12" fmla="*/ 0 w 75"/>
              <a:gd name="T13" fmla="*/ 2147483647 h 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"/>
              <a:gd name="T22" fmla="*/ 0 h 487"/>
              <a:gd name="T23" fmla="*/ 75 w 75"/>
              <a:gd name="T24" fmla="*/ 487 h 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" h="487">
                <a:moveTo>
                  <a:pt x="0" y="0"/>
                </a:moveTo>
                <a:lnTo>
                  <a:pt x="38" y="50"/>
                </a:lnTo>
                <a:lnTo>
                  <a:pt x="38" y="188"/>
                </a:lnTo>
                <a:lnTo>
                  <a:pt x="75" y="237"/>
                </a:lnTo>
                <a:lnTo>
                  <a:pt x="38" y="287"/>
                </a:lnTo>
                <a:lnTo>
                  <a:pt x="38" y="437"/>
                </a:lnTo>
                <a:lnTo>
                  <a:pt x="0" y="487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95" name="Rectangle 22"/>
          <p:cNvSpPr>
            <a:spLocks noChangeArrowheads="1"/>
          </p:cNvSpPr>
          <p:nvPr/>
        </p:nvSpPr>
        <p:spPr bwMode="auto">
          <a:xfrm>
            <a:off x="7596188" y="2471739"/>
            <a:ext cx="13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96" name="Rectangle 23"/>
          <p:cNvSpPr>
            <a:spLocks noChangeArrowheads="1"/>
          </p:cNvSpPr>
          <p:nvPr/>
        </p:nvSpPr>
        <p:spPr bwMode="auto">
          <a:xfrm>
            <a:off x="7596188" y="3424239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Q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497" name="Rectangle 24"/>
          <p:cNvSpPr>
            <a:spLocks noChangeArrowheads="1"/>
          </p:cNvSpPr>
          <p:nvPr/>
        </p:nvSpPr>
        <p:spPr bwMode="auto">
          <a:xfrm>
            <a:off x="7754938" y="2928939"/>
            <a:ext cx="12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</a:t>
            </a:r>
          </a:p>
        </p:txBody>
      </p:sp>
      <p:sp>
        <p:nvSpPr>
          <p:cNvPr id="105498" name="Rectangle 25"/>
          <p:cNvSpPr>
            <a:spLocks noChangeArrowheads="1"/>
          </p:cNvSpPr>
          <p:nvPr/>
        </p:nvSpPr>
        <p:spPr bwMode="auto">
          <a:xfrm>
            <a:off x="3856039" y="1946275"/>
            <a:ext cx="1131887" cy="24193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99" name="Rectangle 26"/>
          <p:cNvSpPr>
            <a:spLocks noChangeArrowheads="1"/>
          </p:cNvSpPr>
          <p:nvPr/>
        </p:nvSpPr>
        <p:spPr bwMode="auto">
          <a:xfrm>
            <a:off x="4322763" y="1957389"/>
            <a:ext cx="12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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00" name="Rectangle 27"/>
          <p:cNvSpPr>
            <a:spLocks noChangeArrowheads="1"/>
          </p:cNvSpPr>
          <p:nvPr/>
        </p:nvSpPr>
        <p:spPr bwMode="auto">
          <a:xfrm>
            <a:off x="3905251" y="3106739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01" name="Rectangle 28"/>
          <p:cNvSpPr>
            <a:spLocks noChangeArrowheads="1"/>
          </p:cNvSpPr>
          <p:nvPr/>
        </p:nvSpPr>
        <p:spPr bwMode="auto">
          <a:xfrm>
            <a:off x="3905251" y="3324226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02" name="Rectangle 29"/>
          <p:cNvSpPr>
            <a:spLocks noChangeArrowheads="1"/>
          </p:cNvSpPr>
          <p:nvPr/>
        </p:nvSpPr>
        <p:spPr bwMode="auto">
          <a:xfrm>
            <a:off x="3905251" y="3543301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03" name="Rectangle 30"/>
          <p:cNvSpPr>
            <a:spLocks noChangeArrowheads="1"/>
          </p:cNvSpPr>
          <p:nvPr/>
        </p:nvSpPr>
        <p:spPr bwMode="auto">
          <a:xfrm>
            <a:off x="3905251" y="3779839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04" name="Rectangle 31"/>
          <p:cNvSpPr>
            <a:spLocks noChangeArrowheads="1"/>
          </p:cNvSpPr>
          <p:nvPr/>
        </p:nvSpPr>
        <p:spPr bwMode="auto">
          <a:xfrm>
            <a:off x="3905251" y="2155826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05" name="Rectangle 32"/>
          <p:cNvSpPr>
            <a:spLocks noChangeArrowheads="1"/>
          </p:cNvSpPr>
          <p:nvPr/>
        </p:nvSpPr>
        <p:spPr bwMode="auto">
          <a:xfrm>
            <a:off x="3905251" y="2373314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06" name="Rectangle 33"/>
          <p:cNvSpPr>
            <a:spLocks noChangeArrowheads="1"/>
          </p:cNvSpPr>
          <p:nvPr/>
        </p:nvSpPr>
        <p:spPr bwMode="auto">
          <a:xfrm>
            <a:off x="3905251" y="2590801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07" name="Rectangle 34"/>
          <p:cNvSpPr>
            <a:spLocks noChangeArrowheads="1"/>
          </p:cNvSpPr>
          <p:nvPr/>
        </p:nvSpPr>
        <p:spPr bwMode="auto">
          <a:xfrm>
            <a:off x="3905251" y="2809876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08" name="Rectangle 35"/>
          <p:cNvSpPr>
            <a:spLocks noChangeArrowheads="1"/>
          </p:cNvSpPr>
          <p:nvPr/>
        </p:nvSpPr>
        <p:spPr bwMode="auto">
          <a:xfrm>
            <a:off x="3925888" y="4038601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CI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09" name="Rectangle 36"/>
          <p:cNvSpPr>
            <a:spLocks noChangeArrowheads="1"/>
          </p:cNvSpPr>
          <p:nvPr/>
        </p:nvSpPr>
        <p:spPr bwMode="auto">
          <a:xfrm>
            <a:off x="4659313" y="4038601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CO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10" name="Rectangle 37"/>
          <p:cNvSpPr>
            <a:spLocks noChangeArrowheads="1"/>
          </p:cNvSpPr>
          <p:nvPr/>
        </p:nvSpPr>
        <p:spPr bwMode="auto">
          <a:xfrm>
            <a:off x="4818063" y="259080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11" name="Rectangle 38"/>
          <p:cNvSpPr>
            <a:spLocks noChangeArrowheads="1"/>
          </p:cNvSpPr>
          <p:nvPr/>
        </p:nvSpPr>
        <p:spPr bwMode="auto">
          <a:xfrm>
            <a:off x="4818063" y="2828926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12" name="Rectangle 39"/>
          <p:cNvSpPr>
            <a:spLocks noChangeArrowheads="1"/>
          </p:cNvSpPr>
          <p:nvPr/>
        </p:nvSpPr>
        <p:spPr bwMode="auto">
          <a:xfrm>
            <a:off x="4818063" y="304800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13" name="Rectangle 40"/>
          <p:cNvSpPr>
            <a:spLocks noChangeArrowheads="1"/>
          </p:cNvSpPr>
          <p:nvPr/>
        </p:nvSpPr>
        <p:spPr bwMode="auto">
          <a:xfrm>
            <a:off x="4818063" y="326548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14" name="Freeform 41"/>
          <p:cNvSpPr>
            <a:spLocks/>
          </p:cNvSpPr>
          <p:nvPr/>
        </p:nvSpPr>
        <p:spPr bwMode="auto">
          <a:xfrm>
            <a:off x="4640263" y="2670176"/>
            <a:ext cx="119062" cy="773113"/>
          </a:xfrm>
          <a:custGeom>
            <a:avLst/>
            <a:gdLst>
              <a:gd name="T0" fmla="*/ 2147483647 w 75"/>
              <a:gd name="T1" fmla="*/ 2147483647 h 487"/>
              <a:gd name="T2" fmla="*/ 2147483647 w 75"/>
              <a:gd name="T3" fmla="*/ 2147483647 h 487"/>
              <a:gd name="T4" fmla="*/ 2147483647 w 75"/>
              <a:gd name="T5" fmla="*/ 2147483647 h 487"/>
              <a:gd name="T6" fmla="*/ 0 w 75"/>
              <a:gd name="T7" fmla="*/ 2147483647 h 487"/>
              <a:gd name="T8" fmla="*/ 2147483647 w 75"/>
              <a:gd name="T9" fmla="*/ 2147483647 h 487"/>
              <a:gd name="T10" fmla="*/ 2147483647 w 75"/>
              <a:gd name="T11" fmla="*/ 2147483647 h 487"/>
              <a:gd name="T12" fmla="*/ 2147483647 w 75"/>
              <a:gd name="T13" fmla="*/ 0 h 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"/>
              <a:gd name="T22" fmla="*/ 0 h 487"/>
              <a:gd name="T23" fmla="*/ 75 w 75"/>
              <a:gd name="T24" fmla="*/ 487 h 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" h="487">
                <a:moveTo>
                  <a:pt x="75" y="487"/>
                </a:moveTo>
                <a:lnTo>
                  <a:pt x="37" y="437"/>
                </a:lnTo>
                <a:lnTo>
                  <a:pt x="37" y="300"/>
                </a:lnTo>
                <a:lnTo>
                  <a:pt x="0" y="250"/>
                </a:lnTo>
                <a:lnTo>
                  <a:pt x="37" y="200"/>
                </a:lnTo>
                <a:lnTo>
                  <a:pt x="37" y="50"/>
                </a:lnTo>
                <a:lnTo>
                  <a:pt x="75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15" name="Freeform 42"/>
          <p:cNvSpPr>
            <a:spLocks/>
          </p:cNvSpPr>
          <p:nvPr/>
        </p:nvSpPr>
        <p:spPr bwMode="auto">
          <a:xfrm>
            <a:off x="4084638" y="3167063"/>
            <a:ext cx="119062" cy="792162"/>
          </a:xfrm>
          <a:custGeom>
            <a:avLst/>
            <a:gdLst>
              <a:gd name="T0" fmla="*/ 0 w 75"/>
              <a:gd name="T1" fmla="*/ 0 h 499"/>
              <a:gd name="T2" fmla="*/ 2147483647 w 75"/>
              <a:gd name="T3" fmla="*/ 2147483647 h 499"/>
              <a:gd name="T4" fmla="*/ 2147483647 w 75"/>
              <a:gd name="T5" fmla="*/ 2147483647 h 499"/>
              <a:gd name="T6" fmla="*/ 2147483647 w 75"/>
              <a:gd name="T7" fmla="*/ 2147483647 h 499"/>
              <a:gd name="T8" fmla="*/ 2147483647 w 75"/>
              <a:gd name="T9" fmla="*/ 2147483647 h 499"/>
              <a:gd name="T10" fmla="*/ 2147483647 w 75"/>
              <a:gd name="T11" fmla="*/ 2147483647 h 499"/>
              <a:gd name="T12" fmla="*/ 0 w 75"/>
              <a:gd name="T13" fmla="*/ 2147483647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"/>
              <a:gd name="T22" fmla="*/ 0 h 499"/>
              <a:gd name="T23" fmla="*/ 75 w 75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" h="499">
                <a:moveTo>
                  <a:pt x="0" y="0"/>
                </a:moveTo>
                <a:lnTo>
                  <a:pt x="37" y="50"/>
                </a:lnTo>
                <a:lnTo>
                  <a:pt x="37" y="199"/>
                </a:lnTo>
                <a:lnTo>
                  <a:pt x="75" y="249"/>
                </a:lnTo>
                <a:lnTo>
                  <a:pt x="37" y="299"/>
                </a:lnTo>
                <a:lnTo>
                  <a:pt x="37" y="449"/>
                </a:lnTo>
                <a:lnTo>
                  <a:pt x="0" y="49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16" name="Freeform 43"/>
          <p:cNvSpPr>
            <a:spLocks/>
          </p:cNvSpPr>
          <p:nvPr/>
        </p:nvSpPr>
        <p:spPr bwMode="auto">
          <a:xfrm>
            <a:off x="4084638" y="2214563"/>
            <a:ext cx="119062" cy="773112"/>
          </a:xfrm>
          <a:custGeom>
            <a:avLst/>
            <a:gdLst>
              <a:gd name="T0" fmla="*/ 0 w 75"/>
              <a:gd name="T1" fmla="*/ 0 h 487"/>
              <a:gd name="T2" fmla="*/ 2147483647 w 75"/>
              <a:gd name="T3" fmla="*/ 2147483647 h 487"/>
              <a:gd name="T4" fmla="*/ 2147483647 w 75"/>
              <a:gd name="T5" fmla="*/ 2147483647 h 487"/>
              <a:gd name="T6" fmla="*/ 2147483647 w 75"/>
              <a:gd name="T7" fmla="*/ 2147483647 h 487"/>
              <a:gd name="T8" fmla="*/ 2147483647 w 75"/>
              <a:gd name="T9" fmla="*/ 2147483647 h 487"/>
              <a:gd name="T10" fmla="*/ 2147483647 w 75"/>
              <a:gd name="T11" fmla="*/ 2147483647 h 487"/>
              <a:gd name="T12" fmla="*/ 0 w 75"/>
              <a:gd name="T13" fmla="*/ 2147483647 h 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"/>
              <a:gd name="T22" fmla="*/ 0 h 487"/>
              <a:gd name="T23" fmla="*/ 75 w 75"/>
              <a:gd name="T24" fmla="*/ 487 h 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" h="487">
                <a:moveTo>
                  <a:pt x="0" y="0"/>
                </a:moveTo>
                <a:lnTo>
                  <a:pt x="37" y="50"/>
                </a:lnTo>
                <a:lnTo>
                  <a:pt x="37" y="188"/>
                </a:lnTo>
                <a:lnTo>
                  <a:pt x="75" y="237"/>
                </a:lnTo>
                <a:lnTo>
                  <a:pt x="37" y="287"/>
                </a:lnTo>
                <a:lnTo>
                  <a:pt x="37" y="437"/>
                </a:lnTo>
                <a:lnTo>
                  <a:pt x="0" y="487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17" name="Rectangle 44"/>
          <p:cNvSpPr>
            <a:spLocks noChangeArrowheads="1"/>
          </p:cNvSpPr>
          <p:nvPr/>
        </p:nvSpPr>
        <p:spPr bwMode="auto">
          <a:xfrm>
            <a:off x="4283075" y="2471739"/>
            <a:ext cx="13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18" name="Rectangle 45"/>
          <p:cNvSpPr>
            <a:spLocks noChangeArrowheads="1"/>
          </p:cNvSpPr>
          <p:nvPr/>
        </p:nvSpPr>
        <p:spPr bwMode="auto">
          <a:xfrm>
            <a:off x="4283075" y="3424239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</a:rPr>
              <a:t>Q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19" name="Rectangle 46"/>
          <p:cNvSpPr>
            <a:spLocks noChangeArrowheads="1"/>
          </p:cNvSpPr>
          <p:nvPr/>
        </p:nvSpPr>
        <p:spPr bwMode="auto">
          <a:xfrm>
            <a:off x="4441825" y="2928939"/>
            <a:ext cx="12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600" b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</a:t>
            </a:r>
          </a:p>
        </p:txBody>
      </p:sp>
      <p:sp>
        <p:nvSpPr>
          <p:cNvPr id="105520" name="Line 47"/>
          <p:cNvSpPr>
            <a:spLocks noChangeShapeType="1"/>
          </p:cNvSpPr>
          <p:nvPr/>
        </p:nvSpPr>
        <p:spPr bwMode="auto">
          <a:xfrm>
            <a:off x="4976813" y="4176714"/>
            <a:ext cx="2203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21" name="Freeform 48"/>
          <p:cNvSpPr>
            <a:spLocks/>
          </p:cNvSpPr>
          <p:nvPr/>
        </p:nvSpPr>
        <p:spPr bwMode="auto">
          <a:xfrm>
            <a:off x="4976813" y="3384550"/>
            <a:ext cx="457200" cy="1525588"/>
          </a:xfrm>
          <a:custGeom>
            <a:avLst/>
            <a:gdLst>
              <a:gd name="T0" fmla="*/ 0 w 288"/>
              <a:gd name="T1" fmla="*/ 0 h 961"/>
              <a:gd name="T2" fmla="*/ 2147483647 w 288"/>
              <a:gd name="T3" fmla="*/ 0 h 961"/>
              <a:gd name="T4" fmla="*/ 2147483647 w 288"/>
              <a:gd name="T5" fmla="*/ 2147483647 h 961"/>
              <a:gd name="T6" fmla="*/ 0 60000 65536"/>
              <a:gd name="T7" fmla="*/ 0 60000 65536"/>
              <a:gd name="T8" fmla="*/ 0 60000 65536"/>
              <a:gd name="T9" fmla="*/ 0 w 288"/>
              <a:gd name="T10" fmla="*/ 0 h 961"/>
              <a:gd name="T11" fmla="*/ 288 w 288"/>
              <a:gd name="T12" fmla="*/ 961 h 9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961">
                <a:moveTo>
                  <a:pt x="0" y="0"/>
                </a:moveTo>
                <a:lnTo>
                  <a:pt x="288" y="0"/>
                </a:lnTo>
                <a:lnTo>
                  <a:pt x="288" y="961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22" name="Freeform 49"/>
          <p:cNvSpPr>
            <a:spLocks/>
          </p:cNvSpPr>
          <p:nvPr/>
        </p:nvSpPr>
        <p:spPr bwMode="auto">
          <a:xfrm>
            <a:off x="4976813" y="3146426"/>
            <a:ext cx="615950" cy="1763713"/>
          </a:xfrm>
          <a:custGeom>
            <a:avLst/>
            <a:gdLst>
              <a:gd name="T0" fmla="*/ 0 w 388"/>
              <a:gd name="T1" fmla="*/ 0 h 1111"/>
              <a:gd name="T2" fmla="*/ 2147483647 w 388"/>
              <a:gd name="T3" fmla="*/ 0 h 1111"/>
              <a:gd name="T4" fmla="*/ 2147483647 w 388"/>
              <a:gd name="T5" fmla="*/ 2147483647 h 1111"/>
              <a:gd name="T6" fmla="*/ 0 60000 65536"/>
              <a:gd name="T7" fmla="*/ 0 60000 65536"/>
              <a:gd name="T8" fmla="*/ 0 60000 65536"/>
              <a:gd name="T9" fmla="*/ 0 w 388"/>
              <a:gd name="T10" fmla="*/ 0 h 1111"/>
              <a:gd name="T11" fmla="*/ 388 w 388"/>
              <a:gd name="T12" fmla="*/ 1111 h 1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" h="1111">
                <a:moveTo>
                  <a:pt x="0" y="0"/>
                </a:moveTo>
                <a:lnTo>
                  <a:pt x="388" y="0"/>
                </a:lnTo>
                <a:lnTo>
                  <a:pt x="388" y="1111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23" name="Freeform 50"/>
          <p:cNvSpPr>
            <a:spLocks/>
          </p:cNvSpPr>
          <p:nvPr/>
        </p:nvSpPr>
        <p:spPr bwMode="auto">
          <a:xfrm>
            <a:off x="4976813" y="2928938"/>
            <a:ext cx="735012" cy="1981200"/>
          </a:xfrm>
          <a:custGeom>
            <a:avLst/>
            <a:gdLst>
              <a:gd name="T0" fmla="*/ 0 w 463"/>
              <a:gd name="T1" fmla="*/ 0 h 1248"/>
              <a:gd name="T2" fmla="*/ 2147483647 w 463"/>
              <a:gd name="T3" fmla="*/ 0 h 1248"/>
              <a:gd name="T4" fmla="*/ 2147483647 w 463"/>
              <a:gd name="T5" fmla="*/ 2147483647 h 1248"/>
              <a:gd name="T6" fmla="*/ 0 60000 65536"/>
              <a:gd name="T7" fmla="*/ 0 60000 65536"/>
              <a:gd name="T8" fmla="*/ 0 60000 65536"/>
              <a:gd name="T9" fmla="*/ 0 w 463"/>
              <a:gd name="T10" fmla="*/ 0 h 1248"/>
              <a:gd name="T11" fmla="*/ 463 w 463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3" h="1248">
                <a:moveTo>
                  <a:pt x="0" y="0"/>
                </a:moveTo>
                <a:lnTo>
                  <a:pt x="463" y="0"/>
                </a:lnTo>
                <a:lnTo>
                  <a:pt x="463" y="1248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24" name="Freeform 51"/>
          <p:cNvSpPr>
            <a:spLocks/>
          </p:cNvSpPr>
          <p:nvPr/>
        </p:nvSpPr>
        <p:spPr bwMode="auto">
          <a:xfrm>
            <a:off x="4976814" y="2709863"/>
            <a:ext cx="833437" cy="2220912"/>
          </a:xfrm>
          <a:custGeom>
            <a:avLst/>
            <a:gdLst>
              <a:gd name="T0" fmla="*/ 0 w 525"/>
              <a:gd name="T1" fmla="*/ 0 h 1399"/>
              <a:gd name="T2" fmla="*/ 2147483647 w 525"/>
              <a:gd name="T3" fmla="*/ 0 h 1399"/>
              <a:gd name="T4" fmla="*/ 2147483647 w 525"/>
              <a:gd name="T5" fmla="*/ 2147483647 h 1399"/>
              <a:gd name="T6" fmla="*/ 2147483647 w 525"/>
              <a:gd name="T7" fmla="*/ 2147483647 h 1399"/>
              <a:gd name="T8" fmla="*/ 0 60000 65536"/>
              <a:gd name="T9" fmla="*/ 0 60000 65536"/>
              <a:gd name="T10" fmla="*/ 0 60000 65536"/>
              <a:gd name="T11" fmla="*/ 0 60000 65536"/>
              <a:gd name="T12" fmla="*/ 0 w 525"/>
              <a:gd name="T13" fmla="*/ 0 h 1399"/>
              <a:gd name="T14" fmla="*/ 525 w 525"/>
              <a:gd name="T15" fmla="*/ 1399 h 13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" h="1399">
                <a:moveTo>
                  <a:pt x="0" y="0"/>
                </a:moveTo>
                <a:lnTo>
                  <a:pt x="525" y="0"/>
                </a:lnTo>
                <a:lnTo>
                  <a:pt x="525" y="1399"/>
                </a:lnTo>
                <a:lnTo>
                  <a:pt x="525" y="138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25" name="Freeform 52"/>
          <p:cNvSpPr>
            <a:spLocks/>
          </p:cNvSpPr>
          <p:nvPr/>
        </p:nvSpPr>
        <p:spPr bwMode="auto">
          <a:xfrm>
            <a:off x="5949951" y="1541464"/>
            <a:ext cx="1230313" cy="2338387"/>
          </a:xfrm>
          <a:custGeom>
            <a:avLst/>
            <a:gdLst>
              <a:gd name="T0" fmla="*/ 2147483647 w 775"/>
              <a:gd name="T1" fmla="*/ 2147483647 h 1473"/>
              <a:gd name="T2" fmla="*/ 0 w 775"/>
              <a:gd name="T3" fmla="*/ 2147483647 h 1473"/>
              <a:gd name="T4" fmla="*/ 0 w 775"/>
              <a:gd name="T5" fmla="*/ 0 h 1473"/>
              <a:gd name="T6" fmla="*/ 0 60000 65536"/>
              <a:gd name="T7" fmla="*/ 0 60000 65536"/>
              <a:gd name="T8" fmla="*/ 0 60000 65536"/>
              <a:gd name="T9" fmla="*/ 0 w 775"/>
              <a:gd name="T10" fmla="*/ 0 h 1473"/>
              <a:gd name="T11" fmla="*/ 775 w 775"/>
              <a:gd name="T12" fmla="*/ 1473 h 14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5" h="1473">
                <a:moveTo>
                  <a:pt x="775" y="1473"/>
                </a:moveTo>
                <a:lnTo>
                  <a:pt x="0" y="1473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26" name="Freeform 53"/>
          <p:cNvSpPr>
            <a:spLocks/>
          </p:cNvSpPr>
          <p:nvPr/>
        </p:nvSpPr>
        <p:spPr bwMode="auto">
          <a:xfrm>
            <a:off x="6048375" y="1560513"/>
            <a:ext cx="1131888" cy="2101850"/>
          </a:xfrm>
          <a:custGeom>
            <a:avLst/>
            <a:gdLst>
              <a:gd name="T0" fmla="*/ 2147483647 w 713"/>
              <a:gd name="T1" fmla="*/ 2147483647 h 1324"/>
              <a:gd name="T2" fmla="*/ 0 w 713"/>
              <a:gd name="T3" fmla="*/ 2147483647 h 1324"/>
              <a:gd name="T4" fmla="*/ 0 w 713"/>
              <a:gd name="T5" fmla="*/ 0 h 1324"/>
              <a:gd name="T6" fmla="*/ 0 60000 65536"/>
              <a:gd name="T7" fmla="*/ 0 60000 65536"/>
              <a:gd name="T8" fmla="*/ 0 60000 65536"/>
              <a:gd name="T9" fmla="*/ 0 w 713"/>
              <a:gd name="T10" fmla="*/ 0 h 1324"/>
              <a:gd name="T11" fmla="*/ 713 w 713"/>
              <a:gd name="T12" fmla="*/ 1324 h 1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3" h="1324">
                <a:moveTo>
                  <a:pt x="713" y="1324"/>
                </a:moveTo>
                <a:lnTo>
                  <a:pt x="0" y="1324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27" name="Freeform 54"/>
          <p:cNvSpPr>
            <a:spLocks/>
          </p:cNvSpPr>
          <p:nvPr/>
        </p:nvSpPr>
        <p:spPr bwMode="auto">
          <a:xfrm>
            <a:off x="6167439" y="1541464"/>
            <a:ext cx="1012825" cy="1901825"/>
          </a:xfrm>
          <a:custGeom>
            <a:avLst/>
            <a:gdLst>
              <a:gd name="T0" fmla="*/ 2147483647 w 638"/>
              <a:gd name="T1" fmla="*/ 2147483647 h 1198"/>
              <a:gd name="T2" fmla="*/ 0 w 638"/>
              <a:gd name="T3" fmla="*/ 2147483647 h 1198"/>
              <a:gd name="T4" fmla="*/ 0 w 638"/>
              <a:gd name="T5" fmla="*/ 0 h 1198"/>
              <a:gd name="T6" fmla="*/ 0 60000 65536"/>
              <a:gd name="T7" fmla="*/ 0 60000 65536"/>
              <a:gd name="T8" fmla="*/ 0 60000 65536"/>
              <a:gd name="T9" fmla="*/ 0 w 638"/>
              <a:gd name="T10" fmla="*/ 0 h 1198"/>
              <a:gd name="T11" fmla="*/ 638 w 638"/>
              <a:gd name="T12" fmla="*/ 1198 h 1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8" h="1198">
                <a:moveTo>
                  <a:pt x="638" y="1198"/>
                </a:moveTo>
                <a:lnTo>
                  <a:pt x="0" y="1198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28" name="Freeform 55"/>
          <p:cNvSpPr>
            <a:spLocks/>
          </p:cNvSpPr>
          <p:nvPr/>
        </p:nvSpPr>
        <p:spPr bwMode="auto">
          <a:xfrm>
            <a:off x="6286501" y="1560514"/>
            <a:ext cx="893763" cy="1665287"/>
          </a:xfrm>
          <a:custGeom>
            <a:avLst/>
            <a:gdLst>
              <a:gd name="T0" fmla="*/ 2147483647 w 563"/>
              <a:gd name="T1" fmla="*/ 2147483647 h 1049"/>
              <a:gd name="T2" fmla="*/ 0 w 563"/>
              <a:gd name="T3" fmla="*/ 2147483647 h 1049"/>
              <a:gd name="T4" fmla="*/ 0 w 563"/>
              <a:gd name="T5" fmla="*/ 0 h 1049"/>
              <a:gd name="T6" fmla="*/ 0 60000 65536"/>
              <a:gd name="T7" fmla="*/ 0 60000 65536"/>
              <a:gd name="T8" fmla="*/ 0 60000 65536"/>
              <a:gd name="T9" fmla="*/ 0 w 563"/>
              <a:gd name="T10" fmla="*/ 0 h 1049"/>
              <a:gd name="T11" fmla="*/ 563 w 563"/>
              <a:gd name="T12" fmla="*/ 1049 h 1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3" h="1049">
                <a:moveTo>
                  <a:pt x="563" y="1049"/>
                </a:moveTo>
                <a:lnTo>
                  <a:pt x="0" y="1049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29" name="Freeform 56"/>
          <p:cNvSpPr>
            <a:spLocks/>
          </p:cNvSpPr>
          <p:nvPr/>
        </p:nvSpPr>
        <p:spPr bwMode="auto">
          <a:xfrm>
            <a:off x="6484939" y="1541464"/>
            <a:ext cx="695325" cy="1387475"/>
          </a:xfrm>
          <a:custGeom>
            <a:avLst/>
            <a:gdLst>
              <a:gd name="T0" fmla="*/ 2147483647 w 438"/>
              <a:gd name="T1" fmla="*/ 2147483647 h 874"/>
              <a:gd name="T2" fmla="*/ 0 w 438"/>
              <a:gd name="T3" fmla="*/ 2147483647 h 874"/>
              <a:gd name="T4" fmla="*/ 0 w 438"/>
              <a:gd name="T5" fmla="*/ 0 h 874"/>
              <a:gd name="T6" fmla="*/ 0 60000 65536"/>
              <a:gd name="T7" fmla="*/ 0 60000 65536"/>
              <a:gd name="T8" fmla="*/ 0 60000 65536"/>
              <a:gd name="T9" fmla="*/ 0 w 438"/>
              <a:gd name="T10" fmla="*/ 0 h 874"/>
              <a:gd name="T11" fmla="*/ 438 w 438"/>
              <a:gd name="T12" fmla="*/ 874 h 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" h="874">
                <a:moveTo>
                  <a:pt x="438" y="874"/>
                </a:moveTo>
                <a:lnTo>
                  <a:pt x="0" y="874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30" name="Freeform 57"/>
          <p:cNvSpPr>
            <a:spLocks/>
          </p:cNvSpPr>
          <p:nvPr/>
        </p:nvSpPr>
        <p:spPr bwMode="auto">
          <a:xfrm>
            <a:off x="6723063" y="1560513"/>
            <a:ext cx="457200" cy="931862"/>
          </a:xfrm>
          <a:custGeom>
            <a:avLst/>
            <a:gdLst>
              <a:gd name="T0" fmla="*/ 2147483647 w 288"/>
              <a:gd name="T1" fmla="*/ 2147483647 h 587"/>
              <a:gd name="T2" fmla="*/ 0 w 288"/>
              <a:gd name="T3" fmla="*/ 2147483647 h 587"/>
              <a:gd name="T4" fmla="*/ 0 w 288"/>
              <a:gd name="T5" fmla="*/ 0 h 587"/>
              <a:gd name="T6" fmla="*/ 0 60000 65536"/>
              <a:gd name="T7" fmla="*/ 0 60000 65536"/>
              <a:gd name="T8" fmla="*/ 0 60000 65536"/>
              <a:gd name="T9" fmla="*/ 0 w 288"/>
              <a:gd name="T10" fmla="*/ 0 h 587"/>
              <a:gd name="T11" fmla="*/ 288 w 288"/>
              <a:gd name="T12" fmla="*/ 587 h 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87">
                <a:moveTo>
                  <a:pt x="288" y="587"/>
                </a:moveTo>
                <a:lnTo>
                  <a:pt x="0" y="587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31" name="Freeform 58"/>
          <p:cNvSpPr>
            <a:spLocks/>
          </p:cNvSpPr>
          <p:nvPr/>
        </p:nvSpPr>
        <p:spPr bwMode="auto">
          <a:xfrm>
            <a:off x="6823075" y="1560514"/>
            <a:ext cx="357188" cy="693737"/>
          </a:xfrm>
          <a:custGeom>
            <a:avLst/>
            <a:gdLst>
              <a:gd name="T0" fmla="*/ 2147483647 w 225"/>
              <a:gd name="T1" fmla="*/ 2147483647 h 437"/>
              <a:gd name="T2" fmla="*/ 0 w 225"/>
              <a:gd name="T3" fmla="*/ 2147483647 h 437"/>
              <a:gd name="T4" fmla="*/ 0 w 225"/>
              <a:gd name="T5" fmla="*/ 0 h 437"/>
              <a:gd name="T6" fmla="*/ 0 60000 65536"/>
              <a:gd name="T7" fmla="*/ 0 60000 65536"/>
              <a:gd name="T8" fmla="*/ 0 60000 65536"/>
              <a:gd name="T9" fmla="*/ 0 w 225"/>
              <a:gd name="T10" fmla="*/ 0 h 437"/>
              <a:gd name="T11" fmla="*/ 225 w 225"/>
              <a:gd name="T12" fmla="*/ 437 h 4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437">
                <a:moveTo>
                  <a:pt x="225" y="437"/>
                </a:moveTo>
                <a:lnTo>
                  <a:pt x="0" y="437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32" name="Freeform 59"/>
          <p:cNvSpPr>
            <a:spLocks/>
          </p:cNvSpPr>
          <p:nvPr/>
        </p:nvSpPr>
        <p:spPr bwMode="auto">
          <a:xfrm>
            <a:off x="6604001" y="1560514"/>
            <a:ext cx="555625" cy="1169987"/>
          </a:xfrm>
          <a:custGeom>
            <a:avLst/>
            <a:gdLst>
              <a:gd name="T0" fmla="*/ 2147483647 w 350"/>
              <a:gd name="T1" fmla="*/ 2147483647 h 737"/>
              <a:gd name="T2" fmla="*/ 0 w 350"/>
              <a:gd name="T3" fmla="*/ 2147483647 h 737"/>
              <a:gd name="T4" fmla="*/ 0 w 350"/>
              <a:gd name="T5" fmla="*/ 0 h 737"/>
              <a:gd name="T6" fmla="*/ 0 60000 65536"/>
              <a:gd name="T7" fmla="*/ 0 60000 65536"/>
              <a:gd name="T8" fmla="*/ 0 60000 65536"/>
              <a:gd name="T9" fmla="*/ 0 w 350"/>
              <a:gd name="T10" fmla="*/ 0 h 737"/>
              <a:gd name="T11" fmla="*/ 350 w 350"/>
              <a:gd name="T12" fmla="*/ 737 h 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737">
                <a:moveTo>
                  <a:pt x="350" y="737"/>
                </a:moveTo>
                <a:lnTo>
                  <a:pt x="0" y="737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33" name="Line 60"/>
          <p:cNvSpPr>
            <a:spLocks noChangeShapeType="1"/>
          </p:cNvSpPr>
          <p:nvPr/>
        </p:nvSpPr>
        <p:spPr bwMode="auto">
          <a:xfrm>
            <a:off x="8291513" y="4157664"/>
            <a:ext cx="12303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34" name="Freeform 61"/>
          <p:cNvSpPr>
            <a:spLocks/>
          </p:cNvSpPr>
          <p:nvPr/>
        </p:nvSpPr>
        <p:spPr bwMode="auto">
          <a:xfrm>
            <a:off x="8291513" y="3403601"/>
            <a:ext cx="336550" cy="1527175"/>
          </a:xfrm>
          <a:custGeom>
            <a:avLst/>
            <a:gdLst>
              <a:gd name="T0" fmla="*/ 0 w 212"/>
              <a:gd name="T1" fmla="*/ 0 h 962"/>
              <a:gd name="T2" fmla="*/ 2147483647 w 212"/>
              <a:gd name="T3" fmla="*/ 0 h 962"/>
              <a:gd name="T4" fmla="*/ 2147483647 w 212"/>
              <a:gd name="T5" fmla="*/ 2147483647 h 962"/>
              <a:gd name="T6" fmla="*/ 0 60000 65536"/>
              <a:gd name="T7" fmla="*/ 0 60000 65536"/>
              <a:gd name="T8" fmla="*/ 0 60000 65536"/>
              <a:gd name="T9" fmla="*/ 0 w 212"/>
              <a:gd name="T10" fmla="*/ 0 h 962"/>
              <a:gd name="T11" fmla="*/ 212 w 212"/>
              <a:gd name="T12" fmla="*/ 962 h 9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962">
                <a:moveTo>
                  <a:pt x="0" y="0"/>
                </a:moveTo>
                <a:lnTo>
                  <a:pt x="212" y="0"/>
                </a:lnTo>
                <a:lnTo>
                  <a:pt x="212" y="962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35" name="Freeform 62"/>
          <p:cNvSpPr>
            <a:spLocks/>
          </p:cNvSpPr>
          <p:nvPr/>
        </p:nvSpPr>
        <p:spPr bwMode="auto">
          <a:xfrm>
            <a:off x="8291514" y="3167063"/>
            <a:ext cx="515937" cy="1763712"/>
          </a:xfrm>
          <a:custGeom>
            <a:avLst/>
            <a:gdLst>
              <a:gd name="T0" fmla="*/ 0 w 325"/>
              <a:gd name="T1" fmla="*/ 0 h 1111"/>
              <a:gd name="T2" fmla="*/ 2147483647 w 325"/>
              <a:gd name="T3" fmla="*/ 0 h 1111"/>
              <a:gd name="T4" fmla="*/ 2147483647 w 325"/>
              <a:gd name="T5" fmla="*/ 2147483647 h 1111"/>
              <a:gd name="T6" fmla="*/ 0 60000 65536"/>
              <a:gd name="T7" fmla="*/ 0 60000 65536"/>
              <a:gd name="T8" fmla="*/ 0 60000 65536"/>
              <a:gd name="T9" fmla="*/ 0 w 325"/>
              <a:gd name="T10" fmla="*/ 0 h 1111"/>
              <a:gd name="T11" fmla="*/ 325 w 325"/>
              <a:gd name="T12" fmla="*/ 1111 h 1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1111">
                <a:moveTo>
                  <a:pt x="0" y="0"/>
                </a:moveTo>
                <a:lnTo>
                  <a:pt x="325" y="0"/>
                </a:lnTo>
                <a:lnTo>
                  <a:pt x="325" y="1111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36" name="Freeform 63"/>
          <p:cNvSpPr>
            <a:spLocks/>
          </p:cNvSpPr>
          <p:nvPr/>
        </p:nvSpPr>
        <p:spPr bwMode="auto">
          <a:xfrm>
            <a:off x="8291514" y="2928938"/>
            <a:ext cx="674687" cy="1981200"/>
          </a:xfrm>
          <a:custGeom>
            <a:avLst/>
            <a:gdLst>
              <a:gd name="T0" fmla="*/ 0 w 425"/>
              <a:gd name="T1" fmla="*/ 0 h 1248"/>
              <a:gd name="T2" fmla="*/ 2147483647 w 425"/>
              <a:gd name="T3" fmla="*/ 0 h 1248"/>
              <a:gd name="T4" fmla="*/ 2147483647 w 425"/>
              <a:gd name="T5" fmla="*/ 2147483647 h 1248"/>
              <a:gd name="T6" fmla="*/ 0 60000 65536"/>
              <a:gd name="T7" fmla="*/ 0 60000 65536"/>
              <a:gd name="T8" fmla="*/ 0 60000 65536"/>
              <a:gd name="T9" fmla="*/ 0 w 425"/>
              <a:gd name="T10" fmla="*/ 0 h 1248"/>
              <a:gd name="T11" fmla="*/ 425 w 425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248">
                <a:moveTo>
                  <a:pt x="0" y="0"/>
                </a:moveTo>
                <a:lnTo>
                  <a:pt x="425" y="0"/>
                </a:lnTo>
                <a:lnTo>
                  <a:pt x="425" y="1248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37" name="Freeform 64"/>
          <p:cNvSpPr>
            <a:spLocks/>
          </p:cNvSpPr>
          <p:nvPr/>
        </p:nvSpPr>
        <p:spPr bwMode="auto">
          <a:xfrm>
            <a:off x="8291514" y="2709864"/>
            <a:ext cx="852487" cy="2200275"/>
          </a:xfrm>
          <a:custGeom>
            <a:avLst/>
            <a:gdLst>
              <a:gd name="T0" fmla="*/ 0 w 537"/>
              <a:gd name="T1" fmla="*/ 0 h 1386"/>
              <a:gd name="T2" fmla="*/ 2147483647 w 537"/>
              <a:gd name="T3" fmla="*/ 0 h 1386"/>
              <a:gd name="T4" fmla="*/ 2147483647 w 537"/>
              <a:gd name="T5" fmla="*/ 2147483647 h 1386"/>
              <a:gd name="T6" fmla="*/ 0 60000 65536"/>
              <a:gd name="T7" fmla="*/ 0 60000 65536"/>
              <a:gd name="T8" fmla="*/ 0 60000 65536"/>
              <a:gd name="T9" fmla="*/ 0 w 537"/>
              <a:gd name="T10" fmla="*/ 0 h 1386"/>
              <a:gd name="T11" fmla="*/ 537 w 537"/>
              <a:gd name="T12" fmla="*/ 1386 h 1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7" h="1386">
                <a:moveTo>
                  <a:pt x="0" y="0"/>
                </a:moveTo>
                <a:lnTo>
                  <a:pt x="537" y="0"/>
                </a:lnTo>
                <a:lnTo>
                  <a:pt x="537" y="138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38" name="Freeform 65"/>
          <p:cNvSpPr>
            <a:spLocks/>
          </p:cNvSpPr>
          <p:nvPr/>
        </p:nvSpPr>
        <p:spPr bwMode="auto">
          <a:xfrm>
            <a:off x="3548063" y="1541464"/>
            <a:ext cx="298450" cy="712787"/>
          </a:xfrm>
          <a:custGeom>
            <a:avLst/>
            <a:gdLst>
              <a:gd name="T0" fmla="*/ 2147483647 w 188"/>
              <a:gd name="T1" fmla="*/ 2147483647 h 449"/>
              <a:gd name="T2" fmla="*/ 0 w 188"/>
              <a:gd name="T3" fmla="*/ 2147483647 h 449"/>
              <a:gd name="T4" fmla="*/ 0 w 188"/>
              <a:gd name="T5" fmla="*/ 0 h 449"/>
              <a:gd name="T6" fmla="*/ 0 60000 65536"/>
              <a:gd name="T7" fmla="*/ 0 60000 65536"/>
              <a:gd name="T8" fmla="*/ 0 60000 65536"/>
              <a:gd name="T9" fmla="*/ 0 w 188"/>
              <a:gd name="T10" fmla="*/ 0 h 449"/>
              <a:gd name="T11" fmla="*/ 188 w 188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" h="449">
                <a:moveTo>
                  <a:pt x="188" y="449"/>
                </a:moveTo>
                <a:lnTo>
                  <a:pt x="0" y="449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39" name="Freeform 66"/>
          <p:cNvSpPr>
            <a:spLocks/>
          </p:cNvSpPr>
          <p:nvPr/>
        </p:nvSpPr>
        <p:spPr bwMode="auto">
          <a:xfrm>
            <a:off x="3449639" y="1541463"/>
            <a:ext cx="396875" cy="950912"/>
          </a:xfrm>
          <a:custGeom>
            <a:avLst/>
            <a:gdLst>
              <a:gd name="T0" fmla="*/ 2147483647 w 250"/>
              <a:gd name="T1" fmla="*/ 2147483647 h 599"/>
              <a:gd name="T2" fmla="*/ 0 w 250"/>
              <a:gd name="T3" fmla="*/ 2147483647 h 599"/>
              <a:gd name="T4" fmla="*/ 0 w 250"/>
              <a:gd name="T5" fmla="*/ 0 h 599"/>
              <a:gd name="T6" fmla="*/ 0 60000 65536"/>
              <a:gd name="T7" fmla="*/ 0 60000 65536"/>
              <a:gd name="T8" fmla="*/ 0 60000 65536"/>
              <a:gd name="T9" fmla="*/ 0 w 250"/>
              <a:gd name="T10" fmla="*/ 0 h 599"/>
              <a:gd name="T11" fmla="*/ 250 w 250"/>
              <a:gd name="T12" fmla="*/ 599 h 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599">
                <a:moveTo>
                  <a:pt x="250" y="599"/>
                </a:moveTo>
                <a:lnTo>
                  <a:pt x="0" y="599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40" name="Freeform 67"/>
          <p:cNvSpPr>
            <a:spLocks/>
          </p:cNvSpPr>
          <p:nvPr/>
        </p:nvSpPr>
        <p:spPr bwMode="auto">
          <a:xfrm>
            <a:off x="3330575" y="1560513"/>
            <a:ext cx="515938" cy="1149350"/>
          </a:xfrm>
          <a:custGeom>
            <a:avLst/>
            <a:gdLst>
              <a:gd name="T0" fmla="*/ 2147483647 w 325"/>
              <a:gd name="T1" fmla="*/ 2147483647 h 724"/>
              <a:gd name="T2" fmla="*/ 0 w 325"/>
              <a:gd name="T3" fmla="*/ 2147483647 h 724"/>
              <a:gd name="T4" fmla="*/ 0 w 325"/>
              <a:gd name="T5" fmla="*/ 0 h 724"/>
              <a:gd name="T6" fmla="*/ 0 60000 65536"/>
              <a:gd name="T7" fmla="*/ 0 60000 65536"/>
              <a:gd name="T8" fmla="*/ 0 60000 65536"/>
              <a:gd name="T9" fmla="*/ 0 w 325"/>
              <a:gd name="T10" fmla="*/ 0 h 724"/>
              <a:gd name="T11" fmla="*/ 325 w 325"/>
              <a:gd name="T12" fmla="*/ 724 h 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724">
                <a:moveTo>
                  <a:pt x="325" y="724"/>
                </a:moveTo>
                <a:lnTo>
                  <a:pt x="0" y="724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41" name="Freeform 68"/>
          <p:cNvSpPr>
            <a:spLocks/>
          </p:cNvSpPr>
          <p:nvPr/>
        </p:nvSpPr>
        <p:spPr bwMode="auto">
          <a:xfrm>
            <a:off x="3230563" y="1541464"/>
            <a:ext cx="615950" cy="1387475"/>
          </a:xfrm>
          <a:custGeom>
            <a:avLst/>
            <a:gdLst>
              <a:gd name="T0" fmla="*/ 2147483647 w 388"/>
              <a:gd name="T1" fmla="*/ 2147483647 h 874"/>
              <a:gd name="T2" fmla="*/ 0 w 388"/>
              <a:gd name="T3" fmla="*/ 2147483647 h 874"/>
              <a:gd name="T4" fmla="*/ 0 w 388"/>
              <a:gd name="T5" fmla="*/ 0 h 874"/>
              <a:gd name="T6" fmla="*/ 0 60000 65536"/>
              <a:gd name="T7" fmla="*/ 0 60000 65536"/>
              <a:gd name="T8" fmla="*/ 0 60000 65536"/>
              <a:gd name="T9" fmla="*/ 0 w 388"/>
              <a:gd name="T10" fmla="*/ 0 h 874"/>
              <a:gd name="T11" fmla="*/ 388 w 388"/>
              <a:gd name="T12" fmla="*/ 874 h 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" h="874">
                <a:moveTo>
                  <a:pt x="388" y="874"/>
                </a:moveTo>
                <a:lnTo>
                  <a:pt x="0" y="874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42" name="Freeform 69"/>
          <p:cNvSpPr>
            <a:spLocks/>
          </p:cNvSpPr>
          <p:nvPr/>
        </p:nvSpPr>
        <p:spPr bwMode="auto">
          <a:xfrm>
            <a:off x="2992439" y="1541464"/>
            <a:ext cx="854075" cy="1684337"/>
          </a:xfrm>
          <a:custGeom>
            <a:avLst/>
            <a:gdLst>
              <a:gd name="T0" fmla="*/ 2147483647 w 538"/>
              <a:gd name="T1" fmla="*/ 2147483647 h 1061"/>
              <a:gd name="T2" fmla="*/ 0 w 538"/>
              <a:gd name="T3" fmla="*/ 2147483647 h 1061"/>
              <a:gd name="T4" fmla="*/ 0 w 538"/>
              <a:gd name="T5" fmla="*/ 0 h 1061"/>
              <a:gd name="T6" fmla="*/ 0 60000 65536"/>
              <a:gd name="T7" fmla="*/ 0 60000 65536"/>
              <a:gd name="T8" fmla="*/ 0 60000 65536"/>
              <a:gd name="T9" fmla="*/ 0 w 538"/>
              <a:gd name="T10" fmla="*/ 0 h 1061"/>
              <a:gd name="T11" fmla="*/ 538 w 538"/>
              <a:gd name="T12" fmla="*/ 1061 h 10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8" h="1061">
                <a:moveTo>
                  <a:pt x="538" y="1061"/>
                </a:moveTo>
                <a:lnTo>
                  <a:pt x="0" y="1061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43" name="Freeform 70"/>
          <p:cNvSpPr>
            <a:spLocks/>
          </p:cNvSpPr>
          <p:nvPr/>
        </p:nvSpPr>
        <p:spPr bwMode="auto">
          <a:xfrm>
            <a:off x="2873375" y="1541464"/>
            <a:ext cx="973138" cy="1901825"/>
          </a:xfrm>
          <a:custGeom>
            <a:avLst/>
            <a:gdLst>
              <a:gd name="T0" fmla="*/ 2147483647 w 613"/>
              <a:gd name="T1" fmla="*/ 2147483647 h 1198"/>
              <a:gd name="T2" fmla="*/ 0 w 613"/>
              <a:gd name="T3" fmla="*/ 2147483647 h 1198"/>
              <a:gd name="T4" fmla="*/ 0 w 613"/>
              <a:gd name="T5" fmla="*/ 0 h 1198"/>
              <a:gd name="T6" fmla="*/ 0 60000 65536"/>
              <a:gd name="T7" fmla="*/ 0 60000 65536"/>
              <a:gd name="T8" fmla="*/ 0 60000 65536"/>
              <a:gd name="T9" fmla="*/ 0 w 613"/>
              <a:gd name="T10" fmla="*/ 0 h 1198"/>
              <a:gd name="T11" fmla="*/ 613 w 613"/>
              <a:gd name="T12" fmla="*/ 1198 h 1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3" h="1198">
                <a:moveTo>
                  <a:pt x="613" y="1198"/>
                </a:moveTo>
                <a:lnTo>
                  <a:pt x="0" y="1198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44" name="Freeform 71"/>
          <p:cNvSpPr>
            <a:spLocks/>
          </p:cNvSpPr>
          <p:nvPr/>
        </p:nvSpPr>
        <p:spPr bwMode="auto">
          <a:xfrm>
            <a:off x="2774951" y="1560513"/>
            <a:ext cx="1071563" cy="2120900"/>
          </a:xfrm>
          <a:custGeom>
            <a:avLst/>
            <a:gdLst>
              <a:gd name="T0" fmla="*/ 2147483647 w 675"/>
              <a:gd name="T1" fmla="*/ 2147483647 h 1336"/>
              <a:gd name="T2" fmla="*/ 0 w 675"/>
              <a:gd name="T3" fmla="*/ 2147483647 h 1336"/>
              <a:gd name="T4" fmla="*/ 0 w 675"/>
              <a:gd name="T5" fmla="*/ 0 h 1336"/>
              <a:gd name="T6" fmla="*/ 0 60000 65536"/>
              <a:gd name="T7" fmla="*/ 0 60000 65536"/>
              <a:gd name="T8" fmla="*/ 0 60000 65536"/>
              <a:gd name="T9" fmla="*/ 0 w 675"/>
              <a:gd name="T10" fmla="*/ 0 h 1336"/>
              <a:gd name="T11" fmla="*/ 675 w 675"/>
              <a:gd name="T12" fmla="*/ 1336 h 1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1336">
                <a:moveTo>
                  <a:pt x="675" y="1336"/>
                </a:moveTo>
                <a:lnTo>
                  <a:pt x="0" y="1336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45" name="Freeform 72"/>
          <p:cNvSpPr>
            <a:spLocks/>
          </p:cNvSpPr>
          <p:nvPr/>
        </p:nvSpPr>
        <p:spPr bwMode="auto">
          <a:xfrm>
            <a:off x="2655889" y="1541464"/>
            <a:ext cx="1190625" cy="2319337"/>
          </a:xfrm>
          <a:custGeom>
            <a:avLst/>
            <a:gdLst>
              <a:gd name="T0" fmla="*/ 2147483647 w 750"/>
              <a:gd name="T1" fmla="*/ 2147483647 h 1461"/>
              <a:gd name="T2" fmla="*/ 0 w 750"/>
              <a:gd name="T3" fmla="*/ 2147483647 h 1461"/>
              <a:gd name="T4" fmla="*/ 0 w 750"/>
              <a:gd name="T5" fmla="*/ 0 h 1461"/>
              <a:gd name="T6" fmla="*/ 0 60000 65536"/>
              <a:gd name="T7" fmla="*/ 0 60000 65536"/>
              <a:gd name="T8" fmla="*/ 0 60000 65536"/>
              <a:gd name="T9" fmla="*/ 0 w 750"/>
              <a:gd name="T10" fmla="*/ 0 h 1461"/>
              <a:gd name="T11" fmla="*/ 750 w 750"/>
              <a:gd name="T12" fmla="*/ 1461 h 14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0" h="1461">
                <a:moveTo>
                  <a:pt x="750" y="1461"/>
                </a:moveTo>
                <a:lnTo>
                  <a:pt x="0" y="1461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46" name="Line 73"/>
          <p:cNvSpPr>
            <a:spLocks noChangeShapeType="1"/>
          </p:cNvSpPr>
          <p:nvPr/>
        </p:nvSpPr>
        <p:spPr bwMode="auto">
          <a:xfrm flipH="1">
            <a:off x="2635251" y="4157664"/>
            <a:ext cx="121126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47" name="Oval 74"/>
          <p:cNvSpPr>
            <a:spLocks noChangeArrowheads="1"/>
          </p:cNvSpPr>
          <p:nvPr/>
        </p:nvSpPr>
        <p:spPr bwMode="auto">
          <a:xfrm>
            <a:off x="9113838" y="4919663"/>
            <a:ext cx="80962" cy="80962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48" name="Oval 75"/>
          <p:cNvSpPr>
            <a:spLocks noChangeArrowheads="1"/>
          </p:cNvSpPr>
          <p:nvPr/>
        </p:nvSpPr>
        <p:spPr bwMode="auto">
          <a:xfrm>
            <a:off x="8955088" y="4919663"/>
            <a:ext cx="80962" cy="80962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49" name="Oval 76"/>
          <p:cNvSpPr>
            <a:spLocks noChangeArrowheads="1"/>
          </p:cNvSpPr>
          <p:nvPr/>
        </p:nvSpPr>
        <p:spPr bwMode="auto">
          <a:xfrm>
            <a:off x="9531351" y="4146551"/>
            <a:ext cx="79375" cy="6032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406" name="Oval 77"/>
          <p:cNvSpPr>
            <a:spLocks noChangeArrowheads="1"/>
          </p:cNvSpPr>
          <p:nvPr/>
        </p:nvSpPr>
        <p:spPr bwMode="auto">
          <a:xfrm>
            <a:off x="8777289" y="4940301"/>
            <a:ext cx="79375" cy="6032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+mn-lt"/>
            </a:endParaRPr>
          </a:p>
        </p:txBody>
      </p:sp>
      <p:sp>
        <p:nvSpPr>
          <p:cNvPr id="105551" name="Oval 78"/>
          <p:cNvSpPr>
            <a:spLocks noChangeArrowheads="1"/>
          </p:cNvSpPr>
          <p:nvPr/>
        </p:nvSpPr>
        <p:spPr bwMode="auto">
          <a:xfrm>
            <a:off x="8597901" y="4919663"/>
            <a:ext cx="80963" cy="80962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52" name="Oval 79"/>
          <p:cNvSpPr>
            <a:spLocks noChangeArrowheads="1"/>
          </p:cNvSpPr>
          <p:nvPr/>
        </p:nvSpPr>
        <p:spPr bwMode="auto">
          <a:xfrm>
            <a:off x="5800726" y="4919663"/>
            <a:ext cx="60325" cy="80962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53" name="Oval 80"/>
          <p:cNvSpPr>
            <a:spLocks noChangeArrowheads="1"/>
          </p:cNvSpPr>
          <p:nvPr/>
        </p:nvSpPr>
        <p:spPr bwMode="auto">
          <a:xfrm>
            <a:off x="5681664" y="4919663"/>
            <a:ext cx="79375" cy="80962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54" name="Oval 81"/>
          <p:cNvSpPr>
            <a:spLocks noChangeArrowheads="1"/>
          </p:cNvSpPr>
          <p:nvPr/>
        </p:nvSpPr>
        <p:spPr bwMode="auto">
          <a:xfrm>
            <a:off x="5562601" y="4919663"/>
            <a:ext cx="60325" cy="80962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55" name="Oval 82"/>
          <p:cNvSpPr>
            <a:spLocks noChangeArrowheads="1"/>
          </p:cNvSpPr>
          <p:nvPr/>
        </p:nvSpPr>
        <p:spPr bwMode="auto">
          <a:xfrm>
            <a:off x="5394326" y="4919663"/>
            <a:ext cx="80963" cy="80962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56" name="Oval 83"/>
          <p:cNvSpPr>
            <a:spLocks noChangeArrowheads="1"/>
          </p:cNvSpPr>
          <p:nvPr/>
        </p:nvSpPr>
        <p:spPr bwMode="auto">
          <a:xfrm>
            <a:off x="2565401" y="4127501"/>
            <a:ext cx="80963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57" name="Oval 84"/>
          <p:cNvSpPr>
            <a:spLocks noChangeArrowheads="1"/>
          </p:cNvSpPr>
          <p:nvPr/>
        </p:nvSpPr>
        <p:spPr bwMode="auto">
          <a:xfrm>
            <a:off x="2625726" y="1471614"/>
            <a:ext cx="79375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58" name="Oval 85"/>
          <p:cNvSpPr>
            <a:spLocks noChangeArrowheads="1"/>
          </p:cNvSpPr>
          <p:nvPr/>
        </p:nvSpPr>
        <p:spPr bwMode="auto">
          <a:xfrm>
            <a:off x="2744789" y="1471614"/>
            <a:ext cx="79375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59" name="Oval 86"/>
          <p:cNvSpPr>
            <a:spLocks noChangeArrowheads="1"/>
          </p:cNvSpPr>
          <p:nvPr/>
        </p:nvSpPr>
        <p:spPr bwMode="auto">
          <a:xfrm>
            <a:off x="3200401" y="1471614"/>
            <a:ext cx="80963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60" name="Oval 87"/>
          <p:cNvSpPr>
            <a:spLocks noChangeArrowheads="1"/>
          </p:cNvSpPr>
          <p:nvPr/>
        </p:nvSpPr>
        <p:spPr bwMode="auto">
          <a:xfrm>
            <a:off x="2962276" y="1471614"/>
            <a:ext cx="80963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61" name="Oval 88"/>
          <p:cNvSpPr>
            <a:spLocks noChangeArrowheads="1"/>
          </p:cNvSpPr>
          <p:nvPr/>
        </p:nvSpPr>
        <p:spPr bwMode="auto">
          <a:xfrm>
            <a:off x="2843213" y="1471614"/>
            <a:ext cx="80962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62" name="Oval 89"/>
          <p:cNvSpPr>
            <a:spLocks noChangeArrowheads="1"/>
          </p:cNvSpPr>
          <p:nvPr/>
        </p:nvSpPr>
        <p:spPr bwMode="auto">
          <a:xfrm>
            <a:off x="3300414" y="1471614"/>
            <a:ext cx="79375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63" name="Oval 90"/>
          <p:cNvSpPr>
            <a:spLocks noChangeArrowheads="1"/>
          </p:cNvSpPr>
          <p:nvPr/>
        </p:nvSpPr>
        <p:spPr bwMode="auto">
          <a:xfrm>
            <a:off x="3538539" y="1471614"/>
            <a:ext cx="60325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64" name="Oval 91"/>
          <p:cNvSpPr>
            <a:spLocks noChangeArrowheads="1"/>
          </p:cNvSpPr>
          <p:nvPr/>
        </p:nvSpPr>
        <p:spPr bwMode="auto">
          <a:xfrm>
            <a:off x="3419476" y="1471614"/>
            <a:ext cx="79375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65" name="Oval 92"/>
          <p:cNvSpPr>
            <a:spLocks noChangeArrowheads="1"/>
          </p:cNvSpPr>
          <p:nvPr/>
        </p:nvSpPr>
        <p:spPr bwMode="auto">
          <a:xfrm>
            <a:off x="6018213" y="1471614"/>
            <a:ext cx="80962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66" name="Oval 93"/>
          <p:cNvSpPr>
            <a:spLocks noChangeArrowheads="1"/>
          </p:cNvSpPr>
          <p:nvPr/>
        </p:nvSpPr>
        <p:spPr bwMode="auto">
          <a:xfrm>
            <a:off x="5899151" y="1471614"/>
            <a:ext cx="80963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67" name="Oval 94"/>
          <p:cNvSpPr>
            <a:spLocks noChangeArrowheads="1"/>
          </p:cNvSpPr>
          <p:nvPr/>
        </p:nvSpPr>
        <p:spPr bwMode="auto">
          <a:xfrm>
            <a:off x="6256338" y="1471614"/>
            <a:ext cx="80962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68" name="Oval 95"/>
          <p:cNvSpPr>
            <a:spLocks noChangeArrowheads="1"/>
          </p:cNvSpPr>
          <p:nvPr/>
        </p:nvSpPr>
        <p:spPr bwMode="auto">
          <a:xfrm>
            <a:off x="6454776" y="1471614"/>
            <a:ext cx="80963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69" name="Oval 96"/>
          <p:cNvSpPr>
            <a:spLocks noChangeArrowheads="1"/>
          </p:cNvSpPr>
          <p:nvPr/>
        </p:nvSpPr>
        <p:spPr bwMode="auto">
          <a:xfrm>
            <a:off x="6137276" y="1471614"/>
            <a:ext cx="60325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70" name="Oval 97"/>
          <p:cNvSpPr>
            <a:spLocks noChangeArrowheads="1"/>
          </p:cNvSpPr>
          <p:nvPr/>
        </p:nvSpPr>
        <p:spPr bwMode="auto">
          <a:xfrm>
            <a:off x="6573839" y="1471614"/>
            <a:ext cx="60325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71" name="Oval 98"/>
          <p:cNvSpPr>
            <a:spLocks noChangeArrowheads="1"/>
          </p:cNvSpPr>
          <p:nvPr/>
        </p:nvSpPr>
        <p:spPr bwMode="auto">
          <a:xfrm>
            <a:off x="6811964" y="1471614"/>
            <a:ext cx="60325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72" name="Oval 99"/>
          <p:cNvSpPr>
            <a:spLocks noChangeArrowheads="1"/>
          </p:cNvSpPr>
          <p:nvPr/>
        </p:nvSpPr>
        <p:spPr bwMode="auto">
          <a:xfrm>
            <a:off x="6692901" y="1471614"/>
            <a:ext cx="80963" cy="79375"/>
          </a:xfrm>
          <a:prstGeom prst="ellips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573" name="Rectangle 100"/>
          <p:cNvSpPr>
            <a:spLocks noChangeArrowheads="1"/>
          </p:cNvSpPr>
          <p:nvPr/>
        </p:nvSpPr>
        <p:spPr bwMode="auto">
          <a:xfrm>
            <a:off x="2317750" y="4017963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74" name="Rectangle 101"/>
          <p:cNvSpPr>
            <a:spLocks noChangeArrowheads="1"/>
          </p:cNvSpPr>
          <p:nvPr/>
        </p:nvSpPr>
        <p:spPr bwMode="auto">
          <a:xfrm>
            <a:off x="3190875" y="1104900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75" name="Rectangle 102"/>
          <p:cNvSpPr>
            <a:spLocks noChangeArrowheads="1"/>
          </p:cNvSpPr>
          <p:nvPr/>
        </p:nvSpPr>
        <p:spPr bwMode="auto">
          <a:xfrm>
            <a:off x="2595563" y="1104900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432" name="Rectangle 103"/>
          <p:cNvSpPr>
            <a:spLocks noChangeArrowheads="1"/>
          </p:cNvSpPr>
          <p:nvPr/>
        </p:nvSpPr>
        <p:spPr bwMode="auto">
          <a:xfrm>
            <a:off x="9124950" y="49704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de-DE" sz="1900">
                <a:solidFill>
                  <a:srgbClr val="000000"/>
                </a:solidFill>
                <a:latin typeface="+mn-lt"/>
              </a:rPr>
              <a:t>s</a:t>
            </a:r>
            <a:endParaRPr lang="de-DE" sz="2400">
              <a:latin typeface="+mn-lt"/>
            </a:endParaRPr>
          </a:p>
        </p:txBody>
      </p:sp>
      <p:sp>
        <p:nvSpPr>
          <p:cNvPr id="105577" name="Rectangle 104"/>
          <p:cNvSpPr>
            <a:spLocks noChangeArrowheads="1"/>
          </p:cNvSpPr>
          <p:nvPr/>
        </p:nvSpPr>
        <p:spPr bwMode="auto">
          <a:xfrm>
            <a:off x="3309938" y="118427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78" name="Rectangle 105"/>
          <p:cNvSpPr>
            <a:spLocks noChangeArrowheads="1"/>
          </p:cNvSpPr>
          <p:nvPr/>
        </p:nvSpPr>
        <p:spPr bwMode="auto">
          <a:xfrm>
            <a:off x="3648075" y="118427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79" name="Rectangle 106"/>
          <p:cNvSpPr>
            <a:spLocks noChangeArrowheads="1"/>
          </p:cNvSpPr>
          <p:nvPr/>
        </p:nvSpPr>
        <p:spPr bwMode="auto">
          <a:xfrm>
            <a:off x="6505575" y="1203325"/>
            <a:ext cx="149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 4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80" name="Rectangle 107"/>
          <p:cNvSpPr>
            <a:spLocks noChangeArrowheads="1"/>
          </p:cNvSpPr>
          <p:nvPr/>
        </p:nvSpPr>
        <p:spPr bwMode="auto">
          <a:xfrm>
            <a:off x="6961188" y="118427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81" name="Rectangle 108"/>
          <p:cNvSpPr>
            <a:spLocks noChangeArrowheads="1"/>
          </p:cNvSpPr>
          <p:nvPr/>
        </p:nvSpPr>
        <p:spPr bwMode="auto">
          <a:xfrm>
            <a:off x="3529013" y="1104900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82" name="Rectangle 109"/>
          <p:cNvSpPr>
            <a:spLocks noChangeArrowheads="1"/>
          </p:cNvSpPr>
          <p:nvPr/>
        </p:nvSpPr>
        <p:spPr bwMode="auto">
          <a:xfrm>
            <a:off x="6823075" y="1104900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83" name="Rectangle 110"/>
          <p:cNvSpPr>
            <a:spLocks noChangeArrowheads="1"/>
          </p:cNvSpPr>
          <p:nvPr/>
        </p:nvSpPr>
        <p:spPr bwMode="auto">
          <a:xfrm>
            <a:off x="6426200" y="1104900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84" name="Rectangle 111"/>
          <p:cNvSpPr>
            <a:spLocks noChangeArrowheads="1"/>
          </p:cNvSpPr>
          <p:nvPr/>
        </p:nvSpPr>
        <p:spPr bwMode="auto">
          <a:xfrm>
            <a:off x="2933700" y="1104900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85" name="Rectangle 112"/>
          <p:cNvSpPr>
            <a:spLocks noChangeArrowheads="1"/>
          </p:cNvSpPr>
          <p:nvPr/>
        </p:nvSpPr>
        <p:spPr bwMode="auto">
          <a:xfrm>
            <a:off x="5792788" y="1104900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86" name="Rectangle 113"/>
          <p:cNvSpPr>
            <a:spLocks noChangeArrowheads="1"/>
          </p:cNvSpPr>
          <p:nvPr/>
        </p:nvSpPr>
        <p:spPr bwMode="auto">
          <a:xfrm>
            <a:off x="6189663" y="1104900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443" name="Rectangle 114"/>
          <p:cNvSpPr>
            <a:spLocks noChangeArrowheads="1"/>
          </p:cNvSpPr>
          <p:nvPr/>
        </p:nvSpPr>
        <p:spPr bwMode="auto">
          <a:xfrm>
            <a:off x="8945563" y="49704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de-DE" sz="1900">
                <a:solidFill>
                  <a:srgbClr val="000000"/>
                </a:solidFill>
                <a:latin typeface="+mn-lt"/>
              </a:rPr>
              <a:t>s</a:t>
            </a:r>
            <a:endParaRPr lang="de-DE" sz="2400">
              <a:latin typeface="+mn-lt"/>
            </a:endParaRPr>
          </a:p>
        </p:txBody>
      </p:sp>
      <p:sp>
        <p:nvSpPr>
          <p:cNvPr id="99444" name="Rectangle 115"/>
          <p:cNvSpPr>
            <a:spLocks noChangeArrowheads="1"/>
          </p:cNvSpPr>
          <p:nvPr/>
        </p:nvSpPr>
        <p:spPr bwMode="auto">
          <a:xfrm>
            <a:off x="8767763" y="49704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de-DE" sz="1900">
                <a:solidFill>
                  <a:srgbClr val="000000"/>
                </a:solidFill>
                <a:latin typeface="+mn-lt"/>
              </a:rPr>
              <a:t>s</a:t>
            </a:r>
            <a:endParaRPr lang="de-DE" sz="2400">
              <a:latin typeface="+mn-lt"/>
            </a:endParaRPr>
          </a:p>
        </p:txBody>
      </p:sp>
      <p:sp>
        <p:nvSpPr>
          <p:cNvPr id="99445" name="Rectangle 116"/>
          <p:cNvSpPr>
            <a:spLocks noChangeArrowheads="1"/>
          </p:cNvSpPr>
          <p:nvPr/>
        </p:nvSpPr>
        <p:spPr bwMode="auto">
          <a:xfrm>
            <a:off x="8588375" y="49704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de-DE" sz="1900">
                <a:solidFill>
                  <a:srgbClr val="000000"/>
                </a:solidFill>
                <a:latin typeface="+mn-lt"/>
              </a:rPr>
              <a:t>s</a:t>
            </a:r>
            <a:endParaRPr lang="de-DE" sz="2400">
              <a:latin typeface="+mn-lt"/>
            </a:endParaRPr>
          </a:p>
        </p:txBody>
      </p:sp>
      <p:sp>
        <p:nvSpPr>
          <p:cNvPr id="105590" name="Rectangle 117"/>
          <p:cNvSpPr>
            <a:spLocks noChangeArrowheads="1"/>
          </p:cNvSpPr>
          <p:nvPr/>
        </p:nvSpPr>
        <p:spPr bwMode="auto">
          <a:xfrm>
            <a:off x="5824538" y="49704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91" name="Rectangle 118"/>
          <p:cNvSpPr>
            <a:spLocks noChangeArrowheads="1"/>
          </p:cNvSpPr>
          <p:nvPr/>
        </p:nvSpPr>
        <p:spPr bwMode="auto">
          <a:xfrm>
            <a:off x="5672138" y="49704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92" name="Rectangle 119"/>
          <p:cNvSpPr>
            <a:spLocks noChangeArrowheads="1"/>
          </p:cNvSpPr>
          <p:nvPr/>
        </p:nvSpPr>
        <p:spPr bwMode="auto">
          <a:xfrm>
            <a:off x="5553075" y="49704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93" name="Rectangle 120"/>
          <p:cNvSpPr>
            <a:spLocks noChangeArrowheads="1"/>
          </p:cNvSpPr>
          <p:nvPr/>
        </p:nvSpPr>
        <p:spPr bwMode="auto">
          <a:xfrm>
            <a:off x="5373688" y="4970463"/>
            <a:ext cx="1218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94" name="Rectangle 121"/>
          <p:cNvSpPr>
            <a:spLocks noChangeArrowheads="1"/>
          </p:cNvSpPr>
          <p:nvPr/>
        </p:nvSpPr>
        <p:spPr bwMode="auto">
          <a:xfrm>
            <a:off x="2714625" y="118427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95" name="Rectangle 122"/>
          <p:cNvSpPr>
            <a:spLocks noChangeArrowheads="1"/>
          </p:cNvSpPr>
          <p:nvPr/>
        </p:nvSpPr>
        <p:spPr bwMode="auto">
          <a:xfrm>
            <a:off x="3052763" y="118427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96" name="Rectangle 123"/>
          <p:cNvSpPr>
            <a:spLocks noChangeArrowheads="1"/>
          </p:cNvSpPr>
          <p:nvPr/>
        </p:nvSpPr>
        <p:spPr bwMode="auto">
          <a:xfrm>
            <a:off x="5891213" y="1184275"/>
            <a:ext cx="149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 4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97" name="Rectangle 124"/>
          <p:cNvSpPr>
            <a:spLocks noChangeArrowheads="1"/>
          </p:cNvSpPr>
          <p:nvPr/>
        </p:nvSpPr>
        <p:spPr bwMode="auto">
          <a:xfrm>
            <a:off x="6262688" y="1211263"/>
            <a:ext cx="149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 7</a:t>
            </a:r>
          </a:p>
        </p:txBody>
      </p:sp>
      <p:sp>
        <p:nvSpPr>
          <p:cNvPr id="105598" name="Rectangle 125"/>
          <p:cNvSpPr>
            <a:spLocks noChangeArrowheads="1"/>
          </p:cNvSpPr>
          <p:nvPr/>
        </p:nvSpPr>
        <p:spPr bwMode="auto">
          <a:xfrm>
            <a:off x="5473700" y="508952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599" name="Rectangle 126"/>
          <p:cNvSpPr>
            <a:spLocks noChangeArrowheads="1"/>
          </p:cNvSpPr>
          <p:nvPr/>
        </p:nvSpPr>
        <p:spPr bwMode="auto">
          <a:xfrm>
            <a:off x="5611813" y="508952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600" name="Rectangle 127"/>
          <p:cNvSpPr>
            <a:spLocks noChangeArrowheads="1"/>
          </p:cNvSpPr>
          <p:nvPr/>
        </p:nvSpPr>
        <p:spPr bwMode="auto">
          <a:xfrm>
            <a:off x="5751513" y="508952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601" name="Rectangle 128"/>
          <p:cNvSpPr>
            <a:spLocks noChangeArrowheads="1"/>
          </p:cNvSpPr>
          <p:nvPr/>
        </p:nvSpPr>
        <p:spPr bwMode="auto">
          <a:xfrm>
            <a:off x="5903913" y="508952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4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99458" name="Rectangle 129"/>
          <p:cNvSpPr>
            <a:spLocks noChangeArrowheads="1"/>
          </p:cNvSpPr>
          <p:nvPr/>
        </p:nvSpPr>
        <p:spPr bwMode="auto">
          <a:xfrm>
            <a:off x="8667750" y="510857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de-DE" sz="1400">
                <a:solidFill>
                  <a:srgbClr val="000000"/>
                </a:solidFill>
                <a:latin typeface="+mn-lt"/>
              </a:rPr>
              <a:t>4</a:t>
            </a:r>
            <a:endParaRPr lang="de-DE" sz="2400">
              <a:latin typeface="+mn-lt"/>
            </a:endParaRPr>
          </a:p>
        </p:txBody>
      </p:sp>
      <p:sp>
        <p:nvSpPr>
          <p:cNvPr id="99459" name="Rectangle 130"/>
          <p:cNvSpPr>
            <a:spLocks noChangeArrowheads="1"/>
          </p:cNvSpPr>
          <p:nvPr/>
        </p:nvSpPr>
        <p:spPr bwMode="auto">
          <a:xfrm>
            <a:off x="8866188" y="508952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de-DE" sz="1400">
                <a:solidFill>
                  <a:srgbClr val="000000"/>
                </a:solidFill>
                <a:latin typeface="+mn-lt"/>
              </a:rPr>
              <a:t>5</a:t>
            </a:r>
            <a:endParaRPr lang="de-DE" sz="2400">
              <a:latin typeface="+mn-lt"/>
            </a:endParaRPr>
          </a:p>
        </p:txBody>
      </p:sp>
      <p:sp>
        <p:nvSpPr>
          <p:cNvPr id="99460" name="Rectangle 131"/>
          <p:cNvSpPr>
            <a:spLocks noChangeArrowheads="1"/>
          </p:cNvSpPr>
          <p:nvPr/>
        </p:nvSpPr>
        <p:spPr bwMode="auto">
          <a:xfrm>
            <a:off x="9045575" y="510857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de-DE" sz="1400" dirty="0">
                <a:solidFill>
                  <a:srgbClr val="000000"/>
                </a:solidFill>
                <a:latin typeface="+mn-lt"/>
              </a:rPr>
              <a:t>6</a:t>
            </a:r>
            <a:endParaRPr lang="de-DE" sz="2400" dirty="0">
              <a:latin typeface="+mn-lt"/>
            </a:endParaRPr>
          </a:p>
        </p:txBody>
      </p:sp>
      <p:sp>
        <p:nvSpPr>
          <p:cNvPr id="99461" name="Rectangle 132"/>
          <p:cNvSpPr>
            <a:spLocks noChangeArrowheads="1"/>
          </p:cNvSpPr>
          <p:nvPr/>
        </p:nvSpPr>
        <p:spPr bwMode="auto">
          <a:xfrm>
            <a:off x="9204325" y="510857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defRPr/>
            </a:pPr>
            <a:r>
              <a:rPr lang="de-DE" sz="1400">
                <a:solidFill>
                  <a:srgbClr val="000000"/>
                </a:solidFill>
                <a:latin typeface="+mn-lt"/>
              </a:rPr>
              <a:t>7</a:t>
            </a:r>
            <a:endParaRPr lang="de-DE" sz="2400">
              <a:latin typeface="+mn-lt"/>
            </a:endParaRPr>
          </a:p>
        </p:txBody>
      </p:sp>
      <p:sp>
        <p:nvSpPr>
          <p:cNvPr id="105606" name="Rectangle 133"/>
          <p:cNvSpPr>
            <a:spLocks noChangeArrowheads="1"/>
          </p:cNvSpPr>
          <p:nvPr/>
        </p:nvSpPr>
        <p:spPr bwMode="auto">
          <a:xfrm>
            <a:off x="2854325" y="1123950"/>
            <a:ext cx="817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607" name="Rectangle 134"/>
          <p:cNvSpPr>
            <a:spLocks noChangeArrowheads="1"/>
          </p:cNvSpPr>
          <p:nvPr/>
        </p:nvSpPr>
        <p:spPr bwMode="auto">
          <a:xfrm>
            <a:off x="3409950" y="1123950"/>
            <a:ext cx="817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608" name="Rectangle 135"/>
          <p:cNvSpPr>
            <a:spLocks noChangeArrowheads="1"/>
          </p:cNvSpPr>
          <p:nvPr/>
        </p:nvSpPr>
        <p:spPr bwMode="auto">
          <a:xfrm>
            <a:off x="6049963" y="1104900"/>
            <a:ext cx="817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609" name="Rectangle 136"/>
          <p:cNvSpPr>
            <a:spLocks noChangeArrowheads="1"/>
          </p:cNvSpPr>
          <p:nvPr/>
        </p:nvSpPr>
        <p:spPr bwMode="auto">
          <a:xfrm>
            <a:off x="6683375" y="1123950"/>
            <a:ext cx="817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610" name="Rectangle 137"/>
          <p:cNvSpPr>
            <a:spLocks noChangeArrowheads="1"/>
          </p:cNvSpPr>
          <p:nvPr/>
        </p:nvSpPr>
        <p:spPr bwMode="auto">
          <a:xfrm>
            <a:off x="9680575" y="3978275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sz="1900">
                <a:solidFill>
                  <a:srgbClr val="000000"/>
                </a:solidFill>
                <a:latin typeface="Arial" pitchFamily="34" charset="0"/>
              </a:rPr>
              <a:t>ü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105611" name="Text Box 138"/>
          <p:cNvSpPr txBox="1">
            <a:spLocks noChangeArrowheads="1"/>
          </p:cNvSpPr>
          <p:nvPr/>
        </p:nvSpPr>
        <p:spPr bwMode="auto">
          <a:xfrm>
            <a:off x="2514600" y="5562600"/>
            <a:ext cx="7531100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2200">
                <a:latin typeface="Arial" pitchFamily="34" charset="0"/>
              </a:rPr>
              <a:t>Kaskadierung zweier 4-Bit Carry-lookahead-Addierer zur Addition von 8-Bit-Zahlen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84160" y="148680"/>
              <a:ext cx="4259160" cy="4827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4800" y="139320"/>
                <a:ext cx="4277880" cy="484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Subtraktion</a:t>
            </a:r>
          </a:p>
        </p:txBody>
      </p:sp>
      <p:sp>
        <p:nvSpPr>
          <p:cNvPr id="106499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Addition und Subtraktion</a:t>
            </a:r>
          </a:p>
        </p:txBody>
      </p:sp>
      <p:sp>
        <p:nvSpPr>
          <p:cNvPr id="10650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Subtraktion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Subtraktion durch Addition des </a:t>
            </a:r>
            <a:r>
              <a:rPr lang="de-DE" b="1" smtClean="0"/>
              <a:t>Zweierkomplements</a:t>
            </a:r>
            <a:r>
              <a:rPr lang="de-DE" smtClean="0"/>
              <a:t>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Zweierkomplement: bit-weise Komplementierung der Zahl und anschließende Addition von 1 </a:t>
            </a:r>
          </a:p>
          <a:p>
            <a:pPr eaLnBrk="1" hangingPunct="1"/>
            <a:endParaRPr lang="fr-FR" smtClean="0"/>
          </a:p>
          <a:p>
            <a:pPr eaLnBrk="1" hangingPunct="1">
              <a:buFontTx/>
              <a:buNone/>
            </a:pPr>
            <a:r>
              <a:rPr lang="fr-FR" smtClean="0"/>
              <a:t>                </a:t>
            </a:r>
            <a:r>
              <a:rPr lang="fr-FR" i="1" smtClean="0">
                <a:latin typeface="Times New Roman" pitchFamily="18" charset="0"/>
                <a:cs typeface="Times New Roman" pitchFamily="18" charset="0"/>
              </a:rPr>
              <a:t>X  -  Y	=   X  + 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</a:t>
            </a:r>
            <a:r>
              <a:rPr lang="fr-FR" i="1" smtClean="0">
                <a:latin typeface="Times New Roman" pitchFamily="18" charset="0"/>
                <a:cs typeface="Times New Roman" pitchFamily="18" charset="0"/>
              </a:rPr>
              <a:t>Y + 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fr-FR" i="1" smtClean="0">
                <a:latin typeface="Times New Roman" pitchFamily="18" charset="0"/>
                <a:cs typeface="Times New Roman" pitchFamily="18" charset="0"/>
              </a:rPr>
              <a:t>   =  X +</a:t>
            </a:r>
            <a:r>
              <a:rPr lang="fr-FR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</a:t>
            </a:r>
            <a:r>
              <a:rPr lang="fr-FR" i="1" smtClean="0">
                <a:latin typeface="Times New Roman" pitchFamily="18" charset="0"/>
                <a:cs typeface="Times New Roman" pitchFamily="18" charset="0"/>
              </a:rPr>
              <a:t>Y +  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mtClean="0"/>
              <a:t> </a:t>
            </a:r>
          </a:p>
          <a:p>
            <a:pPr eaLnBrk="1" hangingPunct="1">
              <a:buFontTx/>
              <a:buNone/>
            </a:pPr>
            <a:endParaRPr lang="de-DE" smtClean="0"/>
          </a:p>
          <a:p>
            <a:pPr eaLnBrk="1" hangingPunct="1"/>
            <a:r>
              <a:rPr lang="de-DE" smtClean="0"/>
              <a:t>Man beachte:	</a:t>
            </a:r>
          </a:p>
          <a:p>
            <a:pPr lvl="1" eaLnBrk="1" hangingPunct="1"/>
            <a:r>
              <a:rPr lang="de-DE" smtClean="0"/>
              <a:t>Beide Eingabezahlen sind in der Zweierkomplement-Form gegeben. </a:t>
            </a:r>
          </a:p>
          <a:p>
            <a:pPr lvl="1" eaLnBrk="1" hangingPunct="1"/>
            <a:r>
              <a:rPr lang="de-DE" smtClean="0"/>
              <a:t>Am Ausgang entsteht wieder eine Zahl in Zweierkomplement-Form </a:t>
            </a:r>
          </a:p>
          <a:p>
            <a:pPr eaLnBrk="1" hangingPunct="1"/>
            <a:endParaRPr lang="en-US" smtClean="0"/>
          </a:p>
        </p:txBody>
      </p:sp>
      <p:sp>
        <p:nvSpPr>
          <p:cNvPr id="1075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89080" y="1542600"/>
              <a:ext cx="3785400" cy="158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9720" y="1533240"/>
                <a:ext cx="3804120" cy="17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Subtraktion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Die beiden Additionen können mit einem Addierer vorgenommen werden, indem man den Übertragseingang ausnutzt. </a:t>
            </a:r>
          </a:p>
          <a:p>
            <a:pPr eaLnBrk="1" hangingPunct="1"/>
            <a:endParaRPr lang="en-US" smtClean="0"/>
          </a:p>
        </p:txBody>
      </p:sp>
      <p:sp>
        <p:nvSpPr>
          <p:cNvPr id="1085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pSp>
        <p:nvGrpSpPr>
          <p:cNvPr id="108549" name="Group 4"/>
          <p:cNvGrpSpPr>
            <a:grpSpLocks/>
          </p:cNvGrpSpPr>
          <p:nvPr/>
        </p:nvGrpSpPr>
        <p:grpSpPr bwMode="auto">
          <a:xfrm>
            <a:off x="3517900" y="2349500"/>
            <a:ext cx="4436912" cy="3112786"/>
            <a:chOff x="1245" y="1423"/>
            <a:chExt cx="3088" cy="2167"/>
          </a:xfrm>
        </p:grpSpPr>
        <p:sp>
          <p:nvSpPr>
            <p:cNvPr id="108551" name="Rectangle 5"/>
            <p:cNvSpPr>
              <a:spLocks noChangeArrowheads="1"/>
            </p:cNvSpPr>
            <p:nvPr/>
          </p:nvSpPr>
          <p:spPr bwMode="auto">
            <a:xfrm>
              <a:off x="1982" y="2775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7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52" name="Oval 6"/>
            <p:cNvSpPr>
              <a:spLocks noChangeArrowheads="1"/>
            </p:cNvSpPr>
            <p:nvPr/>
          </p:nvSpPr>
          <p:spPr bwMode="auto">
            <a:xfrm>
              <a:off x="2142" y="2820"/>
              <a:ext cx="77" cy="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553" name="Group 7"/>
            <p:cNvGrpSpPr>
              <a:grpSpLocks/>
            </p:cNvGrpSpPr>
            <p:nvPr/>
          </p:nvGrpSpPr>
          <p:grpSpPr bwMode="auto">
            <a:xfrm>
              <a:off x="2562" y="1423"/>
              <a:ext cx="866" cy="1854"/>
              <a:chOff x="2562" y="1423"/>
              <a:chExt cx="866" cy="1854"/>
            </a:xfrm>
          </p:grpSpPr>
          <p:sp>
            <p:nvSpPr>
              <p:cNvPr id="108617" name="Rectangle 8"/>
              <p:cNvSpPr>
                <a:spLocks noChangeArrowheads="1"/>
              </p:cNvSpPr>
              <p:nvPr/>
            </p:nvSpPr>
            <p:spPr bwMode="auto">
              <a:xfrm>
                <a:off x="2562" y="1423"/>
                <a:ext cx="856" cy="1854"/>
              </a:xfrm>
              <a:prstGeom prst="rect">
                <a:avLst/>
              </a:prstGeom>
              <a:noFill/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18" name="Rectangle 9"/>
              <p:cNvSpPr>
                <a:spLocks noChangeArrowheads="1"/>
              </p:cNvSpPr>
              <p:nvPr/>
            </p:nvSpPr>
            <p:spPr bwMode="auto">
              <a:xfrm>
                <a:off x="2893" y="1442"/>
                <a:ext cx="10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  <a:sym typeface="Symbol" pitchFamily="18" charset="2"/>
                  </a:rPr>
                  <a:t></a:t>
                </a:r>
              </a:p>
            </p:txBody>
          </p:sp>
          <p:sp>
            <p:nvSpPr>
              <p:cNvPr id="108619" name="Rectangle 10"/>
              <p:cNvSpPr>
                <a:spLocks noChangeArrowheads="1"/>
              </p:cNvSpPr>
              <p:nvPr/>
            </p:nvSpPr>
            <p:spPr bwMode="auto">
              <a:xfrm>
                <a:off x="2612" y="2315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20" name="Rectangle 11"/>
              <p:cNvSpPr>
                <a:spLocks noChangeArrowheads="1"/>
              </p:cNvSpPr>
              <p:nvPr/>
            </p:nvSpPr>
            <p:spPr bwMode="auto">
              <a:xfrm>
                <a:off x="2612" y="2499"/>
                <a:ext cx="9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21" name="Rectangle 12"/>
              <p:cNvSpPr>
                <a:spLocks noChangeArrowheads="1"/>
              </p:cNvSpPr>
              <p:nvPr/>
            </p:nvSpPr>
            <p:spPr bwMode="auto">
              <a:xfrm>
                <a:off x="2612" y="2667"/>
                <a:ext cx="9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22" name="Rectangle 13"/>
              <p:cNvSpPr>
                <a:spLocks noChangeArrowheads="1"/>
              </p:cNvSpPr>
              <p:nvPr/>
            </p:nvSpPr>
            <p:spPr bwMode="auto">
              <a:xfrm>
                <a:off x="2612" y="2835"/>
                <a:ext cx="9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23" name="Rectangle 14"/>
              <p:cNvSpPr>
                <a:spLocks noChangeArrowheads="1"/>
              </p:cNvSpPr>
              <p:nvPr/>
            </p:nvSpPr>
            <p:spPr bwMode="auto">
              <a:xfrm>
                <a:off x="2612" y="1580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24" name="Rectangle 15"/>
              <p:cNvSpPr>
                <a:spLocks noChangeArrowheads="1"/>
              </p:cNvSpPr>
              <p:nvPr/>
            </p:nvSpPr>
            <p:spPr bwMode="auto">
              <a:xfrm>
                <a:off x="2612" y="1749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25" name="Rectangle 16"/>
              <p:cNvSpPr>
                <a:spLocks noChangeArrowheads="1"/>
              </p:cNvSpPr>
              <p:nvPr/>
            </p:nvSpPr>
            <p:spPr bwMode="auto">
              <a:xfrm>
                <a:off x="2612" y="1932"/>
                <a:ext cx="9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26" name="Rectangle 17"/>
              <p:cNvSpPr>
                <a:spLocks noChangeArrowheads="1"/>
              </p:cNvSpPr>
              <p:nvPr/>
            </p:nvSpPr>
            <p:spPr bwMode="auto">
              <a:xfrm>
                <a:off x="2612" y="2103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27" name="Rectangle 18"/>
              <p:cNvSpPr>
                <a:spLocks noChangeArrowheads="1"/>
              </p:cNvSpPr>
              <p:nvPr/>
            </p:nvSpPr>
            <p:spPr bwMode="auto">
              <a:xfrm>
                <a:off x="2588" y="3051"/>
                <a:ext cx="12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C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28" name="Rectangle 19"/>
              <p:cNvSpPr>
                <a:spLocks noChangeArrowheads="1"/>
              </p:cNvSpPr>
              <p:nvPr/>
            </p:nvSpPr>
            <p:spPr bwMode="auto">
              <a:xfrm>
                <a:off x="2714" y="3051"/>
                <a:ext cx="4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I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29" name="Rectangle 20"/>
              <p:cNvSpPr>
                <a:spLocks noChangeArrowheads="1"/>
              </p:cNvSpPr>
              <p:nvPr/>
            </p:nvSpPr>
            <p:spPr bwMode="auto">
              <a:xfrm>
                <a:off x="3154" y="3051"/>
                <a:ext cx="12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C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30" name="Rectangle 21"/>
              <p:cNvSpPr>
                <a:spLocks noChangeArrowheads="1"/>
              </p:cNvSpPr>
              <p:nvPr/>
            </p:nvSpPr>
            <p:spPr bwMode="auto">
              <a:xfrm>
                <a:off x="3296" y="3051"/>
                <a:ext cx="13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31" name="Rectangle 22"/>
              <p:cNvSpPr>
                <a:spLocks noChangeArrowheads="1"/>
              </p:cNvSpPr>
              <p:nvPr/>
            </p:nvSpPr>
            <p:spPr bwMode="auto">
              <a:xfrm>
                <a:off x="3299" y="1932"/>
                <a:ext cx="9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32" name="Rectangle 23"/>
              <p:cNvSpPr>
                <a:spLocks noChangeArrowheads="1"/>
              </p:cNvSpPr>
              <p:nvPr/>
            </p:nvSpPr>
            <p:spPr bwMode="auto">
              <a:xfrm>
                <a:off x="3299" y="2103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33" name="Rectangle 24"/>
              <p:cNvSpPr>
                <a:spLocks noChangeArrowheads="1"/>
              </p:cNvSpPr>
              <p:nvPr/>
            </p:nvSpPr>
            <p:spPr bwMode="auto">
              <a:xfrm>
                <a:off x="3299" y="2271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34" name="Rectangle 25"/>
              <p:cNvSpPr>
                <a:spLocks noChangeArrowheads="1"/>
              </p:cNvSpPr>
              <p:nvPr/>
            </p:nvSpPr>
            <p:spPr bwMode="auto">
              <a:xfrm>
                <a:off x="3299" y="2453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35" name="Freeform 26"/>
              <p:cNvSpPr>
                <a:spLocks/>
              </p:cNvSpPr>
              <p:nvPr/>
            </p:nvSpPr>
            <p:spPr bwMode="auto">
              <a:xfrm>
                <a:off x="3158" y="1975"/>
                <a:ext cx="91" cy="612"/>
              </a:xfrm>
              <a:custGeom>
                <a:avLst/>
                <a:gdLst>
                  <a:gd name="T0" fmla="*/ 91 w 91"/>
                  <a:gd name="T1" fmla="*/ 612 h 612"/>
                  <a:gd name="T2" fmla="*/ 45 w 91"/>
                  <a:gd name="T3" fmla="*/ 551 h 612"/>
                  <a:gd name="T4" fmla="*/ 45 w 91"/>
                  <a:gd name="T5" fmla="*/ 367 h 612"/>
                  <a:gd name="T6" fmla="*/ 0 w 91"/>
                  <a:gd name="T7" fmla="*/ 306 h 612"/>
                  <a:gd name="T8" fmla="*/ 45 w 91"/>
                  <a:gd name="T9" fmla="*/ 245 h 612"/>
                  <a:gd name="T10" fmla="*/ 45 w 91"/>
                  <a:gd name="T11" fmla="*/ 61 h 612"/>
                  <a:gd name="T12" fmla="*/ 91 w 91"/>
                  <a:gd name="T13" fmla="*/ 0 h 6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612"/>
                  <a:gd name="T23" fmla="*/ 91 w 91"/>
                  <a:gd name="T24" fmla="*/ 612 h 6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612">
                    <a:moveTo>
                      <a:pt x="91" y="612"/>
                    </a:moveTo>
                    <a:lnTo>
                      <a:pt x="45" y="551"/>
                    </a:lnTo>
                    <a:lnTo>
                      <a:pt x="45" y="367"/>
                    </a:lnTo>
                    <a:lnTo>
                      <a:pt x="0" y="306"/>
                    </a:lnTo>
                    <a:lnTo>
                      <a:pt x="45" y="245"/>
                    </a:lnTo>
                    <a:lnTo>
                      <a:pt x="45" y="61"/>
                    </a:lnTo>
                    <a:lnTo>
                      <a:pt x="91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36" name="Freeform 27"/>
              <p:cNvSpPr>
                <a:spLocks/>
              </p:cNvSpPr>
              <p:nvPr/>
            </p:nvSpPr>
            <p:spPr bwMode="auto">
              <a:xfrm>
                <a:off x="2730" y="2373"/>
                <a:ext cx="92" cy="612"/>
              </a:xfrm>
              <a:custGeom>
                <a:avLst/>
                <a:gdLst>
                  <a:gd name="T0" fmla="*/ 0 w 92"/>
                  <a:gd name="T1" fmla="*/ 0 h 612"/>
                  <a:gd name="T2" fmla="*/ 46 w 92"/>
                  <a:gd name="T3" fmla="*/ 61 h 612"/>
                  <a:gd name="T4" fmla="*/ 46 w 92"/>
                  <a:gd name="T5" fmla="*/ 245 h 612"/>
                  <a:gd name="T6" fmla="*/ 92 w 92"/>
                  <a:gd name="T7" fmla="*/ 306 h 612"/>
                  <a:gd name="T8" fmla="*/ 46 w 92"/>
                  <a:gd name="T9" fmla="*/ 367 h 612"/>
                  <a:gd name="T10" fmla="*/ 46 w 92"/>
                  <a:gd name="T11" fmla="*/ 551 h 612"/>
                  <a:gd name="T12" fmla="*/ 0 w 92"/>
                  <a:gd name="T13" fmla="*/ 612 h 6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612"/>
                  <a:gd name="T23" fmla="*/ 92 w 92"/>
                  <a:gd name="T24" fmla="*/ 612 h 6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612">
                    <a:moveTo>
                      <a:pt x="0" y="0"/>
                    </a:moveTo>
                    <a:lnTo>
                      <a:pt x="46" y="61"/>
                    </a:lnTo>
                    <a:lnTo>
                      <a:pt x="46" y="245"/>
                    </a:lnTo>
                    <a:lnTo>
                      <a:pt x="92" y="306"/>
                    </a:lnTo>
                    <a:lnTo>
                      <a:pt x="46" y="367"/>
                    </a:lnTo>
                    <a:lnTo>
                      <a:pt x="46" y="551"/>
                    </a:lnTo>
                    <a:lnTo>
                      <a:pt x="0" y="61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37" name="Freeform 28"/>
              <p:cNvSpPr>
                <a:spLocks/>
              </p:cNvSpPr>
              <p:nvPr/>
            </p:nvSpPr>
            <p:spPr bwMode="auto">
              <a:xfrm>
                <a:off x="2730" y="1623"/>
                <a:ext cx="92" cy="612"/>
              </a:xfrm>
              <a:custGeom>
                <a:avLst/>
                <a:gdLst>
                  <a:gd name="T0" fmla="*/ 0 w 92"/>
                  <a:gd name="T1" fmla="*/ 0 h 612"/>
                  <a:gd name="T2" fmla="*/ 46 w 92"/>
                  <a:gd name="T3" fmla="*/ 61 h 612"/>
                  <a:gd name="T4" fmla="*/ 46 w 92"/>
                  <a:gd name="T5" fmla="*/ 245 h 612"/>
                  <a:gd name="T6" fmla="*/ 92 w 92"/>
                  <a:gd name="T7" fmla="*/ 306 h 612"/>
                  <a:gd name="T8" fmla="*/ 46 w 92"/>
                  <a:gd name="T9" fmla="*/ 367 h 612"/>
                  <a:gd name="T10" fmla="*/ 46 w 92"/>
                  <a:gd name="T11" fmla="*/ 551 h 612"/>
                  <a:gd name="T12" fmla="*/ 0 w 92"/>
                  <a:gd name="T13" fmla="*/ 612 h 6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612"/>
                  <a:gd name="T23" fmla="*/ 92 w 92"/>
                  <a:gd name="T24" fmla="*/ 612 h 6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612">
                    <a:moveTo>
                      <a:pt x="0" y="0"/>
                    </a:moveTo>
                    <a:lnTo>
                      <a:pt x="46" y="61"/>
                    </a:lnTo>
                    <a:lnTo>
                      <a:pt x="46" y="245"/>
                    </a:lnTo>
                    <a:lnTo>
                      <a:pt x="92" y="306"/>
                    </a:lnTo>
                    <a:lnTo>
                      <a:pt x="46" y="367"/>
                    </a:lnTo>
                    <a:lnTo>
                      <a:pt x="46" y="551"/>
                    </a:lnTo>
                    <a:lnTo>
                      <a:pt x="0" y="61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38" name="Rectangle 29"/>
              <p:cNvSpPr>
                <a:spLocks noChangeArrowheads="1"/>
              </p:cNvSpPr>
              <p:nvPr/>
            </p:nvSpPr>
            <p:spPr bwMode="auto">
              <a:xfrm>
                <a:off x="2864" y="1825"/>
                <a:ext cx="11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P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39" name="Rectangle 30"/>
              <p:cNvSpPr>
                <a:spLocks noChangeArrowheads="1"/>
              </p:cNvSpPr>
              <p:nvPr/>
            </p:nvSpPr>
            <p:spPr bwMode="auto">
              <a:xfrm>
                <a:off x="2864" y="2577"/>
                <a:ext cx="13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</a:rPr>
                  <a:t>Q</a:t>
                </a:r>
                <a:endParaRPr lang="de-DE" sz="2400">
                  <a:latin typeface="Arial" pitchFamily="34" charset="0"/>
                </a:endParaRPr>
              </a:p>
            </p:txBody>
          </p:sp>
          <p:sp>
            <p:nvSpPr>
              <p:cNvPr id="108640" name="Rectangle 31"/>
              <p:cNvSpPr>
                <a:spLocks noChangeArrowheads="1"/>
              </p:cNvSpPr>
              <p:nvPr/>
            </p:nvSpPr>
            <p:spPr bwMode="auto">
              <a:xfrm>
                <a:off x="2986" y="2177"/>
                <a:ext cx="10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de-DE" sz="1900" b="1">
                    <a:solidFill>
                      <a:srgbClr val="000000"/>
                    </a:solidFill>
                    <a:latin typeface="Arial" pitchFamily="34" charset="0"/>
                    <a:sym typeface="Symbol" pitchFamily="18" charset="2"/>
                  </a:rPr>
                  <a:t></a:t>
                </a:r>
                <a:endParaRPr lang="de-DE" sz="2400">
                  <a:latin typeface="Arial" pitchFamily="34" charset="0"/>
                </a:endParaRPr>
              </a:p>
            </p:txBody>
          </p:sp>
        </p:grpSp>
        <p:sp>
          <p:nvSpPr>
            <p:cNvPr id="108554" name="Rectangle 32"/>
            <p:cNvSpPr>
              <a:spLocks noChangeArrowheads="1"/>
            </p:cNvSpPr>
            <p:nvPr/>
          </p:nvSpPr>
          <p:spPr bwMode="auto">
            <a:xfrm>
              <a:off x="1982" y="2545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7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55" name="Oval 33"/>
            <p:cNvSpPr>
              <a:spLocks noChangeArrowheads="1"/>
            </p:cNvSpPr>
            <p:nvPr/>
          </p:nvSpPr>
          <p:spPr bwMode="auto">
            <a:xfrm>
              <a:off x="2142" y="2598"/>
              <a:ext cx="77" cy="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56" name="Rectangle 34"/>
            <p:cNvSpPr>
              <a:spLocks noChangeArrowheads="1"/>
            </p:cNvSpPr>
            <p:nvPr/>
          </p:nvSpPr>
          <p:spPr bwMode="auto">
            <a:xfrm>
              <a:off x="1982" y="2993"/>
              <a:ext cx="8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7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57" name="Oval 35"/>
            <p:cNvSpPr>
              <a:spLocks noChangeArrowheads="1"/>
            </p:cNvSpPr>
            <p:nvPr/>
          </p:nvSpPr>
          <p:spPr bwMode="auto">
            <a:xfrm>
              <a:off x="2142" y="3050"/>
              <a:ext cx="77" cy="77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58" name="Rectangle 36"/>
            <p:cNvSpPr>
              <a:spLocks noChangeArrowheads="1"/>
            </p:cNvSpPr>
            <p:nvPr/>
          </p:nvSpPr>
          <p:spPr bwMode="auto">
            <a:xfrm>
              <a:off x="1982" y="2312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17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59" name="Oval 37"/>
            <p:cNvSpPr>
              <a:spLocks noChangeArrowheads="1"/>
            </p:cNvSpPr>
            <p:nvPr/>
          </p:nvSpPr>
          <p:spPr bwMode="auto">
            <a:xfrm>
              <a:off x="2142" y="2364"/>
              <a:ext cx="77" cy="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60" name="Line 38"/>
            <p:cNvSpPr>
              <a:spLocks noChangeShapeType="1"/>
            </p:cNvSpPr>
            <p:nvPr/>
          </p:nvSpPr>
          <p:spPr bwMode="auto">
            <a:xfrm flipH="1">
              <a:off x="2226" y="2403"/>
              <a:ext cx="32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61" name="Line 39"/>
            <p:cNvSpPr>
              <a:spLocks noChangeShapeType="1"/>
            </p:cNvSpPr>
            <p:nvPr/>
          </p:nvSpPr>
          <p:spPr bwMode="auto">
            <a:xfrm flipH="1">
              <a:off x="1631" y="2403"/>
              <a:ext cx="27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62" name="Line 40"/>
            <p:cNvSpPr>
              <a:spLocks noChangeShapeType="1"/>
            </p:cNvSpPr>
            <p:nvPr/>
          </p:nvSpPr>
          <p:spPr bwMode="auto">
            <a:xfrm flipH="1">
              <a:off x="1631" y="2633"/>
              <a:ext cx="27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63" name="Line 41"/>
            <p:cNvSpPr>
              <a:spLocks noChangeShapeType="1"/>
            </p:cNvSpPr>
            <p:nvPr/>
          </p:nvSpPr>
          <p:spPr bwMode="auto">
            <a:xfrm flipH="1">
              <a:off x="1635" y="2859"/>
              <a:ext cx="27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64" name="Line 42"/>
            <p:cNvSpPr>
              <a:spLocks noChangeShapeType="1"/>
            </p:cNvSpPr>
            <p:nvPr/>
          </p:nvSpPr>
          <p:spPr bwMode="auto">
            <a:xfrm flipH="1">
              <a:off x="1635" y="3073"/>
              <a:ext cx="27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65" name="Oval 43"/>
            <p:cNvSpPr>
              <a:spLocks noChangeArrowheads="1"/>
            </p:cNvSpPr>
            <p:nvPr/>
          </p:nvSpPr>
          <p:spPr bwMode="auto">
            <a:xfrm>
              <a:off x="2062" y="3390"/>
              <a:ext cx="62" cy="63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66" name="Oval 44"/>
            <p:cNvSpPr>
              <a:spLocks noChangeArrowheads="1"/>
            </p:cNvSpPr>
            <p:nvPr/>
          </p:nvSpPr>
          <p:spPr bwMode="auto">
            <a:xfrm>
              <a:off x="1573" y="3042"/>
              <a:ext cx="62" cy="62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67" name="Oval 45"/>
            <p:cNvSpPr>
              <a:spLocks noChangeArrowheads="1"/>
            </p:cNvSpPr>
            <p:nvPr/>
          </p:nvSpPr>
          <p:spPr bwMode="auto">
            <a:xfrm>
              <a:off x="1573" y="2828"/>
              <a:ext cx="62" cy="62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68" name="Oval 46"/>
            <p:cNvSpPr>
              <a:spLocks noChangeArrowheads="1"/>
            </p:cNvSpPr>
            <p:nvPr/>
          </p:nvSpPr>
          <p:spPr bwMode="auto">
            <a:xfrm>
              <a:off x="1569" y="2602"/>
              <a:ext cx="63" cy="62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69" name="Oval 47"/>
            <p:cNvSpPr>
              <a:spLocks noChangeArrowheads="1"/>
            </p:cNvSpPr>
            <p:nvPr/>
          </p:nvSpPr>
          <p:spPr bwMode="auto">
            <a:xfrm>
              <a:off x="1569" y="2372"/>
              <a:ext cx="63" cy="63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70" name="Line 48"/>
            <p:cNvSpPr>
              <a:spLocks noChangeShapeType="1"/>
            </p:cNvSpPr>
            <p:nvPr/>
          </p:nvSpPr>
          <p:spPr bwMode="auto">
            <a:xfrm flipH="1">
              <a:off x="2360" y="3146"/>
              <a:ext cx="19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71" name="Line 49"/>
            <p:cNvSpPr>
              <a:spLocks noChangeShapeType="1"/>
            </p:cNvSpPr>
            <p:nvPr/>
          </p:nvSpPr>
          <p:spPr bwMode="auto">
            <a:xfrm flipH="1">
              <a:off x="1631" y="1669"/>
              <a:ext cx="916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72" name="Line 50"/>
            <p:cNvSpPr>
              <a:spLocks noChangeShapeType="1"/>
            </p:cNvSpPr>
            <p:nvPr/>
          </p:nvSpPr>
          <p:spPr bwMode="auto">
            <a:xfrm flipH="1">
              <a:off x="1631" y="1852"/>
              <a:ext cx="916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73" name="Line 51"/>
            <p:cNvSpPr>
              <a:spLocks noChangeShapeType="1"/>
            </p:cNvSpPr>
            <p:nvPr/>
          </p:nvSpPr>
          <p:spPr bwMode="auto">
            <a:xfrm flipH="1">
              <a:off x="1631" y="2021"/>
              <a:ext cx="916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74" name="Line 52"/>
            <p:cNvSpPr>
              <a:spLocks noChangeShapeType="1"/>
            </p:cNvSpPr>
            <p:nvPr/>
          </p:nvSpPr>
          <p:spPr bwMode="auto">
            <a:xfrm flipH="1">
              <a:off x="1646" y="2189"/>
              <a:ext cx="90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75" name="Oval 53"/>
            <p:cNvSpPr>
              <a:spLocks noChangeArrowheads="1"/>
            </p:cNvSpPr>
            <p:nvPr/>
          </p:nvSpPr>
          <p:spPr bwMode="auto">
            <a:xfrm>
              <a:off x="1569" y="1989"/>
              <a:ext cx="63" cy="63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76" name="Oval 54"/>
            <p:cNvSpPr>
              <a:spLocks noChangeArrowheads="1"/>
            </p:cNvSpPr>
            <p:nvPr/>
          </p:nvSpPr>
          <p:spPr bwMode="auto">
            <a:xfrm>
              <a:off x="1569" y="2158"/>
              <a:ext cx="63" cy="62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577" name="Group 55"/>
            <p:cNvGrpSpPr>
              <a:grpSpLocks/>
            </p:cNvGrpSpPr>
            <p:nvPr/>
          </p:nvGrpSpPr>
          <p:grpSpPr bwMode="auto">
            <a:xfrm>
              <a:off x="3432" y="1989"/>
              <a:ext cx="291" cy="63"/>
              <a:chOff x="3432" y="1989"/>
              <a:chExt cx="291" cy="63"/>
            </a:xfrm>
          </p:grpSpPr>
          <p:sp>
            <p:nvSpPr>
              <p:cNvPr id="108615" name="Oval 56"/>
              <p:cNvSpPr>
                <a:spLocks noChangeArrowheads="1"/>
              </p:cNvSpPr>
              <p:nvPr/>
            </p:nvSpPr>
            <p:spPr bwMode="auto">
              <a:xfrm>
                <a:off x="3661" y="1989"/>
                <a:ext cx="62" cy="63"/>
              </a:xfrm>
              <a:prstGeom prst="ellipse">
                <a:avLst/>
              </a:prstGeom>
              <a:solidFill>
                <a:srgbClr val="FFFFFF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16" name="Line 57"/>
              <p:cNvSpPr>
                <a:spLocks noChangeShapeType="1"/>
              </p:cNvSpPr>
              <p:nvPr/>
            </p:nvSpPr>
            <p:spPr bwMode="auto">
              <a:xfrm>
                <a:off x="3432" y="2021"/>
                <a:ext cx="229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8578" name="Group 58"/>
            <p:cNvGrpSpPr>
              <a:grpSpLocks/>
            </p:cNvGrpSpPr>
            <p:nvPr/>
          </p:nvGrpSpPr>
          <p:grpSpPr bwMode="auto">
            <a:xfrm>
              <a:off x="3432" y="2173"/>
              <a:ext cx="291" cy="63"/>
              <a:chOff x="3432" y="2173"/>
              <a:chExt cx="291" cy="63"/>
            </a:xfrm>
          </p:grpSpPr>
          <p:sp>
            <p:nvSpPr>
              <p:cNvPr id="108613" name="Oval 59"/>
              <p:cNvSpPr>
                <a:spLocks noChangeArrowheads="1"/>
              </p:cNvSpPr>
              <p:nvPr/>
            </p:nvSpPr>
            <p:spPr bwMode="auto">
              <a:xfrm>
                <a:off x="3661" y="2173"/>
                <a:ext cx="62" cy="63"/>
              </a:xfrm>
              <a:prstGeom prst="ellipse">
                <a:avLst/>
              </a:prstGeom>
              <a:solidFill>
                <a:srgbClr val="FFFFFF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14" name="Line 60"/>
              <p:cNvSpPr>
                <a:spLocks noChangeShapeType="1"/>
              </p:cNvSpPr>
              <p:nvPr/>
            </p:nvSpPr>
            <p:spPr bwMode="auto">
              <a:xfrm>
                <a:off x="3432" y="2204"/>
                <a:ext cx="229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8579" name="Group 61"/>
            <p:cNvGrpSpPr>
              <a:grpSpLocks/>
            </p:cNvGrpSpPr>
            <p:nvPr/>
          </p:nvGrpSpPr>
          <p:grpSpPr bwMode="auto">
            <a:xfrm>
              <a:off x="3432" y="2326"/>
              <a:ext cx="291" cy="63"/>
              <a:chOff x="3432" y="2326"/>
              <a:chExt cx="291" cy="63"/>
            </a:xfrm>
          </p:grpSpPr>
          <p:sp>
            <p:nvSpPr>
              <p:cNvPr id="108611" name="Oval 62"/>
              <p:cNvSpPr>
                <a:spLocks noChangeArrowheads="1"/>
              </p:cNvSpPr>
              <p:nvPr/>
            </p:nvSpPr>
            <p:spPr bwMode="auto">
              <a:xfrm>
                <a:off x="3661" y="2326"/>
                <a:ext cx="62" cy="63"/>
              </a:xfrm>
              <a:prstGeom prst="ellipse">
                <a:avLst/>
              </a:prstGeom>
              <a:solidFill>
                <a:srgbClr val="FFFFFF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12" name="Line 63"/>
              <p:cNvSpPr>
                <a:spLocks noChangeShapeType="1"/>
              </p:cNvSpPr>
              <p:nvPr/>
            </p:nvSpPr>
            <p:spPr bwMode="auto">
              <a:xfrm>
                <a:off x="3432" y="2357"/>
                <a:ext cx="229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8580" name="Group 64"/>
            <p:cNvGrpSpPr>
              <a:grpSpLocks/>
            </p:cNvGrpSpPr>
            <p:nvPr/>
          </p:nvGrpSpPr>
          <p:grpSpPr bwMode="auto">
            <a:xfrm>
              <a:off x="3432" y="2495"/>
              <a:ext cx="291" cy="62"/>
              <a:chOff x="3432" y="2495"/>
              <a:chExt cx="291" cy="62"/>
            </a:xfrm>
          </p:grpSpPr>
          <p:sp>
            <p:nvSpPr>
              <p:cNvPr id="108609" name="Oval 65"/>
              <p:cNvSpPr>
                <a:spLocks noChangeArrowheads="1"/>
              </p:cNvSpPr>
              <p:nvPr/>
            </p:nvSpPr>
            <p:spPr bwMode="auto">
              <a:xfrm>
                <a:off x="3661" y="2495"/>
                <a:ext cx="62" cy="62"/>
              </a:xfrm>
              <a:prstGeom prst="ellipse">
                <a:avLst/>
              </a:prstGeom>
              <a:solidFill>
                <a:srgbClr val="FFFFFF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10" name="Line 66"/>
              <p:cNvSpPr>
                <a:spLocks noChangeShapeType="1"/>
              </p:cNvSpPr>
              <p:nvPr/>
            </p:nvSpPr>
            <p:spPr bwMode="auto">
              <a:xfrm>
                <a:off x="3432" y="2511"/>
                <a:ext cx="229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8581" name="Group 67"/>
            <p:cNvGrpSpPr>
              <a:grpSpLocks/>
            </p:cNvGrpSpPr>
            <p:nvPr/>
          </p:nvGrpSpPr>
          <p:grpSpPr bwMode="auto">
            <a:xfrm>
              <a:off x="3432" y="3107"/>
              <a:ext cx="291" cy="62"/>
              <a:chOff x="3432" y="3107"/>
              <a:chExt cx="291" cy="62"/>
            </a:xfrm>
          </p:grpSpPr>
          <p:sp>
            <p:nvSpPr>
              <p:cNvPr id="108607" name="Oval 68"/>
              <p:cNvSpPr>
                <a:spLocks noChangeArrowheads="1"/>
              </p:cNvSpPr>
              <p:nvPr/>
            </p:nvSpPr>
            <p:spPr bwMode="auto">
              <a:xfrm>
                <a:off x="3661" y="3107"/>
                <a:ext cx="62" cy="62"/>
              </a:xfrm>
              <a:prstGeom prst="ellipse">
                <a:avLst/>
              </a:prstGeom>
              <a:solidFill>
                <a:srgbClr val="FFFFFF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608" name="Line 69"/>
              <p:cNvSpPr>
                <a:spLocks noChangeShapeType="1"/>
              </p:cNvSpPr>
              <p:nvPr/>
            </p:nvSpPr>
            <p:spPr bwMode="auto">
              <a:xfrm>
                <a:off x="3432" y="3138"/>
                <a:ext cx="229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8582" name="Rectangle 70"/>
            <p:cNvSpPr>
              <a:spLocks noChangeArrowheads="1"/>
            </p:cNvSpPr>
            <p:nvPr/>
          </p:nvSpPr>
          <p:spPr bwMode="auto">
            <a:xfrm>
              <a:off x="1913" y="3344"/>
              <a:ext cx="11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23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83" name="Rectangle 71"/>
            <p:cNvSpPr>
              <a:spLocks noChangeArrowheads="1"/>
            </p:cNvSpPr>
            <p:nvPr/>
          </p:nvSpPr>
          <p:spPr bwMode="auto">
            <a:xfrm>
              <a:off x="1260" y="1816"/>
              <a:ext cx="13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230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84" name="Rectangle 72"/>
            <p:cNvSpPr>
              <a:spLocks noChangeArrowheads="1"/>
            </p:cNvSpPr>
            <p:nvPr/>
          </p:nvSpPr>
          <p:spPr bwMode="auto">
            <a:xfrm>
              <a:off x="1245" y="2585"/>
              <a:ext cx="13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230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85" name="Rectangle 73"/>
            <p:cNvSpPr>
              <a:spLocks noChangeArrowheads="1"/>
            </p:cNvSpPr>
            <p:nvPr/>
          </p:nvSpPr>
          <p:spPr bwMode="auto">
            <a:xfrm>
              <a:off x="3917" y="2170"/>
              <a:ext cx="13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230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86" name="Rectangle 74"/>
            <p:cNvSpPr>
              <a:spLocks noChangeArrowheads="1"/>
            </p:cNvSpPr>
            <p:nvPr/>
          </p:nvSpPr>
          <p:spPr bwMode="auto">
            <a:xfrm>
              <a:off x="4051" y="2170"/>
              <a:ext cx="5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23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87" name="Rectangle 75"/>
            <p:cNvSpPr>
              <a:spLocks noChangeArrowheads="1"/>
            </p:cNvSpPr>
            <p:nvPr/>
          </p:nvSpPr>
          <p:spPr bwMode="auto">
            <a:xfrm>
              <a:off x="4093" y="2170"/>
              <a:ext cx="6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230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88" name="Rectangle 76"/>
            <p:cNvSpPr>
              <a:spLocks noChangeArrowheads="1"/>
            </p:cNvSpPr>
            <p:nvPr/>
          </p:nvSpPr>
          <p:spPr bwMode="auto">
            <a:xfrm>
              <a:off x="4154" y="2170"/>
              <a:ext cx="5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23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89" name="Rectangle 77"/>
            <p:cNvSpPr>
              <a:spLocks noChangeArrowheads="1"/>
            </p:cNvSpPr>
            <p:nvPr/>
          </p:nvSpPr>
          <p:spPr bwMode="auto">
            <a:xfrm>
              <a:off x="4196" y="2170"/>
              <a:ext cx="13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sz="230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endParaRPr lang="de-DE" sz="2400">
                <a:latin typeface="Arial" pitchFamily="34" charset="0"/>
              </a:endParaRPr>
            </a:p>
          </p:txBody>
        </p:sp>
        <p:sp>
          <p:nvSpPr>
            <p:cNvPr id="108590" name="Rectangle 78"/>
            <p:cNvSpPr>
              <a:spLocks noChangeArrowheads="1"/>
            </p:cNvSpPr>
            <p:nvPr/>
          </p:nvSpPr>
          <p:spPr bwMode="auto">
            <a:xfrm>
              <a:off x="1909" y="2284"/>
              <a:ext cx="226" cy="905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91" name="Oval 79"/>
            <p:cNvSpPr>
              <a:spLocks noChangeArrowheads="1"/>
            </p:cNvSpPr>
            <p:nvPr/>
          </p:nvSpPr>
          <p:spPr bwMode="auto">
            <a:xfrm>
              <a:off x="1569" y="1817"/>
              <a:ext cx="63" cy="63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92" name="Oval 80"/>
            <p:cNvSpPr>
              <a:spLocks noChangeArrowheads="1"/>
            </p:cNvSpPr>
            <p:nvPr/>
          </p:nvSpPr>
          <p:spPr bwMode="auto">
            <a:xfrm>
              <a:off x="1569" y="1633"/>
              <a:ext cx="63" cy="63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93" name="Line 81"/>
            <p:cNvSpPr>
              <a:spLocks noChangeShapeType="1"/>
            </p:cNvSpPr>
            <p:nvPr/>
          </p:nvSpPr>
          <p:spPr bwMode="auto">
            <a:xfrm>
              <a:off x="1910" y="2511"/>
              <a:ext cx="2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94" name="Line 82"/>
            <p:cNvSpPr>
              <a:spLocks noChangeShapeType="1"/>
            </p:cNvSpPr>
            <p:nvPr/>
          </p:nvSpPr>
          <p:spPr bwMode="auto">
            <a:xfrm>
              <a:off x="1910" y="2740"/>
              <a:ext cx="2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95" name="Line 83"/>
            <p:cNvSpPr>
              <a:spLocks noChangeShapeType="1"/>
            </p:cNvSpPr>
            <p:nvPr/>
          </p:nvSpPr>
          <p:spPr bwMode="auto">
            <a:xfrm>
              <a:off x="1910" y="2966"/>
              <a:ext cx="2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96" name="Line 84"/>
            <p:cNvSpPr>
              <a:spLocks noChangeShapeType="1"/>
            </p:cNvSpPr>
            <p:nvPr/>
          </p:nvSpPr>
          <p:spPr bwMode="auto">
            <a:xfrm>
              <a:off x="2135" y="3418"/>
              <a:ext cx="2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97" name="Line 85"/>
            <p:cNvSpPr>
              <a:spLocks noChangeShapeType="1"/>
            </p:cNvSpPr>
            <p:nvPr/>
          </p:nvSpPr>
          <p:spPr bwMode="auto">
            <a:xfrm>
              <a:off x="2360" y="3146"/>
              <a:ext cx="1" cy="27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98" name="Line 86"/>
            <p:cNvSpPr>
              <a:spLocks noChangeShapeType="1"/>
            </p:cNvSpPr>
            <p:nvPr/>
          </p:nvSpPr>
          <p:spPr bwMode="auto">
            <a:xfrm flipH="1">
              <a:off x="2326" y="2591"/>
              <a:ext cx="2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599" name="Line 87"/>
            <p:cNvSpPr>
              <a:spLocks noChangeShapeType="1"/>
            </p:cNvSpPr>
            <p:nvPr/>
          </p:nvSpPr>
          <p:spPr bwMode="auto">
            <a:xfrm>
              <a:off x="2326" y="2591"/>
              <a:ext cx="1" cy="4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600" name="Line 88"/>
            <p:cNvSpPr>
              <a:spLocks noChangeShapeType="1"/>
            </p:cNvSpPr>
            <p:nvPr/>
          </p:nvSpPr>
          <p:spPr bwMode="auto">
            <a:xfrm>
              <a:off x="2234" y="2637"/>
              <a:ext cx="9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601" name="Line 89"/>
            <p:cNvSpPr>
              <a:spLocks noChangeShapeType="1"/>
            </p:cNvSpPr>
            <p:nvPr/>
          </p:nvSpPr>
          <p:spPr bwMode="auto">
            <a:xfrm flipH="1">
              <a:off x="2326" y="2771"/>
              <a:ext cx="2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602" name="Line 90"/>
            <p:cNvSpPr>
              <a:spLocks noChangeShapeType="1"/>
            </p:cNvSpPr>
            <p:nvPr/>
          </p:nvSpPr>
          <p:spPr bwMode="auto">
            <a:xfrm>
              <a:off x="2234" y="2863"/>
              <a:ext cx="9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603" name="Line 91"/>
            <p:cNvSpPr>
              <a:spLocks noChangeShapeType="1"/>
            </p:cNvSpPr>
            <p:nvPr/>
          </p:nvSpPr>
          <p:spPr bwMode="auto">
            <a:xfrm flipV="1">
              <a:off x="2326" y="2771"/>
              <a:ext cx="1" cy="9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604" name="Line 92"/>
            <p:cNvSpPr>
              <a:spLocks noChangeShapeType="1"/>
            </p:cNvSpPr>
            <p:nvPr/>
          </p:nvSpPr>
          <p:spPr bwMode="auto">
            <a:xfrm>
              <a:off x="2234" y="3088"/>
              <a:ext cx="9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605" name="Line 93"/>
            <p:cNvSpPr>
              <a:spLocks noChangeShapeType="1"/>
            </p:cNvSpPr>
            <p:nvPr/>
          </p:nvSpPr>
          <p:spPr bwMode="auto">
            <a:xfrm flipV="1">
              <a:off x="2326" y="2954"/>
              <a:ext cx="1" cy="13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606" name="Line 94"/>
            <p:cNvSpPr>
              <a:spLocks noChangeShapeType="1"/>
            </p:cNvSpPr>
            <p:nvPr/>
          </p:nvSpPr>
          <p:spPr bwMode="auto">
            <a:xfrm>
              <a:off x="2326" y="2954"/>
              <a:ext cx="2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8550" name="Text Box 95"/>
          <p:cNvSpPr txBox="1">
            <a:spLocks noChangeArrowheads="1"/>
          </p:cNvSpPr>
          <p:nvPr/>
        </p:nvSpPr>
        <p:spPr bwMode="auto">
          <a:xfrm>
            <a:off x="3505200" y="5702301"/>
            <a:ext cx="528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>
                <a:latin typeface="Arial" pitchFamily="34" charset="0"/>
                <a:cs typeface="Times New Roman" pitchFamily="18" charset="0"/>
              </a:rPr>
              <a:t>Subtraktion von Zweierkomplementzahlen</a:t>
            </a:r>
            <a:r>
              <a:rPr lang="de-DE">
                <a:latin typeface="Arial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65880" y="2235240"/>
              <a:ext cx="10916640" cy="3859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520" y="2225880"/>
                <a:ext cx="10935360" cy="387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Zahlenkreis-4bit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3401" y="1000125"/>
            <a:ext cx="3713163" cy="3143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Sonderfälle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>
          <a:xfrm>
            <a:off x="479377" y="1340767"/>
            <a:ext cx="6121450" cy="498859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1600" dirty="0"/>
              <a:t>Bei der Addition lassen sich 3 Sonderfälle unterscheiden</a:t>
            </a:r>
          </a:p>
          <a:p>
            <a:pPr eaLnBrk="1" hangingPunct="1">
              <a:buFontTx/>
              <a:buNone/>
            </a:pPr>
            <a:r>
              <a:rPr lang="de-DE" sz="1600" dirty="0"/>
              <a:t>1)  Beide Summanden sind positiv </a:t>
            </a:r>
          </a:p>
          <a:p>
            <a:pPr lvl="1" eaLnBrk="1" hangingPunct="1"/>
            <a:r>
              <a:rPr lang="de-DE" sz="1600" dirty="0"/>
              <a:t>die Vorzeichenbits beider Zahlen sind 0. </a:t>
            </a:r>
          </a:p>
          <a:p>
            <a:pPr lvl="1" eaLnBrk="1" hangingPunct="1"/>
            <a:r>
              <a:rPr lang="de-DE" sz="1600" dirty="0"/>
              <a:t>das Ergebnis muss positiv sein. </a:t>
            </a:r>
          </a:p>
          <a:p>
            <a:pPr lvl="1" eaLnBrk="1" hangingPunct="1"/>
            <a:r>
              <a:rPr lang="de-DE" sz="1600" dirty="0"/>
              <a:t>Das Ergebnis ist nur dann korrekt, wenn sein Vorzeichenbit gleich 0 ist, ansonsten wurde der Zahlenbereich überschritten. </a:t>
            </a:r>
          </a:p>
          <a:p>
            <a:pPr lvl="1" eaLnBrk="1" hangingPunct="1"/>
            <a:r>
              <a:rPr lang="de-DE" sz="1600" dirty="0"/>
              <a:t>Man kann sich diese Situation anhand des Zahlenkreises klarmachen. </a:t>
            </a:r>
          </a:p>
          <a:p>
            <a:pPr eaLnBrk="1" hangingPunct="1"/>
            <a:endParaRPr lang="en-US" sz="1600" dirty="0"/>
          </a:p>
        </p:txBody>
      </p:sp>
      <p:sp>
        <p:nvSpPr>
          <p:cNvPr id="1024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351088" y="4437064"/>
          <a:ext cx="8139112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Grafik" r:id="rId6" imgW="4267200" imgH="952500" progId="Word.Picture.8">
                  <p:embed/>
                </p:oleObj>
              </mc:Choice>
              <mc:Fallback>
                <p:oleObj name="Grafik" r:id="rId6" imgW="4267200" imgH="9525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437064"/>
                        <a:ext cx="8139112" cy="181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Sonderfall 2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479377" y="1340767"/>
            <a:ext cx="6192888" cy="288039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/>
              <a:t>2)Beide Summanden sind negativ </a:t>
            </a:r>
          </a:p>
          <a:p>
            <a:pPr lvl="1" eaLnBrk="1" hangingPunct="1"/>
            <a:r>
              <a:rPr lang="de-DE" dirty="0"/>
              <a:t>Die Vorzeichenbits beider Zahlen haben den Wert 1. </a:t>
            </a:r>
          </a:p>
          <a:p>
            <a:pPr lvl="1" eaLnBrk="1" hangingPunct="1"/>
            <a:r>
              <a:rPr lang="de-DE" dirty="0"/>
              <a:t>Das Ergebnis muss negativ sein. </a:t>
            </a:r>
          </a:p>
          <a:p>
            <a:pPr lvl="1" eaLnBrk="1" hangingPunct="1"/>
            <a:r>
              <a:rPr lang="de-DE" dirty="0"/>
              <a:t>Das Ergebnis ist nur dann korrekt, wenn das Vorzeichenbit des Ergebnisses 1 ist. </a:t>
            </a:r>
          </a:p>
          <a:p>
            <a:pPr lvl="1" eaLnBrk="1" hangingPunct="1"/>
            <a:r>
              <a:rPr lang="de-DE" dirty="0"/>
              <a:t>Die beiden vordersten Überträge müssen den gleichen Wert haben. </a:t>
            </a:r>
          </a:p>
          <a:p>
            <a:pPr eaLnBrk="1" hangingPunct="1"/>
            <a:endParaRPr lang="en-US" dirty="0"/>
          </a:p>
        </p:txBody>
      </p:sp>
      <p:sp>
        <p:nvSpPr>
          <p:cNvPr id="11267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981200" y="4303713"/>
          <a:ext cx="84836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Grafik" r:id="rId5" imgW="4276725" imgH="962025" progId="Word.Picture.8">
                  <p:embed/>
                </p:oleObj>
              </mc:Choice>
              <mc:Fallback>
                <p:oleObj name="Grafik" r:id="rId5" imgW="4276725" imgH="96202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03713"/>
                        <a:ext cx="8483600" cy="191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 descr="Zahlenkreis-4bit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3401" y="1000125"/>
            <a:ext cx="3713163" cy="3143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Der Euklidische Algorithmus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de-DE" sz="2000" dirty="0">
                <a:cs typeface="Times New Roman" pitchFamily="18" charset="0"/>
              </a:rPr>
              <a:t>Umwandlung vom Dezimalsystem in ein Zahlensystem zur Basis </a:t>
            </a:r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de-DE" sz="2000" dirty="0">
                <a:solidFill>
                  <a:srgbClr val="C00000"/>
                </a:solidFill>
                <a:cs typeface="Times New Roman" pitchFamily="18" charset="0"/>
              </a:rPr>
              <a:t>1. Methode: Euklidischer Algorithmus:</a:t>
            </a:r>
            <a:r>
              <a:rPr lang="de-DE" sz="2000" dirty="0">
                <a:cs typeface="Times New Roman" pitchFamily="18" charset="0"/>
              </a:rPr>
              <a:t> </a:t>
            </a:r>
          </a:p>
          <a:p>
            <a:pPr marL="835025" lvl="1">
              <a:spcBef>
                <a:spcPct val="50000"/>
              </a:spcBef>
              <a:buClr>
                <a:schemeClr val="bg1"/>
              </a:buClr>
            </a:pP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 =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de-DE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de-DE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...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...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i="1" baseline="30000" dirty="0" smtClean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marL="835025" lvl="1">
              <a:spcBef>
                <a:spcPct val="50000"/>
              </a:spcBef>
              <a:buClr>
                <a:schemeClr val="bg1"/>
              </a:buClr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   =  </a:t>
            </a:r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i="1" baseline="30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i="1" baseline="30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+ ...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+ ... +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i="1" baseline="30000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de-DE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de-DE" sz="2000" dirty="0">
                <a:cs typeface="Times New Roman" pitchFamily="18" charset="0"/>
              </a:rPr>
              <a:t>Die Ziffern werden sukzessive, beginnend mit der höchstwertigen Ziffer, berechnet:</a:t>
            </a:r>
          </a:p>
          <a:p>
            <a:pPr marL="835025" lvl="1">
              <a:spcBef>
                <a:spcPct val="50000"/>
              </a:spcBef>
              <a:buClr>
                <a:schemeClr val="bg1"/>
              </a:buClr>
              <a:buNone/>
            </a:pPr>
            <a:r>
              <a:rPr lang="de-DE" dirty="0">
                <a:solidFill>
                  <a:srgbClr val="C00000"/>
                </a:solidFill>
                <a:cs typeface="Times New Roman" pitchFamily="18" charset="0"/>
              </a:rPr>
              <a:t>1. Schritt:</a:t>
            </a:r>
            <a:r>
              <a:rPr lang="de-DE" dirty="0">
                <a:cs typeface="Times New Roman" pitchFamily="18" charset="0"/>
              </a:rPr>
              <a:t> Berechne </a:t>
            </a:r>
            <a:r>
              <a:rPr lang="de-DE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dirty="0">
                <a:cs typeface="Times New Roman" pitchFamily="18" charset="0"/>
              </a:rPr>
              <a:t> gem</a:t>
            </a:r>
            <a:r>
              <a:rPr lang="de-DE" dirty="0">
                <a:latin typeface="Arial" pitchFamily="34" charset="0"/>
                <a:cs typeface="Times New Roman" pitchFamily="18" charset="0"/>
              </a:rPr>
              <a:t>äß</a:t>
            </a:r>
            <a:r>
              <a:rPr lang="de-DE" dirty="0">
                <a:cs typeface="Times New Roman" pitchFamily="18" charset="0"/>
              </a:rPr>
              <a:t> der Ungleichung </a:t>
            </a:r>
            <a:r>
              <a:rPr lang="de-DE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i="1" baseline="30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Z &lt; </a:t>
            </a:r>
            <a:r>
              <a:rPr lang="de-DE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de-DE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de-DE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+1</a:t>
            </a:r>
            <a:r>
              <a:rPr lang="de-DE" b="1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835025" lvl="1">
              <a:spcBef>
                <a:spcPct val="50000"/>
              </a:spcBef>
              <a:buClr>
                <a:schemeClr val="bg1"/>
              </a:buClr>
            </a:pPr>
            <a:r>
              <a:rPr lang="de-DE" dirty="0">
                <a:cs typeface="Times New Roman" pitchFamily="18" charset="0"/>
              </a:rPr>
              <a:t>setze 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dirty="0">
                <a:cs typeface="Times New Roman" pitchFamily="18" charset="0"/>
              </a:rPr>
              <a:t> und </a:t>
            </a:r>
            <a:r>
              <a:rPr lang="de-DE" i="1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Z</a:t>
            </a:r>
            <a:endParaRPr lang="de-DE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835025" lvl="1">
              <a:spcBef>
                <a:spcPct val="50000"/>
              </a:spcBef>
              <a:buClr>
                <a:schemeClr val="bg1"/>
              </a:buClr>
              <a:buNone/>
            </a:pPr>
            <a:r>
              <a:rPr lang="de-DE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2. Schritt:</a:t>
            </a:r>
            <a:r>
              <a:rPr lang="de-DE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Ermittle </a:t>
            </a:r>
            <a:r>
              <a:rPr lang="de-DE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de-DE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 und den Rest </a:t>
            </a:r>
            <a:r>
              <a:rPr lang="de-DE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de-DE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 durch Division von </a:t>
            </a:r>
            <a:r>
              <a:rPr lang="de-DE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de-DE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 durch </a:t>
            </a:r>
            <a:r>
              <a:rPr lang="de-DE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de-DE" b="1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  </a:t>
            </a:r>
            <a:br>
              <a:rPr lang="de-DE" dirty="0">
                <a:cs typeface="Times New Roman" pitchFamily="18" charset="0"/>
                <a:sym typeface="Symbol" pitchFamily="18" charset="2"/>
              </a:rPr>
            </a:br>
            <a:r>
              <a:rPr lang="de-DE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de-DE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lang="de-DE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de-DE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div </a:t>
            </a:r>
            <a:r>
              <a:rPr lang="de-DE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de-DE" b="1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b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de-DE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de-DE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lang="de-DE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de-DE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mod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de-DE" b="1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1" dirty="0">
                <a:cs typeface="Times New Roman" pitchFamily="18" charset="0"/>
                <a:sym typeface="Symbol" pitchFamily="18" charset="2"/>
              </a:rPr>
              <a:t> </a:t>
            </a:r>
            <a:endParaRPr lang="de-DE" dirty="0">
              <a:cs typeface="Times New Roman" pitchFamily="18" charset="0"/>
              <a:sym typeface="Symbol" pitchFamily="18" charset="2"/>
            </a:endParaRPr>
          </a:p>
          <a:p>
            <a:pPr marL="835025" lvl="1">
              <a:spcBef>
                <a:spcPct val="50000"/>
              </a:spcBef>
              <a:buClr>
                <a:schemeClr val="bg1"/>
              </a:buClr>
              <a:buNone/>
            </a:pPr>
            <a:r>
              <a:rPr lang="de-DE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3. Schritt:</a:t>
            </a:r>
            <a:r>
              <a:rPr lang="de-DE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Wiederhole 2. Schritt f</a:t>
            </a:r>
            <a:r>
              <a:rPr lang="de-DE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ü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r </a:t>
            </a:r>
            <a:r>
              <a:rPr lang="de-DE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 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de-DE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p-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,…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  und ersetze dabei nach jedem Schritt </a:t>
            </a:r>
            <a:r>
              <a:rPr lang="de-DE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de-DE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 durch </a:t>
            </a:r>
            <a:r>
              <a:rPr lang="de-DE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de-DE" b="1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i+1</a:t>
            </a:r>
            <a:r>
              <a:rPr lang="de-DE" dirty="0" smtClean="0">
                <a:cs typeface="Times New Roman" pitchFamily="18" charset="0"/>
                <a:sym typeface="Symbol" pitchFamily="18" charset="2"/>
              </a:rPr>
              <a:t>, 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bis </a:t>
            </a:r>
            <a:r>
              <a:rPr lang="de-DE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de-DE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1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 oder bis </a:t>
            </a:r>
            <a:r>
              <a:rPr lang="de-DE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de-DE" b="1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 gering genug ist (und damit auch der Umrechnungsfehler). </a:t>
            </a:r>
            <a:endParaRPr lang="en-US" sz="1600" dirty="0"/>
          </a:p>
        </p:txBody>
      </p:sp>
      <p:sp>
        <p:nvSpPr>
          <p:cNvPr id="348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62120" y="3202560"/>
              <a:ext cx="6381720" cy="279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7440" y="3193920"/>
                <a:ext cx="6390000" cy="2808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Sonderfall 3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479377" y="1340767"/>
            <a:ext cx="6337350" cy="280895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/>
              <a:t>3) Beide Summanden haben unterschiedliche Vorzeichen: </a:t>
            </a:r>
          </a:p>
          <a:p>
            <a:pPr lvl="1" eaLnBrk="1" hangingPunct="1"/>
            <a:r>
              <a:rPr lang="de-DE" dirty="0"/>
              <a:t>Das Ergebnis ist auf jeden Fall korrekt, das Vorzeichen hängt davon ab, ob Subtrahend oder Minuend betragsmäßig größer ist. </a:t>
            </a:r>
          </a:p>
          <a:p>
            <a:pPr lvl="1" eaLnBrk="1" hangingPunct="1"/>
            <a:r>
              <a:rPr lang="de-DE" dirty="0"/>
              <a:t>Der Übertrag aus der vordersten Stelle ist zu streichen. </a:t>
            </a:r>
          </a:p>
          <a:p>
            <a:pPr eaLnBrk="1" hangingPunct="1"/>
            <a:endParaRPr lang="en-US" dirty="0"/>
          </a:p>
        </p:txBody>
      </p:sp>
      <p:sp>
        <p:nvSpPr>
          <p:cNvPr id="12291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809750" y="4291014"/>
          <a:ext cx="866775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Grafik" r:id="rId5" imgW="4171950" imgH="857250" progId="Word.Picture.8">
                  <p:embed/>
                </p:oleObj>
              </mc:Choice>
              <mc:Fallback>
                <p:oleObj name="Grafik" r:id="rId5" imgW="4171950" imgH="85725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291014"/>
                        <a:ext cx="8667750" cy="178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 descr="Zahlenkreis-4bit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3401" y="1000125"/>
            <a:ext cx="3713163" cy="3143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Überlauferkennung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>
                <a:sym typeface="Monotype Sorts" pitchFamily="2" charset="2"/>
              </a:rPr>
              <a:t>A</a:t>
            </a:r>
            <a:r>
              <a:rPr lang="de-DE" smtClean="0"/>
              <a:t>llgemeine Überlauferkennung bei dualer Addition:</a:t>
            </a:r>
          </a:p>
          <a:p>
            <a:pPr eaLnBrk="1" hangingPunct="1"/>
            <a:endParaRPr lang="de-DE" smtClean="0"/>
          </a:p>
          <a:p>
            <a:pPr lvl="1" eaLnBrk="1" hangingPunct="1"/>
            <a:r>
              <a:rPr lang="de-DE" smtClean="0">
                <a:solidFill>
                  <a:srgbClr val="C00000"/>
                </a:solidFill>
              </a:rPr>
              <a:t>korrekte Addition:</a:t>
            </a:r>
            <a:r>
              <a:rPr lang="de-DE" smtClean="0"/>
              <a:t> beide Überträge sind gleich.</a:t>
            </a:r>
          </a:p>
          <a:p>
            <a:pPr eaLnBrk="1" hangingPunct="1">
              <a:buFontTx/>
              <a:buNone/>
            </a:pPr>
            <a:r>
              <a:rPr lang="de-DE" smtClean="0"/>
              <a:t>	</a:t>
            </a:r>
          </a:p>
          <a:p>
            <a:pPr lvl="1" eaLnBrk="1" hangingPunct="1"/>
            <a:r>
              <a:rPr lang="de-DE" smtClean="0">
                <a:solidFill>
                  <a:srgbClr val="C00000"/>
                </a:solidFill>
              </a:rPr>
              <a:t>Überlauf:</a:t>
            </a:r>
            <a:r>
              <a:rPr lang="de-DE" smtClean="0"/>
              <a:t> beide Überträge sind ungleich.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Realisierung z.B. durch ein Antivalenzgatter (XOR)</a:t>
            </a:r>
          </a:p>
          <a:p>
            <a:pPr eaLnBrk="1" hangingPunct="1"/>
            <a:endParaRPr lang="en-US" smtClean="0"/>
          </a:p>
        </p:txBody>
      </p:sp>
      <p:sp>
        <p:nvSpPr>
          <p:cNvPr id="1095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Gleitkomma-Addition</a:t>
            </a:r>
          </a:p>
        </p:txBody>
      </p:sp>
      <p:sp>
        <p:nvSpPr>
          <p:cNvPr id="110595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1059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Zusatzbetrachtung:</a:t>
            </a:r>
            <a:br>
              <a:rPr lang="de-DE" smtClean="0"/>
            </a:br>
            <a:r>
              <a:rPr lang="de-DE" smtClean="0"/>
              <a:t>Gleitkomma-Addition</a:t>
            </a:r>
          </a:p>
        </p:txBody>
      </p:sp>
      <p:sp>
        <p:nvSpPr>
          <p:cNvPr id="11161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2301875" y="1360488"/>
            <a:ext cx="7588250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2400">
                <a:latin typeface="Arial" pitchFamily="34" charset="0"/>
                <a:cs typeface="Times New Roman" pitchFamily="18" charset="0"/>
              </a:rPr>
              <a:t>Addition von zwei Gleitkommazahlen a</a:t>
            </a:r>
            <a:r>
              <a:rPr lang="en-GB" sz="2400" baseline="-25000">
                <a:latin typeface="Arial" pitchFamily="34" charset="0"/>
                <a:cs typeface="Times New Roman" pitchFamily="18" charset="0"/>
              </a:rPr>
              <a:t>1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 und a</a:t>
            </a:r>
            <a:r>
              <a:rPr lang="en-GB" sz="2400" baseline="-25000">
                <a:latin typeface="Arial" pitchFamily="34" charset="0"/>
                <a:cs typeface="Times New Roman" pitchFamily="18" charset="0"/>
              </a:rPr>
              <a:t>2</a:t>
            </a:r>
          </a:p>
          <a:p>
            <a:pPr algn="l" eaLnBrk="0" hangingPunct="0">
              <a:spcBef>
                <a:spcPct val="50000"/>
              </a:spcBef>
            </a:pPr>
            <a:r>
              <a:rPr lang="en-GB" sz="2400">
                <a:latin typeface="Arial" pitchFamily="34" charset="0"/>
                <a:cs typeface="Times New Roman" pitchFamily="18" charset="0"/>
              </a:rPr>
              <a:t>	a</a:t>
            </a:r>
            <a:r>
              <a:rPr lang="en-GB" sz="2400" baseline="-25000">
                <a:latin typeface="Arial" pitchFamily="34" charset="0"/>
                <a:cs typeface="Times New Roman" pitchFamily="18" charset="0"/>
              </a:rPr>
              <a:t>1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 = s</a:t>
            </a:r>
            <a:r>
              <a:rPr lang="en-GB" sz="2400" baseline="-25000">
                <a:latin typeface="Arial" pitchFamily="34" charset="0"/>
                <a:cs typeface="Times New Roman" pitchFamily="18" charset="0"/>
              </a:rPr>
              <a:t>1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240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b</a:t>
            </a:r>
            <a:r>
              <a:rPr lang="en-GB" sz="2400" baseline="30000">
                <a:latin typeface="Arial" pitchFamily="34" charset="0"/>
                <a:cs typeface="Times New Roman" pitchFamily="18" charset="0"/>
              </a:rPr>
              <a:t>e</a:t>
            </a:r>
            <a:r>
              <a:rPr lang="en-GB" baseline="14000">
                <a:latin typeface="Arial" pitchFamily="34" charset="0"/>
                <a:cs typeface="Times New Roman" pitchFamily="18" charset="0"/>
              </a:rPr>
              <a:t>1</a:t>
            </a:r>
            <a:r>
              <a:rPr lang="de-DE" sz="2400">
                <a:latin typeface="Arial" pitchFamily="34" charset="0"/>
              </a:rPr>
              <a:t> 			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a</a:t>
            </a:r>
            <a:r>
              <a:rPr lang="en-GB" sz="2400" baseline="-25000">
                <a:latin typeface="Arial" pitchFamily="34" charset="0"/>
                <a:cs typeface="Times New Roman" pitchFamily="18" charset="0"/>
              </a:rPr>
              <a:t>2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 = s</a:t>
            </a:r>
            <a:r>
              <a:rPr lang="en-GB" sz="2400" baseline="-25000">
                <a:latin typeface="Arial" pitchFamily="34" charset="0"/>
                <a:cs typeface="Times New Roman" pitchFamily="18" charset="0"/>
              </a:rPr>
              <a:t>2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240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b</a:t>
            </a:r>
            <a:r>
              <a:rPr lang="en-GB" sz="2400" baseline="30000">
                <a:latin typeface="Arial" pitchFamily="34" charset="0"/>
                <a:cs typeface="Times New Roman" pitchFamily="18" charset="0"/>
              </a:rPr>
              <a:t>e</a:t>
            </a:r>
            <a:r>
              <a:rPr lang="en-GB" baseline="14000">
                <a:latin typeface="Arial" pitchFamily="34" charset="0"/>
                <a:cs typeface="Times New Roman" pitchFamily="18" charset="0"/>
              </a:rPr>
              <a:t>2</a:t>
            </a:r>
            <a:r>
              <a:rPr lang="de-DE" sz="2400">
                <a:latin typeface="Arial" pitchFamily="34" charset="0"/>
              </a:rPr>
              <a:t> </a:t>
            </a:r>
          </a:p>
          <a:p>
            <a:pPr algn="l" eaLnBrk="0" hangingPunct="0">
              <a:spcBef>
                <a:spcPct val="50000"/>
              </a:spcBef>
            </a:pPr>
            <a:endParaRPr lang="de-DE" sz="2400">
              <a:latin typeface="Arial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de-DE" sz="2400" b="1">
                <a:latin typeface="Arial" pitchFamily="34" charset="0"/>
              </a:rPr>
              <a:t>Beispiel:</a:t>
            </a:r>
            <a:r>
              <a:rPr lang="de-DE" sz="2400">
                <a:latin typeface="Arial" pitchFamily="34" charset="0"/>
              </a:rPr>
              <a:t> 	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a</a:t>
            </a:r>
            <a:r>
              <a:rPr lang="en-GB" sz="2400" baseline="-25000">
                <a:latin typeface="Arial" pitchFamily="34" charset="0"/>
                <a:cs typeface="Times New Roman" pitchFamily="18" charset="0"/>
              </a:rPr>
              <a:t>1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 = 3,21 </a:t>
            </a:r>
            <a:r>
              <a:rPr lang="en-GB" sz="240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GB" sz="2400">
                <a:latin typeface="Arial" pitchFamily="34" charset="0"/>
                <a:cs typeface="Times New Roman" pitchFamily="18" charset="0"/>
              </a:rPr>
              <a:t>10</a:t>
            </a:r>
            <a:r>
              <a:rPr lang="en-GB" sz="2400" baseline="30000">
                <a:latin typeface="Arial" pitchFamily="34" charset="0"/>
                <a:cs typeface="Times New Roman" pitchFamily="18" charset="0"/>
              </a:rPr>
              <a:t>2</a:t>
            </a:r>
            <a:r>
              <a:rPr lang="de-DE" sz="2400">
                <a:latin typeface="Arial" pitchFamily="34" charset="0"/>
              </a:rPr>
              <a:t> 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</a:rPr>
              <a:t>		</a:t>
            </a:r>
            <a:r>
              <a:rPr lang="de-DE" sz="2400">
                <a:latin typeface="Arial" pitchFamily="34" charset="0"/>
                <a:cs typeface="Times New Roman" pitchFamily="18" charset="0"/>
              </a:rPr>
              <a:t>a</a:t>
            </a:r>
            <a:r>
              <a:rPr lang="de-DE" sz="2400" baseline="-25000">
                <a:latin typeface="Arial" pitchFamily="34" charset="0"/>
                <a:cs typeface="Times New Roman" pitchFamily="18" charset="0"/>
              </a:rPr>
              <a:t>2</a:t>
            </a:r>
            <a:r>
              <a:rPr lang="de-DE" sz="2400">
                <a:latin typeface="Arial" pitchFamily="34" charset="0"/>
                <a:cs typeface="Times New Roman" pitchFamily="18" charset="0"/>
              </a:rPr>
              <a:t> = 8,43 </a:t>
            </a:r>
            <a:r>
              <a:rPr lang="en-GB" sz="240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de-DE" sz="2400">
                <a:latin typeface="Arial" pitchFamily="34" charset="0"/>
                <a:cs typeface="Times New Roman" pitchFamily="18" charset="0"/>
              </a:rPr>
              <a:t>10</a:t>
            </a:r>
            <a:r>
              <a:rPr lang="de-DE" sz="2400" baseline="30000">
                <a:latin typeface="Arial" pitchFamily="34" charset="0"/>
                <a:cs typeface="Times New Roman" pitchFamily="18" charset="0"/>
              </a:rPr>
              <a:t>-1</a:t>
            </a:r>
            <a:r>
              <a:rPr lang="de-DE" sz="2400">
                <a:latin typeface="Arial" pitchFamily="34" charset="0"/>
              </a:rPr>
              <a:t> 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sz="2400">
                <a:latin typeface="Arial" pitchFamily="34" charset="0"/>
                <a:cs typeface="Times New Roman" pitchFamily="18" charset="0"/>
              </a:rPr>
              <a:t>Gerechnet wird mit zwei zusätzlichen Stellen in der Mantisse (</a:t>
            </a:r>
            <a:r>
              <a:rPr lang="de-DE" sz="24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Guard</a:t>
            </a:r>
            <a:r>
              <a:rPr lang="de-DE" sz="2400">
                <a:latin typeface="Arial" pitchFamily="34" charset="0"/>
                <a:cs typeface="Times New Roman" pitchFamily="18" charset="0"/>
              </a:rPr>
              <a:t> und </a:t>
            </a:r>
            <a:r>
              <a:rPr lang="de-DE" sz="24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Round</a:t>
            </a:r>
            <a:r>
              <a:rPr lang="de-DE" sz="2400">
                <a:latin typeface="Arial" pitchFamily="34" charset="0"/>
                <a:cs typeface="Times New Roman" pitchFamily="18" charset="0"/>
              </a:rPr>
              <a:t>) sowie dem </a:t>
            </a:r>
            <a:r>
              <a:rPr lang="de-DE" sz="240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Sticky-Bit</a:t>
            </a:r>
            <a:r>
              <a:rPr lang="de-DE" sz="2400">
                <a:latin typeface="Arial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665538" y="5414963"/>
          <a:ext cx="4860000" cy="37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Mantissenbits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Gleitkomma-Addition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dirty="0">
                <a:solidFill>
                  <a:srgbClr val="C00000"/>
                </a:solidFill>
              </a:rPr>
              <a:t>1. </a:t>
            </a:r>
            <a:r>
              <a:rPr lang="de-DE" sz="2000" dirty="0" err="1">
                <a:solidFill>
                  <a:srgbClr val="C00000"/>
                </a:solidFill>
              </a:rPr>
              <a:t>Exponentenangleichung</a:t>
            </a:r>
            <a:endParaRPr lang="de-DE" sz="2000" dirty="0">
              <a:solidFill>
                <a:srgbClr val="C00000"/>
              </a:solidFill>
            </a:endParaRPr>
          </a:p>
          <a:p>
            <a:pPr lvl="1" eaLnBrk="1" hangingPunct="1"/>
            <a:r>
              <a:rPr lang="de-DE" dirty="0"/>
              <a:t>Gleitkommazahlen können nur addiert werden, wenn die Exponenten gleich sind </a:t>
            </a:r>
          </a:p>
          <a:p>
            <a:pPr lvl="1" eaLnBrk="1" hangingPunct="1"/>
            <a:endParaRPr lang="de-DE" dirty="0"/>
          </a:p>
          <a:p>
            <a:pPr eaLnBrk="1" hangingPunct="1"/>
            <a:r>
              <a:rPr lang="de-DE" sz="2000" dirty="0"/>
              <a:t>Schritt 1:	Wenn e</a:t>
            </a:r>
            <a:r>
              <a:rPr lang="de-DE" sz="2000" baseline="-25000" dirty="0"/>
              <a:t>1</a:t>
            </a:r>
            <a:r>
              <a:rPr lang="de-DE" sz="2000" dirty="0"/>
              <a:t> &lt; e</a:t>
            </a:r>
            <a:r>
              <a:rPr lang="de-DE" sz="2000" baseline="-25000" dirty="0"/>
              <a:t>2</a:t>
            </a:r>
            <a:r>
              <a:rPr lang="de-DE" sz="2000" dirty="0"/>
              <a:t>, dann vertausche die </a:t>
            </a:r>
            <a:br>
              <a:rPr lang="de-DE" sz="2000" dirty="0"/>
            </a:br>
            <a:r>
              <a:rPr lang="de-DE" sz="2000" dirty="0"/>
              <a:t>		Operanden, so dass gilt: d = e</a:t>
            </a:r>
            <a:r>
              <a:rPr lang="de-DE" sz="2000" baseline="-25000" dirty="0"/>
              <a:t>1</a:t>
            </a:r>
            <a:r>
              <a:rPr lang="de-DE" sz="2000" dirty="0"/>
              <a:t> - e</a:t>
            </a:r>
            <a:r>
              <a:rPr lang="de-DE" sz="2000" baseline="-25000" dirty="0"/>
              <a:t>2</a:t>
            </a:r>
            <a:r>
              <a:rPr lang="de-DE" sz="2000" dirty="0"/>
              <a:t> ≥ 0 </a:t>
            </a:r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/>
              <a:t>Schritt 2:	Verschiebe die Mantisse s</a:t>
            </a:r>
            <a:r>
              <a:rPr lang="de-DE" sz="2000" baseline="-25000" dirty="0"/>
              <a:t>2</a:t>
            </a:r>
            <a:r>
              <a:rPr lang="de-DE" sz="2000" dirty="0"/>
              <a:t> um d Stellen nach rechts.</a:t>
            </a:r>
          </a:p>
          <a:p>
            <a:pPr lvl="1" eaLnBrk="1" hangingPunct="1"/>
            <a:r>
              <a:rPr lang="de-DE" dirty="0"/>
              <a:t>Wenn d &gt; 2, setze das </a:t>
            </a:r>
            <a:r>
              <a:rPr lang="de-DE" dirty="0" err="1"/>
              <a:t>Sticky</a:t>
            </a:r>
            <a:r>
              <a:rPr lang="de-DE" dirty="0"/>
              <a:t> Bit, falls die d-2 herausgeschobenen Stellen einen Wert </a:t>
            </a:r>
            <a:r>
              <a:rPr lang="de-DE" dirty="0">
                <a:sym typeface="Symbol" pitchFamily="18" charset="2"/>
              </a:rPr>
              <a:t></a:t>
            </a:r>
            <a:r>
              <a:rPr lang="de-DE" dirty="0"/>
              <a:t> 0 ergeben.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 dirty="0"/>
              <a:t>Im Beispiel: d = 2 - (-1) = 3</a:t>
            </a:r>
          </a:p>
          <a:p>
            <a:pPr lvl="3" eaLnBrk="1" hangingPunct="1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de-DE" sz="2000" dirty="0"/>
              <a:t>3,2100 </a:t>
            </a:r>
            <a:r>
              <a:rPr lang="en-GB" sz="2000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de-DE" sz="2000" dirty="0"/>
              <a:t>10</a:t>
            </a:r>
            <a:r>
              <a:rPr lang="de-DE" sz="2000" baseline="30000" dirty="0"/>
              <a:t>2</a:t>
            </a:r>
          </a:p>
          <a:p>
            <a:pPr lvl="3" eaLnBrk="1" hangingPunct="1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de-DE" sz="2000" dirty="0"/>
              <a:t>0,0084 </a:t>
            </a:r>
            <a:r>
              <a:rPr lang="en-GB" sz="2000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de-DE" sz="2000" dirty="0"/>
              <a:t>10</a:t>
            </a:r>
            <a:r>
              <a:rPr lang="de-DE" sz="2000" baseline="30000" dirty="0"/>
              <a:t>2</a:t>
            </a:r>
            <a:r>
              <a:rPr lang="de-DE" sz="2000" dirty="0"/>
              <a:t>	</a:t>
            </a:r>
            <a:r>
              <a:rPr lang="de-DE" sz="2000" dirty="0" err="1" smtClean="0"/>
              <a:t>Sticky</a:t>
            </a:r>
            <a:r>
              <a:rPr lang="de-DE" sz="2000" dirty="0" smtClean="0"/>
              <a:t>-Bit </a:t>
            </a:r>
            <a:r>
              <a:rPr lang="de-DE" sz="2000" dirty="0"/>
              <a:t>gesetzt, da die 3 aus </a:t>
            </a:r>
            <a:r>
              <a:rPr lang="de-DE" sz="2000" dirty="0" smtClean="0"/>
              <a:t>8,43 </a:t>
            </a:r>
            <a:r>
              <a:rPr lang="de-DE" sz="2000" dirty="0"/>
              <a:t>herausgeschoben. </a:t>
            </a:r>
            <a:endParaRPr lang="en-US" sz="1400" dirty="0"/>
          </a:p>
        </p:txBody>
      </p:sp>
      <p:sp>
        <p:nvSpPr>
          <p:cNvPr id="1126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Gleitkomma-Addition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>
                <a:solidFill>
                  <a:srgbClr val="C00000"/>
                </a:solidFill>
              </a:rPr>
              <a:t>2. </a:t>
            </a:r>
            <a:r>
              <a:rPr lang="de-DE" dirty="0" err="1" smtClean="0">
                <a:solidFill>
                  <a:srgbClr val="C00000"/>
                </a:solidFill>
              </a:rPr>
              <a:t>Mantissenaddition</a:t>
            </a:r>
            <a:endParaRPr lang="de-DE" dirty="0" smtClean="0"/>
          </a:p>
          <a:p>
            <a:pPr lvl="1" eaLnBrk="1" hangingPunct="1"/>
            <a:r>
              <a:rPr lang="de-DE" dirty="0" smtClean="0"/>
              <a:t>Addiere die beiden Mantissen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Im Beispiel:</a:t>
            </a:r>
          </a:p>
          <a:p>
            <a:pPr eaLnBrk="1" hangingPunct="1">
              <a:buFontTx/>
              <a:buNone/>
            </a:pPr>
            <a:r>
              <a:rPr lang="de-DE" dirty="0" smtClean="0"/>
              <a:t>		3,2100 </a:t>
            </a:r>
            <a:r>
              <a:rPr lang="en-GB" sz="2000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de-DE" dirty="0" smtClean="0"/>
              <a:t>10</a:t>
            </a:r>
            <a:r>
              <a:rPr lang="de-DE" baseline="30000" dirty="0" smtClean="0"/>
              <a:t>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0,0084 </a:t>
            </a:r>
            <a:r>
              <a:rPr lang="en-GB" sz="2000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de-DE" dirty="0" smtClean="0"/>
              <a:t>10</a:t>
            </a:r>
            <a:r>
              <a:rPr lang="de-DE" baseline="30000" dirty="0" smtClean="0"/>
              <a:t>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       ------------------</a:t>
            </a:r>
            <a:br>
              <a:rPr lang="de-DE" dirty="0" smtClean="0"/>
            </a:br>
            <a:r>
              <a:rPr lang="de-DE" dirty="0" smtClean="0"/>
              <a:t>		3,2184 </a:t>
            </a:r>
            <a:r>
              <a:rPr lang="en-GB" sz="2000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de-DE" dirty="0" smtClean="0"/>
              <a:t>10</a:t>
            </a:r>
            <a:r>
              <a:rPr lang="de-DE" baseline="30000" dirty="0" smtClean="0"/>
              <a:t>2</a:t>
            </a:r>
          </a:p>
          <a:p>
            <a:pPr eaLnBrk="1" hangingPunct="1"/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>
                <a:solidFill>
                  <a:srgbClr val="C00000"/>
                </a:solidFill>
              </a:rPr>
              <a:t>3. Normalisierung</a:t>
            </a:r>
          </a:p>
          <a:p>
            <a:pPr lvl="1" eaLnBrk="1" hangingPunct="1"/>
            <a:r>
              <a:rPr lang="de-DE" dirty="0" smtClean="0"/>
              <a:t>Normalisiere die entstandene Summe durch Verschieben der Mantisse und Korrektur des Exponenten.</a:t>
            </a:r>
          </a:p>
        </p:txBody>
      </p:sp>
      <p:sp>
        <p:nvSpPr>
          <p:cNvPr id="1136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sp>
        <p:nvSpPr>
          <p:cNvPr id="113669" name="Text Box 4"/>
          <p:cNvSpPr txBox="1">
            <a:spLocks noChangeArrowheads="1"/>
          </p:cNvSpPr>
          <p:nvPr/>
        </p:nvSpPr>
        <p:spPr bwMode="auto">
          <a:xfrm>
            <a:off x="2155825" y="1350963"/>
            <a:ext cx="6313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de-DE" sz="2400"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Gleitkomma-Addition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>
                <a:solidFill>
                  <a:srgbClr val="C00000"/>
                </a:solidFill>
              </a:rPr>
              <a:t>4. Rundung</a:t>
            </a:r>
            <a:r>
              <a:rPr lang="de-DE" dirty="0" smtClean="0"/>
              <a:t> </a:t>
            </a:r>
          </a:p>
          <a:p>
            <a:pPr eaLnBrk="1" hangingPunct="1"/>
            <a:r>
              <a:rPr lang="de-DE" dirty="0" smtClean="0"/>
              <a:t>Runde unter Berücksichtigung der Stellen g, r und des </a:t>
            </a:r>
            <a:r>
              <a:rPr lang="de-DE" dirty="0" err="1" smtClean="0"/>
              <a:t>Sticky</a:t>
            </a:r>
            <a:r>
              <a:rPr lang="de-DE" dirty="0" smtClean="0"/>
              <a:t>-Bits, sowie der gegebenen Rundungsart (meist </a:t>
            </a:r>
            <a:r>
              <a:rPr lang="de-DE" dirty="0" err="1" smtClean="0"/>
              <a:t>round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)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Im Beispiel:</a:t>
            </a:r>
          </a:p>
          <a:p>
            <a:pPr eaLnBrk="1" hangingPunct="1">
              <a:buFontTx/>
              <a:buNone/>
            </a:pPr>
            <a:r>
              <a:rPr lang="de-DE" dirty="0" smtClean="0"/>
              <a:t>		3,2100 </a:t>
            </a:r>
            <a:r>
              <a:rPr lang="en-GB" sz="2000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de-DE" dirty="0" smtClean="0"/>
              <a:t>10</a:t>
            </a:r>
            <a:r>
              <a:rPr lang="de-DE" baseline="30000" dirty="0" smtClean="0"/>
              <a:t>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0,0084 </a:t>
            </a:r>
            <a:r>
              <a:rPr lang="en-GB" sz="2000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de-DE" dirty="0" smtClean="0"/>
              <a:t>10</a:t>
            </a:r>
            <a:r>
              <a:rPr lang="de-DE" baseline="30000" dirty="0" smtClean="0"/>
              <a:t>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       ------------------</a:t>
            </a:r>
            <a:br>
              <a:rPr lang="de-DE" dirty="0" smtClean="0"/>
            </a:br>
            <a:r>
              <a:rPr lang="de-DE" dirty="0" smtClean="0"/>
              <a:t>		3,2184 </a:t>
            </a:r>
            <a:r>
              <a:rPr lang="en-GB" sz="2000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de-DE" dirty="0" smtClean="0"/>
              <a:t>10</a:t>
            </a:r>
            <a:r>
              <a:rPr lang="de-DE" baseline="30000" dirty="0" smtClean="0"/>
              <a:t>2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Ergebnis wird gerundet zu:	3,22 </a:t>
            </a:r>
            <a:r>
              <a:rPr lang="en-GB" sz="2000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de-DE" dirty="0" smtClean="0"/>
              <a:t>10</a:t>
            </a:r>
            <a:r>
              <a:rPr lang="de-DE" baseline="30000" dirty="0" smtClean="0"/>
              <a:t>2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46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MIPS R10000 Floating-point Unit</a:t>
            </a:r>
            <a:endParaRPr lang="en-US" smtClean="0"/>
          </a:p>
        </p:txBody>
      </p:sp>
      <p:sp>
        <p:nvSpPr>
          <p:cNvPr id="11571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888" y="1052513"/>
            <a:ext cx="64770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1579" y="6277040"/>
            <a:ext cx="4139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n-lt"/>
              </a:rPr>
              <a:t>See </a:t>
            </a:r>
            <a:r>
              <a:rPr lang="de-DE" sz="1600" dirty="0" err="1" smtClean="0">
                <a:latin typeface="+mn-lt"/>
              </a:rPr>
              <a:t>literature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for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multiplication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division</a:t>
            </a:r>
            <a:r>
              <a:rPr lang="de-DE" sz="1600" dirty="0" smtClean="0">
                <a:latin typeface="+mn-lt"/>
              </a:rPr>
              <a:t>!</a:t>
            </a:r>
            <a:endParaRPr lang="de-DE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Arithmetisch-logische Einheit (ALU)</a:t>
            </a:r>
            <a:br>
              <a:rPr lang="de-DE" dirty="0"/>
            </a:br>
            <a:endParaRPr lang="de-DE" dirty="0" smtClean="0"/>
          </a:p>
        </p:txBody>
      </p:sp>
      <p:sp>
        <p:nvSpPr>
          <p:cNvPr id="15872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15872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Arithmetisch-logische Einheit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/>
              <a:t>Arithmetisch-logische Einheit (ALU, arithmetic logic unit):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600"/>
              <a:t>Rechenwerk, der funktionale Kern eines Digitalrechners zur Durchführung logischer und arithmetischer Verknüpfungen. </a:t>
            </a:r>
          </a:p>
          <a:p>
            <a:pPr eaLnBrk="1" hangingPunct="1">
              <a:lnSpc>
                <a:spcPct val="90000"/>
              </a:lnSpc>
            </a:pPr>
            <a:endParaRPr lang="de-DE"/>
          </a:p>
          <a:p>
            <a:pPr eaLnBrk="1" hangingPunct="1">
              <a:lnSpc>
                <a:spcPct val="90000"/>
              </a:lnSpc>
            </a:pPr>
            <a:r>
              <a:rPr lang="de-DE"/>
              <a:t>Eingangsdaten der ALU: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600"/>
              <a:t>Daten und Steuersignalen vom Prozessor </a:t>
            </a:r>
          </a:p>
          <a:p>
            <a:pPr eaLnBrk="1" hangingPunct="1">
              <a:lnSpc>
                <a:spcPct val="90000"/>
              </a:lnSpc>
            </a:pPr>
            <a:endParaRPr lang="de-DE"/>
          </a:p>
          <a:p>
            <a:pPr eaLnBrk="1" hangingPunct="1">
              <a:lnSpc>
                <a:spcPct val="90000"/>
              </a:lnSpc>
            </a:pPr>
            <a:r>
              <a:rPr lang="de-DE"/>
              <a:t>Ausgangsdaten der ALU: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600"/>
              <a:t>Ergebnisse und Statussignale an den Prozessor </a:t>
            </a:r>
          </a:p>
          <a:p>
            <a:pPr eaLnBrk="1" hangingPunct="1">
              <a:lnSpc>
                <a:spcPct val="90000"/>
              </a:lnSpc>
            </a:pPr>
            <a:endParaRPr lang="de-DE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chemeClr val="bg1"/>
              </a:buClr>
              <a:buSzTx/>
            </a:pPr>
            <a:r>
              <a:rPr lang="de-DE" sz="2000">
                <a:cs typeface="Times New Roman" pitchFamily="18" charset="0"/>
              </a:rPr>
              <a:t>Oft k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ö</a:t>
            </a:r>
            <a:r>
              <a:rPr lang="de-DE" sz="2000">
                <a:cs typeface="Times New Roman" pitchFamily="18" charset="0"/>
              </a:rPr>
              <a:t>nnen die in einen Prozessor integrierten ALUs nur Festkommazahlen verarbeiten. Die Gleitkommaoperationen werden dann entweder von einer Gleitkommaeinheit ausgef</a:t>
            </a:r>
            <a:r>
              <a:rPr lang="de-DE" sz="2000">
                <a:latin typeface="Arial" pitchFamily="34" charset="0"/>
                <a:cs typeface="Times New Roman" pitchFamily="18" charset="0"/>
              </a:rPr>
              <a:t>ü</a:t>
            </a:r>
            <a:r>
              <a:rPr lang="de-DE" sz="2000">
                <a:cs typeface="Times New Roman" pitchFamily="18" charset="0"/>
              </a:rPr>
              <a:t>hrt oder per Software in eine Folge von Festkommabefehlen umgewandelt. </a:t>
            </a:r>
            <a:endParaRPr lang="en-US"/>
          </a:p>
        </p:txBody>
      </p:sp>
      <p:sp>
        <p:nvSpPr>
          <p:cNvPr id="1597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– Computer Architecture</a:t>
            </a:r>
          </a:p>
        </p:txBody>
      </p:sp>
      <p:pic>
        <p:nvPicPr>
          <p:cNvPr id="1597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676400"/>
            <a:ext cx="22860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3.4|50.4|4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|11.6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1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8|27.4|18.3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7|47.8|78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5.6|40.7|8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3.2|1.2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8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133.9|3.4|126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6.4|18.6|28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2.2|36.8|7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8|14|72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1.9|60.9|50.3|8.9|12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9.1|1.9|33.2|13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5|102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9|27.4|59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9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9.5|12.1|99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0.1|30.9|63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4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7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5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2.6|6.9|18.8|2.5|2.9|15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1.6|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2|0.8|8.8|4.3|0.6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3.9|28.5|24.4|14.6|3.7|0.7|17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9.1|8.3|4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0.3|1.3"/>
</p:tagLst>
</file>

<file path=ppt/theme/theme1.xml><?xml version="1.0" encoding="utf-8"?>
<a:theme xmlns:a="http://schemas.openxmlformats.org/drawingml/2006/main" name="FU-Berlin-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-Berlin-16zu9" id="{3DE36BF4-006A-4190-B5F1-ADA600A71A8F}" vid="{907B8B37-32E7-4D39-B3D5-4AC4B22343D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5052</Words>
  <Application>Microsoft Office PowerPoint</Application>
  <PresentationFormat>Widescreen</PresentationFormat>
  <Paragraphs>1775</Paragraphs>
  <Slides>103</Slides>
  <Notes>103</Notes>
  <HiddenSlides>0</HiddenSlides>
  <MMClips>0</MMClips>
  <ScaleCrop>false</ScaleCrop>
  <HeadingPairs>
    <vt:vector size="10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103</vt:i4>
      </vt:variant>
      <vt:variant>
        <vt:lpstr>Custom Shows</vt:lpstr>
      </vt:variant>
      <vt:variant>
        <vt:i4>1</vt:i4>
      </vt:variant>
    </vt:vector>
  </HeadingPairs>
  <TitlesOfParts>
    <vt:vector size="122" baseType="lpstr">
      <vt:lpstr>Arial Unicode MS</vt:lpstr>
      <vt:lpstr>Arial</vt:lpstr>
      <vt:lpstr>Bookshelf Symbol 5</vt:lpstr>
      <vt:lpstr>Courier</vt:lpstr>
      <vt:lpstr>Courier New</vt:lpstr>
      <vt:lpstr>Monotype Sorts</vt:lpstr>
      <vt:lpstr>Symbol</vt:lpstr>
      <vt:lpstr>Times</vt:lpstr>
      <vt:lpstr>Times New Roman</vt:lpstr>
      <vt:lpstr>Verdana</vt:lpstr>
      <vt:lpstr>Wingdings</vt:lpstr>
      <vt:lpstr>Wingdings 3</vt:lpstr>
      <vt:lpstr>FU-Berlin-16zu9</vt:lpstr>
      <vt:lpstr>Formel</vt:lpstr>
      <vt:lpstr>Picture</vt:lpstr>
      <vt:lpstr>Grafik</vt:lpstr>
      <vt:lpstr>Microsoft Word Picture</vt:lpstr>
      <vt:lpstr>Chart</vt:lpstr>
      <vt:lpstr>TI II: Computer Architecture Data Representation and Computer Arithmetic</vt:lpstr>
      <vt:lpstr>Rechnerarithmetik</vt:lpstr>
      <vt:lpstr>Formale Grundlagen</vt:lpstr>
      <vt:lpstr>Zahlensysteme</vt:lpstr>
      <vt:lpstr>Anforderungen an Zahlensysteme</vt:lpstr>
      <vt:lpstr>Zahlensysteme</vt:lpstr>
      <vt:lpstr>Zahlensysteme</vt:lpstr>
      <vt:lpstr>Umwandlung in b-näre Zahlensysteme </vt:lpstr>
      <vt:lpstr>Der Euklidische Algorithmus</vt:lpstr>
      <vt:lpstr>Der Euklidische Algorithmus: Beispiel</vt:lpstr>
      <vt:lpstr>Horner Schema</vt:lpstr>
      <vt:lpstr>Horner Schema: Beispiel</vt:lpstr>
      <vt:lpstr>Horner Schema: Umwandlung des Nachkommateils</vt:lpstr>
      <vt:lpstr>Horner Schema: Umwandlung des Nachkommateils – Beispiel</vt:lpstr>
      <vt:lpstr>Umwandlung ins Dezimalsystem </vt:lpstr>
      <vt:lpstr>Umwandlung: Basis b  Dezimalsystem</vt:lpstr>
      <vt:lpstr>Umwandlung: Basis b  Dezimalsystem – Beispiel </vt:lpstr>
      <vt:lpstr>Umwandlung beliebiger Stellenwertsysteme</vt:lpstr>
      <vt:lpstr>Negative Zahlen </vt:lpstr>
      <vt:lpstr>Darstellung negativer Zahlen</vt:lpstr>
      <vt:lpstr>Darstellung mit Betrag und Vorzeichen (B+V)</vt:lpstr>
      <vt:lpstr>Stellenkomplement / Einerkomplement</vt:lpstr>
      <vt:lpstr>Einerkomplement-Darstellung</vt:lpstr>
      <vt:lpstr>Zweierkomplement-Darstellung</vt:lpstr>
      <vt:lpstr>Zweierkomplement-Darstellung </vt:lpstr>
      <vt:lpstr>Zweierkomplement-Darstellung</vt:lpstr>
      <vt:lpstr>Darstellung negativer Zahlen –Beispiel </vt:lpstr>
      <vt:lpstr>Offset-Dual- (Exzess-)Darstellung</vt:lpstr>
      <vt:lpstr>Zusammenfassung der Möglichkeiten</vt:lpstr>
      <vt:lpstr>Zusammenfassung der Möglichkeiten</vt:lpstr>
      <vt:lpstr>Reelle Zahlen (Fest- und Gleitkommazahlen) </vt:lpstr>
      <vt:lpstr>Fest- und Gleitkommazahlen</vt:lpstr>
      <vt:lpstr>Festkomma-Zahlen</vt:lpstr>
      <vt:lpstr>Festkomma-Zahlen</vt:lpstr>
      <vt:lpstr>Gleitkommazahlen zunächst abstrakt ACHTUNG: Computer verwenden konkret IEEE-P 754-Floating-Point-Standard  </vt:lpstr>
      <vt:lpstr>Gleitkomma-Darstellung</vt:lpstr>
      <vt:lpstr>Gleitkomma-Darstellung</vt:lpstr>
      <vt:lpstr>Gleitkomma-Maschinenformat</vt:lpstr>
      <vt:lpstr>Normalisierung</vt:lpstr>
      <vt:lpstr>Normalisierung</vt:lpstr>
      <vt:lpstr>Beispiel: Darstellung der Zahl 713510</vt:lpstr>
      <vt:lpstr>Beispiel: Darstellung der Zahl 713510</vt:lpstr>
      <vt:lpstr>Darstellbarer Zahlenbereich</vt:lpstr>
      <vt:lpstr>Darstellbarer Zahlenbereich</vt:lpstr>
      <vt:lpstr>Darstellbarer Zahlenbereich</vt:lpstr>
      <vt:lpstr>Darstellbarer Zahlenbereich</vt:lpstr>
      <vt:lpstr>Charakteristische Zahlen</vt:lpstr>
      <vt:lpstr>Charakteristische Zahlen – Beispiel </vt:lpstr>
      <vt:lpstr>Ungenauigkeiten</vt:lpstr>
      <vt:lpstr>Ungenauigkeiten</vt:lpstr>
      <vt:lpstr>Beispiel</vt:lpstr>
      <vt:lpstr>IEEE-P 754-Floating-Point-Standard </vt:lpstr>
      <vt:lpstr>Normierung (IEEE-Standard) </vt:lpstr>
      <vt:lpstr>IEEE-P 754-Floating-Point-Standard </vt:lpstr>
      <vt:lpstr>Eigenschaften des IEEE-P 754</vt:lpstr>
      <vt:lpstr>Eigenschaften des IEEE-P 754</vt:lpstr>
      <vt:lpstr>Zusammenfassung der Parameter des IEEE-P 754</vt:lpstr>
      <vt:lpstr>Zusammenfassung des 64-Bit-IEEE-Formats</vt:lpstr>
      <vt:lpstr>Literatur</vt:lpstr>
      <vt:lpstr>Rundung</vt:lpstr>
      <vt:lpstr>Rundung</vt:lpstr>
      <vt:lpstr>Rundung</vt:lpstr>
      <vt:lpstr>Beispiel a: Übertrag bei Addition</vt:lpstr>
      <vt:lpstr>Beispiel b: ungleiche Exponenten</vt:lpstr>
      <vt:lpstr>Beispiel c:  Übertrag und ungl. Exponenten</vt:lpstr>
      <vt:lpstr>Problem</vt:lpstr>
      <vt:lpstr>Beispiel d: Subtraktion von naheliegenden Zahlen</vt:lpstr>
      <vt:lpstr>Beispiel e:</vt:lpstr>
      <vt:lpstr>Rundungs- und Prüfstelle</vt:lpstr>
      <vt:lpstr>Beispiel f:</vt:lpstr>
      <vt:lpstr>Sticky-Bit</vt:lpstr>
      <vt:lpstr>Addition und Subtraktion </vt:lpstr>
      <vt:lpstr>Addition und Subtraktion</vt:lpstr>
      <vt:lpstr>Vom Halbaddierer zum Volladdierer</vt:lpstr>
      <vt:lpstr>Halbaddierer</vt:lpstr>
      <vt:lpstr>Mehrstellige Dualzahlen</vt:lpstr>
      <vt:lpstr>Gleichungen, Schaltnetz und Schaltsymbol</vt:lpstr>
      <vt:lpstr>Carry-ripple-Addierer</vt:lpstr>
      <vt:lpstr>Probleme</vt:lpstr>
      <vt:lpstr>Carry-lookahead-Addierer</vt:lpstr>
      <vt:lpstr>Berechnung der Überträge aus den Eingangsvariablen </vt:lpstr>
      <vt:lpstr>Schaltbild:  3-Bit-Carry-lookahead-Addierer</vt:lpstr>
      <vt:lpstr>Carry-lookahead-Addierer</vt:lpstr>
      <vt:lpstr>Carry-lookahead-Addierer</vt:lpstr>
      <vt:lpstr>Subtraktion</vt:lpstr>
      <vt:lpstr>Subtraktion</vt:lpstr>
      <vt:lpstr>Subtraktion</vt:lpstr>
      <vt:lpstr>Sonderfälle</vt:lpstr>
      <vt:lpstr>Sonderfall 2</vt:lpstr>
      <vt:lpstr>Sonderfall 3</vt:lpstr>
      <vt:lpstr>Überlauferkennung</vt:lpstr>
      <vt:lpstr>Gleitkomma-Addition</vt:lpstr>
      <vt:lpstr>Zusatzbetrachtung: Gleitkomma-Addition</vt:lpstr>
      <vt:lpstr>Gleitkomma-Addition</vt:lpstr>
      <vt:lpstr>Gleitkomma-Addition</vt:lpstr>
      <vt:lpstr>Gleitkomma-Addition</vt:lpstr>
      <vt:lpstr>MIPS R10000 Floating-point Unit</vt:lpstr>
      <vt:lpstr>Arithmetisch-logische Einheit (ALU) </vt:lpstr>
      <vt:lpstr>Arithmetisch-logische Einheit</vt:lpstr>
      <vt:lpstr>Schema einer einfachen ALU</vt:lpstr>
      <vt:lpstr>Bestandteile der ALU</vt:lpstr>
      <vt:lpstr>Beispiele</vt:lpstr>
      <vt:lpstr>Zusammenfassung</vt:lpstr>
      <vt:lpstr>Recap</vt:lpstr>
    </vt:vector>
  </TitlesOfParts>
  <Company>FU Berlin, AG Tech</Company>
  <LinksUpToDate>false</LinksUpToDate>
  <SharedDoc>false</SharedDoc>
  <HyperlinkBase>www.jochenschiller.de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II: Computer Architecture</dc:title>
  <dc:subject>Computer Architecture</dc:subject>
  <dc:creator>J. Schiller</dc:creator>
  <cp:keywords>Computer Architecture</cp:keywords>
  <cp:lastModifiedBy>Schiller, Jochen</cp:lastModifiedBy>
  <cp:revision>767</cp:revision>
  <dcterms:created xsi:type="dcterms:W3CDTF">2003-07-01T08:37:13Z</dcterms:created>
  <dcterms:modified xsi:type="dcterms:W3CDTF">2019-11-08T10:45:51Z</dcterms:modified>
</cp:coreProperties>
</file>