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ink/ink3.xml" ContentType="application/inkml+xml"/>
  <Override PartName="/ppt/notesSlides/notesSlide6.xml" ContentType="application/vnd.openxmlformats-officedocument.presentationml.notesSlide+xml"/>
  <Override PartName="/ppt/ink/ink4.xml" ContentType="application/inkml+xml"/>
  <Override PartName="/ppt/tags/tag1.xml" ContentType="application/vnd.openxmlformats-officedocument.presentationml.tags+xml"/>
  <Override PartName="/ppt/notesSlides/notesSlide7.xml" ContentType="application/vnd.openxmlformats-officedocument.presentationml.notesSlide+xml"/>
  <Override PartName="/ppt/ink/ink5.xml" ContentType="application/inkml+xml"/>
  <Override PartName="/ppt/notesSlides/notesSlide8.xml" ContentType="application/vnd.openxmlformats-officedocument.presentationml.notesSlide+xml"/>
  <Override PartName="/ppt/ink/ink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7.xml" ContentType="application/inkml+xml"/>
  <Override PartName="/ppt/notesSlides/notesSlide11.xml" ContentType="application/vnd.openxmlformats-officedocument.presentationml.notesSlide+xml"/>
  <Override PartName="/ppt/ink/ink8.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9.xml" ContentType="application/inkml+xml"/>
  <Override PartName="/ppt/notesSlides/notesSlide14.xml" ContentType="application/vnd.openxmlformats-officedocument.presentationml.notesSlide+xml"/>
  <Override PartName="/ppt/ink/ink10.xml" ContentType="application/inkml+xml"/>
  <Override PartName="/ppt/notesSlides/notesSlide15.xml" ContentType="application/vnd.openxmlformats-officedocument.presentationml.notesSlide+xml"/>
  <Override PartName="/ppt/ink/ink11.xml" ContentType="application/inkml+xml"/>
  <Override PartName="/ppt/notesSlides/notesSlide16.xml" ContentType="application/vnd.openxmlformats-officedocument.presentationml.notesSlide+xml"/>
  <Override PartName="/ppt/ink/ink12.xml" ContentType="application/inkml+xml"/>
  <Override PartName="/ppt/notesSlides/notesSlide17.xml" ContentType="application/vnd.openxmlformats-officedocument.presentationml.notesSlide+xml"/>
  <Override PartName="/ppt/ink/ink13.xml" ContentType="application/inkml+xml"/>
  <Override PartName="/ppt/notesSlides/notesSlide18.xml" ContentType="application/vnd.openxmlformats-officedocument.presentationml.notesSlide+xml"/>
  <Override PartName="/ppt/ink/ink14.xml" ContentType="application/inkml+xml"/>
  <Override PartName="/ppt/notesSlides/notesSlide19.xml" ContentType="application/vnd.openxmlformats-officedocument.presentationml.notesSlide+xml"/>
  <Override PartName="/ppt/ink/ink15.xml" ContentType="application/inkml+xml"/>
  <Override PartName="/ppt/notesSlides/notesSlide20.xml" ContentType="application/vnd.openxmlformats-officedocument.presentationml.notesSlide+xml"/>
  <Override PartName="/ppt/ink/ink16.xml" ContentType="application/inkml+xml"/>
  <Override PartName="/ppt/notesSlides/notesSlide21.xml" ContentType="application/vnd.openxmlformats-officedocument.presentationml.notesSlide+xml"/>
  <Override PartName="/ppt/ink/ink17.xml" ContentType="application/inkml+xml"/>
  <Override PartName="/ppt/notesSlides/notesSlide22.xml" ContentType="application/vnd.openxmlformats-officedocument.presentationml.notesSlide+xml"/>
  <Override PartName="/ppt/ink/ink18.xml" ContentType="application/inkml+xml"/>
  <Override PartName="/ppt/notesSlides/notesSlide23.xml" ContentType="application/vnd.openxmlformats-officedocument.presentationml.notesSlide+xml"/>
  <Override PartName="/ppt/ink/ink19.xml" ContentType="application/inkml+xml"/>
  <Override PartName="/ppt/notesSlides/notesSlide24.xml" ContentType="application/vnd.openxmlformats-officedocument.presentationml.notesSlide+xml"/>
  <Override PartName="/ppt/ink/ink20.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21.xml" ContentType="application/inkml+xml"/>
  <Override PartName="/ppt/notesSlides/notesSlide27.xml" ContentType="application/vnd.openxmlformats-officedocument.presentationml.notesSlide+xml"/>
  <Override PartName="/ppt/ink/ink22.xml" ContentType="application/inkml+xml"/>
  <Override PartName="/ppt/notesSlides/notesSlide28.xml" ContentType="application/vnd.openxmlformats-officedocument.presentationml.notesSlide+xml"/>
  <Override PartName="/ppt/ink/ink23.xml" ContentType="application/inkml+xml"/>
  <Override PartName="/ppt/notesSlides/notesSlide29.xml" ContentType="application/vnd.openxmlformats-officedocument.presentationml.notesSlide+xml"/>
  <Override PartName="/ppt/ink/ink24.xml" ContentType="application/inkml+xml"/>
  <Override PartName="/ppt/notesSlides/notesSlide30.xml" ContentType="application/vnd.openxmlformats-officedocument.presentationml.notesSlide+xml"/>
  <Override PartName="/ppt/ink/ink25.xml" ContentType="application/inkml+xml"/>
  <Override PartName="/ppt/notesSlides/notesSlide31.xml" ContentType="application/vnd.openxmlformats-officedocument.presentationml.notesSlide+xml"/>
  <Override PartName="/ppt/ink/ink26.xml" ContentType="application/inkml+xml"/>
  <Override PartName="/ppt/notesSlides/notesSlide32.xml" ContentType="application/vnd.openxmlformats-officedocument.presentationml.notesSlide+xml"/>
  <Override PartName="/ppt/ink/ink27.xml" ContentType="application/inkml+xml"/>
  <Override PartName="/ppt/notesSlides/notesSlide33.xml" ContentType="application/vnd.openxmlformats-officedocument.presentationml.notesSlide+xml"/>
  <Override PartName="/ppt/ink/ink28.xml" ContentType="application/inkml+xml"/>
  <Override PartName="/ppt/notesSlides/notesSlide34.xml" ContentType="application/vnd.openxmlformats-officedocument.presentationml.notesSlide+xml"/>
  <Override PartName="/ppt/ink/ink29.xml" ContentType="application/inkml+xml"/>
  <Override PartName="/ppt/notesSlides/notesSlide35.xml" ContentType="application/vnd.openxmlformats-officedocument.presentationml.notesSlide+xml"/>
  <Override PartName="/ppt/ink/ink30.xml" ContentType="application/inkml+xml"/>
  <Override PartName="/ppt/ink/ink31.xml" ContentType="application/inkml+xml"/>
  <Override PartName="/ppt/notesSlides/notesSlide36.xml" ContentType="application/vnd.openxmlformats-officedocument.presentationml.notesSlide+xml"/>
  <Override PartName="/ppt/ink/ink32.xml" ContentType="application/inkml+xml"/>
  <Override PartName="/ppt/notesSlides/notesSlide37.xml" ContentType="application/vnd.openxmlformats-officedocument.presentationml.notesSlide+xml"/>
  <Override PartName="/ppt/ink/ink33.xml" ContentType="application/inkml+xml"/>
  <Override PartName="/ppt/notesSlides/notesSlide38.xml" ContentType="application/vnd.openxmlformats-officedocument.presentationml.notesSlide+xml"/>
  <Override PartName="/ppt/ink/ink34.xml" ContentType="application/inkml+xml"/>
  <Override PartName="/ppt/notesSlides/notesSlide39.xml" ContentType="application/vnd.openxmlformats-officedocument.presentationml.notesSlide+xml"/>
  <Override PartName="/ppt/ink/ink35.xml" ContentType="application/inkml+xml"/>
  <Override PartName="/ppt/notesSlides/notesSlide40.xml" ContentType="application/vnd.openxmlformats-officedocument.presentationml.notesSlide+xml"/>
  <Override PartName="/ppt/ink/ink36.xml" ContentType="application/inkml+xml"/>
  <Override PartName="/ppt/notesSlides/notesSlide41.xml" ContentType="application/vnd.openxmlformats-officedocument.presentationml.notesSlide+xml"/>
  <Override PartName="/ppt/ink/ink37.xml" ContentType="application/inkml+xml"/>
  <Override PartName="/ppt/notesSlides/notesSlide42.xml" ContentType="application/vnd.openxmlformats-officedocument.presentationml.notesSlide+xml"/>
  <Override PartName="/ppt/ink/ink38.xml" ContentType="application/inkml+xml"/>
  <Override PartName="/ppt/notesSlides/notesSlide43.xml" ContentType="application/vnd.openxmlformats-officedocument.presentationml.notesSlide+xml"/>
  <Override PartName="/ppt/ink/ink39.xml" ContentType="application/inkml+xml"/>
  <Override PartName="/ppt/notesSlides/notesSlide44.xml" ContentType="application/vnd.openxmlformats-officedocument.presentationml.notesSlide+xml"/>
  <Override PartName="/ppt/ink/ink40.xml" ContentType="application/inkml+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ink/ink41.xml" ContentType="application/inkml+xml"/>
  <Override PartName="/ppt/notesSlides/notesSlide47.xml" ContentType="application/vnd.openxmlformats-officedocument.presentationml.notesSlide+xml"/>
  <Override PartName="/ppt/ink/ink42.xml" ContentType="application/inkml+xml"/>
  <Override PartName="/ppt/notesSlides/notesSlide48.xml" ContentType="application/vnd.openxmlformats-officedocument.presentationml.notesSlide+xml"/>
  <Override PartName="/ppt/ink/ink43.xml" ContentType="application/inkml+xml"/>
  <Override PartName="/ppt/notesSlides/notesSlide49.xml" ContentType="application/vnd.openxmlformats-officedocument.presentationml.notesSlide+xml"/>
  <Override PartName="/ppt/ink/ink44.xml" ContentType="application/inkml+xml"/>
  <Override PartName="/ppt/notesSlides/notesSlide50.xml" ContentType="application/vnd.openxmlformats-officedocument.presentationml.notesSlide+xml"/>
  <Override PartName="/ppt/ink/ink45.xml" ContentType="application/inkml+xml"/>
  <Override PartName="/ppt/notesSlides/notesSlide51.xml" ContentType="application/vnd.openxmlformats-officedocument.presentationml.notesSlide+xml"/>
  <Override PartName="/ppt/ink/ink46.xml" ContentType="application/inkml+xml"/>
  <Override PartName="/ppt/notesSlides/notesSlide52.xml" ContentType="application/vnd.openxmlformats-officedocument.presentationml.notesSlide+xml"/>
  <Override PartName="/ppt/ink/ink47.xml" ContentType="application/inkml+xml"/>
  <Override PartName="/ppt/notesSlides/notesSlide53.xml" ContentType="application/vnd.openxmlformats-officedocument.presentationml.notesSlide+xml"/>
  <Override PartName="/ppt/ink/ink48.xml" ContentType="application/inkml+xml"/>
  <Override PartName="/ppt/notesSlides/notesSlide54.xml" ContentType="application/vnd.openxmlformats-officedocument.presentationml.notesSlide+xml"/>
  <Override PartName="/ppt/ink/ink49.xml" ContentType="application/inkml+xml"/>
  <Override PartName="/ppt/notesSlides/notesSlide55.xml" ContentType="application/vnd.openxmlformats-officedocument.presentationml.notesSlide+xml"/>
  <Override PartName="/ppt/ink/ink50.xml" ContentType="application/inkml+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ink/ink51.xml" ContentType="application/inkml+xml"/>
  <Override PartName="/ppt/notesSlides/notesSlide58.xml" ContentType="application/vnd.openxmlformats-officedocument.presentationml.notesSlide+xml"/>
  <Override PartName="/ppt/ink/ink52.xml" ContentType="application/inkml+xml"/>
  <Override PartName="/ppt/notesSlides/notesSlide59.xml" ContentType="application/vnd.openxmlformats-officedocument.presentationml.notesSlide+xml"/>
  <Override PartName="/ppt/ink/ink53.xml" ContentType="application/inkml+xml"/>
  <Override PartName="/ppt/notesSlides/notesSlide60.xml" ContentType="application/vnd.openxmlformats-officedocument.presentationml.notesSlide+xml"/>
  <Override PartName="/ppt/ink/ink54.xml" ContentType="application/inkml+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ink/ink55.xml" ContentType="application/inkml+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ink/ink56.xml" ContentType="application/inkml+xml"/>
  <Override PartName="/ppt/notesSlides/notesSlide65.xml" ContentType="application/vnd.openxmlformats-officedocument.presentationml.notesSlide+xml"/>
  <Override PartName="/ppt/ink/ink57.xml" ContentType="application/inkml+xml"/>
  <Override PartName="/ppt/notesSlides/notesSlide66.xml" ContentType="application/vnd.openxmlformats-officedocument.presentationml.notesSlide+xml"/>
  <Override PartName="/ppt/ink/ink58.xml" ContentType="application/inkml+xml"/>
  <Override PartName="/ppt/notesSlides/notesSlide67.xml" ContentType="application/vnd.openxmlformats-officedocument.presentationml.notesSlide+xml"/>
  <Override PartName="/ppt/ink/ink59.xml" ContentType="application/inkml+xml"/>
  <Override PartName="/ppt/notesSlides/notesSlide68.xml" ContentType="application/vnd.openxmlformats-officedocument.presentationml.notesSlide+xml"/>
  <Override PartName="/ppt/ink/ink60.xml" ContentType="application/inkml+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ink/ink61.xml" ContentType="application/inkml+xml"/>
  <Override PartName="/ppt/notesSlides/notesSlide71.xml" ContentType="application/vnd.openxmlformats-officedocument.presentationml.notesSlide+xml"/>
  <Override PartName="/ppt/ink/ink62.xml" ContentType="application/inkml+xml"/>
  <Override PartName="/ppt/notesSlides/notesSlide72.xml" ContentType="application/vnd.openxmlformats-officedocument.presentationml.notesSlide+xml"/>
  <Override PartName="/ppt/ink/ink63.xml" ContentType="application/inkml+xml"/>
  <Override PartName="/ppt/notesSlides/notesSlide73.xml" ContentType="application/vnd.openxmlformats-officedocument.presentationml.notesSlide+xml"/>
  <Override PartName="/ppt/ink/ink64.xml" ContentType="application/inkml+xml"/>
  <Override PartName="/ppt/notesSlides/notesSlide74.xml" ContentType="application/vnd.openxmlformats-officedocument.presentationml.notesSlide+xml"/>
  <Override PartName="/ppt/ink/ink65.xml" ContentType="application/inkml+xml"/>
  <Override PartName="/ppt/notesSlides/notesSlide75.xml" ContentType="application/vnd.openxmlformats-officedocument.presentationml.notesSlide+xml"/>
  <Override PartName="/ppt/ink/ink66.xml" ContentType="application/inkml+xml"/>
  <Override PartName="/ppt/tags/tag2.xml" ContentType="application/vnd.openxmlformats-officedocument.presentationml.tags+xml"/>
  <Override PartName="/ppt/notesSlides/notesSlide76.xml" ContentType="application/vnd.openxmlformats-officedocument.presentationml.notesSlide+xml"/>
  <Override PartName="/ppt/ink/ink67.xml" ContentType="application/inkml+xml"/>
  <Override PartName="/ppt/notesSlides/notesSlide77.xml" ContentType="application/vnd.openxmlformats-officedocument.presentationml.notesSlide+xml"/>
  <Override PartName="/ppt/ink/ink68.xml" ContentType="application/inkml+xml"/>
  <Override PartName="/ppt/notesSlides/notesSlide78.xml" ContentType="application/vnd.openxmlformats-officedocument.presentationml.notesSlide+xml"/>
  <Override PartName="/ppt/ink/ink69.xml" ContentType="application/inkml+xml"/>
  <Override PartName="/ppt/notesSlides/notesSlide79.xml" ContentType="application/vnd.openxmlformats-officedocument.presentationml.notesSlide+xml"/>
  <Override PartName="/ppt/ink/ink70.xml" ContentType="application/inkml+xml"/>
  <Override PartName="/ppt/notesSlides/notesSlide80.xml" ContentType="application/vnd.openxmlformats-officedocument.presentationml.notesSlide+xml"/>
  <Override PartName="/ppt/ink/ink71.xml" ContentType="application/inkml+xml"/>
  <Override PartName="/ppt/notesSlides/notesSlide81.xml" ContentType="application/vnd.openxmlformats-officedocument.presentationml.notesSlide+xml"/>
  <Override PartName="/ppt/ink/ink72.xml" ContentType="application/inkml+xml"/>
  <Override PartName="/ppt/notesSlides/notesSlide82.xml" ContentType="application/vnd.openxmlformats-officedocument.presentationml.notesSlide+xml"/>
  <Override PartName="/ppt/ink/ink73.xml" ContentType="application/inkml+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ink/ink74.xml" ContentType="application/inkml+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tags/tag3.xml" ContentType="application/vnd.openxmlformats-officedocument.presentationml.tags+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ink/ink75.xml" ContentType="application/inkml+xml"/>
  <Override PartName="/ppt/notesSlides/notesSlide100.xml" ContentType="application/vnd.openxmlformats-officedocument.presentationml.notesSlide+xml"/>
  <Override PartName="/ppt/ink/ink76.xml" ContentType="application/inkml+xml"/>
  <Override PartName="/ppt/notesSlides/notesSlide101.xml" ContentType="application/vnd.openxmlformats-officedocument.presentationml.notesSlide+xml"/>
  <Override PartName="/ppt/ink/ink77.xml" ContentType="application/inkml+xml"/>
  <Override PartName="/ppt/notesSlides/notesSlide102.xml" ContentType="application/vnd.openxmlformats-officedocument.presentationml.notesSlide+xml"/>
  <Override PartName="/ppt/ink/ink78.xml" ContentType="application/inkml+xml"/>
  <Override PartName="/ppt/notesSlides/notesSlide103.xml" ContentType="application/vnd.openxmlformats-officedocument.presentationml.notesSlide+xml"/>
  <Override PartName="/ppt/ink/ink79.xml" ContentType="application/inkml+xml"/>
  <Override PartName="/ppt/notesSlides/notesSlide104.xml" ContentType="application/vnd.openxmlformats-officedocument.presentationml.notesSlide+xml"/>
  <Override PartName="/ppt/ink/ink80.xml" ContentType="application/inkml+xml"/>
  <Override PartName="/ppt/notesSlides/notesSlide105.xml" ContentType="application/vnd.openxmlformats-officedocument.presentationml.notesSlide+xml"/>
  <Override PartName="/ppt/ink/ink81.xml" ContentType="application/inkml+xml"/>
  <Override PartName="/ppt/notesSlides/notesSlide106.xml" ContentType="application/vnd.openxmlformats-officedocument.presentationml.notesSlide+xml"/>
  <Override PartName="/ppt/ink/ink82.xml" ContentType="application/inkml+xml"/>
  <Override PartName="/ppt/notesSlides/notesSlide107.xml" ContentType="application/vnd.openxmlformats-officedocument.presentationml.notesSlide+xml"/>
  <Override PartName="/ppt/ink/ink83.xml" ContentType="application/inkml+xml"/>
  <Override PartName="/ppt/notesSlides/notesSlide108.xml" ContentType="application/vnd.openxmlformats-officedocument.presentationml.notesSlide+xml"/>
  <Override PartName="/ppt/ink/ink84.xml" ContentType="application/inkml+xml"/>
  <Override PartName="/ppt/notesSlides/notesSlide109.xml" ContentType="application/vnd.openxmlformats-officedocument.presentationml.notesSlide+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notesSlides/notesSlide110.xml" ContentType="application/vnd.openxmlformats-officedocument.presentationml.notesSlide+xml"/>
  <Override PartName="/ppt/ink/ink109.xml" ContentType="application/inkml+xml"/>
  <Override PartName="/ppt/notesSlides/notesSlide111.xml" ContentType="application/vnd.openxmlformats-officedocument.presentationml.notesSlide+xml"/>
  <Override PartName="/ppt/ink/ink110.xml" ContentType="application/inkml+xml"/>
  <Override PartName="/ppt/notesSlides/notesSlide112.xml" ContentType="application/vnd.openxmlformats-officedocument.presentationml.notesSlide+xml"/>
  <Override PartName="/ppt/ink/ink111.xml" ContentType="application/inkml+xml"/>
  <Override PartName="/ppt/notesSlides/notesSlide113.xml" ContentType="application/vnd.openxmlformats-officedocument.presentationml.notesSlide+xml"/>
  <Override PartName="/ppt/ink/ink112.xml" ContentType="application/inkml+xml"/>
  <Override PartName="/ppt/notesSlides/notesSlide114.xml" ContentType="application/vnd.openxmlformats-officedocument.presentationml.notesSlide+xml"/>
  <Override PartName="/ppt/ink/ink113.xml" ContentType="application/inkml+xml"/>
  <Override PartName="/ppt/notesSlides/notesSlide115.xml" ContentType="application/vnd.openxmlformats-officedocument.presentationml.notesSlide+xml"/>
  <Override PartName="/ppt/ink/ink114.xml" ContentType="application/inkml+xml"/>
  <Override PartName="/ppt/tags/tag4.xml" ContentType="application/vnd.openxmlformats-officedocument.presentationml.tags+xml"/>
  <Override PartName="/ppt/notesSlides/notesSlide116.xml" ContentType="application/vnd.openxmlformats-officedocument.presentationml.notesSlide+xml"/>
  <Override PartName="/ppt/ink/ink115.xml" ContentType="application/inkml+xml"/>
  <Override PartName="/ppt/notesSlides/notesSlide117.xml" ContentType="application/vnd.openxmlformats-officedocument.presentationml.notesSlide+xml"/>
  <Override PartName="/ppt/ink/ink116.xml" ContentType="application/inkml+xml"/>
  <Override PartName="/ppt/notesSlides/notesSlide118.xml" ContentType="application/vnd.openxmlformats-officedocument.presentationml.notesSlide+xml"/>
  <Override PartName="/ppt/ink/ink117.xml" ContentType="application/inkml+xml"/>
  <Override PartName="/ppt/notesSlides/notesSlide119.xml" ContentType="application/vnd.openxmlformats-officedocument.presentationml.notesSlide+xml"/>
  <Override PartName="/ppt/ink/ink118.xml" ContentType="application/inkml+xml"/>
  <Override PartName="/ppt/notesSlides/notesSlide120.xml" ContentType="application/vnd.openxmlformats-officedocument.presentationml.notesSlide+xml"/>
  <Override PartName="/ppt/ink/ink119.xml" ContentType="application/inkml+xml"/>
  <Override PartName="/ppt/notesSlides/notesSlide121.xml" ContentType="application/vnd.openxmlformats-officedocument.presentationml.notesSlide+xml"/>
  <Override PartName="/ppt/ink/ink120.xml" ContentType="application/inkml+xml"/>
  <Override PartName="/ppt/notesSlides/notesSlide122.xml" ContentType="application/vnd.openxmlformats-officedocument.presentationml.notesSlide+xml"/>
  <Override PartName="/ppt/ink/ink121.xml" ContentType="application/inkml+xml"/>
  <Override PartName="/ppt/notesSlides/notesSlide123.xml" ContentType="application/vnd.openxmlformats-officedocument.presentationml.notesSlide+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notesSlides/notesSlide124.xml" ContentType="application/vnd.openxmlformats-officedocument.presentationml.notesSlide+xml"/>
  <Override PartName="/ppt/ink/ink13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0"/>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18" r:id="rId154"/>
    <p:sldId id="419" r:id="rId155"/>
    <p:sldId id="420" r:id="rId156"/>
    <p:sldId id="413" r:id="rId157"/>
    <p:sldId id="417" r:id="rId158"/>
    <p:sldId id="415" r:id="rId15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115" d="100"/>
          <a:sy n="115" d="100"/>
        </p:scale>
        <p:origin x="432" y="108"/>
      </p:cViewPr>
      <p:guideLst/>
    </p:cSldViewPr>
  </p:slideViewPr>
  <p:notesTextViewPr>
    <p:cViewPr>
      <p:scale>
        <a:sx n="3" d="2"/>
        <a:sy n="3" d="2"/>
      </p:scale>
      <p:origin x="0" y="0"/>
    </p:cViewPr>
  </p:notesTextViewPr>
  <p:sorterViewPr>
    <p:cViewPr varScale="1">
      <p:scale>
        <a:sx n="100" d="100"/>
        <a:sy n="100" d="100"/>
      </p:scale>
      <p:origin x="0" y="-16881"/>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63" Type="http://schemas.openxmlformats.org/officeDocument/2006/relationships/slide" Target="slides/slide61.xml"/><Relationship Id="rId84" Type="http://schemas.openxmlformats.org/officeDocument/2006/relationships/slide" Target="slides/slide82.xml"/><Relationship Id="rId138" Type="http://schemas.openxmlformats.org/officeDocument/2006/relationships/slide" Target="slides/slide136.xml"/><Relationship Id="rId159" Type="http://schemas.openxmlformats.org/officeDocument/2006/relationships/slide" Target="slides/slide157.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53" Type="http://schemas.openxmlformats.org/officeDocument/2006/relationships/slide" Target="slides/slide51.xml"/><Relationship Id="rId74" Type="http://schemas.openxmlformats.org/officeDocument/2006/relationships/slide" Target="slides/slide72.xml"/><Relationship Id="rId128" Type="http://schemas.openxmlformats.org/officeDocument/2006/relationships/slide" Target="slides/slide126.xml"/><Relationship Id="rId149" Type="http://schemas.openxmlformats.org/officeDocument/2006/relationships/slide" Target="slides/slide147.xml"/><Relationship Id="rId5" Type="http://schemas.openxmlformats.org/officeDocument/2006/relationships/slide" Target="slides/slide3.xml"/><Relationship Id="rId95" Type="http://schemas.openxmlformats.org/officeDocument/2006/relationships/slide" Target="slides/slide93.xml"/><Relationship Id="rId160" Type="http://schemas.openxmlformats.org/officeDocument/2006/relationships/notesMaster" Target="notesMasters/notesMaster1.xml"/><Relationship Id="rId22" Type="http://schemas.openxmlformats.org/officeDocument/2006/relationships/slide" Target="slides/slide20.xml"/><Relationship Id="rId43" Type="http://schemas.openxmlformats.org/officeDocument/2006/relationships/slide" Target="slides/slide41.xml"/><Relationship Id="rId64" Type="http://schemas.openxmlformats.org/officeDocument/2006/relationships/slide" Target="slides/slide62.xml"/><Relationship Id="rId118" Type="http://schemas.openxmlformats.org/officeDocument/2006/relationships/slide" Target="slides/slide116.xml"/><Relationship Id="rId139" Type="http://schemas.openxmlformats.org/officeDocument/2006/relationships/slide" Target="slides/slide137.xml"/><Relationship Id="rId85" Type="http://schemas.openxmlformats.org/officeDocument/2006/relationships/slide" Target="slides/slide83.xml"/><Relationship Id="rId150" Type="http://schemas.openxmlformats.org/officeDocument/2006/relationships/slide" Target="slides/slide148.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slide" Target="slides/slide122.xml"/><Relationship Id="rId129" Type="http://schemas.openxmlformats.org/officeDocument/2006/relationships/slide" Target="slides/slide127.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40" Type="http://schemas.openxmlformats.org/officeDocument/2006/relationships/slide" Target="slides/slide138.xml"/><Relationship Id="rId145" Type="http://schemas.openxmlformats.org/officeDocument/2006/relationships/slide" Target="slides/slide143.xml"/><Relationship Id="rId16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0" Type="http://schemas.openxmlformats.org/officeDocument/2006/relationships/slide" Target="slides/slide128.xml"/><Relationship Id="rId135" Type="http://schemas.openxmlformats.org/officeDocument/2006/relationships/slide" Target="slides/slide133.xml"/><Relationship Id="rId151" Type="http://schemas.openxmlformats.org/officeDocument/2006/relationships/slide" Target="slides/slide149.xml"/><Relationship Id="rId156" Type="http://schemas.openxmlformats.org/officeDocument/2006/relationships/slide" Target="slides/slide15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slide" Target="slides/slide123.xml"/><Relationship Id="rId141" Type="http://schemas.openxmlformats.org/officeDocument/2006/relationships/slide" Target="slides/slide139.xml"/><Relationship Id="rId146" Type="http://schemas.openxmlformats.org/officeDocument/2006/relationships/slide" Target="slides/slide144.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16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131" Type="http://schemas.openxmlformats.org/officeDocument/2006/relationships/slide" Target="slides/slide129.xml"/><Relationship Id="rId136" Type="http://schemas.openxmlformats.org/officeDocument/2006/relationships/slide" Target="slides/slide134.xml"/><Relationship Id="rId157" Type="http://schemas.openxmlformats.org/officeDocument/2006/relationships/slide" Target="slides/slide155.xml"/><Relationship Id="rId61" Type="http://schemas.openxmlformats.org/officeDocument/2006/relationships/slide" Target="slides/slide59.xml"/><Relationship Id="rId82" Type="http://schemas.openxmlformats.org/officeDocument/2006/relationships/slide" Target="slides/slide80.xml"/><Relationship Id="rId152" Type="http://schemas.openxmlformats.org/officeDocument/2006/relationships/slide" Target="slides/slide15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slide" Target="slides/slide124.xml"/><Relationship Id="rId147" Type="http://schemas.openxmlformats.org/officeDocument/2006/relationships/slide" Target="slides/slide14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142" Type="http://schemas.openxmlformats.org/officeDocument/2006/relationships/slide" Target="slides/slide140.xml"/><Relationship Id="rId163" Type="http://schemas.openxmlformats.org/officeDocument/2006/relationships/theme" Target="theme/theme1.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137" Type="http://schemas.openxmlformats.org/officeDocument/2006/relationships/slide" Target="slides/slide135.xml"/><Relationship Id="rId158" Type="http://schemas.openxmlformats.org/officeDocument/2006/relationships/slide" Target="slides/slide156.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32" Type="http://schemas.openxmlformats.org/officeDocument/2006/relationships/slide" Target="slides/slide130.xml"/><Relationship Id="rId153" Type="http://schemas.openxmlformats.org/officeDocument/2006/relationships/slide" Target="slides/slide151.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slide" Target="slides/slide125.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143" Type="http://schemas.openxmlformats.org/officeDocument/2006/relationships/slide" Target="slides/slide141.xml"/><Relationship Id="rId148" Type="http://schemas.openxmlformats.org/officeDocument/2006/relationships/slide" Target="slides/slide146.xml"/><Relationship Id="rId16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26" Type="http://schemas.openxmlformats.org/officeDocument/2006/relationships/slide" Target="slides/slide24.xml"/><Relationship Id="rId47" Type="http://schemas.openxmlformats.org/officeDocument/2006/relationships/slide" Target="slides/slide45.xml"/><Relationship Id="rId68" Type="http://schemas.openxmlformats.org/officeDocument/2006/relationships/slide" Target="slides/slide66.xml"/><Relationship Id="rId89" Type="http://schemas.openxmlformats.org/officeDocument/2006/relationships/slide" Target="slides/slide87.xml"/><Relationship Id="rId112" Type="http://schemas.openxmlformats.org/officeDocument/2006/relationships/slide" Target="slides/slide110.xml"/><Relationship Id="rId133" Type="http://schemas.openxmlformats.org/officeDocument/2006/relationships/slide" Target="slides/slide131.xml"/><Relationship Id="rId154" Type="http://schemas.openxmlformats.org/officeDocument/2006/relationships/slide" Target="slides/slide152.xml"/><Relationship Id="rId16" Type="http://schemas.openxmlformats.org/officeDocument/2006/relationships/slide" Target="slides/slide14.xml"/><Relationship Id="rId37" Type="http://schemas.openxmlformats.org/officeDocument/2006/relationships/slide" Target="slides/slide35.xml"/><Relationship Id="rId58" Type="http://schemas.openxmlformats.org/officeDocument/2006/relationships/slide" Target="slides/slide56.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144" Type="http://schemas.openxmlformats.org/officeDocument/2006/relationships/slide" Target="slides/slide142.xml"/><Relationship Id="rId90" Type="http://schemas.openxmlformats.org/officeDocument/2006/relationships/slide" Target="slides/slide88.xml"/><Relationship Id="rId27" Type="http://schemas.openxmlformats.org/officeDocument/2006/relationships/slide" Target="slides/slide25.xml"/><Relationship Id="rId48" Type="http://schemas.openxmlformats.org/officeDocument/2006/relationships/slide" Target="slides/slide46.xml"/><Relationship Id="rId69" Type="http://schemas.openxmlformats.org/officeDocument/2006/relationships/slide" Target="slides/slide67.xml"/><Relationship Id="rId113" Type="http://schemas.openxmlformats.org/officeDocument/2006/relationships/slide" Target="slides/slide111.xml"/><Relationship Id="rId134" Type="http://schemas.openxmlformats.org/officeDocument/2006/relationships/slide" Target="slides/slide132.xml"/><Relationship Id="rId80" Type="http://schemas.openxmlformats.org/officeDocument/2006/relationships/slide" Target="slides/slide78.xml"/><Relationship Id="rId155" Type="http://schemas.openxmlformats.org/officeDocument/2006/relationships/slide" Target="slides/slide15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10T09:59:20.500"/>
    </inkml:context>
    <inkml:brush xml:id="br0">
      <inkml:brushProperty name="width" value="0.05292" units="cm"/>
      <inkml:brushProperty name="height" value="0.05292" units="cm"/>
      <inkml:brushProperty name="color" value="#FF0000"/>
    </inkml:brush>
  </inkml:definitions>
  <inkml:trace contextRef="#ctx0" brushRef="#br0">17417 1051 0,'198'52'15,"-102"-42"-15,-96-5 16,-123 18 0,43 11-16,21-11 15,11 15 1,32 19-16,5 10 16,17 18-1,-17 5-15,22-4 16,-11 32-1,0 1-15,5 4 16,11-9-16,-5-5 16,-11 24-1,5 33-15,6 34 16,-27 4 0,-6 0-16,28 19 15,-6-28 1,-11-29-16,-21 9 15,21 1-15,-5-5 16,-5 4 0,16-23-16,-6 14 15,6 5 1,-1-28-16,1-20 16,5 0-1,-16 24-15,16-14 16,-5 0-1,-11-19-15,5-19 16,-5 19-16,5-10 16,1 5-1,4-37-15,1 23 16,-6-24 0,6 5-16,-6-24 15,16 5 1,-5 0-16,0 0 15,-5 4 1,10 15-16,11-4 16,-16-11-16,6-13 15,-12 4 1,12-19-16,-12 5 16,6-24-1,0 1-15,-5-6 16,5-9-16,0 24 15,5-24 1,-15 0-16</inkml:trace>
  <inkml:trace contextRef="#ctx0" brushRef="#br0" timeOffset="1141.3598">28380 1208 0,'0'0'0,"0"0"16,0 0-1,0 0-15,0 0 16,-16 152 0,10-67-16,-4 34 15,-1 28 1,6 5-16,-1 0 16,-5-29-1,11 10-15,-5 9 16,5 15-1,-5 4-15,10-9 16,-5 24-16,5 28 16,6 9-1,0-18-15,0 23 16,-1 1 0,-10-30-16,-5-13 15,0 0 1,-1 13-16,-4-3 15,-7-30 1,1-13-16,-5 8 16,0 1-16,5-14 15,-11-10 1,6-5-16,5 6 16,-6-1-1,17 9-15,-11-18 16,5-5-1,6-10-15,5 1 16,0-1-16,0-14 16,11-9-1,-6-5-15,-10-19 16,10-10 0,-16 5-16,6-18 15,-6-11 1,6-18-16,0 5 15,-1-10-15,1 0 16,5 0 0,16-72-16</inkml:trace>
  <inkml:trace contextRef="#ctx0" brushRef="#br0" timeOffset="2551.277">16915 6628 0,'0'0'0,"0"0"0,0 0 16,0 0-1,0 0-15,0 0 16,0 0 0,123 61-16,-48-42 15,21 15 1,11-1-16,10-14 15,17 4 1,15-4-16,1 0 16,21-14-16,-1 0 15,12-5 1,10-5-16,6 5 16,-17-5-1,6 5-15,5 0 16,1 5-1,-6-5-15,-11 5 16,-11 4-16,11 1 16,-10 4-1,0 0-15,-1 10 16,11-10 0,-10 1-16,-6-1 15,16 0 1,6 0-16,-6 5 15,16 0 1,-10-4-16,15 3 16,-4-8-16,9 4 15,7-4 1,4 4-16,-15 5 16,5-5-1,5 0-15,-5 1 16,-11-1-1,-5 10-15,-11-15 16,11 15-16,-21-15 16,5 6-1,-1-1-15,7 0 16,-33-9 0,-5 4-16,-1-4 15,23-5 1,-6 0-16,-6 0 15,-21 0 1,6 0-16,-1-5 16,6 5-16,-5 5 15,-22-5 1,-6 0-16,-4-5 16,-6 20-1,-5-6-15,-22 0 16,-10 6-1,-22-15-15,-5 14 16,-16-9-16,-10 4 16,-6-4-1,0-5-15,0 0 16,21-5 0</inkml:trace>
  <inkml:trace contextRef="#ctx0" brushRef="#br0" timeOffset="3402.5928">27280 6993 0,'0'0'16,"0"0"-16,0 0 15,0 0 1,0 0-16,0 0 15,0 0-15,0 0 16,85 128 0,-42-90-16,5 0 15,5-5 1,1 5-16,-12-9 16,-4 4-1,-6-14-15,-16 5 16,-16-10-1,0 0-15,-22 5 16,-10 0-16,-10 14 16,-17 10-1,-27 5-15,-10 9 16,6-5 0,9-5-16,7-9 15,20 0 1,6-19-16,22 0 15,4-5 1,17-9-16,0-10 16,5-4-16,-6-34 15</inkml:trace>
  <inkml:trace contextRef="#ctx0" brushRef="#br0" timeOffset="4190.7909">25784 8512 0,'0'0'0,"0"0"15,0 0-15,0 0 16,0 0 0,0 232-16,-10-56 15,-12 28 1,6-14-16,-10-15 15,-1-8 1,6-11-16,5-14 16,0-32-16,10-15 15,6-38 1,6-20-16,10-27 16,0-10-1</inkml:trace>
  <inkml:trace contextRef="#ctx0" brushRef="#br0" timeOffset="5291.8954">27285 8811 0,'0'0'0,"0"0"15,0 0-15,0 0 16,0 0 0,0 0-16,0 0 15,0 0 1,0 0-16,-123 0 15,91 4 1,-5-4-16,-6 0 16,6 5-16,5 0 15,5 9 1,0 0-16,11 1 16,0 4-1,5 14-15,-5-5 16,0 1-1,-5 14-15,0 4 16,5 10-16,-6 0 16,12-5-1,-6 0-15,0 5 16,10 0 0,1 0-16,10 5 15,-5 4 1,16 1-16,6 9 15,-1 0-15,6-5 16,5 9 0,0-13-16,0-1 15,5-18 1,17-1-16,-1 1 16,6-15-1,-6-5-15,6 1 16,5-29-1,-5 0-15,-1-10 16,12-9-16,10-23 16,11-25-1,-1-13-15,-9-20 16,-7-19 0,-15-14-16,-11-9 15,-11 0 1,-15 18-16,-22 6 15,-16 18 1,-6 15-16,-15 23 16,-11 10-16,-5 18 15,-11 6 1,5 9-16,-5 0 16,5 9-1,0 10-15,-5-4 16,5-1-16,-10 19 15,5-4 1,5 4-16,11 0 16,16 10-1,21 14-15,-26-19 16</inkml:trace>
  <inkml:trace contextRef="#ctx0" brushRef="#br0" timeOffset="6159.843">29250 9494 0,'0'0'0,"0"0"15,0 0 1,0 0-16,0 0 16,0 0-1,0 0-15,0 0 16,0 0 0,-128 38-16,96-33 15,0 4 1,0 6-16,-11-1 15,0 0 1,6 0-16,-1 5 16,12 0-16,-6 0 15,5 5 1,6 0-16,-1 18 16,6-8-1,0 8-15,6 6 16,4 4-1,-4-5-15,4 10 16,6-14-16,11 5 16,5-1-1,11-14-15,15 1 16,6-6 0,17-9-16,-1-10 15,0 10 1,0-19-16,-6 10 15,1-24 1,-5-1-16,-12 1 16,-4-5-16,4-14 15,22-19 1</inkml:trace>
  <inkml:trace contextRef="#ctx0" brushRef="#br0" timeOffset="7422.2906">30142 9281 0,'0'0'0,"0"0"15,0 0 1,0 0-16,0 0 15,5 204-15,0-81 16,-5 10 0,0 9-1,-5-9-15,0-19 16,5-9-16,-11-20 16,0-14-1,11-23-15,-5-15 16,0-5-1,-1-13-15,1-15 16,10 0-16,-5 0 16,0 0-1,6-86-15,-1 48 16,6-5 0,-6 1-16,6-11 15,-6 6 1,6 4-16,5 15 15,0 9 1,-6 5-16,1-1 16,0 15-16,5-9 15,0 18 1,0-9-16,-5 0 16,5 5-1,-11 9-15,0 1 16,-5 8-1,0-4-15,0 5 16,-10 0-16,4 0 16,6-1-1,-5 10-15,5-4 16,5-1 0,-10 1-16,0-5 15,5-15 1,0-4-16,5 0 15,0-5-15,6 0 16,0 0 0,-1-100-16,17 52 15,-6 1 1,17 0-16,4 4 16,6 10-1,-5-5-15,5 14 16,-10 10-1,10 4-15,-11 10 16,6 10-16,-6-1 16,6 10-1,5 0-15,-11 10 16,-5-10 0,-10 19-16,-6-15 15,-6 6 1,-4-5-16,-6 4 15,-11 5 1,0 5-16,6 10 16,-6-1-16,6 5 15,0-9 1,-1-19-16</inkml:trace>
  <inkml:trace contextRef="#ctx0" brushRef="#br0" timeOffset="98283.0313">21299 3903 0,'0'0'15,"0"0"-15,0 0 16,-112-61 0,32 23-16,0-10 15,10 15 1,1-19-16,-6 4 15,6 6-15,-1 4 16,1-10 0,-27-13-16,-6 37 15,-15-28 1,-11 28-16,16 5 16,-6-9-1,6 18-15,-11 10 16,-26 14-1,-22 24-15,5 10 16,-10-1-16,-16 20 16,0-20-1,31 19-15,7 10 16,9-14 0,23 5-16,9-6 15,23 34 1,15 5-16,16 14 15,16 14-15,11-5 16,22 20 0,4-1-16,22 10 15,6 5 1,4-29-16,6 0 16,6-33-1,31 19-15,6 4 16,32 1-16,10-29 15,22-4 1,0-20-16,0 0 16,5-18-1,6-1-15,20-18 16,-4-15 0,5 5-16,5-5 15,16-9 1,6-33-16,10 13 15,6-18-15,-6-10 16,-11-18 0,-15-20-16,0-14 15,-1-24 1,-26-9-16,-48-19 16,-33-24-1,-36 24-15,-22-14 16,-32-1-16,-38-13 15,-10 28 1,-37-34-16,-22 1 16,-16-15-1,-5 6-15,-5 8 16,4 20 0,-15 0-16,-21 28 15,-33 0-15,22 57 16,-27 33-1,-21 48-15,-11 47 16,-22 38 0,273-90-16,0 0 15,0 0 1</inkml:trace>
  <inkml:trace contextRef="#ctx0" brushRef="#br0" timeOffset="157212.01">32149 2285 0,'75'38'16,"-75"-38"-16,0 0 15,0 0 1,0 0-16,16 195 16,-43-100-16,-5-5 15,-21-5 1,-6 5-16,1-9 16,-12 14-1,1 5-15,-11 4 16,0 5-1,-6 0-15,-21 1 16,1-1 0,-12 5-16,6-1 15,-6-3-15,-15 13 16,-27-9 0,0-10-16,-1-4 15,17-15 1,5 1-16,17-29 15,4-10 1,33 1-16,26-10 16,27-10-16,16-28 15,16-14 1,0 14-16,0-24 16,85 0-1,-42-9-15,0-24 16</inkml:trace>
  <inkml:trace contextRef="#ctx0" brushRef="#br0" timeOffset="158131.2605">30184 3201 0,'0'0'0,"0"0"16,0 0-1,0 0-15,-16 166 16,16-114-1,6 5-15,4-14 16,-4-10 0,-1 1-16,-5-11 15,-16 1-15,0 9 16,-5-4 0,-6-15-16,-5 14 15,-11 1 1,1 23-16,-12 5 15,1 0 1,5 0-16,-6 14 16,12-4-1,4-1-15,6 5 16,0-28-16,5 23 16,6 1-1,-6-1-15,-5 5 16,16 10-1,6-10-15,4 0 16,6 5 0,11-19-16,5-4 15,16-1-15,32 5 16,27 0 0,26 9-16,38 5 15,37 10 1,27 0-16,0 4 15,16 0 1,-11-4-16,-15-14 16</inkml:trace>
  <inkml:trace contextRef="#ctx0" brushRef="#br0" timeOffset="178286.7325">12440 1996 0,'-5'71'16,"5"-71"-16,0 0 15,0 0 1,0 0-16,0 0 16,-5 161-1,32-109-15,15 5 16,22 34-1,16 22-15,11-3 16,16 3 0,-6 1-16,1-4 15,15 13-15,38 0 16,37 10 0,11-9-16,6-11 15,15-8 1,11-24-16,-16-10 15,-16 0 1,-16 0-16,-27-9 16,-43-5-16,-26 4 15,-43-23 1</inkml:trace>
  <inkml:trace contextRef="#ctx0" brushRef="#br0" timeOffset="178926.8276">15116 3538 0,'0'0'16,"0"0"-16,0 0 15,0 0-15,0 0 16,0 0 0,112 119-16,-85-53 15,-1-14 1,-10 5-16,-10 10 15,4-15 1,-15 0-16,-16 5 16,-17-9-1,6-1-15,-21 5 16,-22 19-16,-32-4 16,-32 28-1,-26 28-15,-6 20 16,-11-25-1,28-13-15,36-25 16,38-18 0,37-53-16,43-9 15,0 0-15,0 0 16,0 0 0</inkml:trace>
  <inkml:trace contextRef="#ctx0" brushRef="#br0" timeOffset="179478.4932">10363 5650 0,'0'0'0,"0"0"0,0 0 15,0 0 1,182-43-16,-22 34 16,16-29-1,81 0-15,31-14 16,59-15-1,32 5-15,16 6 16,-32 18 0,-48 33-16,-64 10 15,-69 9 1,-49 19-16,-63 0 16,-38-4-16,-16-6 15,-32-13 1,11-10-16,-17-90 15</inkml:trace>
  <inkml:trace contextRef="#ctx0" brushRef="#br0" timeOffset="180046.5239">13743 4340 0,'0'0'0,"0"0"15,0 0-15,0 0 16,0 0-16,0 0 16,0 0-16,0 0 15,0 0 1,198 86-16,-75-58 16,5 15-1,0-5-15,-10 14 16,-17 5-1,-26 19-15,-22 23 16,-37-13 0,-32 18-16,-43-9 15,-37 5-15,-43 19 16,-15 18 0,4-4-16,17-24 15,15 5 1,22-14-16,32-15 15,21-18 1,22-29-16,21-15 16,21-23-1,-21 0-15,0 0 16,0 0-16</inkml:trace>
  <inkml:trace contextRef="#ctx0" brushRef="#br0" timeOffset="180626.527">9781 2969 0,'0'0'0,"0"0"0,0 0 16,0 0 0,70 118-16,42-28 15,32 10 1,75 28-16,27-23 15,37 4 1,32-5-16,0-9 16,-16 9-1,-22-9-15,-47-9 16,-43-15 0,-38-24-16,-63 10 15,-33-28-15,-15-10 16,-38-19-1,0 0-15,0 0 16,0 0-16</inkml:trace>
  <inkml:trace contextRef="#ctx0" brushRef="#br0" timeOffset="181116.8929">12964 3272 0,'0'0'0,"0"0"0,0 0 15,0 0-15,0 0 16,0 0-16,26 176 16,17-105-1,11 0-15,10 10 16,0-10 0,5 5-16,1 5 15,-6-5 1,-11-5-16,-10 19 15,-27-14 1,-22-10-16,-36-18 16,-12-5-1,-47 4-15,-49 19 16,-74 20-16,5 4 16,11-4-1,16-11-15,32-8 16,31-5-1,28-15-15,26-4 16</inkml:trace>
  <inkml:trace contextRef="#ctx0" brushRef="#br0" timeOffset="188781.9748">22885 1697 0,'-502'-24'0,"315"90"15,96-13 1,1 32-16,26 5 16,21 24-1,-16-33-15,-10 28 16,-11 38-16,-27 19 16,0 33-1,16 6-15,16 41 16,-15-4-1,10-19-15,21 10 16,37-15 0,28 15-16,-12-58 15,28 15-15,21-9 16,21 8 0,10-3-16,6-11 15,1-18 1,-1-24-16,16 0 15,48-1 1,22-27-16,-1-25 16,-42-46-16,42 8 15,17-32 1,-1-10-16,-26-38 16,-16-19-1,-5-9-15,-1-20 16,11-23-1,6-10-15,-27-18 16,26-10 0,-15-10-16,10-28 15,-16-19-15,-11-43 16,-15 10 0,-38-1-16,-5-8 15,-27 4 1,-6-43-16,-15-14 15,-11 14 1,-16 0-16,-21 29 16,-27 14-16,-32 19 15,-22 19 1,-37 5-16,-42 32 16,-22 44-1,-48 42-15,-48 58 16,-43 84-1,-43 67-15,-36 24 16,31 38 0,406-190-16,0 0 15,0 0-15</inkml:trace>
  <inkml:trace contextRef="#ctx0" brushRef="#br0" timeOffset="269983.2265">32336 12532 0,'144'37'16,"-144"-37"-16,0 0 16,-133 43-1,37-10-15,-11-9 16,-16-5-16,-5-9 16,-16-10-1,-11 4-15,-21-8 16,10 4-1,6 0-15,16 14 16,-11 5 0,6 5-16,10 28 15,16 14-15,-11 5 16,1 24 0,-6 10-16,11 18 15,11 5 1,26 15-16,21-6 15,33-4 1,21-24-16,37 19 16,17 5-1,36-5-15,17 1 16,32-15-16,32-20 16,16-3-1,26 4-15,33-24 16,26-10-1,-10-18-15,5-24 16,16-5 0,-11-33-16,-5-33 15,5-10-15,-26-13 16,-22-16 0,-10-23-16,-1-14 15,-31-19 1,-33-14-16,-42-1 15,-32 6 1,-38-1-16,-58-9 16,-43 5-1,-16 14-15,-38 19 16,-21 9-16,-5 14 16,0 15-1,10 10-15,17 32 16,-6 5-1,0 24-15</inkml:trace>
  <inkml:trace contextRef="#ctx0" brushRef="#br0" timeOffset="271401.8848">29666 14596 0,'0'0'0,"0"0"16,6-128-16,-22 52 15,-6-14 1,1 19-16,5 14 16,5 19-1,6 14-15,5 14 16,-5 10-1,5 67-15,-11 33 16,-16 42 0,1 57-16,-17 39 15,-11 13 1,-4 20-16,-1-15 16,6-19-16,15-42 15,22-24 1,6-24-16,10-38 15,10-43 1,12-14-16,10-33 16,-6-14-1,1-14-15,-6-15 16,1 0-16,-17-9 16,0 5-1,1-1-15,-6 10 16,-6 0-1,1 5-15,5 9 16,-5 5 0,10 0-16,6 0 15,10 86-15,6-25 16,5-9 0,5 20-16,6 4 15,5-5 1,11-5-16,5 5 15,0-14 1,5 0-16,6 0 16,16-14-1,21 9-15,21-9 16,6 9-16,0-9 16,16-19-1,21 14-15,11 4 16,5 15-1,-5-9-15,0 4 16,-27-9 0,-21-20-16,-11-23 15,-21-4-15,-22-49 16,-15-4 0,-11-33-16,-1-24 15,17-42 1,-5-10-16,-12-5 15,-10 5 1,-10 19-16,-12-1 16,-10 11-1,-5 9-15,0 18 16,-11 30-16,10 9 16,-4 28-1,5 24-15,-6 9 16,6 10-1,15 0-15,-4 67 16,-6-34 0,10-19-16,-4-14 15,-6-28 1,5-29-16,16-48 16,11-42-16,-10-42 15,-1-44 1,1-38-16,26-23 15,16-62 1,11-42-16,-91 398 16,0 0-1,0 0-15</inkml:trace>
  <inkml:trace contextRef="#ctx0" brushRef="#br0" timeOffset="284043.5847">32000 11910 0,'0'0'0,"53"-133"15,11-81 1,22-37-16,-11-15 16,-17-9-1,12 19-15,-1-15 16,-5-19 0,-10 20-16,-6 4 15,-27 5 1,-5 43-16,-21 23 15,-17 10 1,-15 5-16,-11 28 16,-5 14-16,-6 24 15,0-4 1,-26-1-16,-6-9 16,-5 14-1,-16 19-15,-11-19 16,-5 15-1,-11-15-15,-5 19 16,-1 5-16,-4-10 16,10 5-1,6 0-15,-12 14 16,7 1 0,15-10-16,5 14 15,12 28 1,31 6-16,27 13 15,16 15-15,32 0 16,96 9 0,59 5-16,-155 0 15,0 0 1,0 0-16</inkml:trace>
  <inkml:trace contextRef="#ctx0" brushRef="#br0" timeOffset="284986.5511">30035 6110 0,'0'0'0,"0"0"16,0 0-16,-16 128 15,53-42 1,6 18-16,10 1 16,-5 9-1,0 4-15,-5 1 16,5-10 0,-16-9-16,-5-10 15,-6-28 1,-15-10-16,-1-33 15,-10-5 1,-6-14-16,-10 0 16,-11-119-16,-11 34 15,6-29 1,-6 5-16,5-15 16,1 1-1,0 19-15,10 9 16,11 24-1,11 14-15,37 9 16,32 1-16,26 4 16,49 15-1,38-10-15,25-10 16,28 29 0,21 10-16,-5-6 15,-27 1 1,-219 14-16,0 0 15,0 0-15</inkml:trace>
  <inkml:trace contextRef="#ctx0" brushRef="#br0" timeOffset="352247.0852">14235 14919 0,'-70'19'15,"70"-19"-15,0 0 16,0 0-1,-171-38-15,107 28 16,11 10 0,15 5-16,1-5 15,5 14-15,5-4 16,-5 23 0,0-9-16,0 4 15,-10 1 1,-12 13-16,-10-4 15,0 5 1,5-5-16,11 5 16,11 4-1,10 1-15,11 18 16,11-9-16,21 5 16,0 14-1,11 4-15,10 10 16,6 1-1,5-6-15,16-4 16,-6-15 0,17-4-16,5 0 15,0 14-15,6-15 16,5 10 0,-1-14-16,17-4 15,16 4 1,11-10-16,-6-9 15,-11-14 1,-5-10-16,6-5 16,5-9-1,-1 10-15,1-10 16,-21 0-16,-12 0 16,7 0-1,9 5-15,12-5 16,5 0-1,-6-5-15,-10-14 16,-6-10 0,-5 6-16,17-6 15,-7-28-15,1-14 16,-11-14 0,-16-15-16,-5-9 15,-11-5 1,-10 5-16,-12-5 15,-20 9 1,-28-13-16,-10 9 16,-21 0-16,-16 4 15,4 24 1,-9 10-16,-6 10 16,-11 8-1,-16-8-15,-10 4 16,-27 4-1,-1 11-15,-15 13 16,-5 1 0,-17-5-16,-10 14 15,0 4-15,5 11 16,0 8 0,-21-4-16,-6 15 15,11 8 1,-21 25-16,-6 4 15,-15 43 1,-6 9-16</inkml:trace>
  <inkml:trace contextRef="#ctx0" brushRef="#br0" timeOffset="353108.1114">9947 15502 0,'0'0'0,"0"0"16,0 0-1,171-47-15,-86 33 16,22 9 0,16 5-16,21 0 15,11 5 1,-6-5-16,6 9 15,0 5 1,11 1-16,-12-11 16,1 6-1,5-5-15,17-15 16,26 1-16,-6-6 16,-5-8-1,27-1-15,-5 5 16,5-9-1,32 32-15</inkml:trace>
  <inkml:trace contextRef="#ctx0" brushRef="#br0" timeOffset="365791.8255">18998 11032 0,'48'19'0,"-48"-19"16,0 0 0,0 0-16,117 0 15,-69-5 1,-10 5-16,4-14 15,-4 9 1,10 0-16,-5 1 16,5-6-16,5-9 15,0 0 1,1-5-16,-6 1 16,5 8-1,1 11-15,-1-11 16,0 6-1,-10 4-15,5 10 16,0-5 0,-5 9-16,0-9 15,-1 15-15,-10-15 16,0 14 0,1-14-16,-1 5 15,-6 4 1,1-4-16,0 4 15,-6-4 1,6 5-16,-6 4 16,0 0-16,-5 0 15,6 5 1,-1 0-16,11 5 16,-5-5-1,0 5-15,5 4 16,0-4-1,5 4-15,-5-4 16,0 9 0,5 5-16,-4-9 15,-7-1-15,6 1 16,-10 4 0,4-9-16,-10 9 15,0-5 1,0 1-16,0-10 15,-5 5 1,5-1-16,0 1 16,-5 0-16,-6-5 15,6 9 1,0 1-16,-6-1 16,6 10-1,-11-5-15,10 5 16,-10 0-1,11 5-15,0 4 16,-6-4 0,0 0-16,1 4 15,-1 6-15,0-6 16,-10 10 0,16 0-16,-6-5 15,-5-4 1,0-1-16,0 1 15,5-1 1,-5 10-16,6-5 16,-6 10-16,5 4 15,-5 10 1,5-9-16,1 4 16,-12-5-1,6-18-15,6-6 16,-6-8-1,-6-6-15,6-4 16,0-10 0,0 0-16,0-14 15,6 5-15,-12-5 16</inkml:trace>
  <inkml:trace contextRef="#ctx0" brushRef="#br0" timeOffset="367436.2709">20525 13035 0,'0'0'0,"0"0"16,0 0 0,0 0-16,0 0 15,0 0 1,0 0-16,0 0 16,0 0-1,-107 42-15,102-42 16,-6 0-1,0 0-15,6 0 16,-6 0-16,11 0 16,-5 0-1,5 0-15,0 0 16,0 0 0,0 0-16,53 0 15,-31 5 1,-1 0-16,6 4 15,-6 1 1,6-1-16,0 1 16,-1 9-16,1-5 15,0 5 1,-6 0-16,0-5 16,11 15-1,-5-10-15,0 9 16,10 1-1,1-6-15,-1 6 16,0-10-16,-5 0 16,-10-10-1,-1 5-15,-10-9 16,-1-5 0,-4-5-16,-1-4 15,0 4 1,11-9-16,0-5 15,6-5 1,-1-9-16,6 0 16,5 9-16,-5-14 15,5 0 1,10-5-16,12 1 16,-1-10-1,17-10-15,10-9 16,5-15-1,17-23-15,-6-10 16,0 6-16,-5 3 16,-17 30-1,-20 13-15,-12 10 16,-20 34 0,-6 8-16</inkml:trace>
  <inkml:trace contextRef="#ctx0" brushRef="#br0" timeOffset="381759.238">24369 14316 0,'54'62'0,"-54"-62"16,0 0-1,0 0-15,0 0 16,0 0 0,0 0-16,0 0 15,-112-53 1,74 25-16,-4 4 16,-6-4-16,-1 14 15,1-15 1,0 5-16,-5 5 15,5 0 1,0 19-16,5 0 16,-10 0-1,5 15-15,-6-6 16,-4 15 0,-1-5-16,0 9 15,-10 1-15,5 9 16,0 4-1,-1 6-15,12-5 16,5-1 0,5-8-16,-5-1 15,11 5 1,-6 4-16,6 6 16,5-10-1,5 5-15,0 4 16,1 5-1,4 0-15,1 5 16,5 15-16,-6-6 16,1 15-1,-6-24-15,6 4 16,0 1 0,5-10-16,5 0 15,6-4-15,-1 4 16,17 0-1,5 5-15,0 0 16,16-5 0,16 5-16,-5-4 15,5 8 1,-5-18-16,10 4 16,-5 1-16,6-5 15,4-1 1,1 1-16,-6 0 15,6-10 1,-5-9-16,4-5 16,22 9-1,6-4-15,5-5 16,10 0-16,0-5 16,1-14-1,-6-9-15,0-20 16,0 1-1,-5-10-15,-6 9 16,-10-13 0,-5-11-16,-1-4 15,0-14 1,6 0-16,-11-10 16,6-4-16,-6-10 15,0-5 1,0 20-16,-11-15 15,-10 14 1,-11 10-16,-11 4 16,-5 15-1,-10 0-15,-12 9 16,1 1 0,-6-6-16,-5 1 15,-10-10-15,-1-5 16,0-4-1,-5 4-15,0 5 16,-16-5 0,6 5-16,-12 10 15,6 4 1,0 15-16,0 13 16,-11-13-16,11 4 15,0 10 1,-11-10-16,1 0 15,-6 5 1,-6 5-16,-79-28 16</inkml:trace>
  <inkml:trace contextRef="#ctx0" brushRef="#br0" timeOffset="389965.4508">26575 10823 0,'21'5'0,"-21"-5"15,0 0 1,0 0-16,0 0 16,0 0-1,0 0-15,0 0 16,0 0 0,-21 133-16,5-110 15,0 1-15,-6-5 16,12 0-1,-1 0-15,0-5 16,-5 1 0,11 3-16,-6 6 15,1 5 1,4-1-16,-4 10 16,-1 0-1,0-9-15,1-1 16,4 20-16,1-15 15,0 0 1,5 0-16,-6 10 16,1-5-1,-1-5-15,12 0 16,-12-4 0,6-1-16,0 5 15,0 5-15,0-9 16,0 4-1,0 10-15,6 0 16,-6 9 0,0 0-16,-6 5 15,6 5 1,-10-5-16,10 14 16,-6-10-16,1-13 15,5-1 1,0 1-16,0-1 15,-5-4 1,5 4-16,-6-4 16,6 9-1,0-9-15,6 19 16,-12-1 0,6-4-16,-5 5 15,5 5 1,0-20-16,-5 0 15,-1 1-15,6-1 16,-5-13 0,5 8-16,-5 1 15,-1 5 1,6 4-16,0-5 16,0 15-16,0-10 15,0 5 1,6-14-16,-1 9 15,-5 0 1,5-9-16,-5 0 16,6-1-1,-6-4-15,0 5 16,5 4 0,6 6-16,-11-1 15,5 0 1,0 10-16,6-1 15,0 1-15,-6 5 16,6-15 0,-6 5-16,6 0 15,0 0 1,-1 0-16,-10 4 16,6 1-16,-1-5 15,-10 14 1,10-4-16,-5 8 15,0 1 1,-5-19-16,-1 0 16,1 5-1,5-5-15,0-5 16,0 0 0,5 10-16,-5-5 15,6 5-15,4 4 16,-4-4-1,-6 0-15,-6-10 16,1 0 0,0 5-16,-6 0 15,6-5 1,-6-4-16,11-1 16,-5 5-16,5 5 15,0 0 1,10-9-16,-10-1 15,6 0 1,-1-13-16,0 4 16,-10-5-1,0-9-15,5-1 16,-6 6 0,1-15-16,0 15 15,-6-6 1,6 1-16,-1 0 15,1-5-15,-1 0 16,6 4 0,-5 6-16,5-15 15,0 5 1,0 5-16,-5-10 16,10 0-1,-5 5-15,0-9 16,5-1-16,1 1 15,-6 9 1,-6-10-16,6-9 16,-5 15-1,-6-15-15,6 0 16,0 0 0,-1 0-16,1 0 15,10 0-15,-26 0 16</inkml:trace>
  <inkml:trace contextRef="#ctx0" brushRef="#br0" timeOffset="391735.2412">19991 15854 0,'0'0'0,"0"0"15,0 0 1,27 166-16,-22-114 16,-10 5-1,10-14-15,-5-1 16,5-8 0,-10-6-16,5-4 15,5 9-15,-5-14 16,0 9-1,0-4-15,-5-5 16,10 14 0,-10 5-16,5 5 15,-5-14 1,5 13-16,0 1 16,0 4-1,-6 1-15,1 4 16,5-9-16,5-1 15,-10-8 1,5 8-16,0-13 16,0-5-1,0-1-15,5 1 16,1 0 0,-1-5-16,0 0 15,1-5 1,4 0-16,-4 1 15,-1-1-15,0-10 16,1 11 0,-1-6-16,-5 1 15,5 4 1,-5-9-16,0 4 16,0-4-1,0 0-15,0-1 16,0 1-16,0-5 15,0 0 1,0 10-16,6-6 16,4 1-1,-4 0-15,4-5 16,6 5 0,6 4-16,4-9 15,6 10 1,11-6-16,5 11 15,6-1-15,20-5 16,17 6 0,11-15-16,15 0 15,6 0 1,0 0-16,-6 0 16,6 0-1,0 0-15,5 4 16,0 6-16,0-5 15,-5 4 1,5 5-16,0-14 16,11 15-1,5-11-15,-10 6 16,-1-10 0,1 5-16,15-5 15,12 4-15,-12-4 16,1-4-1,-1-11-15,1 11 16,10-11 0,-16-4-16,-5-4 15,0 8 1,-6-13-16,6 14 16,-6-5-1,1 14-15,-17-5 16,-4 10-16,4-4 15,1 13 1,-6 1-16,0-1 16,-16 1-1,0-6-15,-11-8 16,6 4 0,-5-10-16,-1 5 15,-15 1 1,-17-6-16,-5 1 15,-16-15-15</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09:23:20.826"/>
    </inkml:context>
    <inkml:brush xml:id="br0">
      <inkml:brushProperty name="width" value="0.05292" units="cm"/>
      <inkml:brushProperty name="height" value="0.05292" units="cm"/>
      <inkml:brushProperty name="color" value="#FF0000"/>
    </inkml:brush>
  </inkml:definitions>
  <inkml:trace contextRef="#ctx0" brushRef="#br0">6915 4167 84 0,'-51'0'33'0,"23"10"-26"0,-6 1-11 0,17-1-4 15,-6 5 7-15,6 0 7 16,-6-10 11-16,-5 5 4 0,0 5 3 15,0 0 2-15,-1 0-8 16,-5 0 0-16,6-15-5 16,-17 15 2-16,5-10-8 15,6-5 7-15,0 0 3 0,0-5-1 16,12 5 1-16,-1-15-5 16,-5 0 0-16,11 0-5 15,-6 0 1-15,6 0-3 16,0 5 0-16,6 5-3 15,-1-10 1-15,1 15-2 16,5-10 2-16,1 5 0 16,-1 0 3-16,6 5 3 15,0 0 2-15,0 0 1 16,6 0 0-16,-1 0-4 16,7 0 0-16,-1 0-1 15,0 5 1-15,1-5-4 16,-1 5-1-16,0 5 1 0,1-10 0 15,5 5 0-15,-6 5 2 16,6-10 1-16,6 5 1 16,-1-5-2-16,-5 5 1 15,6 0-4-15,-6 0-2 16,0 0 0-16,0 0 1 16,0 0-1-16,0 5 2 15,5-10-2-15,7 15-1 16,-12-15 1-16,0 0-1 15,5 15-3-15,-5-15 2 16,6 15 1-16,0-15 2 0,5 5-3 16,6 5 0-16,11-10 3 15,-5 0 3-15,11 0-2 16,5 5-2-16,1 6 0 16,-1-6-1-16,-5 10-3 15,0-10 2-15,0 10 1 16,0-5 2-16,0 0-1 15,6-5-1-15,-6 5-2 16,17-10 1-16,5 0 3 16,6 0 1-16,1-10-1 15,-1 10 1-15,-6 0-2 16,1-5 2-16,-6 0 0 16,5 0 1-16,7 0-5 15,-1 0-1-15,6 0 1 0,5 5 2 16,-5 0-2-16,0 5 0 15,-17 0 1-15,0 0 0 16,6 0 2-16,-12-5 3 16,11 0-2-16,12 0-2 15,6-5 0-15,-1 5-1 16,-5 0 0-16,0 0 2 16,-6 0-1-16,-5-5-1 15,0 0-2-15,-1 0 1 16,6 0 1-16,1 0 2 15,-1 0-3-15,6 5 0 16,-17-10 1-16,0 10 0 16,-1 0 0-16,-4 0 0 0,-1-5 0 15,6 5 2 1,-17-5-3-16,11-6 0 0,6 6 1 16,0 5 2-16,0-10 1 15,-6 5 1-15,0 5-7 16,-5-10 0-16,-6 5 1 15,5 5 1-15,-16 0 1 16,17 0 0-16,-12 0 0 16,-5-15 0-16,-7 15 0 15,-4 0 0-15,-1-15 0 16,-5 15 2-16,-6-10-1 16,0 5-1-16,-6 0 1 15,0 0 1-15,1 0-1 16,-7 0-1-16,1 0-2 0,-6 0 1 15,0 5 1-15,-6 0 0 16,-5 0 0-16,0 0 0 16,-1 10-3-16,1-5 2 15,0 5 1-15,-1 0 2 16,1 0-3-16,0-10 0 16,-1 15 1-16,1-15 0 15,-6 0-3-15,6-15 0 16,-6 15-3-16,5-10 1 15,-16 5 3-15,0 0 1 16,-6 0 1-16,-6 5 0 16,1 0-3-16,-7 5 0 15,1 0-3-15,0 0 1 0,0 5-2 16,5 5 2-16,0 0-8 16,6-15-4-16,0 5-22 15,6 5-10-15,-6-10-78 16</inkml:trace>
</inkml:ink>
</file>

<file path=ppt/ink/ink100.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33:46.952"/>
    </inkml:context>
    <inkml:brush xml:id="br0">
      <inkml:brushProperty name="width" value="0.05292" units="cm"/>
      <inkml:brushProperty name="height" value="0.05292" units="cm"/>
      <inkml:brushProperty name="color" value="#FF0000"/>
    </inkml:brush>
  </inkml:definitions>
  <inkml:trace contextRef="#ctx0" brushRef="#br0">13115 14499 0,'-3'0'0,"3"-2"0,-11-5 0,0-4 16,0 3-16,-4-6 0,-1 1 15,1 0-15,-3-3 0,-2-1 16,1 1-16,-3-1 0,-3-1 16,1-2-16,-5 0 0,-4-2 15,0 0-15,-26-13 0,1 4 16,1 2-16,2 1 0,-13-3 16,4 4-16,2 3 0,0 0 15,-4 4-15,0-2 0,0 2 16,-7 3-16,-6-3 0,-1 2 15,-1 0-15,-5 1 0,-3 1 16,-3 1-16,-1 2 0,-4-1 16,0-1-16,-2 0 0,0 1 15,0 1-15,-5-2 0,0 1 16,-2 1-16,-2 0 0,-2 2 0,2 0 16,0 0-16,0 0 0,2 2 15,-2 0-15,0 0 0,0 3 16,-2-1-16,-3 3 0,3-1 15,-4 3-15,-1-2 0,2 2 16,-1 2 0,-1 0-16,3 0 0,-1 0 15,3 0-15,2 2 0,-2 0 16,4 2-16,-2 1 0,0-1 0,2 3 16,2-1-16,1 1 0,4 2 15,1 0-15,1 4 0,0-2 16,3 4-16,1-1 0,-2 1 15,5 3-15,2-1 0,2 1 16,0 0-16,2-1 0,2 1 16,5 2-16,0 2 0,0 2 15,2 3-15,2 1 0,3 1 16,-3 4-16,4 4 0,-1-1 16,4 1-16,-3 5 0,3 2 15,2 2-15,0 3 0,7-3 16,2 1-16,6 1 0,1 1 0,4-3 15,6 2-15,3 1 0,4-5 16,7-2-16,2-2 0,4 1 16,5 1-16,0 2 0,4 3 15,-2-5-15,4 0 0,7-1 16,9 6-16,4 6 0,-2-7 16,0 2-16,5 3 0,1 2 15,3 2-15,9-4 0,-3 2 16,1-5-16,4-1 0,2-3 15,2 0-15,11 4 0,3 3 16,-3-2-16,3-1 0,-1-6 16,-1-2-16,3-5 0,5 2 0,16 10 15,2 1-15,-9-10 0,11 1 16,-7-3-16,2-8 0,-1-3 16,12 8-16,5 0 0,3 0 15,5 0-15,-3-11 0,1 0 16,3 0-16,7-2 0,-1 2 15,0-7-15,5 1 0,0-1 16,0-4-16,6 2 0,3 3 0,-5-9 16,12 8-16,-6-4 0,4-4 15,10 12-15,-9-12 0,0-5 16,3 9-16,1-9 0,5 7 0,3 2 16,-8-11-16,3 9 0,2-7 15,0 7-15,5 0 0,-7-7 16,0 5-16,2-5 0,-7-4 31,7 8-31,-2-6 0,2 9 16,7 2-16,-14-13 0,10 9 15,-3-5-15,-5 5 0,8 4 16,-12-14-16,3 12 0,-1-9 0,0 5 16,3 8-16,-5-13 0,-4 4 15,-2-4-15,2-2 0,-5 9 16,1-12-16,-7-4 0,4 9 15,-2-6-15,-5-7 0,5 13 16,-4-14-16,-5-1 0,5 8 16,-7-8-16,-4-3 0,-7-4 15,-3 2-15,-3-2 0,-16-9 0,2 7 16,-13-13-16,0-1 0,0 9 16,-5-1-16,-2 8 0,-2 0 15,-8-5-15,-8-6 0,-10-4 0,-9-1 16,-7-2-16,0 3 0,9 8 15,-2-2-15,-2 3 0,-3-5 0,-4 0 16,-2-1-16,-5-1 0,-4-2 16,-2-3-16,-9-2 0,7-2 15,-1-5-15,3 5 0,-3-4 16,1-3-16,-5-2 0,0 0 16,3-2-16,-3 2 0,0 0 15,-2-2-15,-4 2 0,-1-2 16,3 5-16,-3-1 0,1 2 0,-1 3 15,-3 2-15,1 2 0,-2 0 16,2 0-16,1 3 0,-3 3 16,0 1-16,0 0 0,0 2 15,-2 0-15,0 2 0,-2 0 32,0-2-32,1 0 0,-3 2 15,2 2-15,-5-2 0,3 5 16,-5-3-16,0 3 0,-2-1 0,0 1 15,-3 2-15,1-3 16,-5 3-16,-2 0 0,3-1 0,-6 5 16,4-2-16,-1 5 0,-2-1 15,-5 0-15,0 3 0,1 0 16,2 1-16,-1 3 0,-1 0 16,1-2-16,-1-2 0,2 1 15,1 1-15,4 2 0,-4-2 16,3 0-16,1 0 0,-1 4 15,-2 6-15,-7 15 0,-11 14 16,-20 45-16,5-5 0,2 11 16</inkml:trace>
  <inkml:trace contextRef="#ctx0" brushRef="#br0" timeOffset="34774.4427">5861 6705 0,'0'0'0,"0"0"16,0 0-16,-5 0 0,5-2 16,-2 2-16,0-2 0,-1 2 15,3 0-15,-4-3 0,2 3 16,0 0-16,-1 0 0,3-2 16,-4 2-16,4 0 0,-2 0 15,2 0-15,-2-2 0,2 2 16,0 0-16,2-2 0,0 2 15,2 0-15,-1 0 0,10-2 16,5-3-16,-3 5 0,3-2 16,-1 0-16,3 0 0,0-1 0,2 3 15,0 0-15,-2 0 16,2 0-16,0 0 0,0 0 0,0 3 16,0-3-16,0 0 0,-2 2 15,2-2-15,-2 0 0,0 0 16,2 0-16,0 2 0,0-2 15,-4 2-15,4 3 0,-3-3 16,3 0-16,1 0 0,-1 0 16,0-2-16,-3 0 0,6 0 15,-3 0-15,6-2 0,1 0 16,-2-2-16,-3 1 0,0 1 16,0 2-16,1 0 0,-3 0 15,2 2-15,-2-2 0,2 0 16,0-2-16,1 0 0,1 2 0,1-2 15,-1-3-15,1 5 0,1-2 16,1 2-16,0 2 0,-1 1 16,3-1-16,-2-2 0,-1 0 15,1-2-15,0-1 0,-1 3 16,-1-2-16,1 0 0,-1 2 16,-1 0-16,-1 2 0,1-2 15,-2 0-15,1 0 0,-1 0 16,-2-2-16,2 2 0,-2-4 15,2 4-15,1-3 0,1 3 16,3 3-16,0 1 0,-3-2 0,-2-2 16,5 0-16,-3-2 0,3 2 15,2-2-15,0 0 0,0-1 16,-1 1-16,4 2 0,-4 0 16,3 0-16,-2 2 0,2-4 15,-2 2-15,2-2 0,0-3 16,-2 1-16,2 2 0,-2 2 15,2 0-15,-2 0 0,2 0 16,-2 0-16,2-2 0,2-1 16,-1 1-16,1-2 0,0 4 0,0-2 15,3 2-15,-3 2 0,0-2 16,1 0-16,1 0 0,1-5 16,-1 3-16,-2 0 0,5 2 15,-2 2-15,1 0 0,-1-2 16,-1 0-16,3-2 0,0 0 15,-3-2-15,3 4 0,-1 0 16,-1 4-16,2 0 0,-1-4 16,3-2-16,-2 0 0,2 0 15,-2 0-15,4 4 0,-3 2 16,4-2-16,1 1 0,-2-3 16,0-3-16,0 3 0,2 0 15,1 5-15,-1-3 0,0 0 16,-2-4-16,5 0 0,-3 2 15,3 0-15,2 2 0,-3 0 0,3-2 16,-1 2-16,3-2 0,-2 3 16,0-1-16,2 0 0,-3 0 15,-1-2-15,2-2 0,-3 2 16,-2 0-16,1 4 0,-1 3 16,0-7-16,1 2 0,-3-2 15,0 0-15,0 5 0,-2-1 0,0 1 31,2-1-31,0-4 0,0 0 0,0-2 16,0 2-16,-2 2 16,0 5-16,0-5 0,-2 0 0,-1-2 15,1-2-15,-3 2 0,3-2 16,-5 2-16,3 2 0,-3 2 16,0-2-16,1-2 0,-1-2 15,0-2-15,1 2 0,-3-1 16,0 3-16,2 3 0,2-1 15,1 0-15,-1 0 0,5-4 16,-4 0-16,1 0 0,3 2 16,-2 0-16,0 2 0,-1-2 15,1 0-15,2 0 0,-2-5 16,2 1-16,-3 2 0,3 2 16,0 2-16,2-2 0,2-2 15,-1 0-15,3-3 0,-4 3 0,0-2 16,0 4-16,0 2 15,-2-4-15,0-1 0,2-1 0,-4-1 16,2 3-16,0 2 0,0 2 16,2 1-16,-2-1 0,2-2 15,2 0-15,-4 0 0,2 2 16,0 0-16,0 3 0,0-3 16,3-2-16,-3 0 0,0 0 15,2 0-15,-2 0 0,3 4 16,-3-4-16,0 0 0,0 0 0,0-2 15,-4 2-15,-3 0 0,3 2 16,0 3-16,-1-5 0,-1-5 16,1 3-16,-1 0 0,-3-2 0,-2 4 15,0 0-15,0 0 0,3 0 16,-6 2-16,1 0 0,2-4 16,1 0-16,-1 2 0,-3-3 15,4 3-15,-1 0 0,-3 0 16,-1 3-16,0-3 0,-1 0 15,-1 0-15,2 0 0,-3-3 16,-2 3-16,3-2 0,-1 0 16,-2 2-16,3 0 0,2 2 15,-3-2-15,1 0 0,-1 2 16,3-4-16,-1 2 0,3 0 16,-2-4-16,2 1 0,0 3 15,-3 0-15,3-2 0,-2 4 16,2-2-16,-1-2 0,1 2 15,0-2-15,2 0 0,0-3 0,-2 3 16,2 0-16,0 0 0,0 2 16,1 0-16,1 0 0,0 0 15,3-2-15,-3-1 0,5 1 16,1 2-16,1 2 0,0-2 16,0 3-16,0-1 0,0-2 15,0 0-15,2 0 0,-2 0 16,2 2-16,-2 0 0,2 0 15,-2 1-15,2-3 0,0 2 16,-2-2-16,0 4 0,0 1 16,-3-1-16,5-4 0,-2 2 15,5-2-15,-1 3 0,2-3 16,3 4-16,2-2 0,-2 0 16,-1 3-16,6-5 0,-1 2 0,2-2 15,3 2-15,1 0 0,3 1 16,0-1-16,0 2 0,0 1 15,-2-1-15,-5-2 0,3 0 16,-3 1-16,0-1 0,1 0 16,-3 0-16,2-2 0,0 0 15,-1 0-15,3 2 0,-2-2 16,-1 0-16,-1-2 0,2 0 16,-2 2-16,2-2 0,3 0 15,2-3-15,-1 3 0,1-2 16,0 4-16,0 0 0,-3 0 15,1-3-15,-3 3 0,0 0 16,1 0-16,-1 3 0,0-3 16,1 4-16,1-2 0,-2 0 15,3 5-15,0 0 0,-1-3 0,1 3 16,-1-3-16,1 0 16,1 1-16,-1-1 0,2 1 15,-3-3-15,-1 2 0,-1 1 0,-2-1 16,0-2-16,-2-2 0,2 5 15,-2-3-15,2 2 0,0-4 16,-2 5-16,0-3 0,0 2 16,-2 1-16,2-1 0,2 1 15,-4-5-15,-1 4 0,1-2 16,0 0-16,-3 3 0,1-5 16,1 0-16,-1 0 0,-5 2 15,2-2-15,-2 2 0,0 0 16,-2-2-16,-2-2 0,-2 0 15,-5 0-15,-3 0 0,1-3 16,-2 3-16,0-2 0,-5-1 16,2 1-16,-4-3 0,3 1 15,-5-1-15,2-2 0,0-2 0,0 2 16,-2 3-16,-1-3 0,-1 0 16,0 0-16,-5 3 0,-4-1 15,2 0-15,-2 5 0,-3-4 16,3 1-16,0 3 0,-3-2 15,-1-1-15,-1 5 0,-19 5 16,19-8-16,-4 3 0,0 0 16,-4 3-16,-3 1 0,3 3 0</inkml:trace>
  <inkml:trace contextRef="#ctx0" brushRef="#br0" timeOffset="36973.7362">13159 5444 0,'0'0'0,"0"0"0,0 0 16,-3-2-16,3-1 0,-6-1 15,-3-3-15,-2 1 0,-2 1 16,-5-1-16,-2-1 0,-2 1 16,-4 1-16,-1-2 0,-4-1 15,-2 1-15,-2 0 0,0-1 0,-3 1 16,-4-2-16,-26-2 0,4 0 16,5-2-16,1 2 0,3-2 15,-4-1-15,1 1 0,8 0 16,1 0-16,3-1 0,2 6 15,0-3-15,-1 2 0,-3 0 16,-3 0-16,1-2 0,1 2 16,-2 1-16,3 3 0,-1-1 15,3-1-15,-3 0 0,5-2 16,0 3-16,2-1 0,3 3 16,-3 2-16,2 2 0,-2-3 15,0 1-15,5 2 0,-1-2 16,1 2-16,2 0 0,-1 4 15,1 1-15,0-3 0,2 2 0,0 3 16,0-3-16,2 1 0,4-3 16,-1 0-16,1 3 0,5 1 15,0 1-15,0 0 0,2 1 16,-2 1-16,2 0 0,-4-2 31,2 1-31,-5 3 0,3-2 16,0 2-16,0-2 0,2 2 0,-3 0 15,3 0-15,3 2 0,-1-2 16,2 0-16,3 3 0,-1-3 16,1-2-16,-1 2 0,1 0 15,2 0-15,-1 0 0,3 2 16,0-2-16,3 0 0,-3 0 16,-1 2-16,1 0 0,3 1 15,1 1-15,-2-2 0,0 3 16,3-1-16,-3 1 0,0 1 15,3 1-15,-1 4 0,0 0 16,-2 0-16,3-2 0,-3 0 16,-2 0-16,0-1 0,2 1 15,-2-2-15,0 4 0,0 0 16,0 0-16,2 0 0,-4 0 16,2 0-16,-2 0 0,4-2 15,-2 2-15,2-2 0,0 2 0,-2-2 16,2 2-16,1-2 15,3 2-15,-1 0 0,-1 0 0,3 0 16,-1 2-16,3-2 0,2 0 16,0 0-16,0 3 0,2-6 15,3 3-15,-1 1 0,0-1 16,3-3-16,0 1 0,-1 0 16,3 2-16,0-2 0,2 0 15,0 0-15,4 0 0,-1-1 16,1-1-16,3 0 0,4-1 15,0 1-15,0-3 0,4 1 16,1-1-16,1 1 0,1-1 16,2 1-16,0-1 0,4-2 15,0 3-15,3-5 0,4 2 0,2 0 16,4-2-16,1 2 0,-1 1 16,3-6-16,-2 3 0,1-4 15,-1 4-15,1 0 0,-3 0 16,1 0-16,1 0 0,-1 0 15,1-2-15,-1 4 0,3-2 16,-2 2-16,1-1 0,1-4 16,2 1-16,2 0 0,-2 2 15,2 0-15,2-2 0,-1-5 16,1 3-16,0 2 0,0-3 16,1 1-16,-3-3 0,0 1 15,2 1-15,-2-1 0,-2 4 16,5-3-16,-3 1 0,-2-5 15,2 2-15,-2 1 0,2-1 16,-2 1-16,2 1 0,-2-6 0,2 2 16,-2 1-16,-2 1 0,2-2 15,-1 3-15,4-5 0,-1 0 16,-2 0-16,0 2 0,-1-2 16,1-2-16,-4-1 0,-1-1 15,-1-3-15,-5 3 0,-1-3 16,1 3-16,-4 0 0,-1-5 15,1-2-15,-3-2 0,0-1 16,-2 3-16,1 0 0,-1 2 16,0-2-16,-2 0 0,2-2 15,-3-2-15,1-1 0,-4-1 16,-3-1-16,-2 0 0,-2-1 16,0-1-16,-3 0 0,1 2 15,0-2-15,-1 3 0,-1-3 0,-1-2 16,3 0-16,0-2 0,-1-1 15,1 1-15,-1 0 0,1-3 16,0 1-16,-3-1 0,3-1 0,-1 1 16,-1-1-16,1-1 0,-3 0 15,-1 3-15,0 2 0,-4 2 16,-5-3-16,3 3 0,-5 2 16,-2-2-16,0 0 0,-4 0 15,-1 0-15,1-2 0,-3 0 16,1 2-16,-3 0 0,0-3 15,0 3-15,0 0 0,-2 0 16,0 2-16,0-2 0,-2 2 16,0-2-16,-2 0 0,-1 0 15,-2 0-15,-4-2 0,-2 2 16,-2 0-16,-1 0 0,-1-2 16,-3-1-16,-2 3 0,-9 0 15,2 2-15,-2-2 0,-4 0 0,2 0 16,-5 0-16,1-2 0,1 4 15,1-4-15,-2 2 0,1-2 16,-6-1-16,0 1 0,1 0 16,-1 2-16,0 0 0,0 0 15,-2 0-15,0 0 0,2 2 16,-2 2-16,-5 0 0,-2 3 16,-4 0-16,-7 1 0,-15 12 15,-2 2-15,-12 9 0,-10 2 16,-5 4-16,-4 3 0</inkml:trace>
  <inkml:trace contextRef="#ctx0" brushRef="#br0" timeOffset="51584.7282">22979 4798 0,'0'0'0,"0"0"15,-2 2-15,2 0 0,-2 0 0,2 1 16,0-1-16,0 0 16,0 0-16,0 0 0,0 1 0,0-1 15,0 0-15,0-2 0,0 2 16,6 3-16,-1-3 0,1 0 15,3 0-15,0 0 0,2 1 16,0-3-16,2 2 0,0-2 16,3 0-16,2 0 0,-1 0 15,1 2-15,-1-2 0,3 0 16,-2 2-16,0-2 0,1 0 16,-1 2-16,2 1 0,-2-1 15,1 0-15,1 0 0,-2 1 16,4-1-16,-4 0 0,4 0 15,-3-2-15,3 2 0,3 1 16,-3-3-16,0 0 0,2 2 0,0-2 16,-4 0-16,4 2 0,-2 0 0,3 0 15,-3-2-15,6 0 0,-1-4 16,-3 4-16,0-2 0,1 0 16,-1-3-16,0 3 0,0 0 15,-2-3-15,1 1 0,1-1 16,2 5-16,3 0 0,-3 0 15,1-2-15,-3 0 0,0-2 16,3 1-16,-3-1 0,2 0 16,1 1-16,-5-1 0,-2-3 15,-3 5-15,3 0 0,2 6 16,3 3-16,-3-5 0,-2-2 16,-1 0-16,3-2 0,0 0 15,3-3-15,1 3 0,1 0 0,-1-5 16,-2 3-16,1 2 0,3 4 15,1 2-15,-5-1 0,0-3 16,1-3-16,-3 3 0,0-4 16,2 2-16,0 2 0,1-2 15,-1-3-15,-4 1 0,-1-1 16,4 5-16,3 3 0,3 1 16,-3-4-16,1-2 0,1-3 15,1 3-15,2 0 0,0-2 16,-3-1-16,-1-2 0,-5 3 15,2 2-15,0 4 0,1 5 16,-6-5-16,-3-2 0,-5 2 16,0-2-16,2 0 0,-4 2 15,0-2-15,-3 0 0,1 0 16,-3 3-16,-1-3 0,-19 0 16,10 0-1,1 0-15,3 0 0,2 0 16,0 0-16,0 0 0,-2-3 15,2 3-15,6-2 0,-3 2 16,1-2-16,-2 2 0,0 0 16,-2-2-16,0 2 0,0-3 0,-2 1 15,2 0-15,-2 2 0,0-2 16,0 0-16,-1 2 0,1-3 16,0 1-16,0 0 0,0 2 15,-3-2-15,3 0 0,-3-1 0,3 3 16,0-2-16,0 2 0,-3-2 15,5 0-15,-2 2 0,2-2 16,-2 2-16,0-3 0,2 3 16,0 0-16,0-2 0,2 0 15,0 2-15,-2 0 0,2 0 16,1-2-16,-1 2 0,0 0 16,0 0-16,3-2 0,-3 2 0,0 0 15,0 0-15,1 0 16,-1 0-16,2 0 0,-2 0 0,1 0 15,-1 0-15,2 0 0,-4 0 16,2 0-16,1 0 0,-1 2 16,-2-2-16,2 0 0,-2-2 15,2 2-15,-2 0 0,2 0 16,-2 2-16,3-2 0,-3 0 16,-3 2-16,1 2 0,0-1 15,0 1-15</inkml:trace>
  <inkml:trace contextRef="#ctx0" brushRef="#br0" timeOffset="52366.0197">22457 6813 0,'0'0'0,"0"0"0,2 2 16,0-2-16,0 0 0,3 0 15,8-6-15,0-3 0,2-2 16,5-2-16,0-5 0,2 2 16,0-3-16,2-3 0,1-3 15,1-1-15,1-1 0,1-6 16,19-22-16,-1 0 0,0 2 0,9-11 16,-8 9-16,-3 0 15,-5-2-15,1 4 0,2-5 0,2 5 16,0 1-16,-2-1 0,-2 2 15,-1 0-15,3 3 0,-2-3 16,2 7-16,-9 4 0,-4 3 16,-5 4-16,-4 4 0,-3 0 15,-6 5-15,-2 2 0,0 7 16,2 8-16,-2 9 0,0-6 16,-5-1-16,1 3 0,-3 0 15,-2 2-15,0 0 0,-5-2 16,1 2-16,2 0 0,-3 4 15,3 5-15,0 4 0</inkml:trace>
  <inkml:trace contextRef="#ctx0" brushRef="#br0" timeOffset="52872.6206">23294 5406 0,'0'0'0,"0"0"0,0 0 0,0-2 15,-2 2-15,2 0 0,0-2 16,0 2-16,0-4 0,2 1 16,7-6-16,2-4 0,5 0 15,1-5-15,5 3 0,0-3 16,3-2-16,3 1 0,-1-1 15,4 2-15,-3-2 0,5 3 16,-2 1-16,-2-1 0,2 1 0,11-1 16,-9 3-16,-2 5 15,-12 5-15,1 4 0,0 0 0,-4 2 32,-3 5-32,0 2 0,-4 2 15,-3 6-15,-1 3 0,-1 4 16,-6 3-16,0 6 0,-5 0 0,1 0 15,-8 2-15,-8 21 0,2-10 16,7-4-16,7-7 0</inkml:trace>
  <inkml:trace contextRef="#ctx0" brushRef="#br0" timeOffset="54099.7426">24483 2174 0,'0'0'0,"0"-4"15,0 1-15,0 3 0,0-4 16,0 0-16,0 1 0,0-5 16,0-3-16,-2-1 0,-1 6 15,1-5-15,0 2 0,-5-2 0,3 2 16,-3 5-16,1-7 16,-5 2-16,0 2 0,-3 1 0,-1-3 15,-3 7-15,-1-5 0,-1 5 16,-5 0-16,1-3 0,-2 5 15,-3 5-15,0-5 0,3 4 16,-5 3-16,0 4 0,3-5 0,-3 10 16,2-5-16,-2 4 0,2 3 15,-8 8-15,13 7 0,2-4 16,6 2-16,5-2 0,2-5 16,5 2-16,2 1 0,4-5 15,2 2-15,5-4 0,0 2 16,4 0-16,3-2 0,1 2 15,8 0-15,-1 2 0,5-2 16,4 5-16,0-10 0,0 5 16,0 0-16,0-2 0,-4-2 15,-3 4-15,-2-7 0,-4 1 16,-2-1-16,-5-2 0,-2 1 16,-4-1-16,-5 0 0,-2 3 15,0-3-15,0 0 0,-5 5 16,-1-7-16,-7 4 0,-1 3 15,-6-7-15,1 4 0,-8 3 16,-24-5-16,3 3 0,6-5 0,0 0 16,5-5-16,1 1 0,3-7 15,5 0-15,1-2 0,7-3 16,-2 3-16,5-5 0,1 3 16,1-3-16,-1 3 0,1 4 15,0-7-15,-1 5 0,1 2 16,-1 0-16,1 5 0,2-1 15</inkml:trace>
  <inkml:trace contextRef="#ctx0" brushRef="#br0" timeOffset="67178.1247">24450 2807 0,'0'0'0,"0"0"0,0 2 0,0-2 16,0 0-16,0 2 0,0-2 15,0 0-15,0 0 0,0 0 16,2 0-16,-2 0 0,2 0 15,0 5-15,3-5 0,-1 0 16,5 0-16,2 0 0,2 0 16,-2 0-16,5 2 0,-1-2 15,3 0-15,-1 0 0,5-2 16,-2 2-16,2 0 0,0-7 16,0 3-16,3-3 0,-1 3 15,-4-3-15,2 0 0,-2 1 16,0-3-16,-5 2 0,-2 1 15,0-1-15,-4 3 0,0-3 16,-5 0-16,1 3 0,-3 0 0,-2-3 16,0 0-16,-2 3 0,-3-7 15,-3 4-15,1-2 0,-4 3 16,2-1-16,0 3 0,-2-3 16,0 3-16,-2-1 0,-2 3 15,-1 0-15,1 0 0,-1 2 16,3 0-16,-2 2 0,-1 0 15,1-2-15,-3 2 0,1 3 16,-1-5-16,0 2 0,3 2 16,-1 1-16,1 6 0,0-7 15,-1 7-15,1 0 0,-1 3 16,1 1-16,-1 3 0,1-1 16,-1 1-16,1 2 0,0 0 15,1 2-15,1-5 0,4 1 16,1 2-16,3 2 0,3-7 0,4 5 15,3 0-15,3-2 16,3 1-16,5 1 0,4-4 0,2 1 16,4-3-16,3-1 0,4-4 15,2-3-15,3-6 0,-1 0 16</inkml:trace>
  <inkml:trace contextRef="#ctx0" brushRef="#br0" timeOffset="67959.2231">25426 2769 0,'0'0'0,"0"-2"0,0 2 15,0-2-15,0 2 0,0-2 16,0-1-16,0 1 0,0-2 15,0 2-15,-2-9 0,2 0 16,-2 0-16,-2-3 0,-3 3 16,0-2-16,-1 2 0,-1 2 15,-4-2-15,-1 0 0,-1 7 16,-1-5-16,-3 2 0,-1 1 16,0 6-16,0-5 0,0 5 15,3 5-15,-3-5 0,2 6 16,0 3-16,3 0 0,2 2 0,0 4 15,2 3-15,0 2 0,2-2 16,2 1-16,3 3 0,1-2 16,6 5-16,1-3 0,5 0 15,2-7-15,0 3 0,4-3 16,1-4-16,4-2 0,0 0 16,2-7-16,0-2 0,2-2 15,-4-3-15,4-1 0,-2-5 16,0-5-16,0 1 0,-2 2 15,0-9-15,-3 2 0,-1-2 16,-1 0-16,-1-3 0,-3 1 16,0 2-16,-3 0 0,1 4 15,-2 3-15,-5 4 0,2 2 16,1 5-16,-5-5 0,2 7 16,-2 2-16,-2 4 0,0 5 15,-1 4-15,-1 5 0,0-1 0,-1 10 16,-1 2-16,-1 1 0,0 4 15,1 3-15,1 3 0,1 4 16,0 0-16,-3 2 0,3 3 16,-8 32-16,4-6 0,3-6 15,3-10-15,0-10 0,0-5 16,-1-9-16,1-9 0,2 1 16,0-12-16,0-4 0,2-2 15,1 0-15</inkml:trace>
  <inkml:trace contextRef="#ctx0" brushRef="#br0" timeOffset="68401.292">25193 3235 0,'0'0'0,"0"0"0,0 4 15,0-4-15,0 2 0,0 0 0,6 1 16,-1 1-16,8-8 0,9 1 0,2-1 15,5-7-15,6 2 16,5-4-16,2 2 0,4 0 0,3-5 16,26-6-16,-9 7 0</inkml:trace>
  <inkml:trace contextRef="#ctx0" brushRef="#br0" timeOffset="73340.8107">20163 2910 0,'0'-2'16,"0"0"-16,0 2 0,0-2 0,-2 2 15,0 0-15,2 0 16,-2-5-16,0 3 0,2 0 0,-5 2 16,3-2-16,0 2 0,-3-5 15,3 5-15,-2-2 0,2 0 16,-9 0-16,2-3 0,-2 1 15,2 4-15,-2-2 0,-2 2 16,-1 0-16,-1 0 0,0 0 16,-3 2-16,2 2 0,-1 1 15,-3-1-15,0-2 0,3 5 16,-3 2-16,0-7 0,0 7 16,-2-5-16,2 3 0,2 4 15,-1-5-15,-1 3 0,2-2 16,0 4-16,3-4 0,-3 1 15,3 1-15,0 0 0,1 0 0,1 0 16,0-1-16,2 6 16,-2-3-16,2 0 0,2 2 0,-2 2 15,0-1-15,2-1 0,-2 2 16,2 1-16,0-3 0,0 2 16,1 1-16,1 1 0,0-1 15,1 2-15,1-1 0,1 3 16,2-2-16,0-1 0,2 1 0,2 0 15,-2-3-15,2-2 0,0 0 16,3 3-16,-1-3 0,0-2 16,3 2-16,-3 3 0,3-5 15,2 0-15,-3 2 0,3 0 16,0 1-16,0 1 0,0-2 16,2 0-16,-2 3 0,-1-5 15,3 4-15,-2 1 0</inkml:trace>
  <inkml:trace contextRef="#ctx0" brushRef="#br0" timeOffset="73502.7767">19718 3810 0,'0'0'0,"2"2"0,3 3 0,-1 1 0,3 1 0,-1-1 32,3 3-32,0 0 0,4-2 0,-2 2 0,5-3 0,-1 3 31,3-2-31,2-3 0,2 0 15,2-4-15,0 0 0,5 3 0,-1 1 16,-1-2-16</inkml:trace>
  <inkml:trace contextRef="#ctx0" brushRef="#br0" timeOffset="73659.2994">20443 3920 0,'0'0'15,"3"2"-15,-3-2 0,8 5 16,-3 1-16,4-1 0,2-1 15,0-2-15,2 3 0,2-3 16,3-2-16,2-2 0,4 0 16,0-3-16,3-1 0,-1 1 15,3 1-15,-3 4 0</inkml:trace>
  <inkml:trace contextRef="#ctx0" brushRef="#br0" timeOffset="73752.8526">21043 3964 0,'0'0'0,"2"0"0,1 3 0,1-3 15,7 2-15,2-2 0,0-2 16,1-5-16,1-2 0,3-2 16,-3-2-16</inkml:trace>
  <inkml:trace contextRef="#ctx0" brushRef="#br0" timeOffset="74128.1834">20086 2855 0,'0'0'0,"0"0"0,-2-2 16,2 2-16,0 0 0,0 0 16,0 0-16,2-2 0,3 0 15,10-3-15,5 1 0,6 2 16,3-7-16,4 2 0,2 1 15,5 1-15,-2-1 0</inkml:trace>
  <inkml:trace contextRef="#ctx0" brushRef="#br0" timeOffset="74444.1643">21019 2756 0,'0'0'0,"2"0"0,0 0 0,12 4 15,-1-1-15,2 3 0,3-1 16,2 1-16,0 1 0,2 2 15,0 0-15,0-3 0,2 5 0,-2 0 16,0 0-16,0 5 0,-4-5 16,2 4-16,-3 3 0,1-5 15,0 7-15,-3-2 0,3 4 16,-3 0-16,0 2 0,3 0 16,0 0-16,2 14 0,2-3 15,-5-2-15,-4 0 0,-1-2 16,-6-2-16,-1-3 0,-1 1 15,-2-5-15,-2 0 0,0-2 16,-2 0-16,0 2 0,0 2 16,-3-2-16,3 2 0,-2 0 15,-3 3-15,0-1 0,-4-1 16,-4 1-16,-1-2 0,-1 1 16,-1-8-16,0-4 0</inkml:trace>
  <inkml:trace contextRef="#ctx0" brushRef="#br0" timeOffset="75416.3575">18803 1592 0,'0'0'0,"0"0"0,0 0 15,0 0-15,0 4 0,-2-1 0,2 8 16,-2 8-16,2 3 16,2 3-16,0 6 0,5 2 0,-1 4 15,3 7-15,2 0 0,2 5 16,9 28-16,0-4 0,-4-7 15,0-7-15,-5-3 0,0-1 16,-4-11-16,-2-11 0,-3-7 16,-2-4-16,-2-4 0,-4-9 15,-3-5-15,1 5 0,-3-5 16,-4-1-16,-3-6 0,-2-8 0,-1 3 16,-3-8-16,-3-1 0,1-1 15,-5-4-15,-1-5 0,-15-21 16,6 4-16,1 2 0,3 4 15,6 1-15,1-3 0,6 5 16,2 0-16,7-5 0,-1-2 16,8 2-16,10-15 0,1 2 15,6 5-15,2 2 0,2-3 16,5 5-16,7-7 0,3 3 16,8 4-16,4 0 0,0 4 15,6 2-15,-2 5 0,5 2 16,2 7-16,4 2 0,1 11 15,-3 2-15,0 9 0,-2 9 16,0 2-16,-5 7 0,-1 8 16,-8 3-16,-3 4 0,-6 7 0,-7-3 15,-8 3-15,-6 6 0,-7-2 16,-4 0-16,-7 3 0,-4-5 16,-7-3-16,-4-1 0,-5-3 15,-2 0-15,-6-6 0,-1-3 16,1-4-16,-1-8 0,3-1 15,4-7-15,5 1 0,1-2 16,3-5-16,7-5 0,4 1 16,4-3-16,1 3 0,1-3 15,5 0-15,0-1 0</inkml:trace>
  <inkml:trace contextRef="#ctx0" brushRef="#br0" timeOffset="75996.1872">19762 1987 0,'0'0'0,"0"0"15,0 2-15,0-2 0,0 0 16,-2 0-16,2 0 0,-2 0 16,-3 0-16,-6-2 0,-4 2 15,-3-5-15,-2 5 0,-2 0 0,-2 5 16,-2-5-16,-1 6 15,-1 1-15,-1 4 0,0 2 0,1 5 16,1-3-16,1 7 0,4 0 16,0 7-16,4-3 0,2-1 15,8 5-15,1-5 0,7 1 16,4 1-16,3-10 0,6 1 16,3-3-16,4-6 0,2-7 15,2-4-15,7-7 0,-3-8 16,5-5-16,-2-5 0,2-1 15,0-6-15,-2-3 0,13-36 16,-6 14-16,-9 4 0,-10 10 0,-5 17 16,-8 8-16,1 9 0,-3 0 15,-2 4-15,3 3 0,-5 4 16,2 0-16,-2 4 0,2 7 16,-2 0-16,3 7 0,1 4 15,0 7-15,3 2 0,2 2 16,2 0-16,0 0 0,6-5 15,-1-1-15,6-5 0,-2-4 16,2-7-16</inkml:trace>
  <inkml:trace contextRef="#ctx0" brushRef="#br0" timeOffset="76716.0054">20285 1768 0,'0'0'0,"0"0"0,0 0 0,0 0 15,0 0-15,0 0 0,0 5 16,0-5-16,2 2 0,0 13 16,3 5-16,-1 2 0,3 11 15,-3 0-15,5 7 0,0 2 16,-1 0-16,1 2 0,2 0 31,-2-2-31,0-5 0,0-4 16,-3-8-16,-1-3 0,-1-2 15,-2-9-15,3 0 0,-5-5 16,2 1-16,-2-5 0,0-2 0,-2-4 16,-3-3-16,1-6 15,0-5-15,-3-4 0,5 16 0,0-3 16,-1-4-16,-8-32 0,2 4 15,1 1-15,-3 0 0,2 9 16,2 3-16,-2 1 0,3 5 16,1 4-16,3 1 0,0 4 15,2 2-15,0 0 0,7-3 16,4 3-16,4 0 0,5-4 16,9-3-16,1-2 0,6 3 15,6-1-15,4-4 0,33-9 16,-10 5-16,-12 4 0,-9 8 15,-8-1-15</inkml:trace>
  <inkml:trace contextRef="#ctx0" brushRef="#br0" timeOffset="77122.2737">20911 2200 0,'0'0'0,"0"0"0,0-4 0,-2 4 0,2-2 0,0 2 31,2 2-31,-2-2 0,4 4 16</inkml:trace>
  <inkml:trace contextRef="#ctx0" brushRef="#br0" timeOffset="95170.9103">29664 2211 0,'0'0'0,"0"0"0,0 0 16,0 0-16,-2 3 0,0-3 15,2 0-15,-2 2 0,-1-2 16,3 0-16,-4 2 0,4 2 16,-2-4-16,0 0 0,-1 0 15,3 0-15,-2 0 0,2 3 16,0-3-16,-2 2 0,4-2 16,-2 2-16,2-2 0,3 0 15,6 5-15,4-5 0,1 0 16,-1 0-16,1 0 0,-1 4 0,3-2 15,-5 3-15,2-3 0,-2 2 16,-4 1-16,2-1 0,-4 3 16,0-3-16,-3 3 0,-4-1 15,0 1-15,-4 2 0,-3 2 0,-2 0 16,-2 0-16,-2 0 16,0 0-16,-1 0 0,1 0 0,2-5 15,0 5-15,2-2 0,1 0 16,3 0-16,1-5 0,1 3 15,1 0-15,4-1 0,3-1 0,2 1 16,4-1-16,0-1 0,2 3 16,2 1-16,1-3 0,-3 1 15,2 6-15,-4-1 0,3-5 0,-8 5 16,-1 5-16,-3-5 0,-2 0 16,-5 2-16,-1 2 15,-3 1-15,-4-5 0,2 2 0,2 2 16,-4 1-16,4-5 0,0 0 15,5 2-15,-3-2 0,3 2 16,1-2-16,3 3 0,3-3 16,3 0-16,3 2 0,4-2 15,0 2-15,5-2 0,2-2 16,0 2-16,2-2 0,0 2 16,-2-2-16,-3 2 0,-1-7 15,-1 5-15,-6 0 0,0 2 16,-5-5-16,-2 3 0,-4 4 0,0-1 15,-2-1-15,-3 0 0,0 0 16,3 0-16,0 0 0,1-3 16,3 1-16,3 2 0,3-2 31,3 0-31</inkml:trace>
  <inkml:trace contextRef="#ctx0" brushRef="#br0" timeOffset="96684.3392">29991 5495 0,'0'0'0,"0"2"0,0-2 15,2 0-15,-2 0 0,4 0 0,-4 0 0,2 0 0,1 0 16,-1 0-16,-2 0 0,2 0 31,-2 0-31,2 0 0,-2 0 0,0 0 0,2 0 0,-2 2 16,0-2-16,-2 2 0,2 0 15,-9 3-15,-2 1 0,0 1 16,0 2-16,-2-3 0,2 3 16,2-2-16,0-1 0,3-1 15,1 1-15,1-1 0,2-1 0,2 1 16,2-1-16,5-2 15,1 3-15,6-1 0,-1-2 0,2 3 16,3-3-16,2 0 0,0 3 16,2-1-16,-5-2 0,3 5 15,-4-3-15,-1 1 0,-2 1 16,-2-1-16,-2 1 0,-5 1 16,1 2-16,-5 0 0,-2-1 15,-5 3-15,-2 3 0,-2-3 16,-2 4-16,0-2 0,0 3 15,-3-1-15,3 1 0,2-3 16,0 2-16,2-2 0,2 1 16,3-1-16,2 0 0,0-2 15,4 0-15,4 0 0,1 0 16,4 0-16,0-2 0,2 2 16,3-2-16,-3 0 0,0 0 15,3 2-15,-5 0 0,-3-3 16,1 3-16,-2 0 0,-3 1 0,-2 3 15,-6 0-15,0-1 0,-7 3 16,0 1-16,-3 0 0,-3-1 16,1 1-16,-1-1 0,1-1 31,3-1-31,0-4 0,4 3 0,0-6 0,5-1 0,-1 2 31,5-5-31,0 3 0,5-1 0,-1-1 0,5 1 0,2 1 16,0 0-16,4-1 0,-4 1 15,5 0-15,-5 1 0,0-1 16,0 2-16,-4-3 0,-1 3 31,-4-2-31,1 2 0,-3 0 16,-3-3-16,3 1 0,0-3 0,0 1 0,0-3 0</inkml:trace>
  <inkml:trace contextRef="#ctx0" brushRef="#br0" timeOffset="98012.2853">27797 2170 0,'0'0'0,"0"-3"16,-3 3-16,1 0 0,-7-4 15,-2 0-15,-2 1 0,0 3 16,-5-4-16,1 4 0,-5 0 31,0 0-31,-3 4 0,3-1 16,-2 1-16,0 0 0,0 3 0,1 0 0,-1 1 0,4-1 16,1 4-16,1 0 0,0 5 15,5-5-15,-2 4 0,6 3 16,0-3-16,5 5 0,4 0 15,2-3-15,2 3 0,5 0 32,2 0-32,2 2 0,5-4 0,4 4 0,0 2 0,2 0 0,3 3 15,17 6-15,-11 0 0,-7-9 16,-8-4-16,-9 2 0,-3-9 16,-6 0-16,-2 1 0,-9-1 15,-2-2-15,-5-2 0,-6-1 16,0-1-16,-7 0 0,2-3 15,1-2-15,-1-2 0,5 0 16,-1 0-16,8 0 0,1 0 16,5 3-16</inkml:trace>
  <inkml:trace contextRef="#ctx0" brushRef="#br0" timeOffset="98575.8107">27986 2580 0,'0'0'15,"0"0"-15,0 2 0,3 0 16,-3 0-16,0 3 0,0-5 16,2 4-16,2 3 0,3-5 15,2 0-15,4 0 0,2-2 16,1-2-16,3 2 0,1-4 15,2-1-15,0-1 0,0-3 0,-2 0 16,-2 0-16,-3-2 16,-1 5-16,-3-10 0,-3 5 0,-1 5 15,-5-5-15,-2-1 0,-2 1 16,-5 3-16,-1 1 0,-3 0 16,-5 3-16,1 0 0,-3 1 15,-2 3-15,0 3 0,1 1 16,-3 0-16,-1 7 0,4-4 15,1 4-15,0 5 0,3-3 16,2 7-16,2-5 0,4 5 31,3 0-31,4-3 0,4 1 0,5 2 0,4-9 0,5 2 32,6-4-32,5-7 0,-1 0 15</inkml:trace>
  <inkml:trace contextRef="#ctx0" brushRef="#br0" timeOffset="98966.4874">28639 2536 0,'0'0'0,"2"0"0,-2 0 16,2 0-16,-2 0 0,3 0 15,-3 2-15,0-2 0,0 0 16,0 0-16,0-2 0,-3 2 16,3-5-16,-6-1 0,1-1 15,-1 3-15,-1-5 0,-2 2 16,0 0-16,1 7 0,-6-4 15,3 4-15,-4 4 0,-3-4 16,1 12-16,1-8 0,-1 9 16,1-2-16,3 5 0,2-1 15,4 3-15,1-1 0,6 3 16,0-2-16,6-1 0,3-1 16,0-5-16,4 0 0,-2 0 15,2-7-15,1 3 0,1-7 16,3 0-16,-3-7 0,3 3 0,-3-3 15,1-1-15,-3-4 0,0 1 16,-4 5-16,0-5 0,0 0 16,-3 4-16,-1 3 0,-3-1 15,-2 1-15,2 4 0,-2 0 16,0 4-16,-2 1 0,0 6 16,-5 4-16,0 5 0,1 7 15,-1 3-15,1 8 0,1 2 16,3 4-16,4 0 0,0-5 15</inkml:trace>
  <inkml:trace contextRef="#ctx0" brushRef="#br0" timeOffset="99843.2962">27629 5885 0,'0'0'0,"2"0"0,-2-2 16,0-3-16,3 1 0,-3-9 16,2-1-16,0-3 0,-2 3 0,-2-5 15,0 3-15,-1-4 0,-3 3 16,-1-1-16,-2 0 0,0 1 16,-4 1-16,0 1 0,-5-1 15,1 3-15,-5 2 0,0 2 16,-5 3-16,1 4 0,-3 2 15,-4 6-15,0 3 0,0 2 16,0 7-16,0 6 0,-14 20 16,12 2-16,9 1 0,8-3 15,9 0-15,9-2 0,5 0 16,10-5-16,3-2 0,6-2 16,7 0-16,0-2 0,4-4 15,0-3-15,0-4 0,1 0 16,-5-3-16,-5-3 0,-6-1 15,-7-4-15,-4-1 0,-5-3 16,3 4-16,-3-3 0,-1 1 0,-1-3 16,-4 1-16,-3-1 15,-4 3-15,-4-3 0,-4 1 0,-3 1 16,-5 1-16,-1 2 0,2-1 16,-3 4-16,5-4 0,0 1 15,5 2-15,3-2 0</inkml:trace>
  <inkml:trace contextRef="#ctx0" brushRef="#br0" timeOffset="100264.7934">27876 6227 0,'0'0'0,"0"0"0,-2 0 15,2 0-15,0 0 0,0 0 16,2 0-16,0-3 0,7-3 16,4-3-16,3-4 0,1 2 15,5-5-15,-4 3 0,2 0 16,-5-3-16,1 3 0,-3 0 15,-4 0-15,0 2 0,-5 2 16,-2-2-16,-2 2 0,-6 0 16,-1 2-16,-2 3 0,-2 0 15,-2 4-15,-2 0 0,-1 2 0,-2 4 16,1 6-16,-1-1 0,1 4 16,-3 3-16,2 1 0,0 4 15,5 1-15,-2 2 0,6 1 16,0-1-16,3 1 0,6-3 15,2-2-15,7-2 0,8-3 16,5-3-16,7-3 0,2-3 16,0 1-16</inkml:trace>
  <inkml:trace contextRef="#ctx0" brushRef="#br0" timeOffset="100743.5167">28604 6218 0,'0'0'15,"0"0"-15,-3 0 0,3-2 16,-6-3-16,-1 3 0,1-5 0,-3 1 16,2 1-16,-2-1 0,-2-1 15,3-2-15,-4 3 0,-1-1 16,0 0-16,-2 3 0,-1 0 16,-1 4-16,-3 0 0,0 2 15,0 2-15,0 1 0,3 3 16,1-1-16,1 4 0,1-2 15,6 4-15,1-4 0,3 2 16,4 0-16,2 0 0,4-2 0,3-3 16,4-1-16,3-1 0,-1-4 0,-10 0 15,17-6-15,-16 6 0,21-11 16,-3-3-16,-2 3 0,0-4 16,-4 2-16,-3-1 0,-2 1 15,-1 2-15,-4 2 0,1 3 16,-4-1-16,-1 5 0,0 2 15,-1 0-15,-1 4 0,-2 3 16,0 2-16,0 6 0,-2 7 16,-3 5-16,-1 6 0,-1 2 0,-2 9 15,3 2-15,-6 5 16,-5 37-16,1-10 0,1-10 0,6-11 16,0-4-16,3-11 0,1-9 15,3-6-15,4-10 0,3-1 16,6-5-16,0 2 0,4-4 15</inkml:trace>
  <inkml:trace contextRef="#ctx0" brushRef="#br0" timeOffset="102290.5767">28061 3799 0,'0'0'16,"0"0"-16,-2 0 0,0 0 16,-3-7-16,-1 5 0,-5 0 15,0-2-15,-5 4 0,-1 0 16,-1 4-16,-6-2 0,0 7 16,-1-2-16,-3 4 0,1 2 0,-1 0 15,-1 5-15,2-1 16,3 3-16,4-2 0,3-1 15,1 1-15,7 0 0,5-3 0,4 1 16,2-5-16,9 2 0,2-2 16,5-2-16,2 0 0,2-1 15,4-1-15,-1 2 0,1 0 16,-2-1-16,-2 6 0,-4-1 16,-2 5-16,-8-1 0,-3 7 15,-7 1-15,-7 3 0,-2 3 16,-22 16-16,-3-3 0,3-7 15,-2 3-15,4-5 0,5 3 16,4-5-16,6-5 0,7-1 16,9-1-16,3 1 0,5-1 15</inkml:trace>
  <inkml:trace contextRef="#ctx0" brushRef="#br0" timeOffset="102869.9907">28950 3887 0,'0'0'0,"0"0"0,0-2 0,-2 2 16,-1 0-16,3-2 15,0 0-15,0-1 0,0 1 0,7-2 16,4-1-16,2 3 0,3-2 15,1 2-15,3 2 0,0 2 16,0 4-16,0 1 0,-3 2 16,-1 6-16,-3-2 0,-4 7 15,-3 2-15,-6 0 0,-4 5 16,-5-1-16,-2 3 0,-4 4 16,-5-2-16,-2 2 0,0-2 15,0 2-15,0-2 0,4-5 16,3 3-16,6-5 0,0-2 15,9 0-15,2-2 0,9 0 0,7-2 16,4-3-16,4 0 0,25 1 16,-5 4-16,1-3 0,-10 1 15,-2 2-15,-8 2 0,-9 0 16,-10 4-16,-10-1 0,-9 3 16,-9-1-16,-6-1 0,-5 1 15,0-3-15,-2-4 0,7-3 16,4-1-16,6-3 0,5-2 15,4 0-15,12 5 0,2 3 16</inkml:trace>
  <inkml:trace contextRef="#ctx0" brushRef="#br0" timeOffset="103483.14">30337 3779 0,'0'0'0,"0"-2"15,0 2-15,-3-2 0,1 2 16,2-5-16,0 3 0,0 0 0,0 0 16,0-1-16,2 1 0,7 0 15,5-2-15,1 1 0,5 3 16,2 3-16,0 3 0,2 1 15,0 4-15,-2 4 0,3 3 16,-8 2-16,1 2 0,-5 2 16,-6 3-16,-5 1 0,-4 1 15,-7 2-15,-4 0 0,-3 0 16,-3-1-16,1 1 0,-4-4 16,4-1-16,3 1 0,4-5 15,0 2-15,4-4 0,5 0 16,2-3-16,6 1 0,3 0 15,7-3-15,4 0 0,2-1 0,4 1 16,23 1-16,-5-1 0,-5 0 31,-6 3-31,-6 0 0,-7-1 16,-11 5-16,-5-4 0,-8 2 16,-5 0-16,-7-3 0,-6 3 15,-2-2-15,2-3 0,-2 1 16,6-1-16,0-4 0,7 2 15,11-6-15,0-3 0,3-4 0</inkml:trace>
  <inkml:trace contextRef="#ctx0" brushRef="#br0" timeOffset="104170.901">31856 3744 0,'0'0'16,"0"0"-16,0-2 0,0 2 16,0 0-16,0-3 0,0 3 15,0 0-15,0 0 0,0 3 16,0-1-16,-2 2 0,-3 14 16,1 0-16,-3-1 0,1 5 15,-3 0-15,0 3 0,2-3 16,-1 4-16,-1-2 0,4-2 0,-1 3 15,3-3-15,6 0 0,-1 0 16,7 0-16,0-2 0,6-1 16,3 1-16,1-2 0,8 2 15,-1-3-15,3 1 0,-3 4 16,1-2-16,15 11 0,-11-2 16,-9 1-16,-9 1 0,-6 2 15,-7 0-15,-9 3 0,-2-3 16,-5 2-16,-1 0 0,-5 1 15,2-3-15,0-5 0,2 3 16,3-2-16,2-3 0,2 1 16,4-5-16,5 0 0,2-5 15,4 1-15,3-5 0,4-4 16,-2 2-16,-1 2 0</inkml:trace>
  <inkml:trace contextRef="#ctx0" brushRef="#br0" timeOffset="104889.5615">29763 3124 0,'0'-2'0,"0"2"16,0 0-16,0-2 15,0 0-15,0-1 0,0 1 0,-4 0 16,-3-5-16,-4 1 0,-2 4 15,-4-1-15,-6 3 0,-3 3 16,-5-1-16,-4 4 0,-5 1 16,-2 2-16,-8 2 0,-41 13 15,-4 5-15,-26 11 0,9-3 16,-32 16-16,54-18 0,-3 0 16,-6-1-16,0 3 0,0 0 15,-1 3-15,8-5 0,-1-1 16,12-8-16,6 0 0,6-1 15,8-3-15,12-5 0,12-6 16,15-2-16,6 2 0,12-2 16,4 0-16,-5 0 0</inkml:trace>
  <inkml:trace contextRef="#ctx0" brushRef="#br0" timeOffset="105311.3305">29953 3351 0,'-2'0'0,"0"3"16,-9 1-16,-9 5 0,-4 0 15,-5 6-15,-6 1 0,-5 3 16,-9 8-16,-4-3 0,-46 25 16,2-3-16,-17 11 0,23-10 15,18-12-15,20-7 0,16-8 16,11-4-16,4-3 0</inkml:trace>
  <inkml:trace contextRef="#ctx0" brushRef="#br0" timeOffset="105733.2271">30101 3168 0,'0'0'0,"0"0"0,0 0 0,0 0 16,2 5-16,-2-5 15,2 0-15,-2 0 0,7 6 0,2 3 16,-1 4-16,3 3 0,5-1 16,-1 5-16,3 4 0,0 1 15,-1 1-15,1 3 0,0 2 16,-3 2-16,0 0 0,1 0 15,-5 0-15,2-11 0</inkml:trace>
  <inkml:trace contextRef="#ctx0" brushRef="#br0" timeOffset="106217.5027">30365 3078 0,'0'0'0,"3"0"0,-1 2 15,13 3-15,3 3 0,4 1 16,7 2-16,4 5 0,4-3 0,5 0 16,9 7-16,39 11 0,-2-2 15,23 6-15,-14-4 0,-14-7 16,-8 0-16,-6-2 0,-3 0 16,-9 3-16,-2-1 0,-8 0 15,-1 0-15,-4 1 0,-3 1 16,-1 3-16</inkml:trace>
  <inkml:trace contextRef="#ctx0" brushRef="#br0" timeOffset="106719.495">31843 3444 0,'0'0'0,"0"-2"0,0 0 15,0-1-15,-3 1 0,3 2 16,0-2-16,0 0 0,0 0 15,0 2-15,0 0 0,3 0 16,5 6-16,3 3 0,0 2 16,0 2-16,-2 5 0,-2-5 15,-5 7-15,-4-5 0,-7 3 16,-2 0-16,-4-1 0,-10 3 16,-1-2-16,-5-3 0,-2-2 15,2 3-15,-2-3 0,4-2 16,3-4-16,4-5 0</inkml:trace>
  <inkml:trace contextRef="#ctx0" brushRef="#br0" timeOffset="107440.2697">27896 4954 0,'0'0'0,"0"0"15,2 3-15,-2-3 0,2 0 16,9 6-16,3-1 0,1 3 16,3 3-16,6 0 0,2 5 15,7 1-15,7 1 0,2 6 16,9 1-16,46 21 0,2-2 15,29 13-15,-7-6 0,29 9 16,-57-21-16,1 3 0,1 2 16,0 3-16,0-3 0,-9-2 15,-2-5-15,-5-6 0,-11-5 0,-4-4 16,-2 0-16</inkml:trace>
  <inkml:trace contextRef="#ctx0" brushRef="#br0" timeOffset="107862.052">29190 5071 0,'0'-2'0,"0"4"16,2-2-16,1 0 0,5 5 15,6-1-15,1 3 0,5 1 16,2 3-16,2 3 0,3 3 16,-1 1-16,5 4 0,0 2 15,0 3-15,2 1 0,20 19 0,-7-3 16,-6-7-16,-5-4 0,-6-4 15,-5-5-15</inkml:trace>
  <inkml:trace contextRef="#ctx0" brushRef="#br0" timeOffset="108315.0656">30645 4868 0,'0'0'0,"0"0"0,-2 0 15,2 3-15,-2-3 0,-2 4 16,-5 5-16,-5 2 0,-1 2 16,-3 2-16,-1 8 0,-6 1 15,-1 0-15,-3 5 0,-4 4 16,0 2-16,-22 27 0,0-7 16,9-7-16,1-1 0,6-5 0,1 2 15</inkml:trace>
  <inkml:trace contextRef="#ctx0" brushRef="#br0" timeOffset="108626.9021">30154 5146 0,'0'0'0,"0"2"0,-3-2 16,1 3-16,-7 1 0,-2 3 15,0 1-15,0 3 0,0 5 16,0-1-16,0 3 0,2 0 16,1 4-16,-1-3 0,2 1 0,1 0 15,1-2-15,5-1 0,0-3 16,2-1-16,5-4 15,4-3-15,4-6 0,8 0 0,1-4 16</inkml:trace>
  <inkml:trace contextRef="#ctx0" brushRef="#br0" timeOffset="109116.2327">31911 5065 0,'0'0'0,"0"-3"15,0 3-15,0-2 0,0 2 16,-2-4-16,2 4 0,-9-2 16,5 2-16,-14 2 0,-2 4 15,-6 3-15,-5 4 0,-5 3 16,-3 4-16,-12 2 0,-42 22 0,1 0 0,-29 13 16,8-6-16,-21 9 0,56-25 15,3 0-15,9-4 0,7-2 16,8-5-16,9-4 0,5-3 15,10-1-15,1 1 0</inkml:trace>
  <inkml:trace contextRef="#ctx0" brushRef="#br0" timeOffset="109433.1344">30685 5431 0,'0'0'15,"-2"0"-15,0-3 0,-1 3 16,-5-4-16,-1 2 0,0 0 16,-2 2-16,2 0 0,-2 2 0,0 7 15,-2-1-15,2 6 0,0 1 16,-2 3-16,-1 2 0,1 2 16,0 4-16,-3 1 0,3-1 15,-2 0-15,2 3 0,2-2 16,2-3-16,2 2 0,5-4 0,4-2 15,7-4-15,6-5 0,5-5 16,11-8-16,9-2 0,4-7 16,7-3-16,8-1 0,45-23 15,-12 3-15,-6 2 0,11-4 16,-22 8-16</inkml:trace>
  <inkml:trace contextRef="#ctx0" brushRef="#br0" timeOffset="131570.8059">14687 7708 0,'0'0'0,"0"0"16,0 2-16,0-2 0,0 0 15,-3 3-15,3-3 0,0 0 16,-2 0-16,2-3 0,0 3 16,-2-2-16,0 0 0,2 0 0,0-3 15,-2 1-15,2 2 0,-5-9 16,1 4-16,-1-2 0,1 3 15,-3-3-15,-2 2 0,1 1 16,-1-3-16,-4 2 0,2-2 16,-3 3-16,-1-3 0,-1 2 15,-1-1-15,-3 1 0,2-2 16,-4 2-16,0-1 0,0-1 16,-2 2-16,-2 1 0,-1-3 15,-2 2-15,1-2 0,-3 3 16,0 1-16,-2-3 0,-11 1 15,0 0-15,4 5 0,-2-2 16,2 1-16,-1 3 0,-1 0 0,0 5 16,0-1-16,-7 7 0,5 0 15,-2 3-15,2-1 0,0 2 16,4 3-16,0-1 0,1 1 16,3 4-16,-3-2 0,1 4 15,-4 7-15,-2 2 0,5 5 16,-1 1-16,0 1 0,1 0 15,1-1-15,-2 3 0,1 2 16,1 5-16,5-1 0,2 1 16,3-1-16,1-1 0,1-3 15,1 0-15,6 7 0,-1 2 16,2 0-16,5-1 0,2-1 16,0 2-16,0-2 0,2 2 15,5 0-15,8-3 0,0 1 16,3-5-16,0-2 0,1 3 15,1-1-15,4-2 0,5 0 0,0-4 16,4-3-16,0-1 0,0 1 16,2 1-16,0-1 0,3-2 15,2-4-15,4-2 0,4 0 16,1-5-16,3 0 0,1-2 16,0 0-16,2-4 0,3-1 15,1-1-15,7-3 0,0 0 16,7-2-16,-5-2 0,-1-4 15,1-5-15,2-3 0,3-5 16,-2-1-16,-1-4 0,1-3 16,2-4-16,-1-2 0,3 0 0,-4 0 15,-7-7-15,-3-6 16,1 2-16,-2 0 0,3 4 0,-7-4 16,-4 0-16,-3-2 0,-5 0 15,2-3-15,-6 3 0,-5-3 16,-2 1-16,0-3 0,-2-2 15,-2 3-15,2 1 0,-3 5 16,1 2-16,-7-4 0,-7 0 16,1-5-16,-1 3 0,1-3 15,-1 0-15,-2-2 0,0 3 16,-2-6-16,-2 4 0,-2-1 16,-3-2-16,1-3 0,-1 5 15,0-2-15,3-2 0,-5 2 16,0-2-16,-2-3 0,0 1 15,0 1-15,-2 3 0,-2 0 16,1 4-16,-3 1 0,-3 1 16,2 1-16,-4 1 0,0-1 0,-2 2 15,0 2-15,-1 0 0,1-1 16,2 8-16,0 0 0,-2 1 16,-1 3-16,-1 2 0,0 1 15,-3 5-15,0-1 0,-2 2 16,-4 2-16,0 2 0,-3 0 31,-4 9-31,1 0 0,-1 0 0,-5 2 0,1 0 0,-2 3 0,-1 4 16,1-1-16,-1 8 0,-2-1 31,-2-1-31,-2 1 0,0 3 0,0 2 0,2-3 0,0 3 16,-2 0-16,0 0 0,0 2 15,4 0-15,3-2 0,4-3 16,-1 3-16,-1 2 0,2 2 15,0 3-15,0 2 0,2 1 16,0 1-16,2 0 0,1 0 16,1 0-16,1 2 0,1 0 15,6 0-15,3 0 0,3 2 32,2 3-32,0-3 0,4 3 15,5-1-15,0-2 0,2 1 16,0-1-16,0 0 0,2 3 15,2 1-15,5-1 0,2-3 0,0 3 0,2-1 0,-2-2 32,0 5-32,2 0 0,3 4 0,-1-2 0,3 0 0,2 2 0,4-5 15,-2 3-15,0 2 0,0-2 16,0 0-16,4 0 0,1 0 16,1-4-16,3-1 0,2-2 15,-2-4-15,4 2 0,3-2 16,2 0-16,4-2 0,2-3 15,2-4-15,3 0 0,0 0 16,-1-4-16,6-5 0,1-2 16,2-2-16,5 0 0,5-3 15,1-1-15,-2-1 0,7-2 16,3-2-16,1 0 0,0 0 31,1 0-31,1-2 0,1-4 0,-1-1 0,-1-2 0,-3-4 16,-2-3-16,2-1 0,-7-3 15,-1 0-15,-5-2 0,2-4 0,0 1 16,-4-8-16,-3 0 16,-2 0-16,1 5 0,1-3 0,-6-7 31,-4-2-31,-5-1 0,-3-4 16,-1-3-16,-2 2 0,-1-1 15,1 8-15,-3-1 0,-7-2 16,-3-6-16,-3 1 0,-3-1 0,1 1 15,0-1-15,-4 2 0,-1-1 16,-4-1-16,-4-3 0,1 0 16,1 1-16,-4-1 0,-3 0 15,-2 3-15,-3-1 0,-1 3 16,-3-3-16,-4 3 0,2 2 16,-4 0-16,-2 2 0,-5 0 15,2 5-15,-6-3 0,0 3 16,-3 1-16,-1 8 0,-1 1 15,0 3-15,0 4 0,-4 0 0,-2 3 16,-5 3-16,-2 1 0,1 4 16,-4 3-16,-1 1 0,0 5 15,-5 7-15,2 0 0,-1 1 16,6 6-16,-5 1 0,-2 7 16,3 2-16,-1 3 0,1-1 15,1 3-15,-3 2 0,3 8 16,1 6-16,4 1 0,5-2 15,1 0-15,-1 2 0,-1 5 16,3 2-16,6 6 0,1-6 16,1-2-16,3-2 0,0-1 0,2 5 15,-1 4-15,4 3 0,5-3 16,3 1-16,2-1 0,5 2 16,6 1-16,5-1 0,2-6 15,4-2-15,-2 0 0,6-3 16,5 1-16,0-7 0,5 0 15,8-3-15,3-1 0,10 4 0,-4-3 16,2 1-16,5 0 0,-2-3 16,3 1-16,6-3 0,1-4 0,3-2 15,0-5-15,4 2 0,0-4 16,2-2-16,7-2 0,2-5 16,5-4-16,-1-7 0,1-4 15,0-7-15,4-17 0,-5 3 16,3-3-16,0-5 0,-5-6 15,5-3 1,-5-6-16,0-5 0,5-2 16,0-2-16,-11-5 0,2 3 15,-5-5-15,-2-2 0,1 3 0,-5 1 16,-3 1-16,-5-3 0,-1 0 16,-9-6-16,0 4 0,-8 2 15,-5 0-15,-5 3 0,-3-1 16,-6 1-16,-1 1 0,-5 3 0,-6 0 15,-1-2-15,-3 2 0,-1 0 16,-4-3-16,-3 3 0,-4 4 16,-4 1-16,0-1 0,-5 3 15,0 1-15,-4 3 0,-2 2 16,0 0-16,-5 7 0,-2 2 16,-6 0-16,-1 6 0,-4 3 15,-2 2-15,0 7 0,-9 4 16,-2 4-16,-7 5 0,3 4 15,-8 5-15,-8 13 0,3-1 16,-3 6-16,-5 10 0,1 5 16,-7 4-16,-2 6 0,-1 10 15,-1 11-15,-3 12 0,1 12 16,6 11-16,-9 9 0,-2 6 0,0 2 16</inkml:trace>
  <inkml:trace contextRef="#ctx0" brushRef="#br0" timeOffset="132568.6169">8021 10237 0,'-2'0'0,"0"0"15,-9-6-15,-2 1 0,2 1 16,0-1-16,2 1 0,4 2 0,-1 0 15,6-1-15,0 3 0,4 0 16,-2 0-16,5 0 0,19 0 16,7-2-16,12-5 0,8 3 15,10-5-15,76-15 0,64-13 16,106-32-16,-159 25 0,4-2 16,5-1-16,4-1 0,2-1 15,3-1-15,6-5 0,0-1 16,1 4-16,-3 1 0,-7 2 15,-6 7-15,-7-2 0,-13 7 16,-16 2-16,-10 2 0,-19 17 16,-14-4-16,-18 11 0,-16 3 15,-11-5-15,-11 4 0,-6 3 16,-9 2-16,-7 4 0,2-2 16,-1 2-16,-8 2 0,1 5 0,-3 0 15</inkml:trace>
  <inkml:trace contextRef="#ctx0" brushRef="#br0" timeOffset="132947.4779">11346 8934 0,'0'0'0,"5"-9"16,1-2-16,1 0 0,2-2 16,6 2-16,9 0 0,7 2 0,7 3 15,6-1-15,11 2 0,46 3 16,1 7-16,23 6 0,-19 6 16,-15 5-16,-19 5 0,-12 2 15,-14 1-15,-8 6 0,-5 3 16,-9 3-16,-8-2 0,-12 0 15,-13 4-15,-13 4 0,-18 7 0,-13 5 16,-33 15-16,7-7 0,-11 5 16,-1 2-16,3 2 0,9-4 15,6 0-15,9-14 0,9 1 16,9-7-16,10-7 0,8-2 16,6 0-16,-3-2 0</inkml:trace>
  <inkml:trace contextRef="#ctx0" brushRef="#br0" timeOffset="133751.5114">6317 9192 0,'0'0'0,"0"-2"0,-9-5 15,7 1-15,-5 1 0,3 1 16,4 6-16,0 0 0,0 0 16,0 16-16,2 4 0,0 7 15,5 6-15,-7 7 0,2 4 16,3 7-16,-5 7 0,-5 50 16,3-2-16,-9 24 0,0-26 15,0-18-15,2-13 0,9-15 16,4-16-16,5-15 0,0-10 15,2-3-15,-2-12 0,6-4 16,3 0-16,0-6 0,8-10 16,23-37-16,8-15 0,24-36 15,-3 5-15,10-35 0,-31 52 16,1-2-16,-3 3 0,-2 3 16,-7 1-16,-4-6 0,0 8 0,-3 2 15,-1 2-15,4 16 0,-9 0 31,-2 4-31,-7 7 0,-9 4 16,-6 7-16,-2 9 0,-5 4 16,-4 3-16,-5 6 0,-4 6 0,0-1 15,-4 3-15,-14 6 0,-6 8 16,-40 26-16,-13 3 0,-32 17 16,4-8-16,-14 10 0,59-28 15,3 0-15,8-2 0,7 1 16,11-7-16,14-8 0,10 3 0,7 1 15,11 3-15,11 1 0,2-4 16,5 3-16</inkml:trace>
  <inkml:trace contextRef="#ctx0" brushRef="#br0" timeOffset="134317.9964">6568 11159 0,'-2'0'0,"0"-2"0,-11-5 0,-1-2 16,-1-4-16,-3 0 0,3-1 15,-1-1-15,-1 0 0,1-1 0,3 3 16,-2 0-16,-1 2 0,1 2 16,-1 2-16,3 3 0,0 4 15,-5 4-15,3 3 0,-3 4 16,3 7-16,-1 1 0,5 6 15,-2 1-15,4 1 0,5 1 16,-3 1-16,7-3 0,3-1 16,1-3-16,5-5 0,2-1 15,4-5-15,3-5 0,6-8 16,0-4-16,5-8 0,2-6 16,2-4-16,0-7 0,-2-2 15,-2-2-15,-1-5 0,-8 3 16,0-5-16,-7 0 0,-6 2 15,-5 1-15,-2 3 0,-9 3 16,0 2-16,-6 7 0,-3 2 0,-2 4 16,1 7-16,-1 5 0,-2 4 15,2 8-15,-2 10 0,-5 10 16,1 9-16,-20 54 0,-1 1 16,-8 25-16</inkml:trace>
  <inkml:trace contextRef="#ctx0" brushRef="#br0" timeOffset="150532.0578">27691 9338 0,'0'0'0,"4"0"0,-2 0 0,1 2 15,12-2-15,1 2 16,1 2-16,5-4 0,0 3 0,3-1 16,3-2-16,1 2 0,4 0 15,4-2-15,1 2 0,2-2 16,6 3-16,31 1 0,-2-4 16,-2 2-16,15 0 0,-11 3 15,-9 1-15,-8-1 0,-7-1 16,-2-1-16,-9 1 0,-7 0 15,-7 1-15,-3 1 0,-8 1 16,-1-3-16,-5 1 0,-5-5 16,3 4-16,-2-6 0,-3 0 15,1-3-15,-1-1 0</inkml:trace>
  <inkml:trace contextRef="#ctx0" brushRef="#br0" timeOffset="151080.1418">27891 9016 0,'0'0'0,"0"0"16,0 0-16,0 0 0,-2-3 15,2 3-15,0-2 0,0 0 16,-2 2-16,2-2 0,0 0 15,-4-1-15,1-1 0,-3 2 16,-1-3-16,-4 3 0,0 0 16,-4 2-16,-3 2 0,-2 0 15,0 1-15,-4 3 0,0 3 16,-3 0-16,1 2 0,0 2 16,-3 0-16,2 1 0,1 1 15,-3 3-15,5 2 0,4-3 16,0 1-16,5 2 0,-1-3 15,8 1-15,-1 2 0,2-3 16,5 1-16,0 2 0,4 0 16,2 2-16,3-2 0,4 2 0,2 0 15,7 0-15,4 0 0,5-5 16,31 3-16,1-6 0,5-6 16,5-3-16,19-1 0,-6-4 15,-9-4-15,-9 2 0,-4-1 16,-5-1-16</inkml:trace>
  <inkml:trace contextRef="#ctx0" brushRef="#br0" timeOffset="152805.0171">28692 9404 0,'0'0'0,"0"2"15,0-2-15,0 2 0,0-2 16,-2 2-16,2-2 0,0 3 16,-3-3-16,3 0 0,0 0 15,0 2-15,0-2 0,0 0 16,3 0-16,-1 0 0,0 0 16,2 0-16,10 0 0,1 2 15,1-2-15,3 2 0,3-2 16,5 0-16,-1 0 0,5-2 15,2 0-15,3-3 0,-1 1 16,2 2-16,3-5 0,-2 1 0,19-8 16,-6-1-16,-5-1 0,-9-1 15,-4-1-15,-2 3 0,-6-5 16,-3 4-16,-5-1 0,-1-1 16,-5 1-16,-5-1 0,-1 0 15,-3-2-15,-2-2 0,-2 0 16,-3 0-16,-1-2 0,-8-2 15,-3-1-15,-5-2 0,-5 3 16,-1-1-16,-5-1 0,-3 1 16,-1-1-16,-12-1 0,3-2 15,0 0-15,-1 3 0,-1 1 16,-5-1-16,0-1 0,-2 0 16,0 3-16,-3-1 0,-3-1 15,-3-1-15,0 0 0,2 1 16,-2-5-16,0 4 0,-2-4 15,2 2-15,0-2 0,0 0 16,-2 0-16,0 0 0,-2-3 0,2 3 16,-3-4-16,1 2 0,-3-3 15,5 1-15,-2-3 0,-1 2 16,-1-1-16,-1-3 0,1 0 16,-3-2-16,0 0 0,0 2 0,1-2 15,-1 0-15,2-3 16,1 1-16,-1-2 0,5-3 0,0 0 15,0 0-15,2 1 0,-2-1 16,6-2-16,1-2 0,1 0 16,-1 2-16,1-2 0,3 0 0,0-3 15,2 1-15,3 0 0,-3-1 16,2 3-16,0-4 0,5-1 16,0-2-16,2 3 0,-1-1 15,4 1-15,-4-3 0,6 3 16,1-3-16,3 5 0,2-1 15,0 3-15,2-2 0,2 4 16,1 2-16,-1 5 0,5 4 16,2 0-16,2 2 0,2 5 15,3 0-15,2 0 0,4 6 16,-2 2-16,2 3 0,2 2 16,3 4-16,2 3 0,-1 4 15,6 2-15,-6-2 0,3 2 0,-2 5 16,2-1-16,9 21 0,-7-7 15,1-5-15,-1-2 0,0 1 16,-2-1-16,0-7 0,-2 1 16,2 2-16,-2 0 0,2 2 15,0 0-15,0 0 0,0 2 16,-3 0-16,3 0 0,0 0 16,0 1-16,0 1 0,0-2 15,0 0-15,3 1 0,-3-1 16,0 2-16,0-2 0,0 1 15,0-1-15,0 2 0,0-2 16,0 1-16,-3-1 0,3 0 16,0 0-16,0 0 0,-2-2 0,2 5 15,0-5-15,-2 2 0,0 0 16,2-2-16,0 5 0,-3-5 16,3 2-16,0-2 0,0 0 15,-2 2-15,2 0 0,0-2 16,-2 0-16,2 0 0,-2 3 15,2-3-15,0 0 0,-2 0 16,2 2-16,0-2 0,0 0 16,-3 0-16,3 0 0,-2 4 15,-2 9-15,-1 7 0,-3 2 16</inkml:trace>
  <inkml:trace contextRef="#ctx0" brushRef="#br0" timeOffset="166501.2017">27832 12909 0,'0'0'0,"0"0"0,-2 3 0,2-3 16,0 2-16,0 0 0,-2 2 15,-1 1-15,1 8 0,0 3 16,-2-1-16,4 3 0,-3 4 16,3-2-16,0 4 0,0 0 15,0 2-15,3 3 0,1 0 16,0 2-16,3-3 0,0 3 15,1 2-15,3-2 0,0 0 16,0-2-16,0-3 0,3 1 0,-3-5 16,-2-3-16,-1-3 0,1-1 15,-2-4-15,-1-2 0,-3-2 16,1-1-16,-2-12 0,-2 1 16,0 3-16,0 2 0,0-2 15,0 0-15,0 2 0,2 2 16,-2 0-16,3-2 0,-1 0 15,-2-2-15,0-7 0,0 0 16,0-6-16,0-3 0,0-4 16,2 0-16,-2-6 0,2-1 15,3-4-15,-3 2 0,5-2 16,-1-2-16,3 2 0,0-1 16,0 4-16,2-4 0,2 4 0,0-1 15,2 2-15,1 0 16,-1 3-16,3 2 0,2 2 0,9-5 15,4 5-15,-3 7 0,1 4 16,2 2-16,0 7 0,-2 2 16,0 4-16,-4 5 0,-3 2 15,-2 4-15,-4 3 0,-3 2 16,-2 4-16,-4-2 0,-2 2 16,-1 3-16,-3-1 0,-1-1 0,-4 1 15,2 0-15,-5 1 0,-2-3 16,1-2-16,1 3 0,-1-3 15,1 2-15,1-2 0,2 4 16,6-1-16,-2-1 0,3-2 16</inkml:trace>
  <inkml:trace contextRef="#ctx0" brushRef="#br0" timeOffset="173605.2193">22229 12702 0,'0'0'0,"3"0"0,-3 0 0,4-4 0,18-3 15,9-4-15,15 0 0,14-4 0,83-14 16,62-8-16,73-5 0</inkml:trace>
  <inkml:trace contextRef="#ctx0" brushRef="#br0" timeOffset="175617.2788">24778 10394 0,'0'2'0,"-2"-2"16,0 0-16,0 0 0,-9 0 15,0 0-15,-5 0 0,3 0 0,0-2 16,-3 2-16,1-5 16,-1 3-16,3 0 0,0 0 0,-3-3 15,3 3-15,0-2 0,-2-1 16,-1 1-16,-1-1 0,-1 3 16,0-2-16,-2 2 0,1-1 15,-3 3-15,-3-2 0,1 2 0,0 2 16,-3-2-16,-1 5 0,1-3 15,-4 5-15,3-3 0,-14 5 16,2 0-16,5 2 0,2-2 0,2-1 16,0 3-16,5 0 0,1-2 15,1 2-15,2-2 0,0 4 16,2-2-16,2 3 0,1 1 16,1 0-16,1 5 0,-1 0 15,1 0-15,-3 2 0,3 0 16,0 2-16,-1 3 0,1-3 15,1 2-15,3 1 0,0 2 16,5-5-16,1 2 0,1-1 16,0-1-16,4 0 0,0 0 15,4 3-15,0-1 0,5 1 16,0-1-16,2 5 0,2-5 16,3 3-16,-1 0 0,3-3 15,-1 3-15,1 0 0,0 1 16,-1-1-16,1 4 0,2-2 0,-3 4 15,5 1-15,1-1 16,1 0-16,0-4 0,-2 0 0,0-2 16,0-1-16,2 3 0,-2-2 15,3-1-15,-1 1 0,0 0 16,3-1-16,-1 3 0,3-2 16,-3 0-16,3-1 0,-3 1 15,5 0-15,-2 1 0,2 1 16,0 0-16,2 0 0,0 0 15,2 0-15,-2 2 0,2-2 16,-1 0-16,1-1 0,-2-1 16,2-2-16,0 3 0,-1-3 15,1 2-15,0-1 0,3 3 16,-3-4-16,-4-1 0,0-2 16,2-2-16,2 0 0,0-2 15,0-2-15,1-3 0,-1 3 16,3-5-16,-3-4 0,2-2 15,1-5-15,-1-2 0,1-5 0,-1 3 16,-2-2-16,-1-1 0,-1 1 16,-3-5-16,1 0 0,-2-4 15,0-2-15,-1-3 0,-1 0 16,-3-1-16,-2 1 0,-2-2 16,-2 0-16,-1 3 0,-4-3 15,1 2-15,-5-2 0,-5 0 16,-2-4-16,-2 0 0,-2 0 15,-5-1-15,3-1 0,-5-3 16,-2 1-16,0-1 0,0 0 16,-4-2-16,-1 1 0,1-1 15,-3-2-15,0 0 0,1-3 16,-1-1-16,-2-3 0,3-2 16,1 0-16,-1 0 0,-1 1 15,0-4-15,1-3 0,1-1 16,-1 1-16,-1-3 0,-2 3 15,0-3-15,-2 0 0,2 5 0,-2-3 16,-2 3-16,-2 2 0,-1 0 16,-4 0-16,-2 2 0,0 0 15,-2 0-15,2 0 0,0 3 16,0-1-16,-3 2 0,-1 5 16,2-2-16,2 4 0,-1-2 15,1 2-15,0 0 0,0 1 16,0 1-16,0 7 0,-2 4 15,-3 3-15,3 6 0,0-6 0</inkml:trace>
  <inkml:trace contextRef="#ctx0" brushRef="#br0" timeOffset="186835.0642">24300 14047 0,'-2'0'0,"-1"0"16,3-2-16,-6-7 16,-1-2-16,1 2 0,-3-4 0,-2 2 15,0-2-15,-3 0 0,1-3 16,0 1-16,-2 1 0,-1-1 15,-4-3-15,0 1 0,-2 1 16,-2-6-16,-2 2 0,-7 1 16,-3-1-16,-28-7 0,7 1 15,4-3-15,2 3 0,-4 1 16,-6-3-16,-1 6 0,4 0 16,1 2-16,-5-2 0,1 2 15,-5 0-15,-5 0 0,0 3 16,-4-5-16,-4 11 0,6-7 0,-2-2 15,-2 5-15,9-7 0,-7 6 16,2 1-16,0-1 0,5-1 0,-7 6 16,0-3-16,-4 6 0,-5 1 15,0 0-15,0 1 0,1 1 16,-3 5-16,0 0 0,0 0 16,2 0-16,-4 5 0,-1-1 0,-3 1 15,-3 3-15,2 1 0,-4 0 16,-2 2-16,0 4 0,-2 1 15,1-1-15,-1 1 0,4-1 0,-2 1 16,4-1-16,0 1 0,0-1 16,5 3-16,4-1 0,2 3 15,2-2-15,3-3 0,4 3 16,0 2-16,5-1 0,-3 6 16,4-3-16,3 4 0,2-2 15,3 5-15,-3 0 0,4-1 16,-4 3-16,5 2 0,-1 1 15,1 3-15,-3 3 0,2 6 16,1 0-16,-1 1 0,3-1 16,0-2-16,2 7 0,2-1 15,2 3-15,0 0 0,3-2 16,4 2-16,2-2 0,2 1 16,0 4-16,5 1 0,2-2 15,4-2-15,3-2 0,2-1 0,4 3 16,2 2-16,5 3 0,0-5 15,4-3-15,2 3 0,3-2 16,2 4-16,4 0 0,0 0 16,2-4-16,5 0 0,0 0 15,2 6-15,2 0 0,3-4 16,1 0-16,3-2 0,2-1 16,3 3-16,1 0 0,5-6 15,-2-1-15,4-2 0,2 0 16,2 0-16,5 2 0,0 1 15,2-3-15,5-2 0,-1-3 16,3 1-16,2-2 0,2 1 16,5 3-16,1-2 0,8-5 15,1 0-15,1 1 0,-1-5 16,3-1-16,6 1 0,1-2 0,4-3 16,4 1-16,0-5 15,5 0-15,4-2 0,-3-3 0,6 3 31,-1-6-31,0 1 0,5 0 16,-3-6-16,5 2 0,0 2 16,0-6-16,-1 0 0,1 4 15,0-7-15,2 1 0,0 3 0,0-8 16,2 3-16,3 1 0,-3-8 0,5-1 16,-1 3-16,3-9 0,2-4 15,7 3-15,4-3 0,-2 2 16,9 0-16,-18-20 0,13 17 15,-11-15-15,18 22 0,-4-2 16,-16-22-16,11 16 0,-20-25 16,7 9-16,2 6 0,-4-6 15,2 7-15,2 4 0,-16-20 16,-6-7-16,5 7 0,-5-8 16,6 6-16,5 6 0,-6-10 15,-5-5-15,0 4 0,-9-10 16,-2-5-16,-9-9 0,-8-2 15,3 18-15,-10-3 0,2 14 16,-7-1-16,-24-21 0,0 11 0,-8-5 16,-3 7-16,2 2 15,-4 5-15,-7-1 0,-6-4 0,-7-9 16,-14-10-16,10 8 0,8 17 16,1 3-16,-3-4 0,-11-10 15,-8-12-15,3 8 0,-3-2 16,-5 5-16,-5-1 0,1 1 15,4 6-15,-7 0 0,-4-2 16,-4 2-16,-5 0 0,-5-2 16,-6 0-16,7 4 0,-5 5 15,-4-1-15,-6 1 0,1 0 0,-4-1 16,-2 1-16,-2 4 16,-3 0-16,-2 3 0,-2-1 0,-2 2 15,0-1-15,0 1 0,-5 1 16,1 1-16,-1 3 0,-2 3 15,-2-1-15,0 2 0,-2 0 16,-2 5-16,-3-2 0,-2 1 16,0 1-16,-2 4 0,0-2 15,-2 0-15,0 5 0,-5-1 16,1 2-16,-3 3 0,0 0 16,2 2-16,-1-2 0,-1 2 15,2 2-15,-4 2 0,2 1 16,-2 1-16,0 3 0,2 2 15,-4 0-15,0 2 0,-7 3 16,-2 1-16,0 3 0,-2 2 0,2 0 16,0 5-16,2-1 0,2 0 15,0 3-15,5 2 0,4-2 16,0 6-16,5 0 0,4 0 0,-2 3 16,2-1-16,-2 5 0,2 0 15,4-2-15,0 4 0,1 2 16,4 3-16,-3 3 0,5-1 15,-2 4-15,4 0 0,0 0 16,3 3-16,1 1 0,1 5 16,4 2-16,2-2 0,3 0 15,4 0-15,2 2 0,4 2 16,3 1-16,6-3 0,3-2 16,4-2-16,2 6 0,0 2 15,6 3 1,1 0-16,7-3 0,-3-1 15,4-1-15,1 3 0,4-1 16,6 3-16,3 0 0,2-1 0,4 3 16,5 2-16,2 1 0,5-4 15,-1 1-15,5 0 0,2 0 16,2 2-16,7-4 0,-2 2 16,4 0-16,0 0 0,6 0 15,5-2-15,5-1 0,2-1 16,8-3-16,3 3 0,-1-3 15,3 0-15,7-4 0,-1-4 16,8 2-16,3-1 0,3-3 16,2-3-16,4-2 0,3-1 15,2-3-15,6-1 0,3 5 16,1-9-16,6 0 0,-3 1 16,0-6-16,2-4 0,2 3 15,3-5-15,0 0 0,1 0 0,1 2 16,0-6-16,2-3 0,11 14 15,-15-22-15,10 4 0,8 9 16,-23-31-16,27 28 0,-1-6 16,-21-26-16,35 35 0,-27-34 15,7 1-15,25 26 0,-27-32 16,28 30-16,-21-27 0,-5-6 0,13 11 16,-15-22-16,15 24 0,-4-6 15,-2-10-15,-1 10 0,1-11 16,4 15-16,-9-12 0,3-3 15,-5 6-15,-5-8 0,-3-3 16,12 22-16,-17-24 0,-7-9 16,11 15-16,-17-23 0,15 14 15,5 8-15,-1-8 0,-13-10 16,-4-7-16,4 9 0,-8-7 16,6 16-16,0 11 0,-16-18 15,-1 9-15,-16-16 0,-3 1 16,-12-7-16,4 11 0,0 11 15,2-3-15,-2 6 0,-14-19 16,-10-2-16,-5-2 0,-6-2 16,6 5-16,3 5 0,1 8 0,-3-5 15,-14-9-15,-14-21 0,3 8 16,11 15-16,-2 1 0,-11-7 16,-11-12-16,-9 3 0,2 3 15,11 10-15,-4 2 0,-11-8 16,-1 0-16,-1-1 0,-3 3 15,1 0-15,-5 5 0,-5-3 16,-4 0-16,-2-2 0,2-1 16,-4 1-16,0 7 0,-7-1 15,0 3-15,-7-2 0,5 1 16,-2 1-16,-3 0 0,-2 4 16,-1-2-16,-4 0 0,1 2 15,-4-2-15,-1 2 0,-4 4 16,2-2-16,1 5 0,-1-4 15,-2 3-15,0-1 0,2 1 0,-2 1 16,0 2-16,0 2 0,-2 0 16,0 5-16,-2-3 0,-1 1 15,-1 3-15,-3 1 0,0 2 16,0-2-16,-2 2 0,-2-3 16,0 6-16,-5-3 0,3 4 15,-3 3-15,3-1 0,-3 3 16,3-3-16,-3 3 0,1 2 15,-3 0-15,0 2 0,2 3 16,-4-3-16,3 2 0,-1 5 16,-2-2-16,0 1 0,-5 3 15,3 0-15,2 3 0,-2-1 16,0 2-16,-1 3 0,-1 2 16,0 4-16,1 0 0,-1 3 15,0 1-15,4 1 0,0 4 16,2 2-16,2 3 0,-2 6 15,3 0-15,-1 0 0,3 2 0,2 3 16,-1-1-16,3 3 0,3 4 16,1 0-16,3 2 0,-3 3 15,5-1-15,2 1 0,0 2 16,2-1-16,3 3 0,3 2 16,4-2-16,3 2 0,3 3 15,2-5-15,4-1 0,2 1 16,7-2-16,1 2 0,5 4 15,1 1-15,2 1 0,2 3 16,5-5-16,-3-4 0,0-2 16,5 4-16,6 5 0,1 1 15,-1 1-15,5-2 0,-3-1 16,3 1-16,2 1 0,7 1 0,-1-2 16,1-3-16,0 0 0,-1 1 15,5-1-15,0-4 0,9 2 16,0 2-16,-5-2 0,3 1 0,6-1 15,2-2-15,3-5 16,0 1-16,-1 1 0,1-1 0,4 2 16,0-1-16,2-1 0,1-3 15,1-2-15,1 0 0,1 0 16,1 0-16,6-4 0,3 2 16,6-5-16,0 3 0,-2-5 15,4 3-15,0-3 0,7-2 16,2-2-16,5 0 0,4-2 15,-2-1-15,4-1 0,-2-3 16,2-2-16,0 2 0,0 3 16,0-5-16,0-11 0,3 4 15,3 1-15,12 6 0,7 2 16,3 0-16,-10-19 0,-2-5 16,15 13-16,-5-9 0,1-4 0,19 20 15,-8-15-15,-16-21 16,31 34-16,-11-18 0,-15-18 0,28 34 15,-8-21-15,-16-12 0,35 34 32,-15-21-32,-18-20 0,40 37 15,-40-40-15,7 7 0,15 16 16,-19-20-16,12 6 0,3 9 0,5-4 16,-12-7-16,13 18 15,-6-13-15,2 8 0,2 5 0,-4-18 16,-2 9-16,-7-16 0,2 3 15,0 7-15,3-8 0,-14-10 16,20 26-16,-20-28 0,-6-5 16,11 7-16,-18-16 0,17 18 15,-17-18-15,29 31 0,-27-30 16,3 5-16,8 4 0,-20-15 16,9 19-16,-4-9 0,-13-3 15,12 14-15,-23-14 0,-3 1 0,7 13 16,-29-25-16,5 5 15,-11-2-15,-12-10 0,6 12 0,18 16 16,8 8-16,-5-2 0,-4-14 16,-12-10-16,-3-9 0,-10-2 15,1 1-15,-1 1 0,-8-2 16,-5 0-16,7 6 0,6 7 0,-6 0 16,-14-7-16,-6 0 0,0 0 15,5 5-15,-1 6 0,-2-2 16,-8 3-16,-5-1 0,-5-4 15,1 2-15,1 4 0,-1 1 16,0-1-16,-8 1 0,-3-3 16,0 1-16,-1 3 0,-2 3 15,-4 2-15,0 0 0,-7 3 16,-1-1-16,-6-2 0,-1 0 16,-1 5-16,-8 4 0,2-3 15,-1 3-15,-1 2 0,-5 1 16,-2 1-16,0-2 0,0 5 0,-2-3 15,2 0-15,-2 3 0,2 2 16,0-3-16,-2 3 0,-2 2 16,2-3-16,-5 6 0,3-6 15,-3 3-15,-2 3 0,3-4 16,-1 1-16,0 3 0,1-3 16,2-1-16,-3 1 0,0 5 15,3-3-15,0 5 0,-1-1 16,1 1-16,-3 1 0,3 1 15,-3 0-15,-1 4 0,-1 0 0,-4 3 16,2 1-16,-3 3 0,3 0 16,0 0-16,0 2 0,-2 0 15,0 0-15,-5 4 0,1 0 0,-1 1 16,1 4-16,-3 0 0,-2-1 16,2 1-16,-2 7 0,-2-1 15,0 0-15,-1 3 0,3 2 16,0 2-16,0 0 0,5 7 15,-1-5-15,0 5 0,3-3 16,0 5-16,-1-2 0,1 1 16,2 4-16,2-1 0,0 6 15,2 1-15,-2 2 0,2 2 16,5-2-16,-1 4 0,5 1 16,0-1-16,7 0 0,0 3 15,6-3-15,2 2 0,5-3 16,2-4-16,5-1 0,4 2 15,2 0-15,4 2 0,5 0 16,3 0-16,1-2 0,-2-4 0,2-3 16,3 0-16,2 7 15,2 0-15,2 2 0,0 0 0,7 7 16,-1 2-16,-1-5 0,-3 3 16,5 0-16,2-1 0,4 5 31,3 1-31,-3-1 0,-1 0 15,1 2-15,5-4 0,4 2 0,2 3 16,-1-6-16,-1 4 0,2-1 16,5 0-16,0-4 0,0-3 15,-3 3-15,3-1 0,4 3 16,1-2-16,1 0 0,0-5 16,-4 0-16,3 1 0,1 1 15,-2-1-15,5 1 0,2-4 16,0-2-16,0 0 0,-1-2 15,1-1-15,2 1 0,-2-5 16,2 1-16,2-6 0,3 3 16,4-2-16,-3 0 0,1-2 15,0-3-15,-1 1 0,1 1 16,2 1-16,2-2 0,-2-3 16,2-4-16,4 2 0,-1 0 15,1-2-15,-2-1 0,3 1 0,-1-2 16,1-3-16,2-1 15,-1-1-15,8 0 0,-1-2 0,2 2 16,1 1-16,-1 1 0,-1-4 0,-1-4 16,3-3-16,1 0 0,-1 3 15,-3 0-15,3-1 0,6 1 16,4-7-16,7 0 0,12-5 16,32-3-16,0 1 0,9-2 0,2 0 15</inkml:trace>
  <inkml:trace contextRef="#ctx0" brushRef="#br0" timeOffset="200967.8333">27254 15763 0,'0'0'0,"0"0"0,-2-3 16,2 3-16,0 0 0,0-2 16,0 2-16,0-2 0,0 0 15,0 0-15,7-9 0,-1-1 16,3-1-16,2-2 0,0-3 15,2 1-15,3-6 0,1-1 16,3-2-16,0-1 0,0-1 16,2-3-16,0-2 0,0-3 15,16-21-15,-5 2 0,0 4 16,-2-2-16,8-4 0,-1 6 16,-3 5-16,-2 4 0,-2 0 15,2 3-15,-4 5 0,-1 4 16,-3 3-16,-3 1 0,0 4 0,-5 2 15,-1 4-15,-5 3 16,-4 4-16,-3 5 0,3-3 0,-3 5 16,-2-2-16,0 4 0,-2 0 15,3 4-15,-3 0 0,-3 1 16,3 4-16,0 2 0,0 4 16,-2 3-16,2 8 0,0 5 15,-2 4-15,0 7 0,0 5 16,-1 1-16,1 7 0,-2 7 15,-5 46-15,0-7 0,5-10 16,-1 19-16,5-20 0,0-17 16,2-11-16,1-9 0,1-7 15,0-6-15,-1-7 0,-1-2 16,2-5-16,-4-4 0,3-2 0,-3-4 16,2-5-16,0 0 0,0-5 15,0 3-15,3 0 0,-1-2 16,3-3-16</inkml:trace>
  <inkml:trace contextRef="#ctx0" brushRef="#br0" timeOffset="201688.4113">28776 15112 0,'0'0'0,"0"0"16,-3-2-16,1 2 0,0-2 15,-7 0-15,-4-3 0,2 5 16,0-2-16,-5 2 0,1 0 16,2 2-16,-5 3 0,3 1 15,-3 3-15,3 4 0,-5 5 16,2 6-16,-4 5 0,5 2 15,-3 8-15,0 5 0,-9 40 16,7-4-16,4-5 0,7 10 16,9-21-16,4-13 0,7-13 0,0-5 15,2-2-15,2-1 0,5-3 16,2-1-16,4-4 0,5-2 16,4-4-16,2-5 0,5-5 15,6-3-15,9-15 0,3-3 16,-6-5-16,1-4 0,-2-2 15,0-8-15,-5 4 0,-4-4 16,-7 1-16,-4 0 0,-2-4 16,-5-3-16,-4-6 0,0-5 15,0-2-15,-5-4 0,-6-3 16,-7 3-16,-9-5 0,-1 1 16,-8-3-16,-4 6 0,-6 3 0,-7 7 15,-7 1-15,-4 10 0,-2 8 16,-3 5-16,3 11 0,-3 4 15,7 9-15,5 2 0,2 7 16,2 2-16,0 9 0,4 2 16,0 2-16,5 5 0,2-3 15,2 3-15,7 0 0,2 1 16,6 4-16,1-1 0,2 2 16</inkml:trace>
  <inkml:trace contextRef="#ctx0" brushRef="#br0" timeOffset="202277.9834">30083 14764 0,'0'0'0,"-4"-5"0,-7-1 15,0-3-15,-5-2 0,-1 0 16,-3 2-16,0 0 16,-4 3-16,2-3 0,-3 4 0,-1 3 15,-1 0-15,1 4 0,-3 5 16,1 2-16,1 4 0,-1 4 16,-3 8-16,4 1 0,-12 32 15,12-3-15,12-2 0,8-5 16,14-10-16,4-8 0,4-8 15,3-6-15,4-7 0,-5-3 16,3 1-16,2-7 0,14-11 16,3-7-16,-3-4 0,1 0 15,-8-4-15,2 1 0,-7-1 16,-4 0-16,-1-1 0,-5 1 16,-1-3-16,-9 3 0,-1-1 15,-10 3-15,-2 0 0,-9 6 0,-1-2 16,-8 7-16,-6-3 0,0 8 15,-4-1-15,-1 4 0,-2 5 16,3 7-16,-1 4 0,1 4 16,4 7-16,4-2 0,7-4 15,2-7-15</inkml:trace>
  <inkml:trace contextRef="#ctx0" brushRef="#br0" timeOffset="202809.9422">30811 14713 0,'0'0'15,"0"0"-15,-5-2 0,5 0 16,-4-3-16,-3 3 0,-2-2 15,1 4-15,-1 0 0,-4 4 16,-3 0-16,-1 3 0,-6 4 16,-3 4-16,-5 8 0,-2 1 15,-7 4-15,-6 8 0,-33 34 16,2 1-16,-18 21 0,11-10 0,16-9 16,-1 8-16,25-28 15,2 0-15,-2 0 0,-7 0 0,-1 2 16,3 5-16,3-3 0,-3-2 15,7 0-15,-2-2 0,2-2 16,9-3-16,7-6 0,6-6 16,2-10-16,3-6 0,4-7 15,6 0-15,5-8 0,-2 1 16,2-1-16,0-5 0</inkml:trace>
  <inkml:trace contextRef="#ctx0" brushRef="#br0" timeOffset="203484.9689">30398 15738 0,'0'0'16,"0"-2"-16,-2 2 0,0 0 15,0 0-15,0 0 0,-3 0 16,-6-2-16,-2 2 0,0 0 0,-3 0 16,1 0-16,2 0 0,-7 2 15,4 3-15,-4-1 0,3 0 16,-5 5-16,2 0 0,-4 2 16,-1 4-16,1 5 0,-2 2 15,-1 5-15,1 1 0,-12 25 16,12-6-16,4-5 0,9-9 15,2-5-15,6-6 0,1-4 16,2-3-16,4 1 0,-2-5 16,6 0-16,1 2 0,4-2 15,2-2-15,5 0 0,4-3 16,4-1-16,7-3 0,3-2 0,30-18 16,-2 1-16,-2-5 0,-5-3 15,-4 6-15,4-12 0,-11 4 16,-8 1-16,-5-1 0,-9 1 15,-2-1-15,-2-1 0,-2 1 16,-7 3-16,-5 2 0,-6 4 16,-4 1-16,-7 1 0,-4 3 15,-8 0-15,-1 2 0,-4 2 16,-3 0-16,-2 7 0,-3-2 16,-3 4-16,-1 2 0,-2 2 15,5 5-15,-3 0 0,5 4 16,2 2-16,4 3 0,0 2 0,3 2 15</inkml:trace>
  <inkml:trace contextRef="#ctx0" brushRef="#br0" timeOffset="205392.1958">31047 15608 0,'0'0'0,"2"2"16,4 1-16,1 1 0,4 0 0,0 1 16,2-3-16,3 2 0,-1-1 15,5-1-15,0 0 0,0 0 16,4 0-16,-2-2 0,2 3 15,1-3-15,1 0 0,-2-3 16,1 1-16,-1-2 0,-2 2 16</inkml:trace>
  <inkml:trace contextRef="#ctx0" brushRef="#br0" timeOffset="205752.1803">31084 15379 0,'0'0'0,"0"0"0,0 0 15,0 0-15,0 0 0,0 0 16,2 0-16,-2 0 0,5 0 15,12-2-15,1 2 0,6-5 16,1 1-16,3-3 0,-4-2 16</inkml:trace>
  <inkml:trace contextRef="#ctx0" brushRef="#br0" timeOffset="206341.6908">31957 15031 0,'0'0'0,"0"0"0,0 0 0,0 0 16,0-3-16,0 3 0,0 0 15,0-2-15,2 0 0,7-9 16,7-5-16,6-3 0,4-6 16,7-1-16,3-7 0,5-5 15,34-28-15,-6 0 0,17-18 16,-11 14-16,-16 8 0,-8 11 16,-11 9-16,-14 9 0,-6 5 15,-7 6-15,-2 4 0,-6 5 0,-3 4 16,-2 7-16,2-5 0,0 3 15,-2 1-15,0 6 0,-2-1 16,0 7-16,-3 2 0,1 11 16,-3 2-16,-1 9 0,-1 9 15,0 7-15,0 3 0,0 8 16,0 4-16,-2 6 0,-8 58 16,5-20-16,3-15 0,0 4 15,9-46-15,0-16 0,4-11 16,-2-8-16</inkml:trace>
  <inkml:trace contextRef="#ctx0" brushRef="#br0" timeOffset="206935.0776">31792 15661 0,'0'0'0,"0"2"16,-2 1-16,-3 1 0,3 0 16,0-1-16,0-1 0,2 0 15,-3 0-15,6-2 0,-3 2 16,8-2-16,6 3 0,3-3 16,8 2-16,5 0 0,8-2 15,8 0-15,5-2 0,55-3 16,-3 1-16,34-3 0,-18-1 15,-17-1-15,12 4 0,-41 5 16,-5 3-16,-4-3 0,-6 0 16,-10-3-16,-8 6 0,-7 3 0,-2 5 15,-14 0-15,-8-9 0,-2 1 16,-7-3-16,-2 0 16,-5 0-16,-2-3 0</inkml:trace>
  <inkml:trace contextRef="#ctx0" brushRef="#br0" timeOffset="207499.5164">32026 16294 0,'0'0'0,"0"0"15,-3 0-15,3 0 0,0 0 16,0 0-16,-2 2 0,2 0 0,0 3 16,-2 10-16,2 5 15,0 6-15,-2 3 0,2 6 0,0 5 16,0 6-16,0 3 0,0 35 16,-2-9-16,-3-9 0,1-7 15,-3-8-15,1-5 0,1-8 16,1-3-16,-1-6 0,3-5 15,0-6-15,0-1 0,6-6 16,9-4-16,-2 4 0</inkml:trace>
  <inkml:trace contextRef="#ctx0" brushRef="#br0" timeOffset="208046.2891">32597 16466 0,'0'0'0,"0"0"15,0 0-15,-3 0 0,1 0 16,0 0-16,0 0 0,-9 4 0,0 1 16,0 4-16,-5-1 15,3 6-15,-2 1 0,-1 3 0,1 2 16,2 4-16,-3 2 0,1 3 16,1 0-16,1 1 0,2 1 15,0 0-15,5 2 0,-1-2 16,5 0-16,2-2 0,2-1 15,7-1-15,2-1 0,2-4 16,5-2-16,4-4 0,4-3 16,1-7-16,4-3 0,2-8 15,26-17-15,5-4 0,-4-7 16,-3-5-16,5-17 0,-9 2 16,-12 2-16,-10 3 0,-9 2 15,-8 4-15,-10 6 0,0 6 16,-6 3-16,-4 1 0,-8 1 15,-5 3-15,-6 2 0,-6 3 16,-4 4-16,-5 2 0,-1 4 16,-1 3-16,0 1 0,4 3 0,1 5 15,4 1-15,0 5 16,2 5-16,4 4 0,3-3 0</inkml:trace>
</inkml:ink>
</file>

<file path=ppt/ink/ink101.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38:08.189"/>
    </inkml:context>
    <inkml:brush xml:id="br0">
      <inkml:brushProperty name="width" value="0.05292" units="cm"/>
      <inkml:brushProperty name="height" value="0.05292" units="cm"/>
      <inkml:brushProperty name="color" value="#FF0000"/>
    </inkml:brush>
  </inkml:definitions>
  <inkml:trace contextRef="#ctx0" brushRef="#br0">10998 5644 0,'0'0'0,"0"0"16,0 0-16,0-2 0,2 2 15,-2 0-15,2-6 0,0 1 16,3-1-16,-1-1 0,-2 0 0,3 1 16,-1-1-16,3 3 0,0-1 15,-3 1-15,3 0 0,-1 1 16,1 1-16,-3 0 0,3 0 15,-1-1-15,3 1 0,0 0 16,0 0-16,4 2 0,-2-2 16,0 2-16,5 0 0,-3-3 15,4 3-15,1 0 0,0 0 16,-1 3-16,3-3 0,0 0 16,2 2-16,0-2 0,0 2 15,2 0-15,1-2 0,-1 2 16,2-2-16,1 3 0,-1-3 15,5 2-15,11 2 0,0-1 16,-2-3-16,-3 2 0,1-2 16,-3 0-16,2 0 0,-1 0 0,1 0 15,1 2-15,-3-2 0,2 0 16,1-2-16,2 0 0,4-1 16,0 1-16,-2 2 0,0 0 15,-1 2-15,4-4 0,-4 2 16,4-2-16,-1 0 0,-2 2 15,-1 0-15,1 0 0,2 0 16,1 2-16,-1 0 0,2-2 16,0 0-16,1 2 0,-1 1 15,0 1-15,3-2 0,-1-2 16,1 0-16,1 2 0,-1 1 16,-1-1-16,1-2 0,-3 0 15,0 0-15,3 0 0,-1 0 16,1 4-16,2 1 0,-1-1 15,1-2-15,0 0 0,0 1 16,-1 1-16,1 0 0,4 1 16,-2-3-16,4 0 0,1 0 0,-1 3 15,-4-3-15,4 2 0,-2-4 16,0 3-16,-2 1 0,0-2 16,0 3-16,0-1 0,2 0 15,0-4-15,5 5 0,-3 2 16,1-1-16,3-1 0,-1-1 15,-1 0-15,3 1 0,-2 1 16,-1-1-16,-1-3 0,1 0 16,-4 0-16,-2 1 0,-2 1 15,-5 0-15,0 1 0,1-5 16,-5 2-16,-3-2 0,-3 0 16,-3 4-16,-3-1 0,-3-1 15,-5-2-15,0 2 0,-4-2 0,-3 0 16,1 2-16,-5 3 0,2 4 15,-2 2-15</inkml:trace>
  <inkml:trace contextRef="#ctx0" brushRef="#br0" timeOffset="2007.5219">1065 6165 0,'0'0'0,"0"-2"0,2 2 16,-2-3-16,5 3 0,-5 0 15,0 0-15,4 3 0,-4-3 0,0 0 16,2 0-16,3 2 0,-5-2 16,4 0-16,-4 2 0,2-2 15,3 2-15,-5-2 0,4 2 16,-2 1-16,3-1 0,-5 0 15,0 2-15,4-1 0,-4-1 16,0 0-16,0 0 0,-4 0 16,4 1-16,0-1 0,0 0 0,-5 0 15,5 3-15,-2-3 0,2 0 16,0 3-16,-9 1 0,7 1 16,-2-1-16,-3 1 0,7-3 15,-4 3-15,-1-3 0,3 1 0,2 1 16,0-1-16,-4-1 15,4 1-15,0-1 0,4-2 0,-4 3 16,7-3-16,-3 0 0,3 0 16,4 0-16,0 1 0,0-1 15,4 0-15,3-2 0,-3 2 16,3-2-16,-1 0 0,5 0 16,-2 0-16,2-2 0,0 2 15,0 0-15,5 0 0,-5 0 16,2-2-16,3 2 0,-5 0 15,4 0-15,3-2 0,-3-1 16,3 1-16,-3-2 0,8 2 16,5-5-16,-1 3 0,-3-3 15,0 5-15,1 2 0,1 0 16,-4-2-16,0-1 0,0 1 16,0-2-16,0 2 0,0-1 0,1 3 15,-1 0-15,4 0 0,-4 0 16,5 3-16,-5-3 0,0 0 15,0-3-15,0 3 0,0 0 16,2 3-16,3-1 0,-5 2 16,4-2-16,-4 3 0,3-5 15,-1 2-15,0-2 0,3 0 16,-5 0-16,4 0 0,-1 2 16,1 0-16,1-4 0,-3 2 15,-2-2-15,4 0 0,-6 2 16,2 0-16,7 0 0,-5 2 15,3 2-15,-1-1 0,-2-6 16,1 1-16,-1 2 0,3 0 0,-5-2 16,4 4-16,-4-2 15,2 2-15,7 1 0,-9-6 0,3 1 16,-1 0-16,-2 2 0,0-2 16,2 2-16,3 2 0,-1 0 15,3 0-15,-2 1 0,1-3 31,-1-3-31,-3 1 0,2 4 0,1 1 16,2-1-16,2 0 0,-3-2 16,-4-2-16,5 0 0,0 2 15,-3 0-15,3 0 0,-3 2 16,3 2-16,0-2 0,0-2 16,1 0-16,-3 0 0,2 0 15,2 3-15,-5-1 0,3 2 16,-1 1-16,1-3 0,2-4 15,0 2-15,0-3 0,-3 6 16,3-1-16,0 0 0,0 0 16,0-2-16,-2-2 0,4 2 0,-5-2 15,-1 4-15,2-2 16,-1 5-16,3-3 0,-4-2 0,1-2 16,1-1-16,0 6 0,-1-1 15,1 0-15,-2 0 0,1 3 16,-1-3-16,4-2 0,0 0 15,2 0-15,-5 0 0,1 0 16,0 2-16,-1 0 0,-1-4 16,2 0-16,-3 0 0,3 2 15,-1-5-15,-1 5 0,-1 2 16,3 3-16,-2-3 0,-1-2 16,3 0-16,-1 0 0,3-2 15,-2 2-15,2 2 0,-2 0 0,-1 0 16,-1-4-16,1 0 0,1 0 15,-2 0-15,1-3 0,-1 5 16,-1 2-16,1-2 0,-1-2 16,1 0-16,-1-2 0,3-1 0,0 1 15,-3 1-15,1 3 0,-3 0 16,2-2-16,1-2 0,-3-1 16,-2 3-16,5-2 0,-5 2 15,0-1-15,2 3 0,0 0 16,3 3-16,-3-3 0,3 0 15,-1-5-15,-2 5 0,1-2 16,-1 0-16,-2 0 0,4 4 0,1-2 16,-1-5-16,-1 3 0,-1-2 15,-2-1-15,0 1 0,0 2 16,-2 2-16,0 0 0,2 0 16,-2 2-16,-5 0 0,1-2 15,-3 0-15,-2-2 0,2 2 16,-2 0-16,7 2 0,0 5 15,2 6-15,-3 0 0</inkml:trace>
  <inkml:trace contextRef="#ctx0" brushRef="#br0" timeOffset="6948.0727">2039 7735 0,'-4'0'0,"-18"0"0,-13 0 0,-7-3 15,-9 1-15,-4 0 0,-55-5 16,11-1-16,6-1 0,-17-2 15,22 0-15,10 2 0,14-2 16,7 2-16,4 0 0,7 3 16,2 1-16,6 3 0,-1 0 15,6 0-15,2 2 0,2 0 16,3 2-16,1-2 0,5 2 16,3 2-16,1-1 0,5 1 0,5 0 15,-3-1-15,2 1 0,3-2 16,2 3-16,2-3 0,0 0 15,2 0-15,7 1 0,-3-1 16,10 0-16,1 0 0,1 0 16,13-2-16,-2 3 0,8-3 15,3 0-15,4 0 0,4 2 16,7 0-16,1 0 0,5 0 16,58-2-16,-8 3 0,32-3 15,-22 2-15,31 0 0,-68-2 16,4 2-16,-4-2 0,7-2 15,-1 0-15,3 4 0,-5-4 16,4 2-16,1-5 0,2 3 16,-3-2-16,3 2 0,0 2 15,2-3-15,-2-1 0,-3 4 0,-3-2 16,-3 0-16,0-3 0,-5 5 16,-4-2-16,-2 2 0,-6 0 15,1-2-15,-4-1 0,-2 1 16,-2 2-16,-7 0 0,0-2 15,-6-2-15,-1 1 0,-6 3 16,-7-2-16,-6 4 0,0 1 0,-3-3 16,-8 2-16,-3-2 0,-1 0 15,-3-2-15,-3 2 16,3 0-16,-4 0 0,0 2 0,-3-2 16,0 2-16,-23-2 0,10 0 15,4 0-15,1 0 0,2-2 16,8 2-16,-3-2 0,-1 2 15,0-3-15,-2 1 0,0-2 16,0 2-16,0-5 0,0 3 16,0-7-16,0 2 0,0-2 15,0-2-15,-2-1 0,2-1 16,-2-1-16,-1-1 0,3-3 0,0 0 16,-4 0-16,2-4 15,0 2-15,-1-2 0,-1-1 0,2 1 16,0 0-16,-1 0 0,-3-1 15,1 1-15,1 0 0,-1 0 16,3-1-16,-4 1 0,1 2 16,-1 0-16,1 2 0,1 7 15,-1-2-15,3 4 0,-4 2 16,3 2-16,1 0 0,-2 5 16,2-2-16,-3 2 0,1 2 0,-3-5 15,0 5-15,-1-2 0,-3 2 16,-3-2-16,-1 2 0,0-2 15,-3-1-15,-4 1 0,-5 0 16,-1 0-16,-5 0 0,0-1 16,-5 1-16,-21 2 0,-1 0 15,3 0-15,2-2 0,-1 2 16,-10 0-16,7-2 0,4 0 31,-7 2-31,5 0 0,-1 0 16,-1-3-16,4 1 0,-5 0 0,3-2 15,-7 1-15,4 1 0,3-2 0,-5-1 0,-2-1 0,3 4 16,-3-1-16,2-1 0,0-3 16,3 3-16,-8-1 0,1 1 15,0-3-15,2 5 0,3-2 32,-6-1-32,1 1 0,0 4 0,0-2 0,6-3 0,-1 3 15,-5 2-15,6-2 0,-2 0 31,5 0-31,0-1 0,-3 3 16,5 0-16,0 0 0,4-2 16,-4 2-16,6 0 0,-6 2 15,2-2-15,3 0 0,-1 3 16,3-1-16,-1 0 0,3 0 16,2 0-16,2 1 0,6-3 0,-1 2 15,4-2-15,0 0 0,2 2 16,7-4-16,-3 2 0,5 0 15,7 0-15,8 0 0,1 0 16,1-2-16,16 2 0,-17 0 16,1 0-16,5 0 0,0 0 15,0 0-15,0 0 0,5 2 16,-5-2-16,2 0 0,2 2 16,1-2-16,-3 2 0,2 3 0,1-1 15,1 3-15,-1 4 16,1 2-16,-1 2 0,1 5 0,-1 4 15,1 1-15,1 6 0,2 2 16,-7 0-16,7 2 0,-3 5 16,-1-1-16,-3 1 0,9 24 15,-2-9-15,2-6 0,-5-7 16,-1-7-16,1-7 0,5-3 16,-6-1-16,-5 0 0</inkml:trace>
  <inkml:trace contextRef="#ctx0" brushRef="#br0" timeOffset="15934.306">2908 12072 0,'0'0'15,"0"0"-15,-6-3 0,-5-3 16,-5-1-16,-6-2 0,4 1 16,-1-1-16,-3 0 0,-3 0 15,3 2-15,-4-1 0,-3 1 16,-2 0-16,3 3 0,-5-3 15,-5 1-15,1 1 0,1 1 16,-30 2-16,7 2 0,-1 0 0,3 0 0,-14 4 16,7 1-16,3 1 0,5 1 15,-5 2-15,6-3 0,-1 1 16,1-1-16,2 3 0,3 5 0,-3-1 16,2 0-16,0 0 0,7-2 15,0 2-15,2 3 0,3-3 16,1 3-16,3-3 0,-3 4 15,5-1-15,0 1 0,0 1 16,0-2-16,2 3 0,2 1 16,1 5-16,-3 1 0,7-4 15,-3 2-15,1-2 0,4 0 16,4 0-16,0 3 0,-1-5 0,5 2 16,-1-3-16,4-1 15,4 2-15,-2 0 0,7 0 0,-2-1 16,-1 1-16,5 0 0,5 0 15,-1-2-15,3-1 0,0 3 16,4-2-16,0-1 0,4 1 16,0 0-16,3-1 0,0-4 15,4 3-15,4-5 0,1 4 16,1-1-16,1-1 0,4 0 16,0 0-16,5 3 0,-1-3 15,-2 0-15,3 3 0,6-8 16,4 3-16,-3-2 0,3 0 15,-4 2-15,2-2 0,3 0 16,-5 0-16,5-5 0,-3 0 0,7 1 16,2 1-16,0 1 0,0-3 15,0-4-15,0 0 0,5 3 16,2-3-16,4 4 0,-2-4 16,2-2-16,0 2 0,2 2 15,3 0-15,0-2 0,-3 2 16,0 1-16,5 1 0,4-2 15,-11-2 1,5 0-16,2 5 0,-1-1 16,3 1-16,3-5 15,-4 0-15,4-3 0,5 1 0,-5 0 16,3-2-16,3 1 0,-2-1 16,-1-3-16,3 1 0,0-1 15,-1 0-15,8 1 0,-10-1 16,3 1-16,4-1 0,-8 0 15,1 3-15,1 0 0,0-1 16,-3 3-16,3 0 0,-3 0 16,0 2-16,3-3 0,-3 3 15,1 0-15,1 0 0,1 0 16,-3 0-16,3 0 0,-5 3 16,2-6-16,-2 6 0,5-6 0,-3 3 15,1 0-15,-1 3 0,1-3 16,-1 0-16,0 2 0,1-2 15,-1 2-15,0-2 0,-1 0 16,3 2-16,-1-2 0,-1 2 16,0 3-16,1-5 0,-1 2 15,0 0-15,1-2 0,-3 2 16,2 1-16,-2-3 0,3 2 16,-5-2-16,2 2 0,-2-2 15,-2 2-15,-1-2 0,1 2 16,0 1-16,0 1 0,0-2 15,1 0-15,1-2 0,0 3 16,0-1-16,3-2 0,1 2 16,-2-2-16,0 2 0,-2-2 15,0 0-15,0 0 0,2 0 0,0-2 16,-2 4-16,0-2 0,0 0 16,-2 2-16,-2-2 0,4 3 15,-3-3-15,1 0 0,-4 0 16,3 0-16,3 2 0,-2 0 0,-2-2 15,-1 0-15,3 2 0,2 0 16,-2 1-16,-5-3 0,3 0 16,-1 4-16,5-2 0,-2 0 15,0 3-15,-3-3 0,3-2 16,0 0-16,-5 0 0,3 0 16,-3 0-16,0 2 0,1 1 15,-3-3-15,2 0 0,0 2 16,1-2-16,-1 0 0,1 0 15,1 0-15,-2 4 0,5-4 16,-4 0-16,3 2 0,-3 3 16,3-3-16,-1 2 0,2-1 15,-3 1-15,1 3 0,-3-3 16,3-2-16,-1 3 0,1-1 16,-3 0-16,1 1 0,-1-3 15,0 0-15,1 0 0,-3 3 16,0-1-16,-2-4 0,0 0 0,0 5 15,-3-3-15,1 0 0,0-2 16,0 0-16,-3 0 0,-1 5 16,-1-3-16,2 0 0,1-2 15,2 0-15,-3 2 0,3 0 16,2 1-16,0-3 0,0 0 16,2 4-16,-4-2 0,-1 0 15,-1 1-15,-3-6 0,-4 3 16,0 0-16,-4 0 0,-1-2 15,-2 0-15,1-5 0,-5 1 16,-1 4-16,-5-3 0,-3 3 16,0-5-16,0 3 0,0-5 15,0 0-15,2-2 0,1 2 16,1 1-16,-2-1 0,3 2 16,-1-2-16,3 0 0,0-2 15,-3-2-15,1 0 0,-3-2 0,-2 1 16,2 3-16,-2-2 0,0 2 15,-2-2-15,2 0 0,0-5 16,1-2-16,-4 0 0,1-2 16,-2 2-16,4 1 0,-2-1 15,4 2-15,0-6 0,1-3 16,1-1-16,1-1 0,-5 3 16,-2-3-16,-5 5 0,-4 4 15,0 2-15,-2 1 0,-5-3 16,-1 2-16,-3 3 0,-2-1 15,-7 3-15,0-2 0,-2 1 16,4-1-16,-4 2 0,0-3 16,-4 1-16,0-1 0,-3-1 15,-2-1-15,-4 0 0,0 1 16,-16-5-16,-2 0 0,0 0 16,-2 0-16,-2 2 0,-3 0 15,-3 0-15,-4 2 0,-7 1 0,-1-1 16,2 0-16,0 1 0,-4 1 15,-2 1-15,-3 0 0,5-1 16,-2 1-16,-5 4 0,0-3 16,-4 1-16,0 0 0,2 2 15,-4 0-15,-5 0 0,-4 0 16,2 2-16,-7 0 0,1 0 16,-3 3-16,0-3 0,-4 5 15,0-3-15,-3 3 0,-4-3 16,1 5-16,-1-3 0,-4 1 15,-1-1-15,3 1 0,-4 0 16,0-1-16,-1 1 0,1 2 0,-5-3 16,-2 3-16,0-2 15,-5 1-15,1 1 0,-3 0 0,-2-2 16,1-1-16,-1 3 0,-7-2 16,5 1-16,-4-1 0,-1 2 0,1-5 15,-3 5-15,3-2 0,1-1 16,-6 1-16,3 2 0,-5-3 15,0 1-15,-3 4 0,1-5 16,0 3-16,-1-2 0,1 1 16,0 1-16,-3-2 0,7 2 0,-4-1 15,4-1-15,0 2 16,-2 0-16,5-1 0,-5-1 0,2 4 16,0-2-16,-2-3 0,2 5 15,-4-2-15,1 0 0,-1 2 16,0-2-16,4 4 0,-2-2 15,2 0-15,-4 2 0,2 0 16,2 3-16,-5-3 0,8-2 16,-5 4-16,2-1 0,4-1 15,-6 2-15,5-4 0,1 5 16,-4-5-16,7 4 0,-5-2 16,3 0-16,2 3 0,-3-1 15,5-2-15,2 3 0,0-3 16,9 3-16,-2-1 0,0 0 15,4 3-15,0-3 0,0 3 16,5 0-16,2-1 0,2 1 0,-3 2 16,3-3-16,-2 3 0,4 0 15,-4-3-15,0 3 0,0 2 16,-1-4-16,1 0 0,2 1 16,2 1-16,-2 0 0,-2-2 15,4 1-15,-2 1 0,-2 0 31,0 2-31,0 0 0,4 0 16,-4 2-16,-1 1 0,-3 3 16,-3 3-16,-4 7 0,0 3 0,-5 8 15,0 6-15,-13 5 0,-2 3 16,-2 4-16</inkml:trace>
  <inkml:trace contextRef="#ctx0" brushRef="#br0" timeOffset="85047.4034">2006 16812 0,'0'0'16,"-4"0"-16,2 0 0,-14 2 0,1-2 15,-3 0-15,-4 0 0,5 0 16,-5-2-16,0 0 0,-1 0 16,1-1-16,3 1 0,1-2 0,0 2 15,3 2-15,-1-5 0,3 5 16,2-2-16,2 2 0,3 0 15,-3 0-15,7 0 0,2 0 16,-5 0-16,5 2 0,5-2 16,-3 2-16,7 1 0,-3-3 15,5 2-15,-6 0 0,-1 0 16,31 0-16,7-2 0,9-2 16,4-2-16,11-3 0,71-6 15,0-2-15,35-3 0,59 0 16,-134 12-16,-2 1 0,-2 5 15,-1 5-15,-1 1 0,1 3 16,7 2-16,5-2 0,9 4 16,8 0-16,-2 5 0,7-3 15,-5 5-15</inkml:trace>
  <inkml:trace contextRef="#ctx0" brushRef="#br0" timeOffset="127899.424">19118 5305 0,'0'0'0,"0"0"15,0 0-15,0 0 0,3 0 16,-3 0-16,0 0 0,0-2 16,0 2-16,0-3 0,0 1 15,0 0-15,-3-2 0,-1-5 16,0 0-16,-1 0 0,-1 0 16,-1 1-16,-2-3 0,-2 2 15,0-2-15,-4 0 0,-3 2 0,-4 0 16,0 0-16,-7 3 0,1-1 15,-3 0-15,-2 3 0,-5-3 16,-2 3-16,1 0 0,-30-1 16,8 3-16,-1 2 0,0 2 15,-11 0-15,5 3 0,4-1 16,0 5-16,0 2 0,0 0 16,-2 0-16,0 2 0,2 5 15,0 2-15,5 0 0,6-3 16,2 1-16,5-3 0,6 5 15,2 0-15,1 0 0,4 2 16,4 0-16,3 0 0,-1-2 16,3 4-16,2 3 0,0-1 15,4 3-15,5-1 0,2 1 0,0 0 16,4 2-16,1-5 16,4 5-16,4-2 0,2-1 0,7-1 15,3-1-15,3-2 0,3-2 31,6-2-31,5-2 0,5-3 16,3-1-16,5-6 0,5-1 16,10-7-16,3 0 0,-2-2 15,4-3-15,0-1 0,4-3 0,-2-4 16,0-1-16,3-1 0,1-3 16,-2-4-16,3-6 0,0 3 15,-5 1-15,2 0 0,-6-5 16,2 3-16,-7 2 0,-4-1 15,-2 3-15,-5-4 0,-6-1 16,-5 1-16,-6-1 0,-7 3 16,-5-2-16,-1 1 0,-3 1 15,-4 0-15,-5 0 0,1-1 16,-10 1-16,-6 2 0,-6-4 16,-10-1-16,-6 5 0,-11 0 0,-9 2 15,-22 5-15,-4 4 16,2 4-16,4 3 0,9 6 0,9 2 15,6 3-15,7 2 0,7 11 16,2 11-16,2 8 0,2 5 16</inkml:trace>
  <inkml:trace contextRef="#ctx0" brushRef="#br0" timeOffset="132834.6874">27281 5514 0,'0'0'0,"2"-2"16,2-4-16,1-1 0,4 0 15,-1 1-15,1-1 0,2 5 0,0-3 16,5 5-16,-3-2 0,2 2 15,3-2-15,0 2 0,1-2 16,1 0-16,2 2 0,0-3 16,0 1-16,3 2 0,-1-4 15,2 4-15,1-2 0,-1-1 16,3 1-16,2 0 0,-2 0 16,1 2-16,15-2 0,-4 2 15,-1-3-15,-2 6 0,-1-3 16,1 0-16,-1 2 0,1-2 15,-1 0-15,0 0 0,1 2 16,2 0-16,-1 3 0,-1-5 16,4 2-16,2 0 0,0 2 15,-2-1-15,-3 3 0,3-1 0,0-3 16,0 0-16,2 0 16,5 0-16,-3 3 0,0-1 0,1-1 15,3 1-15,-1-2 0,4-2 16,-2 0-16,1 2 0,1 1 15,-2-3-15,2 2 0,2-2 16,-2 0-16,0 2 0,-2 2 16,2-4-16,2 3 0,-2-6 15,2 3-15,-2 3 0,2-1 16,-2 2-16,2-2 0,2-2 16,0 0-16,-1 0 0,-1 5 15,2-3-15,0-2 0,1 0 16,-1-2-16,-2 4 0,2 0 15,1 0-15,-1-2 0,3 0 16,-3 3-16,0-3 0,1 4 0,-1-4 16,2 0-16,-1 0 0,-1 0 15,-4 2-15,2-2 0,0 2 16,0-2-16,1 0 0,-4 3 16,4 1-16,-4 0 0,6-1 15,-5-1-15,2 0 0,-2 2 16,2 1-16,-2-1 0,2-1 15,0 1-15,0 0 0,-2 1 16,0-1-16,0 1 0,2-1 16,-2-2-16,0 3 0,0-3 15,-5 2-15,3-2 0,0 1 16,-1-1-16,-1 0 0,-1 2 16,-1-1-16,-1-1 0,0-2 15,1 0-15,-1 0 0,2 0 16,-6 0-16,2 0 0,-2-2 15,-2 2-15,0 0 0,2 0 0,0 0 16,-5 0-16,0 0 0,-6 2 16,0 0-16,2 0 0,-4-2 15,-3 2-15,-1-2 0,-1 3 16,7-1-16,11 0 0,15 2 16,0 1-16,-26-1 0,-7-2 15,-4 1-15,-2-3 0,0 0 16,1 2-16,3 2 0,-22-1 15,0-1-15,0-2 0,0 0 16,0-2-16,0-1 0,0 3 16,0-2-16,0 0 0,0 2 15,0 0-15,0-2 0,0 2 16,0 0-16,0 0 0,0 0 16,0 0-16,0 0 0,0-3 0,0 3 15,0-2-15,0 0 0,0 2 16,0-2-16,0 2 0,0-2 15,0-1-15,0 1 0,0-2 16,0 2-16,0-1 0,0-3 16,0 1-16,-11 1 0,-8 0 15,-1-1-15,-7 3 0,-4-5 16,-6 5-16,-7-4 0,2 1 16,2 1-16,-2-3 0,0 3 15,-2-1-15,-31-1 0,5 3 16,-1 1-16,-15-2 0,7 2 15,2 2-15,4 0 0,-2 2 16,-2 0-16,-5-2 0,5 0 16,0 2-16,-2-2 0,-1 0 15,1 2-15,-5-2 0,2 0 16,1 0-16,-1-2 0,1 0 16,-1 0-1,1 0-15,-1-1 0,0 1 0,1-2 0,1-1 0,-1 1 16,1-3-16,1 1 0,0 1 15,-1-1-15,3-1 0,-2 1 16,2-1-16,2 0 0,-2 1 16,2-1-16,0-2 0,2 3 0,-2-3 15,0 2-15,-2-2 0,4 1 16,0-1-16,0 0 0,1 2 16,1 1-16,-2-1 0,5 0 15,-3 1-15,1-1 0,-1 3 16,3-3-16,-3 1 0,-1 3 15,-1 1-15,2 2 0,-6-2 16,0 2-16,0 0 0,0 2 16,0-2-16,-1 5 0,3 1 15,3 3-15,3-2 0,-1 1 16,4 4-16,4-1 0,9 0 16,7-5-16,2-1 0</inkml:trace>
  <inkml:trace contextRef="#ctx0" brushRef="#br0" timeOffset="138375.34">28004 4912 0,'0'0'16,"0"0"-16,0 0 0,0 0 16,0 3-16,0-3 0,0 0 15,0 0-15,0 2 0,0-2 16,0 2-16,0-2 0,2 0 16,-2 0-16,0 2 0,0-2 15,0 2-15,0-2 0,0 5 0,2-5 16,-2 4-16,0-2 0,3 3 15,-1 4-15,-2 0 0,2-1 16,-2 1-16,0 0 0,0 0 16,0 2-16,0-2 0,0-1 15,0 1-15,0 2 0,0 0 16,0 0-16,0 3 0,0-1 16,-2 0-16,2 0 0,0 3 15,0-1-15,-2-2 0,-1 3 16,3-1-16,0 1 0,-2-1 15,2 1-15,0-1 0,-2 3 16,-2-3-16,1 0 0,1 3 0,-2-2 16,-1 1-16,1 1 0,2-1 15,-3 3-15,3 0 0,-2 0 16,1 2-16,1-2 0,0 0 16,-2 0-16,4-1 0,0 3 15,0-2-15,0 0 0,0 0 16,0 0-16,0 0 0,0 0 15,-3-1-15,3 3 0,0 5 16,0-1-16,0 1 0,0-3 16,0-2-16,0 0 0,3 0 15,-3-2-15,2 2 0,-4 0 16,2-2-16,-3 2 0,3 0 16,-2 2-16,2 1 0,0 1 15,0 3-15,2-3 0,1-2 0,-1 1 16,2-1-16,1-2 0,-1 2 15,0 0-15,-1-1 0,-3 1 16,2-2-16,0 7 0,0-3 16,1 5-16,-1-3 0,0-1 15,0 2-15,0-5 0,1 2 16,1 1-16,-2-3 0,-2 0 0,2 3 16,-2 1-16,3 3 0,-1 0 15,-2 0-15,2 0 0,-2 0 16,2-3-16,0 1 0,1 0 0,-1-1 15,-2 3-15,2 2 0,0-2 16,-2 7-16,0-3 0,0 0 16,0-2-16,0 0 0,0 3 15,-2-3-15,0 4 0,0 1 16,-3 4-16,1-3 0,4-1 16,-2-1-16,2-1 0,-3-1 15,3-2-15,0 7 0,0-3 16,0 5-16,0-2 0,3-5 15,-1 0-15,2 0 0,-2 1 16,-2 1-16,0 3 0,0 2 16,0 0-16,3-3 0,-1-1 15,0-1-15,0 1 0,-2-1 16,2 5-16,-2 5 0,0-3 0,3 0 16,-3-2-16,2-3 0,0 3 15,-2 2-15,-2 3 0,0 1 16,2-2-16,-3 1 0,3-5 15,0 2-15,0 0 0,-2 4 16,2 3-16,0 0 0,0-5 16,2 0-16,-2 1 0,3 1 15,-3 3-15,0 4 0,0-4 16,2 2-16,0-7 0,-2 7 16,0-2-16,0 4 0,0 0 15,2-5-15,-2 1 0,0 2 16,0-2-16,0 4 0,0 0 15,0-4-15,0-1 0,0-1 16,0 2-16,0 2 0,0 0 16,0-1-16,0-3 0,0-3 15,0 5-15,0 0 0,0-1 0,-2 6 16,2-6-16,-2 1 0,0 0 16,2-1-16,-3 5 0,3 1 15,0-3-15,3-7 0,-3 2 16,2 3-16,0 2 0,-2 0 15,2 0-15,0-5 0,1 1 16,-1-1-16,0 3 0,-2 2 16,2-2-16,0-3 0,1 1 15,-3-3-15,2 2 0,-2 3 16,0 0-16,2 0 0,0-3 16,-2-2-16,2 1 0,-2 3 0,0 1 15,0 0-15,0 0 16,3-5-16,-3 2 0,2-1 0,-2-1 15,2 5-15,-2-1 0,2-3 16,-2-1-16,2-4 0,-2 2 16,3 0-16,-3 5 0,0-5 15,0 2-15,0-4 0,2-2 16,-2-1-16,0 3 0,0 4 16,0-1-16,0-1 0,0-5 15,0 1-15,2-2 0,-2-1 16,2 3-16,1 2 0,-3-1 15,0 1-15,2-2 0,-2-5 16,2 1-16,-2 1 0,2-2 16,0 5-16,-2 0 0,0 2 15,0-5-15,3-2 0,-3 1 16,2-1-16,-2-2 0,2 2 16,0 3-16,-2-1 0,0 3 0,0-5 31,0 3-31,0-5 0,0 0 0,0-2 15,0 0-15,0-1 16,0 4-16,0-1 0,0 0 0,-2-5 16,0 3-16,2 0 0,0-4 15,0 1-15,0-4 0,0 5 16,0-2-16,0-1 0,0 3 16,2-1-16,-2 1 0,2-3 15,-2 1-15,0-1 0,2 1 16,1-3-16,-1 0 0,0-2 15,0 0-15,0 3 0,1-3 16,-1 2-16,0-4 0,-2 2 16,2-2-16,0-5 0,-2 1 15,3-3-15,-3 0 0,2 0 0,-2-2 16,0-2-16,2 0 0,-2-5 16,2 1-16,-2-1 0,0-2 15,0-19-15,0 6 0,0 6 16,0 3-16,0-2 0,0 8 15,0 1-15,0-3 0,0-2 16,0 2-16,2-4 0,-2 0 16,0 2-16,0-5 0,3 3 15,-3-2-15,0 1 0,0-3 16,0 3-16,0-3 0,0-1 16,0 3-16,0-3 0,0 1 15,0-1-15,0 7 0,0 0 16,0-2-16,0 0 0,0-1 15,-3 1-15,3 0 0,0 2 16,0-7-16,0 5 0,0-2 0,0-1 16,0-1-16,0 1 0,0 1 15,0-3-15,0 1 0,3 1 16,-3 1-16,0-3 0,0 3 16,0-3-16,2-6 0,-2 0 15,0 2-15,0 0 0,-2 2 16,2 0-16,-3 2 0,3 1 15,-2-1-15,-2 3 0,2-3 16,-5 3-16,3-1 0,-5 1 16,0-3-16,-2 3 0,2 0 15,-2 1-15,0-1 0,-2 2 16,0 2-16,-1 0 0,1 0 16,-2 2-16,-1 2 0,1-1 15,-1 3-15,1 1 0,0-1 16,-1 3-16,1 4 0,-1-2 15,1 3-15,-1 3 0,-1 1 0,1 4 16,-4 2-16,3 3 0,-3 1 16,-2 5-16,-11 25 0,0 1 15,4-4-15,3 3 0,-3 8 16,3-7-16,1-6 0,5-2 16,1-2-16,3-1 0,3-2 15,4 1-15,-2-3 0,7-2 16,-3-3-16,5-1 0,2 2 15,4-3-15,3-2 0,2 1 16,2-6-16,0 1 0,4 0 16,-2-4-16,5-1 0,2-2 15,0 1-15,2-3 0,2-2 16,2 2-16,3-5 0,2-1 16,2-3-16,0-2 0,2-2 15,1-5-15,-1-2 0,0-4 16,-2 0-16,3-7 0,1 0 15,1-4-15,1-2 0,3-12 0,4 1 16,-1-3-16,3-2 0,1 0 16,1-2-16,-1 2 0,-3-4 15,-6 0-15,-3-3 0,-4 1 16,-4-1-16,-5 1 0,-4 2 16,-2-3-16,-5 3 0,-2 0 15,-7-1-15,-1-1 0,-6 2 16,-3-5-16,-3 0 0,0 3 15,-4-3-15,2 0 0,0 1 16,0-1-16,0-2 0,0 0 0,0-2 16,0 4-16,2 3 0,-2-1 15,0 3-15,0 0 0,-2-3 16,-1 3-16,1 2 0,-2 2 16,2 0-16,-1 3 0,-1 3 15,-1 1-15,-3 4 0,-6 3 16,-3 6-16,-3 8 0,-9 10 15,3 6-15,-7 0 0</inkml:trace>
  <inkml:trace contextRef="#ctx0" brushRef="#br0" timeOffset="161940.9653">13985 1138 0,'-2'0'15,"4"0"-15,-2 0 0,0 2 16,0 0-16,-2 3 0,2-1 16,-2-4-16,0 11 0,-3 7 0,1-3 15,2 3-15,-3 4 0,3 4 16,-2 3-16,2 0 0,2 8 15,0 0-15,0 8 0,2 32 16,2-7-16,1 3 0,-1 0 16,3 17-16,-5-6 0,4-7 15,-3-2-15,-1-2 0,-2 2 16,0 9-16,0-12 0,0 6 16,0-3-16,0 2 0,0 0 0,0-4 15,-2 2-15,-1-3 0,1-5 16,0-4-16,2-5 0,0-5 15,-2-9-15,2-5 0,2-8 16,2-4-16,-1-10 0,-1-3 16,2-8-16,1-4 0,-3 3 15,0-1-15,0-4 0,5-2 16,0-2-16,1-7 0,1-3 16,2-1-16</inkml:trace>
  <inkml:trace contextRef="#ctx0" brushRef="#br0" timeOffset="164135.8832">14080 999 0,'0'0'0,"0"0"16,0 0-16,0 0 0,-2 0 16,2 0-16,0 0 0,0 0 15,0 0-15,0 0 0,0 0 16,2 0-16,3-5 0,6 5 15,6-2-15,1 2 0,6 0 16,5 0-16,0-4 0,8 4 16,1-5-16,1 5 0,7-2 15,36-2-15,-3-3 0,-1 3 16,19-3-16,-14 3 0,-3-1 0,-5 3 16,2-9-16,-2 7 0,0-3 15,6 3-15,-3-1 0,1 3 16,0-2-16,3 4 0,0 0 15,-1 0-15,5 4 0,0-4 16,2 7-16,0-7 0,5 4 16,-5-2-16,3 3 0,1-5 15,1 4-15,-1-4 0,-3 0 16,1 7-16,-2-7 0,-4 4 16,-2 3-16,-3-3 0,0 3 15,-4-3-15,-2-2 0,-2 3 16,-7-1-16,2 3 0,-7-3 15,-1 3-15,-8-3 0,-1 3 16,-7 4-16,-3-5 0,-1 3 16,-7-2-16,-5 4 0,1-7 15,-5 7-15,-5-8 0,-6 5 0,0-1 32,-4-3-32,2 1 0,-3 1 15,1 1-15,-5-3 0,0 1 16,1 1-16,-6-3 0,3 1 15,-2 1-15,2 1 0,0 3 16,0-2-16,-2 4 0,2 0 16,0 4-16,0 3 0,0-1 0,0 10 15,0-1-15,0 3 0,-2 0 16,-5 17-16,1 0 0,1-2 16,-1 0-16,-1 0 0,3 5 15,-1-5-15,1-2 0,-1 9 16,3-12-16,-2 5 0,2 5 15,2-7-15,2 4 0,0-2 16,2-2-16,-1 0 0,1 0 0,0 2 16,3 5-16,0-5 0,-1 6 15,3-1-15,-2-3 0,-3 3 16,3-1-16,-3 3 0,1 2 16,-1-3-16,-2 3 0,0-2 15,-2 0-15,0 2 0,0-5 16,3 3-16,-3-5 0,-3 1 15,3-3-15,0 0 0,0 0 16,3 0-16,-1-2 0,2-2 16,-2-1-16,1-3 0,-1-1 15,0 2-15,2-1 0,-1 1 16,3-4-16,-4 0 0,5 0 16,-5-2-16,5-4 0,-5-3 15,2 0-15,1-4 0,1 2 16,1-4-16,-3-3 0,3 0 0,-2-1 15,1-5-15,-1 4 0,-1-4 16,-2-3-16,0-1 0,-2-19 16,-2 8-16,2 1 0,0 3 0,-2 0 15,2 0-15,-2 0 0,2 2 16,-2-3-16,2 3 0,-3-2 16,3 7-16,0-1 0,0-2 0,0-2 15,-4 2-15,4-2 16,-4 0-16,-1 0 0,-2 0 0,-4 0 31,0 3-31,-4-1 0,0-2 16,-5 0-16,-2 2 0,0 0 15,-5 0-15,1-2 0,-5 3 0,2-1 16,-4-2-16,-2 2 0,0 0 16,-3 0-16,1-2 0,-27 0 15,4 0-15,5 0 0,0-2 16,2 4-16,0-2 0,-4 0 15,-1 3-15,1-3 0,2 2 16,0 0-16,2-2 0,2 0 16,-4 0-16,2 2 0,-2 0 15,2-2-15,2 0 0,-2-2 0,-2 2 16,0 0-16,-2 0 0,-3 2 16,5-2-16,2 3 0,-2-1 15,-2-2-15,0 2 0,1-2 16,-1 0-16,2-2 0,-2 2 15,-3 0-15,1 0 0,1 2 16,1-2-16,2 2 0,-2-2 16,-3 0-16,3 0 0,2 0 15,-1-2-15,1 0 0,-2 2 16,0 0-16,2 2 0,-1-2 16,3 0-16,1 0 0,-4 0 15,4 0-15,-1 0 0,2-2 16,2 2-16,-1-5 0,-1 5 15,0-2-15,3 4 0,4-2 16,2 0-16,0 0 0,4-2 16,1 2-16,-3 0 0,5 0 15,-3 0-15,3-2 0,4 2 0,0 0 16,1-4-16,3 1 0,1 3 16,1-2-16,3-2 0,5 4 15,-3-2-15,4 2 0,3-3 16,2 3-16,2-2 0,-4 2 15,4-2-15,3 2 0,1-2 16,1 2-16,22 0 0,-12 0 16,1 0-16,-14-2 0,5-1 15,0 3-15,2-2 0,-2 2 16,2-2-16,2 2 0,-2-2 16,2 0-16,-2-1 0,2 1 15,3 0-15,-5 0 0,2 0 0,0-3 16,0 1-16,0-1 15,1 1-15,-1-5 0,-2 0 0,4-4 16,-2-2-16,3-3 0,-3-4 16,0 0-16,3-5 0,-3-1 15,0-1-15,2-4 0,-1 0 16,-1-5-16,2 1 0,3-27 16,-3 9-16,3 4 0,-5 7 15,5 0-15,-3 4 0,3 5 16,2 2-16,2 9 0,2 8 15,2 10-15,-2-3 0</inkml:trace>
  <inkml:trace contextRef="#ctx0" brushRef="#br0" timeOffset="169725.8259">13860 1169 0,'0'0'0,"0"0"15,2 0-15,-2 0 0,0 0 16,2 0-16,-2 0 0,0 0 16,2 0-16,-2 0 0,0 0 15,3 0-15,-3 0 0,0 0 16,0 0-16,2 0 0,-2-5 15,2 3-15,2-2 0,1 4 0,-1-7 16,3 7-16,-1-4 16,1-1-16,2 1 0,0 4 0,0-2 15,2 2-15,-3 0 0,3 0 16,3 0-16,-1 0 0,0 0 16,3 0-16,-1 0 0,-2 0 15,5 0-15,2 0 0,-3-5 16,3 3-16,2 2 0,-2-2 15,4-1-15,-2 3 0,3-4 16,-1 4-16,2 0 0,-1 0 16,1 0-16,0 0 0,1 0 15,-1 0-15,1 0 0,10 4 16,1-4-16,-5 3 0,0-3 16,0 2-16,0-2 0,0 0 0,2 0 15,-1 0-15,1-5 16,2 5-16,-1-4 0,1 2 0,-2 2 15,1 0-15,-1 0 0,0 0 16,0 2-16,-1-2 0,-1 0 16,0 4-16,0-4 0,-2 3 15,2-3-15,-2 2 0,2-2 16,2 0-16,0-2 0,0-1 16,1 3-16,1-4 0,1 4 15,-3-2-15,-2 2 0,2 0 16,1 0-16,-3 0 0,0-2 15,2 2-15,-2-3 0,2 3 16,-2 0-16,3 3 0,-1-1 0,-2 0 16,0-2-16,-2 4 0,2-4 15,-2 3-15,2-1 0,0 5 16,0-7-16,2 2 0,-1 2 16,1-4-16,0 5 0,0-5 15,1 0-15,1 0 0,-2-5 16,5 1-16,0 2 0,-3 2 15,3-5-15,-3 1 0,1 1 0,-1 3 16,1 0-16,-3-4 0,3 4 16,-5 4-16,2-4 0,0 0 15,1 0-15,-3 3 0,2-3 16,0 2-16,-2 5 0,0-7 16,3 0-16,-1 0 0,-2 2 15,4-4-15,-4 2 0,3 0 31,-1 0-31,3 0 0,-3 0 0,0 0 16,3 0-16,-3 0 0,-2-5 16,0 3-16,-2 0 0,2 2 15,-2-3-15,0 3 0,0 0 16,-1-4-16,-1 4 0,2-2 16,-2 0-16,1-1 0,-3-3 15,2 4-15,-1-1 0,-3 3 16,-1 0-16,0-8 0,-4 1 15</inkml:trace>
  <inkml:trace contextRef="#ctx0" brushRef="#br0" timeOffset="171009.5343">14429 904 0,'0'2'16,"0"-2"-16,-3 5 0,1-5 15,-2 0-15,2 0 0,-12-7 16,3 7-16,0-4 0,0-1 16,0 3-16,-2-2 0,2-1 15,2 3-15,-4-2 0,4-3 16,0 7-16,-2-4 0,2-3 0,1 2 16,1 1-16,-2 2 0,0-3 15,3 1-15,-3 2 0,2 2 16,-1-5-16,-1 5 0,2 0 15,0 0-15,1 0 0,-1 5 16,3-5-16,-1 0 0,1 0 16,2 6-16,0-6 0,-1 5 15,1 1-15,2-1 0,-2-3 16,2 7-16,0-2 0,0 4 16,-2-5-16,2 3 0,0 4 15,-2 3-15,-1-5 0,1 4 16,0 3-16,0-3 0,0 3 15,2 4-15,-3-4 0,-1 1 16,4-1-16,-2 4 0,0 0 16,-3 0-16,3 5 0,0-5 15,-3 4-15,3-2 0,0 3 16,-3-1-16,5 3 0,-2-3 0,0 3 16,0 0-16,0 13 0,-1-3 15,3 3-15,-4-7 0,2 3 16,2-1-16,-2-3 0,2-1 15,0 0-15,0-5 0,0 3 16,0 2-16,2-4 0,0 4 16,-2 4-16,2-3 0,0 1 15,-2 0-15,3-2 0,-6 2 16,1 3-16,0-5 0,0 4 0,0 3 16,2-2-16,0-1 15,0-2-15,0 3 0,0-3 0,-5 0 16,5 5-16,-4 2 0,2 0 15,-1 0-15,1-2 0,2-1 16,-4 1-16,4 0 0,-2-5 16,2 7-16,0-5 0,0 3 15,0-5-15,2 3 0,-2-1 16,0 3-16,-2 2 0,-1-3 16,3 3-16,-2 2 0,2-4 15,0-2-15,2-1 0,-2-2 16,0-2-16,3 5 0,-3-5 15,2-2-15,2 4 0,1-2 16,-1-2-16,-2 2 0,3 0 16,-3-2-16,0 2 0,0-2 15,0 2-15,1 0 0,-1-2 16,0 0-16,2-5 0,1 1 16,-1-5-16,1 2 0,-3-6 0,0 2 15,3-3-15,-3-1 0,0 1 16,-2-3-16,4 1 0,-4-4 15,0 0-15,3 0 0,-3-7 16,0 1-16,-3-5 0,-1 0 16</inkml:trace>
  <inkml:trace contextRef="#ctx0" brushRef="#br0" timeOffset="171994.1349">14501 756 0,'0'0'16,"0"0"-16,0-4 0,0 4 15,0 0-15,0-5 0,0 5 16,0 0-16,0-2 0,-2 2 16,2 0-16,0 0 0,0 0 15,0 2-15,0 3 0,0-5 16,-2 4-16,0 9 0,0 7 15,-1-2-15,-1 4 0,2 4 16,-5 1-16,3 6 0,-1 0 0,-1 2 16,-3 3-16,2 2 15,-4 1-15,-4 32 0,-1-2 0,3-10 16,-2-1-16,-1 11 0,-1-10 16,-1-1-16,3-5 0,1-2 15,3-2-15,0-3 0,-2 3 16,2-3-16,2-4 0,3 5 15,-1 2-15,0-7 0,5 2 16,-4 0-16,3-2 0,1 3 16,2-1-16,0 5 0,0-7 15,2 2-15,-4 0 0,2-1 16,0-1-16,0 2 0,-2 0 16,2 1-16,-2-1 0,0-2 15,-3 0-15,1 2 0,-1 3 16,3-3-16,0 0 0,-3-1 0,3-1 15,-2 0-15,2 0 16,-1-4-16,3 1 0,0 4 0,0-4 16,0-1-16,3-2 0,-3-3 15,0-2-15,2-2 0,2 0 16,-2-3-16,5 1 0,0-5 16,-3 1-16,3-6 0,-3 3 15,1-2-15,-1 2 0,0-2 16,-1 0-16,-1 0 0,0-5 15,-2 1-15,2-7 0,-2 2 16</inkml:trace>
  <inkml:trace contextRef="#ctx0" brushRef="#br0" timeOffset="173315.7496">13794 1367 0,'0'0'0,"-3"0"16,3 0-16,-2-2 0,2 2 15,-2 0-15,2-2 0,-2 2 16,2-3-16,-2 3 0,-1 0 15,3 0-15,0-4 0,0 4 16,0-4-16,3 1 0,3-1 16,3-3-16,4-1 0,3 5 15,-1-5-15,3 1 0,2 2 16,4 3-16,0-2 0,3-3 16,-1 7-16,3-4 0,-1-1 15,1 3-15,2 2 0,0 0 16,2 0-16,2 0 0,-2 0 15,22 0-15,-6 0 0,-3 0 16,0-4-16,-1 4 0,1-7 16,-2 7-16,0-4 0,5-3 0,-3 3 15,-2 4-15,2-5 0,-4 5 16,2-2-16,-2 2 0,-2 0 16,-1 0-16,1 2 0,0 3 15,2-1-15,-3-4 0,1 7 16,-2-7-16,-1 4 0,1 3 15,-1-7-15,1 4 0,1 3 16,-1-3-16,-1 3 0,1-1 16,-3-1-16,0 2 0,0 1 15,1-1-15,-1-3 0,0 3 16,3 4-16,-3-2 0,0 0 16,-2-1-16,5-3 0,-3 1 15,0 1-15,3-3 0,-3 1 16,5 2-16,-3-1 0,3 1 0,0 2 15,-3-5-15,3-2 0,0 3 16,2-3-16,-3 0 0,3 0 16,-2 3-16,2-5 0,-3 0 15,3 0-15,0 0 0,0 0 16,0-5-16,0 5 0,2 0 16,-2-2-16,-2 2 0,1 0 15,-1-2-15,2 2 0,-2 0 16,-1 2-16,1 5 0,0-7 0,-3 2 15,3 0-15,-3 0 16,1 3-16,-1-5 0,1 0 0,2 0 16,-3 2-16,0-2 0,1 0 15,-1-2-15,1 2 0,-1-5 16,-1 1-16,-1 2 0,2-5 16,-1 5-16,-1-5 0,0 3 15,1-3-15,-3 3 0,0 2 16,-5-3-16,1 3 0,-2 0 15,-1 2-15,-2-2 0,-2 4 16,0-4-16,-2 4 0,0-2 16,-2 2-16,1-2 0,-1 2 15,0 3-15,-1-5 0,-1 2 16,1 2-16,1 1 0</inkml:trace>
  <inkml:trace contextRef="#ctx0" brushRef="#br0" timeOffset="175443.8844">21281 1607 0,'0'0'0,"0"0"0,0 0 16,0 3-16,0 1 0,0-4 15,3 4-15,-3-4 0,0 0 16,2 3-16,-2 1 0,0-4 15,0 4-15,0-4 0,0 3 16,0-1-16,0 9 0,-2 0 16,-1 0-16,1 2 0,2 3 15,-2-1-15,-3 5 0,3 0 16,0 2-16,2 2 0,-2 2 16,0 1-16,2 6 0,0-7 15,0 7-15,2 1 0,-2-1 0,2 0 16,-2 0-16,2 22 0,-2-7 15,0-4-15,-2 1 0,-2-10 16,1 0-16,1-2 0,-2-4 16,-1-3-16,1-1 0,0-6 15,-1-1-15,3-7 0,-2 0 16,1 0-16,1-2 0,0 0 16,0-5-16,4-17 0,0 9 15,-2-3-15,0 5 0,0 0 16,0 2-16,2 0 0,-2-5 15,-2 3-15,2 2 0,0 0 0,0 0 16,0-2-16,0 2 0,0 0 16,0-2-16,-2 2 0,2 0 15,0 0-15,0 0 0,0 0 16,2 0-16,-2 0 0,0 2 0,0 0 16,-2 5-16,2-7 0,2 0 15,-2 0-15,0 0 0,0 0 16,0 0-16,0 0 0,0 0 15,0 0-15,0 0 0,0 0 16,0 0-16,-2 0 0,2 0 16,0 2-16,0-2 0,-2 0 15,2 0-15,0 4 0,0 1 16,0-5-16,-2 6 0,2 1 16,0 2-16,-3-3 0,1 5 15,2 5-15,-2-5 0,0 4 16,2 3-16,-2-1 0,-1 3 15,1 0-15,0 4 0,0 1 16,0 3-16,-3 1 0,1 4 16,-1 0-16,-1 24 0,-1-1 15,0-6-15,3-1 0,0 1 16,-1-1-16,3-1 0,2 5 0,2-6 16,0-5-16,-2-5 0,3 1 15,-1-3-15,0-2 0,-2 0 16,2-2-16,-2 2 0,0-2 0,0-5 15,0 1-15,-2-3 0,0-2 16,0-2-16,-3 0 0,1-3 16,-1-3-16,3 1 0,-2-8 31,2 1-31,-1-1 0,3-5 16,-2-4-16,2-2 0</inkml:trace>
  <inkml:trace contextRef="#ctx0" brushRef="#br0" timeOffset="176212.4643">21317 1618 0,'0'0'0,"2"0"0,-2 0 16,2 0-16,-2 0 0,0 0 16,2 0-16,0 0 0,-2-4 0,0 4 15,0-4-15,0 1 0,0-1 16,-4-7-16,2-5 0,0 3 15,-1-2-15,1-3 0,0-2 16,2-2-16,-2 0 0,2-4 16,0-3-16,0 0 0,0-4 15,2 0-15,0-4 0,-2-3 16,7-24-16,-5 7 0,5 0 16,-5 6-16,4 0 0,-3 3 15,1 4-15,0-7 0,-1 9 16,-1 4-16,-2 5 0,0 0 15,-2 5-15,-1-1 0,1 7 16,0-5-16,0 10 0,0-3 16,-1 7-16,3-3 0,-2 7 15,2-2-15,-2 5 0,0-1 0,2 3 16,0-1-16,0 5 0,-2 0 16,2 5-16,0-1 0,-3 3 15,3-3-15</inkml:trace>
  <inkml:trace contextRef="#ctx0" brushRef="#br0" timeOffset="177062.8315">20904 1508 0,'0'0'0,"-2"0"16,-11 2-16,-5-2 0,-6 0 16,0 5-16,-5-5 0,-4 0 15,0 4-15,-2-4 0,-1 0 16,-1 2-16,-1 3 0,1-5 0,-25 4 15,7-2-15,7-2 0,1 5 16,5-5-16,5-5 0,4 5 16,2-2-16,4 2 0,-1 0 15,1 2-15,1 3 0,-1-1 16,3 3-16,2-3 0,2 3 16,5-1-16,2-1 0,2-1 0,2 3 15,2-7-15,1 4 0,3-4 16,3 3-16,3 1 0,1-4 15,3 4-15,1-4 0,6 3 16,1 1-16,5-4 0,2 0 16,7-4-16,1 1 0,6 3 15,3-4-15,6-3 0,1 3 16,7-1-16,2-1 0,9-1 0,50-4 16,-3 0-16,28-4 0,-18 8 15,27-2-15,-62 9 0,2 0 16,0-2-16,2 2 0,-4 0 15,5 2-15,-1 3 0,3-1 16,-1 3-16,5-3 0,0 3 16,0-3-16,0 3 0,3-3 15,-1 3-15,0-3 0,0-2 16,5 3-16,-3-5 0,3 0 16,2 0-16,-5 0 0,3 0 15,0-7-15,-5 3 0,-4 4 16,-1-7-16,-5 3 0,-6-1 15,-1 3-15,-7-2 0,-2-3 16,-5 7-16,-2-4 0,-6 4 16,-7 4-16,-7-2 0,-6 3 0,-5-1 15,-4 3-15,-3-1 0,-8 5 16,-2 5-16,-3-1 0</inkml:trace>
  <inkml:trace contextRef="#ctx0" brushRef="#br0" timeOffset="177755.6653">20049 2774 0,'0'0'0,"-2"-2"0,2 2 16,0-3-16,-3 3 0,1-2 16,2 0-16,0 2 0,0-2 0,2 2 15,7-5-15,7 1 0,3-1 16,8 3-16,2 0 0,8 0 15,5 0-15,2 2 0,9 0 16,44 2-16,0 0 0,29 0 16,-16 3-16,-6-5 0,15 2 15,-29 0-15,3-2 0,1-2 16,6 0-16,-1-5 0,2 3 16,5-1-16,4 1 0,1-3 0,1-4 15,3 2-15,-1 1 0,1-3 16,0-1-16,-1-1 0,3 0 15,0 0-15,-4 2 0,-1-7 16,-2 5-16,-6 2 0,2-2 16,-9 2-16,0 0 0,-5 4 15,-6-2-15,-4 3 0,-5 1 16,-6 3-16,-10 0 0,-1 2 16,-9 0-16,-10-2 0,-10 4 15,-4-2-15,-5 0 0,-5 0 16,-3 0-16,-3 0 0,-2-2 0,-1 2 15,3-7-15,0 3 0,0-1 16</inkml:trace>
  <inkml:trace contextRef="#ctx0" brushRef="#br0" timeOffset="178572.8672">23036 778 0,'0'0'0,"0"0"15,-2 0-15,2-4 0,-2 4 16,-2-5-16,-1 3 0,1-2 31,2 4-31,-1 0 0,1 0 0,-2 0 16,2 4-16,-7 3 0,0 4 16,2 4-16,-2 1 0,3 6 15,-3 0-15,5 2 0,-1 7 16,1 2-16,-1 2 0,3 3 15,2 6-15,-4 4 0,4 34 16,-2-5-16,-1-4 0,1 15 0,-2-6 16,-3-9-16,1-3 0,-3 1 15,0-5-15,0 0 0,0 4 16,0-1-16,-2-3 0,3 0 16,-1 2-16,2 1 0,1-5 15,3 2-15,1-9 0,0 7 16,0-2-16,2 2 0,0-9 15,0-2-15,-3 0 0,-1 4 16,2-2-16,-3-2 0,3-4 16,0-1-16,-2-4 0,-3 5 15,0-3-15,1 0 0,-1-4 16,1-4-16,1-5 0,-1 0 16,1-4-16,1 1 0,-1-3 15,3-1-15,2-1 0,0-3 0,0-5 16,2-6-16,1-2 15,-3 4-15,2-4 0,-2-2 0,4-23 16,-4 8-16,0 1 0,2 3 16,1 1-16,-3 1 0,0 7 15,0-1-15,0-2 0,0-2 16,0 0-16,0 0 0,2 0 16,0-2-16,2 0 0,-1-3 15</inkml:trace>
  <inkml:trace contextRef="#ctx0" brushRef="#br0" timeOffset="200849.9379">20574 730 0,'0'0'0,"0"0"0,2-5 15,-2 5-15,0 0 0,2-2 16,-2 2-16,0-4 0,0 4 15,0-5-15,0 3 0,0 2 0,0 0 16,0-4-16,0 4 0,0-5 16,-2 3-16,-3-2 0,-1 4 15,-1-5-15,5 5 0,-11 5 16,-1-1-16,-1-2 0,-3 7 16,-1 2-16,-1 0 0,-2 0 15,2 2-15,-2 3 0,2-1 16,2-4-16,1 5 0,1 1 0,3-1 15,4 2-15,0-3 0,3 3 16,4-3-16,2 3 0,2-1 16,2-1-16,5-1 0,2-2 0,4 3 15,3-5-15,2-5 16,2 3-16,2-9 0,5 2 0,-3-4 16,3-2-16,2-3 0,0-4 15,-3-4 1,3-3-16,-6 3 0,-1-3 15,-4-4-15,-3 2 0,-4 3 16,-2-5-16,-4-1 0,-5 1 16,-2 0-16,-4 3 0,-3 1 15,-6 0-15,2-2 0,-4 7 16,-3-2-16,-2 4 0,0 4 16,-2-2-16,0 7 0,0 2 15,-2 2-15,4 7 0,-2-2 16,2-1-16</inkml:trace>
  <inkml:trace contextRef="#ctx0" brushRef="#br0" timeOffset="201397.8871">20649 2000 0,'0'0'0,"0"2"16,0-2-16,-3 2 0,1-2 16,0 0-16,-2 5 0,-1-5 15,-6 0-15,-2 2 0,2 0 16,0 5-16,-2-5 0,-3 7 0,3-3 16,-3 3-16,1 4 0,2 3 15,0-3-15,-1 7 0,6-3 16,-1 6-16,0-1 0,4 2 15,3 0-15,2-2 0,2 0 16,3-2-16,1-2 0,3-7 16,0-5-16,2-1 0,2-5 15,1-5-15,-1-1 0,2-5 16,-1-9-16,-1 0 0,0-2 16,-2-5-16,0-1 0,-2 1 15,-5 1-15,-2 4 0,-2-5 16,-2 10-16,-4-3 0,-3 7 15,-7 4-15,-1 2 0,-5 12 16,-3 1-16,-3 10 0,1-5 16,-4 2-16</inkml:trace>
  <inkml:trace contextRef="#ctx0" brushRef="#br0" timeOffset="201885.683">20611 3272 0,'0'0'0,"-2"2"15,0-2-15,-1 2 0,-1-2 16,-5 0-16,-2 0 0,-2 0 16,2 0-16,-2 3 0,-1 3 15,-1-1-15,2 3 0,-3 3 16,3 3-16,0 3 0,0 3 16,4 4-16,0 5 0,5 2 0,-1 0 15,5 2-15,5 0 0,-1-4 16,5-3-16,2-2 0,2-6 15,5-7-15,-1-4 0,1-5 16,2-9-16,0-4 0,0-9 16,2-2-16,-3-6 0,4-5 15,-6-3-15,1 1 0,-5-2 16,-2 6-16,-4 2 0,-7 3 16,-5 1-16,-4 8 0,-8-1 15,-3 9-15,-4 5 0,-7 4 16,0 6-16,-2 5 0,2 3 15,5-1-15,3-2 0,4-2 16,5-7-16</inkml:trace>
  <inkml:trace contextRef="#ctx0" brushRef="#br0" timeOffset="202385.688">21808 1173 0,'0'0'0,"0"0"0,0 0 0,0 0 16,0 0-16,0 0 0,0 0 15,2 0-15,-2-4 0,7-3 16,2-4-16,2-2 0,4-5 15,3 0-15,4-4 0,2 0 16,1 0-16,1-4 0,0 4 16,1-7-16,2 7 0,-1 0 15,-1 2-15,-1 7 0,-4 2 16,0 0-16,-6 2 0,-1 7 16,-2 2-16,-4 2 0,0 7 15,-2 2-15,-1 2 0,-4 7 16,1 2-16,-1 2 0,-2 3 15,2-1-15,2 7 0,3-4 16,0-3-16</inkml:trace>
  <inkml:trace contextRef="#ctx0" brushRef="#br0" timeOffset="202823.1075">21771 2452 0,'0'0'0,"-2"0"0,-1 2 16,1-4-16,0 2 0,0 0 16,0-2-16,-3 2 0,5 0 0,-2-5 15,2 3-15,2-5 0,11-8 16,5-3-16,2-2 0,2-2 16,2 0-16,5-4 0,0 2 15,-1-7-15,3 7 0,-5-7 16,1 6-16,-3 6 0,-6 1 15,-1 7-15,-1 0 0,-5 6 16,0 10-16,-2-3 0,0 7 16,-5 6-16,0 3 0,1 8 15,-1-4-15,1 7 0,-1-2 16,3 6-16,-1-9 0,1 2 16,2 1-16,0-5 0</inkml:trace>
  <inkml:trace contextRef="#ctx0" brushRef="#br0" timeOffset="203245.2964">21738 3561 0,'0'0'0,"0"2"0,-2 2 16,-3 5-16,1-2 0,1 0 15,3-5-15,0 0 0,0 0 0,0-2 16,5-2-16,13-11 0,6-5 15,7-4-15,0-7 0,4 3 16,2-7-16,1-5 0,1 3 16,21-24-16,-11 14 0,-12 12 15,-8 14-15,-12 7 0,-1 10 16,-3 2-16,-2 9 0,-2 4 16,0 9-16,-3 7 0,1 2 15,-1 6-15,3 3 0,0 22 16,4-14-16,5-8 0,2-14 15,0-6-15</inkml:trace>
  <inkml:trace contextRef="#ctx0" brushRef="#br0" timeOffset="203667.278">23482 3071 0,'0'0'0,"0"3"0,-11 1 0,0 0 15,-5 3-15,1 4 0,-3 4 16,-2 5-16,3 7 0,-1-3 15,3 7-15,1 4 0,6 0 16,1 3-16,3-3 0,6-2 16,4-2-16,5-9 0,3-4 15,3-7-15,5-11 0,3-5 16,1-1-16,1-12 0,1-2 16,-1-4-16,-1-2 0,1-5 0,-3-2 15,4-25-15,-5 10 0,-10 8 16,-4 14-16,-5 8 0,-2 7 15,-2 0-15,-4 2 0,-5 5 16,-4-3-16,-5 7 0,-2 0 16,-4 2-16,0 3 0,2-7 15,-3-3-15,1-4 0</inkml:trace>
  <inkml:trace contextRef="#ctx0" brushRef="#br0" timeOffset="204120.2055">23599 1969 0,'0'0'0,"-3"-2"0,3 0 0,-8-5 15,-1-2-15,-2-2 0,-2 4 16,-3-4-16,-2 3 0,-1 1 16,-3 3-16,0 1 0,-3 6 15,3 5-15,-2-1 0,2 8 16,4 8-16,1-1 0,1 6 15,7 5-15,3 5 0,4-1 16,4 3-16,7-3 0,2-4 16,2 1-16,2-12 0,3-5 15,0-6-15,1-6 0,-1-5 0,0-11 16,-1 0-16,1-11 16,-5-5-16,0-2 0,-2-4 0,-6-4 15,-1-1-15,-4 1 0,-4-3 16,-1 7-16,-6 0 0,-2 9 15,-2 2-15,-1 6 0,1 1 16,2 4-16</inkml:trace>
  <inkml:trace contextRef="#ctx0" brushRef="#br0" timeOffset="204593.4756">23797 884 0,'0'0'0,"0"-2"16,-9-2-16,0-3 0,-4-4 16,-2 0-16,-3 2 0,-2 2 0,-4-4 15,-2 7-15,-3 0 16,-2 4-16,-4 4 0,-3 0 0,-1 12 16,-1-3-16,0 7 0,-17 20 15,11-7-15,13 4 0,10-8 16,10-1-16,11-1 0,2-12 15,4-1-15,7-3 0,7-7 16,2-4-16,6-4 0,3-7 16,2-3-16,2-5 0,0-4 15,0-1-15,-2-2 0,0-3 16,-7 7-16,-4-4 0,-5 4 0,-4 0 16,-8 6-16,-8 9 0,-1-4 15,-5 7-15</inkml:trace>
  <inkml:trace contextRef="#ctx0" brushRef="#br0" timeOffset="209944.0593">21381 1519 0,'0'0'0,"0"0"16,-3 0-16,1 0 0,-2 0 15,2 0-15,-1-4 0,-1 4 16,2 0-16,-3 0 0,3-5 16,0 5-16,-3 0 0,3-2 15,2 2-15,-2 0 0,2 0 0,2 0 16,-2 0-16,2 2 0,3-2 16,10 9-16,1-2 0,1-3 15,3 7-15,2-9 0,0 7 16,3 2-16,-1-4 0,2-3 15,1 3-15,-1-3 0,3 3 16,0-3-16,1-1 0,1 1 0,5-4 16,-1 0-16,24-4 0,-6-3 15,-2 3-15,0 1 0,-3-6 16,1 7-16,-1-2 0,3-1 16,-3 3-16,-1 2 0,-3 0 15,0 2-15,0-4 0,2 2 16,-2-4-16,3 4 0,-10 4 15,-4-4-15,0 2 0,-4-2 16,-5 0-16,-4 0 0,-7 0 16,-2 0-16,-4 0 0,2 0 15,0 0-15,-5 5 0,0-5 16,-21-5-16,8 5 0,5 0 16,1 5-16,1-5 0,0 0 15,9 0-15,-3 0 0,-2 4 0,-2-2 16,2 3-16,-4-1 0,0 7 15,-2 0-15,-1 7 0,-4 0 16,1 6-16,-1 0 0,0 3 16,2-1-16,-4 5 0,7 0 15,-3 2-15,3-4 0,2 4 16,2-3-16,0 4 0,0-6 16,4 3-16,0 0 0,3-5 15,2 16-15,2-6 0,0-3 16,0 0-16,2-2 0,-2-5 0,2 3 15,-2-1-15,0-1 0,-2-1 16,-2 3-16,0-5 0,-3 0 16,-2-2-16,-2 1 0,0-10 15,0 0-15,-2-4 0,2 4 16,-2-4-16,2 0 0,-5-20 16,5 4-16,-4 3 0,4 4 15,-2 0-15,2-5 0,-5 5 16,5-2-16,0 9 0,-2-3 15,2-2-15,-2 3 0,-5-5 16,-2 2-16,-2-2 0,-2 2 16,-7 0-16,1 3 0,-6-5 15,-1 0-15,-3 2 0,-4-2 16,-4 4-16,-5-4 0,0 5 16,-31-5-16,7 0 0,2 4 15,4-2-15,-10 5 0,8 2 0,7-5 16,2 7-16,5-2 0,-1 2 15,1 4-15,-3 1 0,2-3 16,1 3-16,2-3 0,6-2 0,0 0 16,5-2-16,4-5 0,0 0 15,5 1-15,6-3 0,4-2 16,8 0-16,3-2 0,-4 2 16,5-2-16,0 2 0,1-3 15,3-1-15,0 2 0,0 0 16,3-3-16,1-1 0,-2 1 15,0-1-15,1-3 0,-1-4 16,2-3-16,-2-4 0,-2-4 16,3 0-16,-6-9 0,1 2 15,0-4-15,-2-3 0,-1-4 16,1-24-16,-3 0 0,1 2 16,-1 0-16,-2-13 0,2 4 15,3 5-15,-3 6 0,1 7 16,1 2-16,-1 9 0,1 4 15,1 7-15,0 4 0,-1 3 0,-1 0 16,1 8-16,1 0 16,-3 7-16,5 7 0,-3-3 0,3-2 15,0 7-15,0-2 0,0 4 16,2 4-16,-3-4 0,3 2 16,0 3-16,0-1 0,0-4 15,3 2-15,-1 3 0,0-1 16,5-4-16,2 2 0,4 3 15,4-5-15,8 0 0,3 0 16,8-7-16,1 7 0,3-4 16,6-1-16,3 3 0,37-2 15,-7-3-15,-6 3 0,-3-3 16,5 3-16,-13-3 0,-9-2 16,-7 7-16,-4-2 0,-2-3 0,-3 3 15,-1-1-15,1 1 16,0 2-16,3-7 0,4 7 15,0-9-15,5 6 0,-3 3 0,-2 0 16,-4 2-16,-3 0 0,-6 0 16,0 2-16,-9 0 0,-2 3 15,-9-3-15,-4 2 0,2 1 16,-3-5-16,-4 2 0,-2 2 16,0 1-16,-2-3 0,-2 2 15,2 1-15,-5-1 0,5 3 16,-5 4-16,0-5 0,3 10 15,-3-1-15,1 3 0,1-1 16,3 3-16,0 2 0,0 0 16,2 0-16,2 1 0,-2 1 15,2 2-15,3 3 0,-3 2 16,2 2-16,-2 18 0,1-3 16,3 3-16,-1-3 0,1 1 15,3-3-15,0 7 0,2-5 0,0-8 16,-2-2-16,2-5 0,-2-5 31,-1-6-31,1-2 0,-2-2 16,-3-7-16,1-7 0,-1 5 15,-2-2-15,1-1 0,-1-1 16,-2-3-16,2 2 0,-2 1 0,0 1 16,-2 5-16</inkml:trace>
  <inkml:trace contextRef="#ctx0" brushRef="#br0" timeOffset="253171.1734">7172 1541 0,'0'0'0,"-2"0"0,2 2 0,0-2 15,0 5-15,0-1 0,-2 14 16,4 4-16,-2 4 0,0 12 16,5 8-16,-3 9 0,4 60 15,1 2-15,4 46 0,0 62 16,-6-111-16,-3-1 0,-4 4 16,-3-5-16,1-6 0,-3-2 15,-2-14-15,0-11 0,3-8 16,-3-11-16,2-14 0,5-11 15,-2-13-15,2-4 0,-1-5 16,6-4-16,-3 2 0,0-7 16,2-1-16,0-6 0,5-1 0,-1-7 15,3 0-15</inkml:trace>
  <inkml:trace contextRef="#ctx0" brushRef="#br0" timeOffset="253515.2342">6231 1532 0,'0'0'0,"-2"-2"15,2 2-15,0-4 0,0 4 16,11-7-16,2 3 0,13-3 16,14-2-16,13 3 0,15-5 15,82-11-15,69 0 0,96-12 0,-183 23 16,-2-6-16,-6 6 0,-1-5 16,-6 5-16,-2-4 0,-12 4 15,-6 0-15,-11 0 0,-13 6 16,-9 5-16,-13 9 0,-12 4 15,-12 14-15,-7 4 0,-5 8 16</inkml:trace>
  <inkml:trace contextRef="#ctx0" brushRef="#br0" timeOffset="253768.2821">6690 2496 0,'0'0'0,"0"0"0,0 0 0,0 0 15,0 0-15,0 0 0,4 0 16,14 2-16,10-4 0,8 0 16,16-5-16,12 0 0,78-17 15,58-9-15,93-18 0,-169 29 0,-5 5 16,-4 1-16,-10 1 15,-8 2-15,-13 4 0,-7-4 16,-8 6-16</inkml:trace>
  <inkml:trace contextRef="#ctx0" brushRef="#br0" timeOffset="254132.2053">9329 1541 0,'0'0'0,"0"0"15,0 0-15,-2 0 0,2 7 0,0 8 16,0 7-16,0 0 0,2 14 15,-2 6-15,2 2 16,2 6-16,7 54 0,0-7 0,7 35 16,0-10-16,2 21 0,-5-62 15,-4 3-15,2-2 0,-2-1 16,0-6 0,-2-2-16,0-7 0,-5 0 15,3-10-15,0-8 0,-5-8 16,0-5-16,2-4 0,-1-9 15,-3-4-15,-5-14 0,1 0 16,-3 3-16</inkml:trace>
  <inkml:trace contextRef="#ctx0" brushRef="#br0" timeOffset="254451.2139">8475 1334 0,'0'-4'0,"0"1"0,5 3 15,4-15-15,11 4 0,13-11 16,13 4-16,13-4 0,78-15 15,66-7-15,101-9 0,-169 42 16,-10 0-16,-5 0 0,-10 8 16,-9-8-16,-6 7 0,-11 4 15,-9 0-15,-9 7 0,-11 8 16,-13 3-16,-9 12 0,-7-1 16</inkml:trace>
  <inkml:trace contextRef="#ctx0" brushRef="#br0" timeOffset="254639.2742">8561 2214 0,'0'0'0,"0"0"0,0 0 16,0 0-16,3 0 0,-1 2 15,20-4-15,11-1 0,13-3 16,16-3-16,79-13 0,64-11 15,104-22-15,-172 24 0,-5 0 0,-4-2 16,-7 13-16,-4-2 0,-2 9 16</inkml:trace>
  <inkml:trace contextRef="#ctx0" brushRef="#br0" timeOffset="255061.847">11329 1393 0,'0'0'0,"0"0"0,0 0 15,0 5-15,0 1 0,-5 17 16,5 3-16,-2 14 0,0 8 16,2 3-16,0 57 0,-2 9 15,-1 33-15,3-9 0,-4 31 16,2-69-16,0 1 0,-1 0 15,3-5-15,3-9 0,-1-6 16,2-7-16,3-8 0,-3-10 16,3-8-16,-1-16 0,1-6 15,-3-12-15,5-8 0,-4-9 16,1 7-16</inkml:trace>
  <inkml:trace contextRef="#ctx0" brushRef="#br0" timeOffset="255393.0851">10566 1296 0,'0'-2'16,"2"2"-16,-2 0 0,9-11 15,11 2-15,6-4 0,18 2 16,11-4-16,75-18 0,64-7 0,100-13 16,-164 38-16,-7-3 15,-13 7-15,-8 0 0,-7 0 0,-7 4 16,-7 7-16,-1 0 0,-7 7 15,-7 4-15,0 7 0,-9 6 16,-8 9-16,-7 11 0,-7-4 16</inkml:trace>
  <inkml:trace contextRef="#ctx0" brushRef="#br0" timeOffset="256600.8765">12925 1252 0,'-2'-2'0,"-7"-9"0,-4-9 15,-7-4-15,-4-2 0,-7-7 16,-5 2-16,-8-2 0,-42-25 15,-2 5-15,-33-4 0,2 8 0,-36 5 16,56 18-16,-7 8 0,-6-4 31,-5 7-31,-4-7 0,-5 4 16,0-2-16,-6 3 0,-2-1 16,-3 3-16,0-3 0,-2 2 0,-4 10 15,0-10-15,-5 5 0,0 0 16,-2 7-16,0-3 0,-4 3 15,2 4-15,-2 0 0,-3 9 16,5-7-16,-9 2 0,9 3 16,-3 4-16,6 4 0,5 8 15,-6-1-15,3-5 0,-1 5 16,5 5-16,-1 1 0,3 5 16,-2 9-16,-1 2 0,1 7 15,4 2-15,7 4 0,0 7 16,8-2-16,3 9 0,4 6 15,7-4-15,2 13 0,9-5 16,4 3-16,9 4 0,9 5 16,8-1-16,10 1 0,10 2 15,7-3-15,9-1 0,13 1 0,9 3 16,9-4-16,13 3 0,5-1 16,12 0-16,5-5 0,14-7 15,10 1-15,7 2 0,11-1 16,7 1-16,8-4 0,9-3 15,7 0-15,9-4 0,8-3 16,7-8-16,7 2 0,8-9 16,8 0-16,3-6 0,5-7 15,9-3-15,2-6 0,6 0 16,5 1-16,0-6 0,5-4 16,-1-4-16,5-6 0,2-3 15,2-7-15,3-8 0,-3-1 16,5-13-16,-5-4 0,0-6 15,5-10-15,-5-1 0,0-8 16,0-3-16,-6-6 0,-3-7 16,-6-4-16,-9-3 0,-11-3 0,-13 0 15,-9-6-15,-11 2 0,-7-3 16,-11-3-16,-8 1 0,-12-6 16,-4 2-16,-11-5 0,-4 1 15,-5-3-15,-11 1 0,-4-7 16,-7-5-16,-5 0 0,-3-1 15,-10 1-15,-6 0 0,-9 3 16,-4 4-16,-7-2 0,-7 4 16,-4 4-16,-7 8 0,-8-6 15,-5 8-15,-7 4 0,-6 0 16,-9 6-16,-8 5 0,-16 4 16,-16 14-16,-20 3 0,-19 12 15,-18 14-15,-20 19 0,-13 19 16,-6 8-16,-3 6 0</inkml:trace>
  <inkml:trace contextRef="#ctx0" brushRef="#br0" timeOffset="307920.1321">12177 15747 0,'0'0'0,"0"-2"16,0 0-16,-4-14 0,0-4 16,-1-2-16,1-4 0,-3-5 15,3 0-15,-3-2 0,1 0 16,-3-2-16,-2-1 0,-3-1 16,-1 0-16,-14-23 0,-4 7 15,0 2-15,0 7 0,-4 2 16,-10-6-16,-3 6 0,-3 2 0,-2 3 15,-5 4-15,-2 0 0,-2 2 16,-4 2-16,-18 9 0,5 0 16,-8 3-16,1 4 0,0 2 15,-2 2-15,-1 2 0,5 5 16,-2 4-16,2 5 0,0 6 16,4 2-16,1 10 0,4 1 15,4 12-15,7 1 0,2 8 16,6 3-16,12-1 0,0 2 0,8-1 15,5 3-15,5 2 16,8 5-16,7-5 0,8 2 0,3 1 16,6 1-16,5-2 0,9 5 15,6-2-15,7-1 0,6 3 16,5 0-16,20-1 0,-2-3 16,6-3-16,4-2 0,5-5 15,7-4-15,2-2 0,6-9 16,-2-8-16,5-6 0,-3-8 15,5-8-15,2-10 0,-4-11 16,4-6-16,-5-11 0,1-7 16,-3-4-16,-4-7 0,-4-7 15,-5-4-15,-11-13 0,-2 7 16,0-3-16,-15-2 0,-3 4 16,-13-6-16,-9 2 0,-8 5 0,-5 1 15,-11 1-15,-9 4 0,-7 0 16,-10 5-16,-7-1 0,-9 3 15,-9 2-15,-22 6 0,5-2 16,-7 7-16,-9 5 0,-6 1 16,-3 5-16,-6 4 0,-2 7 15,-3 5-15,0 3 0,1 10 16,-1 6-16,1 7 0,-1 9 16,3 8-16,4 12 0,4 6 15,3 6-15,6 14 0,7 5 16,6 10-16,9 5 0,5 4 15,11 7-15,4 0 0,11 6 16,4-4-16,16 2 0,11 3 16,9-5-16,15 2 0,5-6 15,11-5-15,6-2 0,5-9 16,6-2-16,7-11 0,9-7 16,6-6-16,5-9 0,9-9 0,4-7 15,6-12-15,8-8 16,5-10-16,1-12 0,4-6 0,1-9 0,-5-11 15,-3-8-15,-3-1 0,-10-8 16,-4-5-16,-13-7 0,-9-2 31,-9-6-31,-9 4 0,-4 4 16,-15-6-16,-5 9 0,-14-3 0,-10 3 16,-6 2-16,-6 0 0,-8 4 15,-6-4-15,-10 2 0,-10-2 16,-21 0-16,8 2 0,-10 2 15,-10 2-15,-3 3 0,-7 0 16,-3 6-16,-8 2 0,1 8 16,-5 7-16,-2 6 0,0 8 15,-4 9-15,-7 9 0,2 13 16,-2 6-16,-3 12 0,1 4 16,9 11-16,2 14 0,2 1 15,15 16-15,3 2 0,6 5 16,2 4-16,12 2 0,8 11 15,3-4-15,21 11 0,5-9 16,7-2-16,12 4 0,8-9 16,6 1-16,11-3 0,2-18 0,14 3 15,10-7-15,9-4 0,16 2 16,2-15-16,7-10 0,10-6 16,8-13-16,10-7 0,7-8 0,2-12 15,4-10-15,3-8 0,2-8 16,-11-17-16,6 1 0,-4-11 15,0 1-15,0-1 0,-15-19 16,-3 4-16,-15-15 0,-4-5 16,-5 0-16,-17-9 0,-3 3 0,-11 4 15,-11 2-15,-10 3 0,-14 3 16,-9 1-16,-6 2 0,-12 2 16,-6 1-16,-7 1 0,-12 5 15,-10 2-15,-11 7 0,-6 4 16,-9 6-16,-12 5 0,-3 9 15,-10 7-15,-8 8 0,-2 5 16,-5 13-16,-4 9 0,-3 13 16,-4 13-16,-2 18 0,-4 24 15,4 24-15,4 16 0,2 13 16</inkml:trace>
</inkml:ink>
</file>

<file path=ppt/ink/ink102.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43:37.467"/>
    </inkml:context>
    <inkml:brush xml:id="br0">
      <inkml:brushProperty name="width" value="0.05292" units="cm"/>
      <inkml:brushProperty name="height" value="0.05292" units="cm"/>
      <inkml:brushProperty name="color" value="#FF0000"/>
    </inkml:brush>
  </inkml:definitions>
  <inkml:trace contextRef="#ctx0" brushRef="#br0">22199 2141 0,'0'0'0,"0"-4"16,-3 1-16,-3-10 0,-3 0 15,-4-3-15,2-1 0,-5-1 0,1 3 16,-3-7-16,1 2 0,-1-4 16,-2 2-16,0-5 0,-2 1 15,2 1-15,-4-8 0,0 7 16,-18-18-16,2 6 0,-4 5 16,2 4-16,-4 1 0,2 1 15,-11 5-15,4 2 0,-2 9 16,-2 5-16,-2-1 0,-3 7 15,1 0-15,-8 7 0,-5 8 16,-8 7-16,8-4 0,-3 4 16,2 7-16,0 4 0,0 4 0,3 5 15,-3 9-15,2 4 16,5 0-16,0 5 0,4-5 0,1 11 16,1-2-16,3 9 0,2-7 15,8 0-15,8 0 0,-1 5 16,14 1-16,-1-1 0,5-7 15,2 2-15,5 7 0,17-7 16,0-4-16,7-5 0,4 0 16,5 5-16,8-2 0,5-1 15,9-4-15,2-4 0,8 2 16,19-5-16,-3 1 0,9-7 16,4-7-16,3-2 0,4-6 0,2-10 15,5-1-15,1-8 16,3-3-16,3-5 0,3-7 0,1-4 15,-3-9-15,1-2 0,-10-9 16,3 1-16,-4-8 0,3-6 16,-3 0-16,-1-9 0,-4-2 15,-4 0-15,-14-14 0,5 10 16,-9-5-16,-7 0 0,3 4 16,-14-10-16,-4-3 0,-7 3 15,-8-3-15,-10 4 0,-6-3 16,-6 1-16,-5 1 0,-7 1 15,-15-1-15,0-1 0,-11 1 16,-9 1-16,-9 1 0,-4 0 16,-4-3-16,-5 5 0,2 0 15,-2 4-15,-2 2 0,0 5 16,-3 7-16,-1-1 0,-1 10 0,-4 5 16,0 1-16,-4 11 0,-7 0 15,-7 14-15,-8 5 0,-7 14 16,-5 7-16,-10 8 0,-9 21 15,-16 21-15,-13 16 0,-15 24 16,-7 35-16,0 12 0,2 17 16</inkml:trace>
  <inkml:trace contextRef="#ctx0" brushRef="#br0" timeOffset="9601.5012">10678 7285 0,'0'0'0,"-2"0"16,2-2-16,-2 2 0,0 2 16,-3-2-16,3 2 0,0-2 0,-3 2 15,-4 0-15,3 3 0,1-3 16,1 2-16,0-1 0,-1-1 16,5 2-16,-2-4 0,2 3 15,2-3-15,-2 0 0,2 0 16,1 2-16,1-2 0,0 0 15,16-2-15,2-1 0,3 3 16,1-4-16,-2 2 0,5-1 16,0-1-16,-1 2 0,5-3 15,0 1-15,3 0 0,1-1 16,1 1-16,1-1 0,23 1 16,-5 2-16,-4 2 0,-2 0 15,-2 0-15,-1 0 0,3 2 16,8 2-16,1 1 0,-5-1 15,0-2-15,0-4 0,0 2 0,0 0 16,-2 2-16,-2-2 0,0-2 16,0-2-16,4 2 0,-5-1 15,1 1-15,-2 2 0,1-2 0,3 4 16,0-4-16,0 2 0,0 2 16,0 0-16,0-2 0,4-2 15,3 0-15,4 2 0,-3 0 16,3 2-16,-2-4 0,2-2 15,4-1-15,-2 3 0,-4-2 16,0-1-16,2 1 0,0 2 16,4 2-16,-2 2 0,-2-2 15,-2-2-15,0 2 0,2 0 16,-3 0-16,1 0 0,-2 0 16,-1 0-16,3 2 0,-3 2 15,-1 1-15,-5-1 0,2-4 16,0 2-16,-2 0 0,-7-2 15,0 0-15,-1-2 0,-4-2 16,-1-1-16,-5 3 0,-2-2 0,-4 2 16,-2-1-16,-8 3 15,-3-2-15,-7 2 0,-3 0 0,5 0 16,-4 0-16,0 0 0,-3 0 16,-2 0-16,-2 0 0,0 0 15,-2 2-15,0 1 0,2-1 16,0 7-16,-2-1 0,2 6 31</inkml:trace>
  <inkml:trace contextRef="#ctx0" brushRef="#br0" timeOffset="11866.52">32462 8837 0,'0'-2'0,"0"2"15,-6-11-15,-3-5 0,0 1 16,-7-3-16,1 1 0,-5-3 0,-6 0 16,-5 2-16,-7-1 0,-6-1 15,-37-7-15,-3 5 0,-26-2 16,6 11-16,11 4 0,10 2 0,6 5 15,2 2-15,-3 4 0,10 1 16,0-1-16,-1 3 0,-1 4 16,1 4-16,3 1 0,-2 1 15,-7 8-15,2-1 0,0 7 16,9 0-16,3 0 0,3 4 16,3 0-16,7 0 0,6 5 15,4 2-15,8 6 0,3 3 16,3 4-16,8-2 0,3-2 15,9 2-15,8 4 0,5 1 16,6-1-16,10-2 0,3-2 16,12-2-16,2-1 0,13 1 15,22 0-15,-2-5 0,5-4 16,6-7-16,6 0 0,1-8 0,4-5 16,0-7-16,0-4 0,4-6 15,3-12-15,2-2 0,-3-8 0,5-7 16,-6-3-16,-5-6 0,0-2 15,-7-5-15,-2-4 0,-4-5 16,-2 1-16,-5-1 0,-9-4 16,-6 5-16,-11-3 0,-5 1 15,-4-3-15,-11 2 0,-9-2 16,-9 0-16,-13 2 0,-13-2 16,-11-2-16,-12-4 0,-14-1 15,-34-4-15,4 5 0,-6-1 16,-6 5-16,-10 9 0,-6 6 15,-13 20-15,-18 20 0,-2 9 16,-9 13-16</inkml:trace>
</inkml:ink>
</file>

<file path=ppt/ink/ink103.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45:39.165"/>
    </inkml:context>
    <inkml:brush xml:id="br0">
      <inkml:brushProperty name="width" value="0.05292" units="cm"/>
      <inkml:brushProperty name="height" value="0.05292" units="cm"/>
      <inkml:brushProperty name="color" value="#FF0000"/>
    </inkml:brush>
  </inkml:definitions>
  <inkml:trace contextRef="#ctx0" brushRef="#br0">2694 3409 0,'0'0'0,"-2"-2"0,-2-5 0,-5-2 16,-2-2-16,0 0 0,-2 0 15,-3-2-15,-1 2 0,1-5 16,-2 3-16,1 0 0,1-3 15,-3 3-15,1-4 0,0 1 16,-2 3-16,3-3 0,-5 3 16,4 0-16,-4 0 0,0 2 15,0 0-15,-4 0 0,-3 2 16,-2 0-16,-15 0 0,2 0 16,2 3-16,2-1 0,3 5 15,-1 0-15,-2 2 0,1 0 16,-5 2-16,2-2 0,-2 0 0,4-2 15,-2 2-15,7 4 16,-3 1-16,-6-1 0,4 5 0,-1-3 16,1-1-16,0-1 0,3 3 15,-3 8-15,3 3 0,-8 2 16,8 2-16,-3 0 0,-2-11 16,7 0-16,-2 2 0,-1 5 15,-2-3-15,1-6 0,1 4 16,12 7-16,8 7 0,1 3 15,-10-7-15,5-6 0,-4-1 16,-3-3-16,13 9 0,-1 0 16,1 0-16,-1 0 0,6 0 15,0 0-15,0-2 0,0-5 16,0-6-16,2 0 0,2-5 16,1 7-16,6 5 0,2 2 0,7 1 15,-3 1-15,5-2 0,-6-1 16,6 3-16,0-2 0,0 0 15,0 1-15,0 1 0,6 0 16,10 2-16,2-2 0,-3-2 16,0 2-16,3-1 0,-2-1 15,1-5-15,-1-2 0,-3-2 16,7 4-16,9 5 0,-3 0 16,-4-1-16,2 1 0,-2-3 0,5-1 15,-5-3-15,11-7 0,5-2 16,-5 3-16,4-1 0,-4 5 15,0 2-15,3-2 0,1-5 16,1-2-16,6-2 0,-4 5 16,1 1-16,4 1 0,-6-3 15,10-4-15,-5 0 0,7 0 16,-3 3-16,-1 1 0,1-4 16,5 0-16,2 0 0,0 2 0,0 0 15,1-2-15,1-2 0,0 0 16,1 2-16,1 0 0,1 0 15,-5-2-15,7 6 0,-3-4 16,-4 2-16,7-6 0,2 0 16,-2 4-16,2-5 0,0 3 15,2 0-15,2-1 0,-2 3 16,1-4-16,1 4 0,3-2 16,-1-3-16,1 3 0,-1 0 15,3 0-15,0 0 0,-3-1 0,3 1 16,-2-2-16,2 2 0,-3-1 15,1 3-15,-5 0 0,2 0 16,1 0-16,-3 3 0,0-3 16,0 0-16,3 2 0,-3 0 15,0 0-15,2 0 0,-2 1 16,1-6-16,-1 6 0,0 1 16,-2-2-16,0 0 0,2 3 15,-2 1-15,-2-1 0,2-1 16,-2-1-16,2 1 0,-1-2 15,-1 0-15,2-2 0,0 5 16,-2-1-16,0 1 0,-1-1 16,-1 0-16,0-1 0,-1 3 15,1-4-15,-3 1 0,7 1 0,-7 3 16,1-3-16,-5 0 0,0 1 16,4-1-16,-4-2 0,-2 1 31,-3 1-31,3 5 0,4 6 0,0-4 15,-2-2-15,-2-4 0,-3-1 16,3 0-16,0 3 0,0 0 16,2-7-16,-1 2 0,4 2 15,-1 1-15,-5 1 0,1-4 16,-2-2-16,4 3 0,-5 1 16,-1 3-16,-6-3 0,6-6 15,-1 2-15,0 4 0,-1 5 16,-4-2-16,1-1 0,5-6 15,-1-4-15,3 4 0,-3 7 16,0-3-16,1-2 0,1-6 16,-2-1-16,1 5 0,-1 3 15,5 3-15,4 1 0,-2-9 16,0-1-16,-2 8 0,-1-1 16,3-2-16,0-6 0,-2 2 15,2 6-15,-2 3 0,-3-3 0,3-6 16,0 0-16,-1 6 15,-1 3-15,2-1 0,-1-8 0,-1-7 16,-1 7-16,1 4 0,4 9 16,2-2-16,-2-9 0,0 0 15,0 5-15,0-1 0,-2 1 16,4-10-16,2 3 0,0 4 16,-1 3-16,3-3 0,-2-7 15,3 1-15,-3 4 0,3 2 16,-1 0-16,1-4 0,0 2 15,-3 7-15,0-5 0,1-4 16,1 0-16,1 2 0,-1 0 16,3 0-16,0 0 0,0 0 15,-3 2-15,1 0 0,-1-6 16,5-1-16,-4 5 0,2 2 0,-1-2 16,1-2-16,2 4 15,0 1-15,0-6 0,0-5 0,0 5 16,2 1-16,0-2 0,0-1 15,1 3-15,-3 0 0,-1 0 16,4 2-16,-3-3 0,0 1 16,0 0-16,0 0 0,-1 2 15,1 0-15,0 2 0,0-2 16,-2-9-16,2 9 0,-2-2 16,4 2-16,-2 0 0,0-2 15,0 4-15,-2 0 0,-1-2 16,-1-9-16,0 3 0,-1 6 15,7 9-15,0-5 0,-4-2 16,-2 0-16,-1 3 0,-1-1 16,-1-6-16,3 0 0,-5 6 15,2 5-15,-2-2 0,3-7 0,-3-3 16,-2 8-16,0 4 0,0 0 16,-1-9-16,-1 0 0,0 4 15,-3 5-15,3-3 0,-2-1 16,-1-5-16,5 2 0,-4 2 15,1 5-15,6-2 0,-3-3 16,2-4-16,-2 5 0,0-1 16,2 3-16,-2-10 0,-3 3 15,1 3-15,-2-1 0,1 0 16,3-2-16,3 0 0,-1 0 16,2 4-16,7-1 0,4-1 15,-1-2-15,-1 0 0,0 2 16,-2-4-16,-2 2 0,-1-2 0,-1-1 15,-1-3-15,3-3 0,0 2 16,2 1-16,0-3 0,2 0 0,-4 0 16,-3-2-16,-1 3 0,-3-8 15,-2-2-15,-2 3 0,-5 2 16,-2-3-16,5-6 0,1 0 16,1 2-16,2-2 0,-5 3 15,-1-10-15,-1 0 0,0-2 16,-4 0-16,3 5 0,-8-3 15,-2-6-15,-2-2 0,-6 4 16,-7 2-16,-9 4 0,-9-1 16,-4-1-16,-3 2 0,-1 3 15,-5 0-15,-5 0 0,-1 6 0,-3-2 16,-4 0-16,0 5 0,-5-1 16,0 1-16,-2-3 0,-2 3 15,-2-3-15,0-2 0,-7 1 16,2-3-16,-1 0 0,-6-1 15,1-1-15,-9-4 0,0-1 16,-7-2-16,-4 5 0,2-1 16,-4 3-16,-3-3 0,-4 3 15,-4-2-15,-16 4 0,5 0 16,-7 0-16,-2-3 0,-5-1 16,-9 4-16,-1 0 0,-5 0 15,-5 6-15,-3 1 0,-6-3 16,-8 5-16,0 0 0,-9-3 15,-4 5-15,-3-2 0,-4 2 0,-4-4 16,-2 4-16,-8 0 0,3-1 16,-6 1-16,-1 0 0,-6 0 15,0 5-15,-7-10 0,-2 10 16,-2-5-16,-5 0 0,3 0 16,-5 0-16,0 0 0,-2 2 15,-2 0-15,2 5 0,-7-5 16,1 2-16,-1-2 0,-6 3 0,2 1 15,-3-1-15,3-3 0,3 2 16,-1 1-16,-5-1 0,3 0 31,-2 1-31,-2-1 0,1 1 16,-1-1-16,4-2 0,-2 3 0,2-1 16,4-2-16,-2 2 0,-2 1 15,2-5-15,-2 4 0,4 3 16,1-5-16,-3 7 0,7-7 15,-3 7-15,3-5 0,2 3 16,-2-3-16,2-2 0,-2 5 16,4 2-16,2-5 0,-2 3 15,7 4-15,-5-5 0,5 5 16,0 0-16,2 0 0,4 0 16,-1 5-16,3-5 0,-1 4 15,1-2-15,1 3 0,4 1 0,0-1 16,7-1-16,-1 3 15,1-3-15,6 3 0,5 4 0,-5-5 16,5 1-16,-1 2 0,-1 2 16,4-7-16,0 9 0,2-1 15,2-1-15,-2 4 0,4 0 16,-1 3-16,1 4 0,-2 5 16,-1 6-16,-6 4 0,-1 14 15,-5 6-15,-5 14 0,1 17 16,-9 9-16,2 2 0,-5 3 15</inkml:trace>
</inkml:ink>
</file>

<file path=ppt/ink/ink104.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46:18.864"/>
    </inkml:context>
    <inkml:brush xml:id="br0">
      <inkml:brushProperty name="width" value="0.05292" units="cm"/>
      <inkml:brushProperty name="height" value="0.05292" units="cm"/>
      <inkml:brushProperty name="color" value="#FF0000"/>
    </inkml:brush>
  </inkml:definitions>
  <inkml:trace contextRef="#ctx0" brushRef="#br0">7541 10380 0,'0'0'0,"-18"-8"0,-11-3 16,-6-5-16,-11 3 0,-5-2 15,-6-3-15,-45-13 0,14 0 16</inkml:trace>
  <inkml:trace contextRef="#ctx0" brushRef="#br0" timeOffset="2389.9447">2028 4090 0,'0'0'0,"0"0"0,-4 0 15,4 0-15,-2-2 0,2 2 16,0 0-16,0 0 0,-5 0 16,5-2-16,-4 2 0,4 0 15,0 0-15,-2 0 0,2 0 16,0 0-16,0 0 0,0 0 15,0 0-15,0 2 0,0 0 16,2-2-16,7 4 0,-3 3 16,1-3-16,2 1 0,2 1 15,-4-3-15,4 3 0,-5-3 0,10 1 16,-5 0-16,0 1 0,0-1 0,4 3 16,1-3-16,1-2 0,5 3 15,0-3-15,0 0 0,5 0 16,-3 1-16,7-3 0,-2 2 15,4 0-15,0 2 0,0-1 16,26-1-16,-8 0 0,2-4 16,0 0-16,0-3 0,-5 3 0,7 4 15,1-2-15,-1-4 0,-7-5 16,3 5-16,0 1 0,-3 6 16,-4-1-16,0-2 0,5-5 15,-5-1-15,0-5 0,0 4 16,0 9-16,2 7 0,3 2 15,0-11-15,-1-4 0,-6-5 16,2 7-16,-2 4 0,9 7 16,2 4-16,-5-11 0,3-4 0,-7-7 15,0 5-15,0 4 0,5 11 16,3 2-16,-5-11 0,1-6 16,3 4-16,-7 2 0,0 5 15,0 1-15,0-1 0,0-7 16,1 0-16,-1-4 0,-2 4 15,4 4-15,2 5 0,-4-3 16,1-3-16,1-6 0,2-1 16,1 4-16,-1 2 0,-1 5 0,-1 0 15,2-5-15,-1-4 0,4-1 16,-1 1-16,3 4 0,-4 3 16,1 1-16,-1-3 0,2-8 15,-1 3-15,3 4 0,2 3 16,-4-1-16,2-4 0,2-7 15,-2 5-15,4 2 0,-4 5 16,0-3-16,0-4 0,0-1 16,0 1-16,2 4 0,-2 3 15,0 1-15,2-8 0,-2 0 16,2 0-16,2 4 0,1 2 16,-5-1-16,2-3 0,0-7 15,0 5-15,0 2 0,2 4 16,-4 3-16,0-9 0,2-1 15,0 1-15,3 4 0,-3 3 0,0-3 16,0-2-16,0-4 0,0 1 16,3 6-16,-1 1 0,0-2 15,3-4-15,-7-9 0,2 2 16,0 7-16,7 9 0,6 6 16,-4-13-16,0 0 0,-2 2 15,-3 5-15,3-5 0,-2 0 16,6 5-16,0 1 0,-2 3 15,-5-8-15,-10-12 0,10 7 16,3 6-16,0 7 0,0 0 16,-7-6-16,-5-5 0,-1-5 15,6 10-15,5 1 0,-3-1 16,-2-3-16,-2-2 0,4 2 16,1 2-16,3 3 0,1-3 15,-2-1-15,-3-3 0,0 2 0,3 0 16,-1 0-16,1-2 0,-1-6 15,1 3-15,-3 6 0,1-1 16,-1 0-16,-2-6 0,-4 1 31,-1 1-31,3 2 0,0 2 16,0-2-16,-4-4 0,-5-3 16,-2-1-16,-3 1 0,8 5 15,-3 0-15,4-3 0,-4-6 0,3-4 16,-1-1-16,2 3 0,-1 2 15,-3 0-15,-2 2 0,-5-9 16,-1 1-16,-6-7 0,-1 2 16,-2-3-16,-5 3 0,-5 0 15,-1 5-15,-3 6 0,0 6 16,-6 3-16,-3-3 0,1-6 0,-1 3 16,-2-1-16,-4 0 0,0-2 15,-3-2-15,-1 2 0,1-5 16,1 3-16,-1-5 0,3 1 15,0-1-15,-2-6 0,1 0 0,-3-5 16,4-2-16,4 7 16,2 0-16,-2-3 0,-4-2 0,-2-1 15,-3 1-15,5 0 0,-5 5 16,3 2-16,-3 0 0,1 2 16,1 2-16,-1 3 0,-1 4 15,3-4-15,-3 4 0,3 2 16,-1 0-16,-1 2 0,-1 1 15,0 3-15,3-1 0,-3 4 16,-1 0-16,1 0 0,0 0 16,-1 2-16,1 0 0,-4-2 15,0 0-15,-2 3 0,-1-3 16,-1 0-16,-3-3 0,-1 1 0,-6 0 16,-1-2-16,-5-1 0,-24 1 15,-7-3-15,0 1 0,-24-1 16,0 0-16,0 1 0,-26 1 15,19 1-15,-4 0 0,-6 1 16,-8 1-16,-8 0 0,0 2 16,-6 2-16,-5-2 0,-5 2 15,-4-2-15,-2 3 0,-4-3 16,-3 2-16,0 0 0,-4-2 0,2 0 16,-2-2-16,2 0 15,0 2-15,0-3 0,0 3 0,0-4 16,0 2-16,0-1 0,0-1 15,0 2-15,-2 2 0,-4-2 16,1-1-16,1 1 0,2 0 16,-7 0-16,7 0 0,-2-1 15,4 1-15,0-2 0,4 2 16,1-1-16,4-1 0,2 0 16,-4-1-16,1 3 0,6-5 15,1 3-15,-1 0 0,3-1 16,3 3-16,7-5 0,1 3 15,1 0-15,6-3 0,5 0 0,0 3 16,2-3-16,7 3 0,-3-5 16,5 2-16,-1 3 0,1 2 15,7-5-15,-3 3 0,4-3 16,3 5-16,9 0 0,-3-3 16,7 3-16,7-2 0,4-1 15,7 1-15,2 2 0,6 2 16,9-9-16,14 4 0,4-1 15,0-1-15,11 3 0,4-1 16,-2 1-16,3 2 0,21 4 16,-19-4-16,4 2 0,0 0 15,0 0-15,0 2 0,2 0 16,2 0-16,1 1 0,1-1 0,3 2 16,-2 3-16,-1-5 0,3 5 15,2-5-15,-4 7 0,4-7 16,0 2-16,-4 3 0,8-3 15,-4 3-15,-4 2 0,8-3 16,-15-1-16,18 6 0,-3 0 16,3 4-16,2 3 0,2 4 15,-5-4-15,1 6 0,2 2 16,-3 1-16,6 4 0,-8 0 16,3 4-16,4 0 0,-7 3 15,12 21-15,-3-8 0,-2-7 16,-5-2-16,-1-7 0,-5-4 15,4-5-15,-10-1 0,1-10 16,-1-2-16,-3-2 0,2-2 16,-4-2-16,0-1 0,5-3 0,-5 3 15,2 3-15,2 9 0</inkml:trace>
  <inkml:trace contextRef="#ctx0" brushRef="#br0" timeOffset="15465.2087">2062 4011 0,'0'0'16,"0"0"-16,0 0 0,0 0 0,0 2 15,0 0-15,0-2 0,0 2 0,0 0 16,-5 3-16,3-3 16,2 11-16,-4-2 0,-1 0 0,-2 5 15,7 1-15,-6-1 0,1 4 16,1 0-16,2 2 0,-3-3 15,-1 3-15,1 1 0,5-1 16,0 0-16,-4 0 0,2 0 16,2-2-16,0 2 0,-5 0 15,5-2-15,0 4 0,0-2 16,0 0-16,0 2 0,0 0 16,0 1-16,0-1 0,5-2 15,-5 0-15,0 2 0,0-2 16,0 0-16,-5 0 0,5-2 15,0 0-15,-6 0 0,6 0 16,0-3-16,-5 1 0,5-3 16,0 1-16,0-3 0,0-2 15,5 0-15,-5-2 0,6-2 0,-6-1 16,7 1-16,2-3 0,-3 1 16,5-1-16,-4-2 0,9 3 15,-5-3-15,4 0 0,-2 3 16,7-3-16,-2 0 0,2 2 15,4-4-15,2 3 0,-2-3 16,7 0-16,-4 0 0,6 0 16,13-7-16,-2 5 0,-2 0 15,2-1-15,-4 1 0,0 2 16,2-2-16,-5 0 0,3 2 16,-1-3-16,3 3 0,2 3 15,-4-3-15,0 2 0,2-2 16,-5 0-16,5 0 0,2 2 15,0 3-15,-2-3 0,4 0 16,-4 0-16,2-2 0,5-2 16,-5 2-16,7 0 0,-1 0 0,3 0 15,-6-4-15,6 1 0,-3-1 16,3 4-16,2-2 0,-4 4 16,0-4-16,4 2 0,-2-5 15,2 5-15,0 0 0,0 0 16,0 0-16,0-2 0,5 0 15,-3-3-15,3 5 0,-1 0 16,-1-2-16,6 0 0,-5-2 16,1 1-16,1-1 0,-3 2 15,-1 0-15,5-3 0,-5 3 16,0 2-16,-1 0 0,-1 0 16,2-2-16,0 2 0,-2-2 15,3 4-15,1-2 0,-4 0 16,3-2-16,-3-1 0,2 8 15,-2-3-15,3-2 0,-3 0 16,2 0-16,0-2 0,-1 2 16,-4 2-16,4 0 0,-1-2 0,0 0 15,2-2-15,-4 2 0,2 2 16,-2 0-16,2-2 0,3-2 16,-3 2-16,-2 0 0,0 0 15,-1 2-15,1-2 0,0 0 16,0 0-16,-2 5 0,-3-3 15,1 2-15,2-1 0,-1-3 16,1 0-16,-2 2 0,1 0 16,-1 2-16,-1-4 0,3 0 15,0 0-15,-1 3 0,1-1 16,-2 0-16,1 0 0,3-2 16,-2 0-16,4 0 0,-4 0 15,2 0-15,0 2 0,0-4 16,-1 2-16,1 0 0,0 2 15,2 1-15,-4-1 0,4 0 0,-4-2 16,2 0-16,-2 0 16,4 2-1,-2 3-15,2-3 0,-2-2 0,2 2 16,0 0-16,0 1 0,0-1 16,-2 0-16,0-2 0,0 0 15,-2 0-15,-1 0 0,-1 2 16,2-2-16,-3 0 0,1 0 15,-1 2-15,-2 3 0,1-3 16,-3 2-16,2-1 0,0-3 16,3 0-16,-3 2 0,0-2 15,1 2-15,-3-2 0,2 0 16,0-2-16,1 0 0,-5 2 16,0 2-16,-1 0 0,1 0 15,-2 0-15,2-2 0,-2 0 16,2 3-16,-3-3 0,1 4 15,0-2-15,-1 0 0,3-2 16,2 0-16,0-2 0,0 2 16,-2 2-16,0-2 0,0 5 0,0-5 15,-2 0-15,2 0 0,-5-2 16,3 2-16,-1 0 0,-3 0 16,1 0-16,1 0 0,-3-3 15,2 3-15,1-2 0,-3 2 16,1 0-16,-3-2 0,0 4 15,-2-2-15,-1 2 0,1-2 16,-2 0-16,0 0 0,1 0 16,-1 0-16,0 0 0,-1 0 0,-3 0 15,1 0-15,-2 0 0,-2 3 16,1-1-16,-1-2 0,0 2 16,-5-4-16,3 2 0,2 0 15,-2 0-15,-2 2 0,1-4 16,-1 2-16,-2 0 0,1 0 15,-1 0-15,-3 0 0,2-2 16,-2 2-16,1-3 0,-3 3 16,0 0-16,-5-2 0,1 2 0,0-2 15,-3 0-15,-2-3 16,5 1-16,2-3 0,-1 1 0,1-5 16,-2 2-16,0-2 0,-1 0 15,1-2-15,4-3 0,-5 3 16,1-5-16,2 1 0,-3-3 15,1 0-15,-3-2 0,1 0 16,-1 0-16,-2 0 0,1 0 16,-3 0-16,0 0 0,-3-3 15,-1 1-15,0 2 0,-10-9 0,3 0 16,3 3-16,-1-1 0,0 3 16,2-1-16,1 1 0,-1-1 15,3 3-15,-3 2 0,3-2 16,-3-1-16,0 3 0,3 0 15,0 2-15,-1 3 0,1-1 16,-1 3-16,3 2 0,-2-3 16,2 3-16,-1-3 0,-1 5 0,4 0 15,-2 3-15,0 1 0,-1-2 16,1 3-16,2 1 0,-2 1 16,2-1-16,-2 1 0,2-3 15,-2 3-15,-1-3 0,1 3 16,-2-3-16,2-2 0,-5 5 15,2-3-15,-1-1 0,-1 1 16,-4-2-16,-2 2 0,0 3 16,-7-3-16,-4 1 0,-5 1 15,-8 1-15,-23 6 0,-2-2 16,-2 2-16,0 1 0,-15 1 16,6-2-16,7 0 0,4 1 15,1-1-15,1 2 0,1 3 16,1-5-16,3 5 0,9-3 15,0 3-15,8 6 0,-2-2 0,3 2 16,-3-8-16</inkml:trace>
  <inkml:trace contextRef="#ctx0" brushRef="#br0" timeOffset="16851.9435">867 5918 0,'0'0'0,"0"0"16,0-2-16,-5 2 0,5-5 15,0 5-15,0-2 0,0 0 0,0 0 16,0-1-16,5-1 0,6 0 16,0 1-16,6-3 0,-1 4 15,6-3-15,0 1 0,6-1 16,1 3-16,2-2 0,4-1 15,3 1-15,-1 2 0,7-3 16,29-4-16,-2 5 0,-5-3 16,0 1-16,11 1 0,-6-1 15,-5-3-15,4 2 0,-8 3 16,4 0-16,0 1 0,0-1 16,1-3-16,3 3 0,-1 4 15,1 0-15,5 0 0,2 0 16,-4 2-16,2 0 0,4-2 15,-2 3-15,5-3 0,0 0 16,-3 2-16,7-2 0,-2 0 16,2 0-16,-2-2 0,2 2 15,0 0-15,0-5 0,2 5 16,4-2-16,-3 2 0,-1-2 16,0 0-16,2-1 0,1 1 15,1 4-15,3-4 0,-4 0 16,6 2-16,-3-5 0,3 1 0,-4 0 15,2-1-15,0 3 0,-3-5 16,1 7-16,-3-2 0,3-2 16,-1 2-16,-1-3 0,4 3 15,-1 0-15,-3 2 0,1-2 16,5 2-16,-2-3 0,0 1 16,2 0-16,-2 0 0,0 2 15,0-5-15,-1 3 0,-1 2 16,0-2-16,1 0 0,-5 0 15,1-1-15,0 1 0,1-2 16,-3 2-16,-2-1 0,0 1 16,-2 2-16,-1 0 0,-1 0 15,0 0-15,-3 2 0,0-2 16,1 3-16,-1-1 0,3-2 0,-3 0 16,0 2-16,5-4 0,-2 2 15,-1-2-15,1-1 0,-5 3 16,0-4-16,-4 4 0,0-2 0,0 2 15,-5 0-15,-2 0 0,-2 2 16,-4 9-16,-5 7 0,-2 1 16</inkml:trace>
  <inkml:trace contextRef="#ctx0" brushRef="#br0" timeOffset="22956.4834">22714 5924 0,'-2'0'0,"2"3"16,-9 3-16,-2 3 0,0-2 15,-2 2-15,0-1 0,-5 3 16,3-2-16,-5 4 0,2-2 16,-1 3-16,1-1 0,-2 0 15,0 3-15,0-1 0,3 3 0,-3-1 16,2 3-16,1-2 0,-1 4 15,0-2-15,3 2 0,-5 2 16,5-2-16,-1 2 0,1-2 16,2 5-16,-3 8 0,5 0 15,0 1-15,4-3 0,1 2 0,1 2 16,3-1 0,2-3-16,2 0 0,3-2 15,1 2-15,1-2 0,4 2 16,0 2-16,2-2 0,5 0 15,0 0-15,4-2 0,-3-2 16,6-3-16,1-2 0,3-1 16,4-1-16,2 0 0,12-5 15,-1 1-15,2-3 0,3-1 16,0-3-16,4-3 0,2-1 16,-2-3-16,3 1 0,-1-3 0,0 0 15,1-4-15,1 0 0,-2-3 16,1 1-16,1-3 0,-1-4 15,1 0-15,1 0 0,-1-4 16,-4-1-16,1 1 0,-4-5 16,1 0-16,-4-2 0,-3 0 15,-2 0-15,-2 0 0,-2 0 16,-5-2-16,0 0 0,-4-1 16,-6 1-16,-1-5 0,-2 3 15,-2 0-15,-3-3 0,1 2 16,-3 1-16,-4 2 0,-2-3 15,-4 3-15,-1 0 0,-6-1 0,-3 1 16,-3 0-16,-1-3 16,-4 1-16,-3-3 0,-4 1 15,3 1-15,-8 1 0,-1-1 0,-3 1 16,-4 4-16,-4-2 0,-1 2 16,-6-1-16,0 1 0,2 0 15,2 0-15,-1 2 0,-1 3 16,-5-5-16,3 4 0,0 1 15,0-1-15,0 2 0,2 1 16,-6 0-16,3 4 0,-1 0 16,2 0-16,0 4 0,2 0 15,0 3-15,-2-1 0,0 5 16,-2 0-16,-1 0 0,1 3 16,4-1-16,-2 2 0,4 1 15,1 1-15,1-1 0,3 4 0,4-1 16,-2 3-16,4 3 15,5-3-15,0 4 0,4 3 0,5-1 16,1-1-16</inkml:trace>
  <inkml:trace contextRef="#ctx0" brushRef="#br0" timeOffset="24010.2504">22097 6690 0,'0'0'0,"0"0"0,2 0 15,-2 0-15,0 0 0,0-3 16,0 3-16,0-2 0,0 2 15,0 0-15,0 0 0,0-2 16,0 2-16,0 0 0,0 0 16,-2-2-16,2 2 0,-2 0 0,2-2 15,-2 2-15,-5-5 0,0 3 16,-1-2-16,-3 1 0,0-3 16,-5 3-16,1-1 0,-3 0 15,-2-3-15,0 3 0,-4-1 16,0 1-16,-3-1 0,-1-1 15,-3 1-15,0 1 0,-2 0 16,-2-1-16,-1 3 0,-21-2 0,2 1 16,2 3-16,0 3 0,0 1 15,-11 3-15,3-1 0,1 5 16,0 0-16,-1 2 0,1 1 16,3-1-16,2 0 0,2 3 15,2-1-15,0 0 0,5 5 16,2 0-16,0-2 0,4-1 15,3 3-15,1 0 0,6-2 16,1-3-16,5 3 0,-1-5 16,8 0-16,4-2 0,2-4 15,4 0-15,3-1 0,-1-1 16,1-3-16,4 0 0,2-2 16,0 2-16</inkml:trace>
  <inkml:trace contextRef="#ctx0" brushRef="#br0" timeOffset="24775.795">20278 6524 0,'0'0'0,"0"0"15,0 0-15,0 0 0,0 0 16,0 0-16,-2-2 0,2 2 16,0-2-16,0 0 0,-2 2 0,2-3 15,-3 3-15,3 0 0,0-2 16,-2 2-16,0 0 0,2 0 15,-2 2-15,-5 5 0,-2 2 16,-2 2-16,-2 4 0,-2 3 16,-3 4-16,-2 0 0,-2 7 15,0-3-15,-2 3 0,-3 2 16,1 2-16,-18 24 0,4-6 16,5-7-16,2-4 0,6-5 15,3-4-15,4-3 0,7-6 16,6-2-16,3-4 0,4-3 15,0 0-15,2-2 0,3 2 16,8-4-16,2 0 0,5-5 16,11 1-16,4-3 0,7-4 15,40-11-15,2-5 0,24-8 16,-16 1-16,-8 3 0,-11 2 0,-7 3 16,-9 1-16</inkml:trace>
  <inkml:trace contextRef="#ctx0" brushRef="#br0" timeOffset="27130.1194">19941 7366 0,'0'0'0,"0"0"16,0 0-16,0-2 0,0 2 15,0-2-15,0 0 0,-2 0 16,-3-7-16,3 0 0,-5 0 16,-1 0-16,1 1 0,-4-1 15,-2 0-15,-1 0 0,-3 2 0,-3-1 16,0 1-16,-4-2 0,-3 3 15,-1 1-15,-3-1 16,-4 1 0,-3 1-16,-4-1 0,-28 5 0,1 0 15,3 0-15,2 5 0,-6 1 16,6 3-16,4 0 0,5 2 16,4 0-16,3 0 0,2 4 15,-1 1-15,3 4 0,-2 2 16,4 4-16,4-1 0,-1 1 15,6 3-15,-3 2 0,6-1 16,-1 3-16,2 1 0,3-1 16,1 2-16,5 0 0,3 3 15,4-1-15,-1-2 0,8 1 16,1 1-16,3 3 0,4-5 0,1-2 16,1 5-16,7-3 0,0 5 15,7-5-15,4 0 0,4-2 16,3-2-16,6-4 0,0-1 15,9-2-15,3-2 0,1-2 16,5 0-16,5-2 0,3-1 16,3-6-16,5 3 0,1-8 15,3-1-15,11-12 0,-3 0 16,3-4-16,0-2 0,0-7 16,-1-2-16,1-2 0,0 0 15,0-7-15,-1 0 0,-1-4 16,-3-1-16,-4-1 0,-4 2 15,-3-5-15,-6 5 0,-5-3 16,-6 1-16,-5-1 0,-10 3 0,-10 2 16,-6 0-16,-5 4 0,-6 1 15,-2-1-15,-5 0 16,-2 1-16,-4-3 0,-5 2 0,-2 0 16,-5 1-16,-1-3 0,-5 4 15,-3 1-15,1-1 0,-7 3 16,-2 0-16,0 2 0,-2 0 15,-9 4-15,-3 1 0,3 3 16,-2 1-16,-2 0 0,1 2 16,-1 6-16,1-1 0,6 6 15,3 0-15,5 9 0,0 2 16,2 6-16,2 5 0</inkml:trace>
  <inkml:trace contextRef="#ctx0" brushRef="#br0" timeOffset="27874.1591">20406 8348 0,'0'0'0,"0"2"16,0 0-16,0 0 15,2 11-15,3 1 0,-1 1 0,5 5 0,4 2 0,2 2 16,5 3-16,5 1 0,1 3 16,7 2-16,31 25 0,4-3 15,1-5-15,19 12 0,0-11 0,-6-7 16,13 2-16,-23-17 0,3 4 15,2 0-15,-2-4 0,3-3 16,-1-4-16,2-2 0,3-2 16,-1-7-16,1 2 0,2-6 15,-3-3-15,1 0 0,-3-4 16,-2 0-16,3-2 0,-5-2 16,-3-3-16,-1-2 0,-5 3 15,-6-3-15,-3-2 0,-6 0 16,-5 0-16,-11 0 0,-4 0 15,-4 4-15,-8 1 0,1 1 16,-6 1-16,-3 2 0,-3-1 16,-1 6-16,4-3 0</inkml:trace>
  <inkml:trace contextRef="#ctx0" brushRef="#br0" timeOffset="28328.0905">23164 8749 0,'0'0'0,"0"0"0,0 0 16,-2 2-16,2-2 0,-4 2 15,1 3-15,3-3 0,-2-2 16,2 4-16,2-1 0,-2-1 15,9 7-15,7-1 0,4 3 16,8-2-16,3 2 0,7-2 16,3 4-16,4-2 0,3 3 15,27 8-15,-11 0 0,-11-3 0,-13 4 0,-10-4 0,-10 6 32,-11-3-32,-11 4 0,-9 1 0,-11 1 0,-11-1 0,-3 1 31,-5 1-31,-4-2 0,4 1 15,-4-1-15,10-1 0,11-6 0,6-5 16,10 1-16,1-5 16</inkml:trace>
  <inkml:trace contextRef="#ctx0" brushRef="#br0" timeOffset="28946.0013">24814 8475 0,'0'0'0,"0"-2"16,0-2-16,0-9 0,0-1 16,-5-1-16,1 0 0,-5-1 0,-2 5 15,-5 0-15,-3 0 16,-6 2-16,-6 7 0,-2 0 0,-4 4 15,-5 7-15,-7 4 0,-34 20 16,3 2-16,8 7 0,-17 16 16,14 1-16,7 5 0,-5 11 0,25-15 15,6-3-15,0 2 0,7 3 16,2 2-16,8-2 0,3 2 16,9-2-16,7-5 0,8 2 15,13 1-15,9-5 0,12-2 0,8-9 16,13-2-16,5-5 15,11-6-15,19-13 0,-8 2 0,2-5 16,2-8-16,0-7 0,3-5 16,-5-8-16,0-2 0,-5-7 15,1-3-15,-3-3 0,3-3 16,-1-4-16,-6-3 0,-2-4 16,-2-2-16,-5-4 0,0-3 15,-6 0-15,-5-4 0,-9 2 16,-2-4-16,-11 0 0,-2-1 15,-9 1-15,-7 4 0,-8-2 16,-7 2-16,-7 0 0,-4 0 16,-4 0-16,-9 5 0,-7 1 15,-4 6-15,-5 1 0,0 2 0,-4 1 16,0 2-16,-2 6 0,-3 7 16,-1 6-16,-3 5 0,0 3 15,2 5-15,-2 3 0,-4 7 16,-1 4-16,3 7 0,2 6 15,5 2-15,-1-1 0</inkml:trace>
  <inkml:trace contextRef="#ctx0" brushRef="#br0" timeOffset="29601.99">25574 8619 0,'0'0'0,"0"0"0,0 0 16,0 0-16,2-2 0,3-5 16,4-4-16,-1-4 0,8-1 15,2-4-15,4-2 0,4-4 16,0-3-16,8-2 0,-1-6 15,24-23-15,-2 3 0,-9 2 16,12-14-16,-12 5 0,-6 5 0,-7 6 16,-7 2-16,-6 1 0,-7 1 15,-2 1-15,-2-1 16,-2 3-16,-3 2 0,-4 0 0,-4-1 16,-3-1-16,-4-2 0,-2 1 15,-5 1-15,-2 0 0,-2-1 16,-9 3-16,-2 0 0,-4 0 15,-3-2-15,-2 0 0,0-1 16,-4 3-16,0 2 0,-9 3 16,0-3-16,-3 2 0,1-2 15,0 2-15,-1 3 0,-3 4 16,1 2-16,1 7 0,1-1 16,3 3-16,0 5 0,0 1 15,2 5-15,4 3 0,7 1 16,9 2-16,5 1 0,6 4 15,2 2-15,4 0 0,5 5 0,5 0 16,1 2-16,-3-5 16,-1 5-16,2 2 0</inkml:trace>
  <inkml:trace contextRef="#ctx0" brushRef="#br0" timeOffset="30055.389">25056 6227 0,'0'0'0,"0"0"15,0 0-15,-2 0 0,0-3 16,-3-1-16,-1 0 0,-1-1 16,-4 3-16,-2 0 0,0 2 15,-7 0-15,0 0 0,-4 2 16,-5 2-16,0 3 0,-2 0 15,-2 1-15,-2 1 0,2 0 16,-2 2-16,-1 0 0,3 0 16,2 2-16,5 1 0,2-1 15,2-2-15,6 4 0,3-2 16,2 5-16,4 0 0,3 4 16,6 0-16,3 4 0,6 5 15,19 18-15,6 1 0,1 1 0,3-5 16,-3-6-16</inkml:trace>
  <inkml:trace contextRef="#ctx0" brushRef="#br0" timeOffset="55185.6292">4882 8125 0,'-5'0'16,"5"0"-16,-2 0 0,-7-7 15,-2 1-15,-2-1 0,-3 0 16,1-1-16,-3-1 0,1 2 16,-3 1-16,2-1 0,-4 0 15,0 5-15,0 0 0,0-2 0,-2 4 16,0 0-16,-3 0 0,1 4 16,-3-2-16,3 5 0,-5-3 15,-2 5-15,2 2 0,-18 11 16,5 0-16,9 2 0,-3 1 15,5-1-15,2 2 0,3-1 16,1 1-16,5 1 0,0-1 16,0 3-16,4 1 0,1 6 15,-1-1-15,3 5 0,4 2 16,0 0-16,0-1 0,0 1 16,0 0-16,4 5 0,3-3 0,4 2 15,0-2-15,0 0 0,0-2 16,0 4-16,6 1 0,3-1 15,2 0-15,7-4 0,-3-2 16,3 2-16,4-3 0,0 1 16,4 2-16,3 2 0,4-2 15,2-2-15,3-5 0,4-2 16,-5-2-16,7 0 0,7-5 16,-7 3-16,11-1 0,0-1 15,3-5-15,6-4 0,2-1 16,7-1-16,2-10 0,-3 1 15,1 0-15,2-5 0,2-4 16,-4-5-16,4-2 0,-2-4 16,2-3-16,-4-6 0,0-2 15,-3 0-15,-4-3 0,-2-1 16,-6-5-16,-3 0 0,-2 0 0,-7-1 16,-4 1-16,-5-4 0,-3-1 15,-6-3-15,-1-4 0,-1 1 16,3 0-16,-12-2 0,1 2 15,-3-5-15,-6 3 0,0 0 16,0-3-16,-7 1 0,-2 1 16,-2 1-16,-5 0 0,-2 0 15,-2-3-15,-4 1 0,2 1 16,-9 1-16,-7 2 0,-2 2 16,-6 0-16,-1 0 0,-4 2 15,-4-1-15,-2 1 0,-5 5 16,0 4-16,-9-2 0,0 4 15,-6-2-15,-7 7 0,4 2 16,-4 2-16,3 2 0,-1 3 16,-4 6-16,-3 2 0,1 10 0,-7 3 15,-2 8-15,-3 5 16,-1 6-16,-3 5 0,2 6 0,-4 3 16,7 6-16,2 3 0,11 7 15,2-4-15,6 2 0,3-5 16</inkml:trace>
  <inkml:trace contextRef="#ctx0" brushRef="#br0" timeOffset="56079.5475">10489 8211 0,'-3'0'0,"1"-2"0,-13-5 16,-5-4-16,-7 0 0,-3 0 15,-8 2-15,-4 0 0,-6 5 0,-7 2 31,-54 8-31,4 10 0,-34 10 0,11 10 0,-31 16 0,64-7 16,0 3-16,3 7 0,1 3 16,5 5-16,7 4 0,4-1 15,11 4-15,5 3 0,8 2 16,11 0-16,7-2 0,13 2 16,12-3-16,10-1 0,9 0 15,17-1-15,10-4 0,13 0 16,8-4-16,12-2 0,8-7 15,11-3-15,10-10 0,6-9 16,4-9-16,2-7 0,3-10 0,2-7 16,0-9-16,-1-12 15,4-3-15,-4-11 0,1-8 0,2-3 16,-2-12-16,-4-6 0,-5 0 16,-7-7-16,-8-6 0,-3 0 15,-8-3-15,-10-6 0,-8 2 16,-13 0-16,-13 0 0,-12 2 15,-11 3-15,-10 6 0,-10 4 16,-6 0-16,-4 5 0,-9 7 31,-7-1-31,-4 10 0,-7 3 0,-9 3 16,-9 7-16,-8 1 0,-20 17 16,2-4-16,-7 10 0,-6 7 15,-7 8-15,-8 7 0,-3 6 16,-5 12-16,-1 3 0,0 10 15,6 13-15,0 2 0,7 5 16,-1 1-16</inkml:trace>
  <inkml:trace contextRef="#ctx0" brushRef="#br0" timeOffset="56829.67">14219 8354 0,'0'-2'0,"-2"-2"0,0-16 16,-3-4-16,1-1 0,-3 1 16,1 0-16,-5 2 0,0 2 15,-5 2-15,-1 5 0,-8 2 16,-1 4-16,-7 3 0,-2 6 15,-10 3-15,-1 6 0,-38 17 16,7 8-16,2 1 0,-11 20 16,11 3-16,13 2 0,7-3 0,5 5 15,1 13-15,9-11 16,7 7-16,11 2 0,3-7 0,7 5 16,10 2-16,7 2 0,8 1 15,7-1-15,11-2 0,8-5 16,12 1-16,9-7 0,8-3 15,7-1-15,9-9 0,6-3 16,5-13-16,4-6 0,5-7 16,-1-9-16,3-6 0,-2-7 15,-1-9-15,-1-6 0,-5-9 16,-5-7-16,-1-5 0,-7-3 16,-5-5-16,-11-5 0,-4 1 15,-9-3-15,-8 0 0,-5-6 16,-7-7-16,0 2 0,-8-4 0,-8 2 15,-3-2-15,-5 0 0,-7-3 16,-4 1-16,-11 0 0,-9-1 16,-19-1-16,1-1 0,-8 3 15,-9 0-15,-7 1 0,-6 3 16,-7 3-16,-5 3 0,-1 8 16,-3 1-16,0 7 0,5 5 15,0 8-15,8 9 0,-2 9 16,5 7-16,-3 8 0,5 12 15,0 15-15,11 15 0,9 20 16,-3-13-16</inkml:trace>
  <inkml:trace contextRef="#ctx0" brushRef="#br0" timeOffset="59218.4882">3931 14945 0,'0'0'0,"-2"0"16,2 2-16,-4 4 0,-3 3 15,3 7-15,-3 6 0,5 6 0,0 5 16,-3 9-16,10 2 16,-3 12-16,9 38 0,2 1 15,7 26-15,0-13 0,-5-11 0,3 11 16,-7-30-16,0-1 0,0-4 16,-7-3-16,3-2 0,0-1 15,-3-3-15,-2-7 0,0-4 16,1-7-16,-3-4 0,4-7 15,-2-4-15,3-2 0,-1-7 16,3-7-16,-3-4 0,-4-8 16,4 3-16,-1-1 0,-3-5 15,0-5-15,4-6 0,-4-11 16,-4-4-16,1-12 0,3 27 16,-4-44-16,-7-5 0,2-6 0,-4-2 15,2-3-15,-7-4 16,-13-61-16,3 12 0,-10-26 0,5 29 15,5 20-15,-1-7 0,13 39 16,-6 3-16,7 0 0,-3 2 16,3 2-16,-1 3 0,5-1 15,0 3-15,5 4 0,-1 2 16,3 7-16,4 4 0,0 7 16,2 3-16,2 3 0,1 5 15,-1 7-15,5 6 0,4 4 16,9 5-16,7 0 0,13 0 15,11 0-15,28 9 0,12-2 16,44 8-16,-27-8 0,7-7 0,15 4 16,7-2-16,6-2 0,5 3 15,5-8-15,8 5 0,-2 0 16,9-2-16,10 2 0,-3-7 16,8 5-16,2-7 0,3 1 15,6 1-15,-2-6 0,3 4 16,-1-6-16,2-3 0,1 5 15,1-5-15,3 5 0,-4 0 16,1-5-16,1 5 0,-3-3 16,1 1-16,-5 2 0,-2-1 15,-1 1-15,-5-2 0,-6 1 16,6 1-16,-10 0 0,5 2 16,-5 0-16,-2 2 0,-4-2 0,-2 0 15,-5 0-15,-2 2 0,-5-4 16,-1 2-16,-3 2 0,-2-2 15,2 2-15,0 3 0,-2-5 16,0 6-16,0-4 0,0 5 16,0 0-16,-3-1 0,-1-1 15,-7 6-15,0-5 0,-7 7 16,-4-2-16,-2 0 0,-7 3 16,-9-3-16,-2 0 0,-11 4 15,-7-2-15,-10 3 0,-7-3 16,-7 0-16,-7 2 0,-8 1 0,-9 4 15,-7 2-15,-6 0 0,-5 0 16,-4 0-16,-5 2 0,-1 0 16,-6 3-16,1 1 0,-4 1 15,-1 6-15,3 3 0,-5 4 16,0 4-16,2 7 0,-4 6 16,-4 16-16,2 5 0,0 1 15,-1 3-15,-1 0 0,0 2 16,-1 11-16,1-7 0,2 0 15,-1 7-15,1 0 0,0 2 16,2 5-16,2-3 0,3 3 16,-3 0-16,4-1 0,1-1 15,0-1-15,-1 0 0,3-4 16,-2-2-16,1-2 0,1-1 16,-2-3-16,2-1 0,-3-7 15,1-1-15,0-5 0,-3-5 16,0-4-16,-4-8 0,3-8 0,-6-6 15,-1-4-15,2 0 0,-5-7 16,3 0-16,-7-5 0,2-3 16,-2-3-16,-5-3 0,-3-1 15,-6 0-15,-8-1 0,-9-4 16,-8 3-16,-28-7 0,-12-1 16,-47-5-16,25 5 0,-9 1 15,-12-2-15,-8-1 0,-2 1 16,-11-3-16,-3 1 0,-4-1 15,-9 1-15,-2-1 0,-8 0 16,-1 1-16,-9-1 0,1 1 16,-6-1-16,-3 2 0,0 1 0,-5-3 15,-4 5-15,-1 0 16,-6 0-16,1 4 0,-1-2 0,-2 2 16,-1 0-16,4 1 0,-3 1 15,-1 3-15,1-3 0,0 3 16,0-1-16,2 3 0,-2-4 15,2 6-15,3-3 0,-1 1 16,7 0-16,-2 0 0,4 0 16,7-5-16,-1 3 0,10-3 15,2 1-15,6-3 0,5 0 16,4-2-16,9 2 0,5-2 16,6 0-16,7-2 0,8 2 15,5 0-15,6 2 0,10 0 16,4 1-16,4-1 0,7 0 15,8 0-15,7 0 0,7 1 0,11-3 32,7 2-32,8-2 0,7 0 0,13 0 0,7 0 0,4-2 15,9 2-15,4-3 0,-2 3 32,7 0-32,-2 0 0,4 0 0,0 0 15,4-2-15,-2 2 0,3 0 16,-1-2-16,3 2 0,2 0 15,-3 0-15,5 0 0,-4-2 16,2 2-16,4-2 0,2-1 16,7 1-16,-19 2 0</inkml:trace>
  <inkml:trace contextRef="#ctx0" brushRef="#br0" timeOffset="62122.6693">5367 9836 0,'0'0'0,"0"0"0,0 0 16,-3 0-16,3-2 0,0 4 15,-2-2-15,0 0 0,2 0 16,0 2-16,0-2 0,0 2 16,-7 7-16,5 0 0,0 2 15,-5-2-15,5 4 0,0 0 0,-5 3 16,3 1-16,0 1 0,-1 2 15,-1 0-15,1 2 16,-2 0-16,1 0 0,1 2 0,-1-2 16,-1 0-16,3 2 0,-5-2 15,2 0-15,1 3 0,-3-3 16,2 2-16,-1-2 0,1 2 16,0-2-16,1 3 0,-1-6 15,3 4-15,-1-4 0,1 3 16,2-4-16,-1 2 0,3 0 15,0-3-15,0 1 0,0-3 16,3 3-16,-1-2 0,0-1 16,0 3-16,3-3 0,-1 0 15,0 3-15,3-2 0,0-1 16,-1 3-16,-1-5 0,1 2 16,3-1-16,-2-1 0,-1 0 15,1 0-15,2 0 0,-5-2 0,5 3 16,0-5-16,-3 2 0,3 2 15,-2-4-15,4 2 0,-7-3 16,5 1-16,0 0 0,-2-2 16,-1 4-16,3-5 0,-2 1 15,-1 2-15,3-3 0,2 3 16,-6 0-16,6 0 0,-3 0 16,3-1-16,-2 1 0,2 2 15,0-2-15,0-2 0,0 2 16,0-1-16,3 1 0,-1 0 15,0-2-15,2 1 0,1 1 16,-1-2-16,1 2 0,-3 0 16,2-1-16,1-1 0,-1 2 15,1 0-15,1-1 0,-1 1 16,-1 0-16,1 0 0,1-3 16,-3 3-16,-1-2 0,0-3 15,2 3-15,-1-3 0,-1 1 0,5 1 16,-7-1-16,0-1 0,4-2 15,-4 3-15,2-1 0,3 1 16,-5-3-16,2 2 0,0 1 16,0-3-16,1 2 0,-1-2 15,0 3-15,0-1 0,1 1 16,1-1-16,-4 3 0,4-5 16,-4 5-16,3-3 0,-1-2 15,0 3-15,-2-1 0,5-2 16,-3 3-16,0-3 0,3 0 15,-1 0-15,0 0 0,1 1 0,1-1 16,-1 2-16,-1-4 0,3 2 16,-3 3-16,3-3 0,0 2 15,-1 1-15,1-1 0,0 1 16,-1-3-16,1 2 0,-1 1 16,3-1-16,-2-2 0,0 1 15,1-1-15,4 0 0,-1-2 16,-5 2-16,5 3 0,-4-3 15,2 0-15,-3 2 0,5-1 16,-2 1-16,-4-2 0,4-2 16,-3 2-16,1 1 0,-1-3 15,3 2-15,-2-2 0,2 0 16,0 0-16,-1 2 0,-1-2 16,0 2-16,-1-2 0,1 5 0,2-3 15,0 2-15,0 1 0,-1-1 16,1-2-16,-2 0 0,2-2 15,-3 3-15,1-1 0,0-2 16,1 2-16,1 0 0,-2-2 16,2 3-16,0-1 0,-1 0 15,4 5-15,-4-5 0,3 2 16,-2-2-16,2 1 0,-4-1 16,2 0-16,2 0 0,-2-2 15,0 2-15,2 1 0,-3-1 16,3 0-16,-2-2 0,0 0 15,-2 2-15,2 3 0,0-1 16,-1 0-16,1 3 0,0-5 0,0 0 16,-2 3-16,-1-3 15,1 0-15,-1 0 0,1 1 0,2-1 16,-2 0-16,-1 2 0,-1-1 0,-1-1 16,1 0-16,-1 3 15,0-3-15,-1 0 0,-1 0 0,0 5 16,2-3-16,1 1 0,-3-1 15,3 3-15,-1-3 0,0 0 16,-1 1-16,1-1 0,1 1 16,-1-3-16,0 2 0,1 1 15,-1-3-15,-1 2 0,1-2 16,-2 3-16,0-3 0,1 0 16,-3 1-16,2-1 0,0 0 15,-2 0-15,0 3 0,2 1 16,-4-1-16,2 1 0,0-1 15,-2-1-15,0 0 0,-2 1 16,1-1-16,-1-2 0,0 3 16,-3-1-16,0-2 0,3 3 0,-5-3 15,5 0-15,-3 3 16,1-3-16,-3 0 0,4 3 0,-3-3 16,3 0-16,-4 0 0,3 0 15,-1 1-15,1 1 0,-1 0 16,1-1-16,-1 1 0,0-2 15,1 3-15,-1-1 0,1 0 0,-1-1 16,0 1-16,1 0 0,1 3 16,1-3-16,-3 1 0,3 1 15,-3 1-15,1-3 0,1 3 16,1 0-16,0 2 0,-3-3 16,3 3-16,-1 0 0,-1-3 15,1 3-15,1 0 0,0-2 16,-3 1-16,0 1 0,1 0 15,-1 0-15,1 2 0,-1-2 16,0 0-16,1-1 0,-3 3 16,3 0-16,-3 0 0,0 1 0,0-1 15,0 0-15,1 2 16,-1-2-16,0 2 0,0-2 0,0 2 16,1 1-16,-1-3 0,0 2 15,0 0-15,0-2 0,1 2 16,-1 0-16,0 1 0,-2-1 15,4 0-15,-1 0 0,-1 1 16,0-1-16,0 0 0,0-2 16,1 2-16,-1-2 0,0-2 15,-2 0-15,2 0 0,-2 0 16,0-3-16,2-1 0,-2 1 16,-2-1-16,2-1 0,-6-11 15,3 5-15,1 0 0,0 0 16,2 2-16,-2-2 0,2 2 0,0 0 15,0-3-15,0 6 16,2 1-16,0-4 0,-2 0 16,2-4-16,-2 4 0,5-3 0</inkml:trace>
  <inkml:trace contextRef="#ctx0" brushRef="#br0" timeOffset="64006.3863">2222 13218 0,'-2'0'0,"4"0"15,-2-2-15,0 2 0,5-4 16,-1-1-16,1 1 0,6 2 15,0-3-15,6 1 0,5-1 16,7 1-16,2-1 0,4 1 16,7 0-16,2-3 0,11 3 15,38-5-15,2-2 0,26-2 16,-11-3-16,29-2 0,-53 10 16,2-6-16,1 3 0,3 3 15,7-6-15,1 6 0,-1-1 16,11-2-16,-2 4 0,9-4 0,0 0 15,2 4-15,4-4 16,3 7-16,-2-3 0,3-1 0,-1 1 16,2-2-16,0 2 0,-2 3 15,4-7-15,0 7 0,2-3 16,2 3-16,-1-1 0,6-1 16,-5 1-16,5 1 0,0 2 15,0-3-15,2 3 0,0-2 16,0-1-16,-2 3 0,-2-5 15,2 5-15,0 0 0,2 0 16,-2-3-16,2 1 0,-2 2 16,6-5-16,-1 5 0,3-5 15,3 1-15,2 3 0,3-1 16,-5 0-16,2-1 0,-2 3 16,-3-2-16,3 1 0,-2 1 15,0 2-15,4 0 0,0-2 0,2 0 16,3 2-16,-3-2 0,3 2 15,-3 0-15,-2 0 0,0-3 16,-2 3-16,0-2 0,-2-2 16,0 4-16,-1-2 0,3 2 15,3 0-15,-4-3 0,1 3 16,3 0-16,-6-2 0,5 2 16,-6 0-16,4 0 0,-5 0 15,5-2-15,-4 2 0,2 0 16,1 0-16,-1 0 0,0 0 15,0 0-15,-3 0 0,-2 2 16,-1-4-16,-1 4 0,0 0 16,-2 1-16,-5-1 0,5 0 0,-4 2 15,1-1-15,-1-1 16,-3 2-16,-2-2 0,0 3 0,-2-3 16,-4 2-16,-3-1 0,-2-1 15,-4 2-15,-1-2 0,-6 1 16,-2-1-16,-2 2 0,-5-2 15,-4 3-15,-3-5 0,-3 2 16,-3 0-16,-3-2 0,-5 5 16,-1-3-16,-2 0 0,-5-2 15,1 2-15,-7 0 0,0-2 16,-5 0-16,-1 0 0,-3 0 16,-5 3-16,-3-3 0,-8 2 15,1-4-15,-5 2 0,-4-3 16,0-1-16,-4 4 0,-5-2 0,-5 0 15,-1 2-15,-5-3 16,-5 1-16,5 2 0,-2 0 0,-4-2 16,-19 2-16,5 2 0,5-2 0,2 0 15,-3 0-15,5 0 0,-2 0 16,2 0-16,-2 0 0,2 0 16,-4 0-16,4 0 0,-3 0 15,3 0-15,3 0 0,1 0 16,-4-2-16,2 2 0,-2 0 15,0 0-15,0 0 0,0 0 16,0 0-16,0-2 0,0 2 16,-2 0-16,2 0 0,0 0 15,0 0-15,-2 0 0,2 0 16,-2 0-16,2 0 0,0 0 16,0 2-16,-3-2 0,3 0 15,0-2-15,0 2 0,-2 0 16,2 0-16,-2 2 0,2-2 15,0 0-15,0 0 0,0 0 0,0 0 16,0 0-16,2 0 0,-2 0 16,2 0-16,-2 0 0,3 0 15,-3 0-15,0 0 0,0 0 16,0 0-16,2 0 0,-2 0 16,0 0-16,0 0 0,0 0 15,0 0-15,0 0 0,0 0 16,0 0-16,0 0 0,-2 0 15,2 0-15,0 0 0,0 0 16,0 0-16,0 0 0,-3 0 16,3 0-16,0 0 0,-4 0 15,2 2-15,-5-2 0,-10 5 16,-1-1-16</inkml:trace>
  <inkml:trace contextRef="#ctx0" brushRef="#br0" timeOffset="64886.4959">8639 12374 0,'0'0'0,"-3"0"0,3 2 15,0-2-15,-4 2 0,2 0 16,-5 5-16,3 0 0,-1 1 16,1-1-16,0 4 0,1-2 0,-1 2 15,2 2-15,0 0 0,-3 1 16,3-3-16,2 4 0,-2-2 15,2-2-15,-2 2 0,2-2 16,0-2-16,2 0 0,0 0 16,-2-2-16,2-3 0,3 0 15,-1-1-15,-2-1 0,0 0 16</inkml:trace>
  <inkml:trace contextRef="#ctx0" brushRef="#br0" timeOffset="66354.7922">10034 14413 0,'0'0'0,"0"0"0,0 5 16,0-1-16,0 5 0,0-3 16,0 3-16,3-4 0,-3-3 15,0 0-15,0 0 0,0 3 16,0-5-16,0 0 0,0 0 16,0 0-16,0-5 0,0 1 15,2-20-15,-2-1 0,2-6 16,-2-2-16,0-2 0,2-2 15,-2-3-15,0 0 0,0-6 16,0 2-16,0-31 0,-2 7 0,2 6 16,-2 7-16,0 4 0,-1 2 15,1 3-15,-2 2 0,2 0 16,-1 4-16,3 1 0,0 3 31,0 3-31,-2-2 0,2 2 0,0 0 0,-2-2 0,4-1 31,-2 1-31,2-2 0,1 1 0,-1 1 0,0 2 0,0-2 0,0 2 32,1-3-32,1 3 0,-4 0 15,2 4-15,0-1 0,1 1 16,-1 5-16,-2 2 0,2 4 0,-2 3 0,0 1 0,0 3 16,0 5-16,0-5 0,0 2 15,0 2-15,0 5 0,0 15 31,0-6-31,0-3 0,-2 1 16,4-5-16,-2 4 0,0-4 16,0-4-16,0-1 0,0 5 15,0-2-15,0 2 0,0 2 0,2 0 16,-2 1-16,0 3 16,2-1-16,-2 1 0,0 1 0,0 2 15,0 2-15,0-2 0,0-7 16,3 2-16,-3 3 0,0-1 15,2 25-15,-2 2 0,2-2 16,0 5-16,-2-3 0,2 4 16,-2 1-16,0-1 0,3 3 0,-3 2 15,2 0-15,0 2 0,0 28 16,0-8-16,-2-4 0,5-7 16,-3-3-16,0 1 0,0-5 0,3 7 15,-1-6-15,-4-5 0,2-3 16,-2-1-16,3-1 0,-1-1 15,0 1-15,-2-2 0,2-2 16,-2 0-16,2-2 0,-2-2 16,3-3-16,-1-4 0,0 1 0,0-4 15,1-3-15,1-1 0,-2-6 16,0 0-16,1 0 0,-3 0 16,2-5-16,0 0 0,-4-19 15,2 6-15,0 5 0,0-1 16,2 12-16,-2-5 0,2 3 15,-2-5-15,-2 0 0,2 0 16,-2-5-16,2 1 0,0-3 16,-2 0-16,2-1 0</inkml:trace>
  <inkml:trace contextRef="#ctx0" brushRef="#br0" timeOffset="67153.7397">10140 9785 0,'0'0'0,"0"-2"16,0 2-16,0-2 0,0 0 15,2 2-15,-2-3 0,0 6 16,3-3-16,3 8 0,1 3 16,2 5-16,2 4 0,2 2 15,2 4-15,-1 5 0,-1 4 16,2 3-16,1 4 0,-1 2 16,5 35-16,-5-4 0,-6-2 15,-4 15-15,-8-11 0,-5-8 16,-8-5-16,-2-5 0,-1 1 0,-3-3 15,-3 2-15,-1-1 0,-3-1 16,-2 3-16,-2-3 0,0 3 16,-2-5-16,4 0 0,-2 0 15,2-2-15,0 4 0,3-4 16,1 4-16,-2-2 0,1 1 16,-3 1-16,2 0 0,1 3 15,1-1-15,3 1 0,-3-3 16,3 3-16,-2-1 0,1-1 15,3 1-15,3-2 0,-3 3 16,2-3-16,-2 1 0,4-3 0,0-2 16,1-3-16,3-1 0,3-1 15,3 1-15,3-5 0,3-2 16,2-7-16,7-4 0,-3 0 16</inkml:trace>
  <inkml:trace contextRef="#ctx0" brushRef="#br0" timeOffset="67910.7092">13910 9732 0,'0'0'0,"0"0"15,3 0-15,-3 0 0,2 0 16,-2 0-16,4 7 0,-2 4 16,1 4-16,1 3 0,1 6 15,-1 7-15,-2 4 0,0 5 16,1 4-16,-1 9 0,-2 40 16,-2-1-16,-7 25 0,-2-13 15,-5-12-15,-4-8 0,-10 7 16,1-23-16,-4 2 0,-7-3 15,-4-1-15,-4-2 0,-5 0 16,-5-3-16,1-3 0,-5-1 16,-6 3-16,0-1 0,-3 1 15,0-3-15,3 0 0,-2 1 16,-1-1-16,5 2 0,2-1 16,-2-1-16,4 5 0,0 0 15,5-1-15,6 3 0,5-4 16,0 4-16,4-3 0,4 1 0,3-2 31,6-1-31,5-4 0,2-4 0,7 0 16,4-7-16,2-2 0,2-3 15,7 1-15,0-7 0,4-2 16,-1-2-16,-1-3 0,2 3 16,3-3-16,2-1 0,2-6 15,4-1-15,3-5 0,2-2 16</inkml:trace>
  <inkml:trace contextRef="#ctx0" brushRef="#br0" timeOffset="73142.6911">8789 12883 0,'0'-2'0,"-22"2"15,-5 0-15,-10-2 0,-5-1 16,-5 3-16,-1-2 0,-5 0 16,-31 2-16,18-2 0,13 0 15,18 2-15,15-3 0,7 3 16,6-2-16,12 0 0,10 0 16,11-5-16,19 1 0,14-3 15,14 0-15,15-2 0,102-11 16,76-5-16,120-12 0,-223 25 15,3 1-15,-1 4 0,3 1 16,-1 1-16,1 0 0,2 3 16,-5 2-16,-4 0 0,-2-1 15,-14-1-15,-4 4 0,-13-2 16,-11-1-16,-11-1 0,-13 4 0,-16-2 16,-13 0-16,-11-1 0,-9 1 15,-16 0-15,-8 0 0,-7 0 16,-10 2-16,1-3 0,-4 1 0,-13 2 15,-9-4-15,-14 2 0,-12-1 16,-14-1-16,-13 0 0,-15 1 16,-104-1-16,-84 2 0,-130-5 15,225 9-15,-2-2 0,-11 3 16,-1 1-16,-1 0 0,-5 3 16,5 0-16,-1 1 0,10 1 15,8-2-15,9 2 0,20 0 16,13-3-16,26 3 0,19-2 15,21-5-15,16 4 0,17-1 16,18 1-16,13-1 0,9-3 0,0 2 16,11 1-16,11-3 0,13 2 15,18-1-15,18-3 0,17 0 16,110-7-16,93-6 0,146-9 16,-239 13-16,7-2 0,5 0 15,-3 0-15,7 0 0,-2 0 16,-5 0-16,2 2 0,-6 0 15,-6 3-15,-6 3 0,-14 3 16,-7 3-16,-16 1 0,-13 5 16,-15-3-16,-18 1 0,-18 2 15,-22-3-15,-17 3 0,-18-4 16,-11-1-16,-11 0 0,-11-4 16,3 3-16,-10-3 0,-13 0 15,-15-3-15,24 3 0,-66-4 16,-16-5-16,-15 0 0,-128-8 15,-101-10-15,-157-4 0,278 23 0,-5 1 16,-4 5-16,-2 0 16,7 2-16,-1 4 0,5 3 0,9-1 15,8 5-15,19-2 0,10 7 16,22-8-16,23 6 0,16-3 16,32-3-16,22 1 0,15-2 15,16-3-15,13-2 0,9-2 16,-2 0-16,8 0 0,9 0 15,14 0-15,12-4 0,21 2 16,15 0-16,15-5 0,115-6 16,89-5-16,138-8 0,-247 19 15,2 3-15,3-1 0,-5 5 16,3 0-16,-5 0 0,-7 3 16,-6-1-16,-9 0 0,-11 5 0,-14-1 15,-12 1-15,-16-1 16,-20 3-16,-17 0 0,-16 0 0,-16 0 15,-17-3-15,-11 1 0,-6-5 16,-1 2-16,-4 1 0,-6-1 16,-10-1-16,-10-1 0,-16 0 15,-18 0-15,-19 0 0,-16 1 16,-121-3-16,-97-3 0,-150 8 0,260-1 16,-6 7-16,1 0 0,-5 0 15,-1 5-15,2-1 0,3 1 16,4 3-16,13-3 0,11 1 15,20-1-15,29-3 0,21-2 16,32-2-16,24-5 0,15 1 31,20-3-31,12-2 0,10 0 0,-2 0 16,9-2-16,10 2 16,17-5-16,-23 5 0,66-6 0,18-3 15,124-9-15,99-8 0,151-9 16,-268 24-16,4-3 0,3 3 15,-3 2-15,-4 3 0,0-3 16,-11 7-16,-5-5 0,-11 5 16,-10 0-16,-18 2 0,-18 4 15,-16-2-15,-23 1 0,-19-1 16,-19 0-16,-17 2 0,-14 1 16,-13-3-16,-7 2 0,2-4 15,-4 3-15,-9-1 0,-6 0 16,-14 0-16,-17 0 0,-18-2 15,-20 0-15,-19 0 0,-127 0 16,-100 0-16,-153 3 0,275 3 16,3 3-16,3 0 0,1 2 15,2 2-15,3-2 0,11 2 16,4 1-16,18-3 0,18 2 0,17-2 16,26 0-16,25-4 15,18-1-15,21-4 0,18-2 0,11 0 16,9 0-16,0 0 0,3 0 15,10-2-15,7-2 0,17 2 16,-24-1-16,69-5 0,17-1 16,18 0-16,132-9 0,97-4 15,148-4-15,-295 15 0,-1 4 16,3 3-16,2-1 0,-7 5 16,0-2-16,-11 2 0,-8-2 15,-16 2-15,-14 2 0,-19-2 16,-22 2-16,-22-2 0,-25 3 15,-15-1-15,-19-2 0,-12 0 16,-11 0-16,3 2 0,-5-2 16,-5 2-16,-6 0 0,-11-2 0,-11 3 15,18-3-15,-65 0 0,-19-3 16,-128 1-16,-102-2 0,-154-5 16,270 7-16,-1 4 0,0-2 15,-2 0-15,4 4 0,3 1 16,6 1-16,11-1 0,9-1 15,18 5-15,19 0 0,20 0 16,27 2-16,22-5 0,20 1 16,19-1-16,21-3 0,8 1 15,0-2-15,7 1 0,4-3 16,5 2-16,6 0 0,7-2 16,11 2-16,17-2 0,16 0 15,15-2-15,18-2 0,115-8 16,86-5-16,138-14 0,-253 18 15,2 0-15,5 4 0,0-2 16,-3 4-16,3 0 0,-5 5 16,-4 2-16,-7 0 0,-9 2 0,-8 3 15,-12-1-15,-17 1 0,-18 1 16,-15-1-16,-18-1 0,-15-2 0,-16 1 16,-17-3-16,-11 0 0,-12 0 15,-3 0-15,1 0 0,-4 0 16,-2 0-16,-3-3 0,-1 1 15,-5 2-15,0-2 0,-5 2 16,1-2-16,-3 0 0,-4-1 16,-4-1-16,21 2 0,-28-3 15,-2-1-15,0 1 0,-3-1 16,1 1-16,1 1 0,-1-3 16,2 1-16,2 1 0,0 1 15,-1-3-15,1 3 0,0-1 16,-4 3-16,-3-2 0,-28 2 15,-1-1-15,1 1 0,-18 2 0,-2 2 16,0 3-16,-25-1 16,21 3-16,-5-3 0,-7 5 0,-13 0 15,0 0-15,-8 2 0,-8 0 0,-1 0 16,-7 2-16,-5-2 16,-6 2-16,-4-2 0,-3 2 0,-2-2 15,-5 0-15,1 0 0,-2 1 16,3-4-16,1 1 0,2 0 15,0-2-15,3-3 0,1-2 16,3 0-16,4-2 0,-2 0 16,4 0-16,-2-2 0,4 0 15,-4-2-15,7-1 0,0 1 16,-5-1-16,3 1 0,3 0 0,-5-1 16,6 3-16,2-2 0,0 4 15,0-3-15,0 3 0,0 0 31,0 0-31,-2 3 0,2-1 16,3 2-16,3-2 0,1 1 0,0 1 16,10-2-16,-3 3 15,6-1-15,0 3 0,4-1 0,5 1 16,-1 2-16,3 2 0,9 0 16,-4 2-16,8 0 0,2 0 15,9 3-15,3-3 0,4 0 16,4 3-16,9-1 0,2-2 15,14-2-15,4 0 0,4-2 16,18 0-16,0-2 0,11-3 16,2 0-16,2 1 0,3-3 15,2 0-15,8-2 0,-1 3 16,6-1-16,0-2 0,6 0 16,10 2-16,8-2 0,14-2 15,4 2-15,15-5 0,9 1 16,88-14-16,69-6 0,104-11 15,-195 15-15,9 7 0,2-7 0,3 4 16,10 1-16,-1-5 0,10 7 16,1-5-16,3 7 0,8-6 15,-5 1-15,2 1 0,2-3 16,1 5-16,1-5 0,1 1 16,2-1-16,0 0 0,0 1 15,-1 1-15,-3 1 0,-1-3 16,-6 5-16,-2-5 0,-5 9 15,-4-2-15,-3 3 0,-6-1 0,-7 0 16,-6 2-16,-9-1 0,-9 5 16,-6-3-16,-14 4 0,-9-1 15,-13 1-15,-10 2 0,-17-4 0,-3 1 16,-10 3-16,-17 0 0,-7 0 16,-10 0-16,-6 0 0,-10 3 15,9-3-15,-7 0 0,-5 0 16,1 2-16,-5-2 0,-6 2 15,-7-2-15,-9 0 0,20 2 16,-51-2-16,-11 3 0,-11-1 16,-10 0-16,-100 5 0,-71-1 15,-103 7-15,213-4 0,-1 0 16,-5 2-16,-4-2 0,-3 2 16,-6 0-16,-3 0 0,-6 2 15,-2 0-15,-2 5 0,-1 0 16,1 2-16,-3-1 0,5 3 15,-2 0-15,6 0 0,0 3 16,5-5-16,2 6 0,4-2 0,7 3 16,8-3-16,12-4 15,6 0-15,20-5 0,7 1 0,18-5 16,14-3-16,14-1 0,18-5 16,9-2-16,15 0 0,4 0 15,14-2-15,4-2 0,-5 1 16,5 1-16,9 0 0,-2 0 15,4-3-15,6 1 0,8-3 16,10-1-16,13-1 0,7-2 16,12 0-16,10-5 0,84-8 15,64-9-15,97-9 0,-184 29 16,-1 2-16,6 2 0,-4 2 16,5-1-16,3 1 0,1-2 15,4 5-15,5-1 0,2 1 16,-1-1-16,8 1 0,-3 0 0,7-3 15,2 3-15,0-3 16,2 0-16,-4 1 0,4 1 0,-7 1 16,7 0-16,1-1 0,-3 5 15,-5-2-15,-1 0 0,1 0 16,-4 2-16,5 0 0,-3 2 16,-4 0-16,5 0 0,-8 3 15,3-1-15,-4 0 0,-3 1 16,0-1-16,-1-2 0,-1 5 15,-5-5-15,3 3 0,-2-3 16,0 2-16,-3 1 0,1-1 16,-1-2-16,-3 3 0,-4-5 15,1-3-15,0 1 0,0-2 16,0 6-16,2-4 0,0 2 16,-4 0-16,2-2 0,0 2 0,-5-3 15,5 6-15,-4-1 16,-1-2-16,-2 4 0,1-4 15,-1 2-15,3 3 0,-3-5 0,2 4 16,1-4-16,-3 5 0,5-3 16,0 0-16,-1 2 0,1-1 15,0-1-15,-3 0 0,1 3 16,-1-3-16,3 0 0,-5 0 16,5 0-16,-5 1 0,3-1 15,-1 0-15,-4 0 0,3-4 16,-6 4-16,1-2 0,-4 0 15,-3 0-15,0-2 0,-4 0 16,-4 2-16,-3-5 0,-7 1 16,1 0-16,-5-3 0,-4 2 0,-4 3 15,-6-2-15,-3 2 0,-5-1 16,-4 1-16,-2 0 0,-10 0 16,-1-3-16,-7 3 0,-7-2 15,-6-1-15,-7 1 0,-7 2 16,-6 0-16,-4-3 0,-10 1 15,-1-1-15,1 3 0,-1 0 16,-5 0-16,0 0 0,-3-1 16,-3 3-16,-1-2 0,-2 0 15,-2 2-15,-2 0 0,-5 0 16,-1 0-16,-10 0 0,-6 0 16,-14 0-16,-6-2 0,-9 2 15,-11-2-15,-79 2 0,-51-3 16,-86 6-16,172-1 0,-5-2 15,-4 2-15,-2 2 0,-7 1 16,-8-1-16,-5 1 0,-4-3 16,-7 0-16,0 0 0,-7 0 0,-2 1 15,-2-1-15,0-2 0,1 0 16,-4 0-16,-1 0 0,0 0 16,-1-2-16,1 2 0,-1-3 15,3 3-15,4-2 0,1 0 0,3 2 16,5-2-16,3 2 15,3 0-15,3 0 0,4 2 0,1 0 32,8 3-32,0-1 0,0 3 0,4-1 15,1 5-15,4-2 16,0 4-16,4 3 0,3-3 0,1 2 16,8-1-16,1 3 0,10-1 15,10-5-15,9 2 0,14-2 16,10-2-16,12 2 0,8-5 15,18 1-15,6-5 0,8 0 16,-1 1-16,4-1 0,3-2 16,4 2-16,5-2 0,4 0 15,2-2-15,3 0 0,8-1 16,5 1-16,-16 2 0,40-6 16,13 1-16,9-4 0,6 3 15,89-10-15,64-3 0,94-8 16,-191 16-16,6 7 0,7-1 15,3 1-15,1-1 0,5 3 16,2-2-16,2 2 0,0-1 16,0-1-16,5 2 0,-3 0 15,5-3-15,2 1 0,2 2 0,2-3 16,1 3-16,1-2 16,-3 1-16,3-1 0,-8 2 0,4-1 15,-2 1-15,2 0 0,0 0 16,3 4-16,1-2 0,-1 4 15,-1 1-15,-2 2 0,-2 1 16,-2-1-16,-5 2 0,-1 2 16,-6 0-16,-5 0 0,-4 2 15,-3 0-15,-7 1 0,-9-1 16,-2-4-16,-13 2 0,-10 0 0,-5-3 16,-12-1-16,-11 0 0,-9-3 15,-10 3-15,-10-1 16,-8 1-16,-14-5 0,-4 0 0,-11-2 15,-4 0-15,2 0 0,-5 0 16,1 0-16,-5 0 0,-5 0 16,3 0-16,-5 0 0,1-2 15,-1 2-15,1 0 0,-3-2 16,0 2-16,0-4 0,0 4 16,-4-3-16,-7-1 0,14 4 15,-3 0-15</inkml:trace>
  <inkml:trace contextRef="#ctx0" brushRef="#br0" timeOffset="77105.1741">14071 8879 0,'0'0'0,"0"0"0,3-2 16,-1 2-16,-2-2 0,2 2 0,0 0 16,0 0-16,1 0 0,-1 2 15,9 4-15,0 3 0,0 0 16,4 4-16,-1 0 0,1 3 16,3 4-16,-1 0 0,3 2 15,0 2-15,0 0 0,4 3 16,-2 1-16,0 3 0,2 0 15,7 20-15,-4-1 0,-7-3 16,-3 1-16,-1-1 0,-5-1 16,0 2-16,-7 3 0,1-5 15,-5-2-15,-3 5 0,-1-1 16,-5 3-16,0-2 0,-6-1 0,-3 3 16,1 0-16,-5 2 0,-5 2 15,-2-5-15,-4 1 0,-2 0 16,2 0-16,0-1 0,0 3 15,2-7-15,0 1 0,0-3 16,-2 4-16,-4 1 0,-1 2 16,1-1-16,4-1 0,0-3 15,2 0-15,0 1 0,-2 1 16,-3 3-16,1 2 0,-4-5 16,-3-4-16,-2 5 0,-1-5 15,1 2-15,0-2 0,-4-2 16,-7 0-16,2-2 0,-5-3 15,5-1-15,1-3 0,-1 0 16,-5 2-16,1 0 0,-3-4 16,3-6-16,0 1 0,-5-2 15,-2 3-15,-4-5 0,2 2 0,-1-2 16,-1 0-16,-5-4 0,3 4 16,4-2-16,-3 2 0,1 0 15,-3-2-15,1-1 0,4-1 16,0 2-16,-7 4 0,4 0 15,-1-4-15,-1 4 0,-1 3 16,1-1-16,-2 7 0,5 3 16,-3-1-16,3 2 0,2 3 15,0-2-15,4-1 0,-2 5 16,4 0-16,3 4 0,2 1 16,7-3-16,3 0 0,4 0 15,1 4-15,2 1 0,3 6 16,4-2-16,7 2 0,4-4 0,2-1 15,1 3-15,6 2 16,0 3-16,2 4 0,2-3 0,3 1 16,0-1-16,-1 1 0,3-1 15,0 5-15,2-4 0,-2-1 0,2 1 16,2 1-16,0 1 0,0-2 16,3-1-16,-3 1 0,0-1 15,2 3-15,1 2 0,1-4 16,-3 1-16,1 1 0,3 4 15,-5 0-15,4-2 0,-3 0 16,3 2-16,-1 0 0,-1 1 16,0-1-16,3-2 0,-2 2 15,1-4-15,-1-1 0,-1-1 16,0-3-16,-1 1 0,3-3 16,-1 0-16,-3-5 0,0-1 15,0-1-15,0-1 0,1 1 16,-1 1-16,2-5 0,-2 0 15,-2-2-15,3 2 0,-3-2 16,4 0-16,-2 2 0,5 0 16,-1-7-16,-1 3 0,2-5 15,-3-2-15,0 1 0,3-4 0,0-1 16,1-5-16,-3-2 0,-1-4 16,1-5-16,-3-6 0,2 4 15,-4-2-15,5-5 0,-10-19 16,5 6-16,2 15 0,-2-1 15,3-5-15,-3 0 0,0 0 16,0-5-16,0 3 0,0-4 16,-5-3-16,3 0 0,0 0 15,0-4-15,-3 0 0,1-5 16,2 14-16,-1-3 0,1 0 16,-9-28-16,2 2 0,-2-2 15,-2 0-15,2-3 0,-2 1 16,2-3-16,-2 0 0,2 3 15,-3-5-15,1 2 0,0-2 16,-7-26-16,2 8 0,3 7 0,2 5 16,-1 4-16,1 4 0,2-2 15,-2 3-15,4 1 0,0-2 16,-2-4-16,3-2 0,-6 4 16,3-2-16,2-2 0,-2-1 15,3-1-15,-1-1 0,-2 1 16,2-3-16,2 3 0,1-3 15,1 2-15,-1 1 0,-1-3 16,0 1-16,1 1 0,-1 1 16,3 1-16,-1-3 0,1 1 15,-3-2-15,3 1 0,2-1 16,0-2-16,-1-2 0,1 0 16,0-3-16,0 1 0,2 0 15,0-3-15,2 1 0,0-1 16,0-2-16,5 3 0,-3 2 15,3-3-15,2 0 0,0 1 16,4 2-16,0-1 0,3 3 16,1 4-16,3-1 0,4-4 0,1 4 15,3 1-15,3 0 0,0 0 16,4 3-16,0-5 0,1 4 16,3 1-16,3 2 0,5 2 15,-3-1-15,2 1 0,-2 2 16,0 3-16,5 3 0,1 1 15,8 2-15,1 4 0,5 1 16,-2 4-16,6-3 0,9 1 16,-4 1-16,2-1 0,2-1 15,1 5-15,1-2 0,0 0 16,1-3-16,-3 1 0,2 0 16,-4-1-16,2-2 0,1 1 15,1 1-15,2 1 0,-1-5 16,-1 5-16,3-1 0,-3-2 0,3 1 15,-5-1-15,2-2 0,-2 0 16,-6-2-16,2-2 0,-3-5 16,-1 3-16,-3-3 0,-2-2 15,-2 0-15,1-4 0,1 0 16,-2-1-16,-5-1 0,3-3 16,-3 0-16,1-1 0,-3 1 15,-7-2-15,3-2 0,2 0 0,-5-3 16,1 1-16,-3 0 0,-6-1 15,-5 3-15,0 0 0,-6 0 16,-2-2-16,-5 2 0,-5-3 16,-1 1-16,-1 0 0,-2-1 15,-4 3-15,0-2 0,-5 0 16,3-1-16,-5 1 0,-2 0 16,-2 1-16,0 3 0,0-4 15,-1 2-15,-1 2 0,0 5 16,-1-1-16,-4 3 0,1 0 15,-3 1-15,2 4 0,0-1 0,0 9 32,-2-1-32,2 4 0,3 3 15,-3 1-15,0 6 0,5 0 16,-1 7-16,1 2 0,4 4 16,-5-2-16,5 3 0,0 3 15,0 1-15,0 4 0,3 1 16,-1 1-16,0 3 0,-2 2 15,4-1-15,-1 1 0,1 4 16,0 1-16,1 3 0,1 5 16,-3-17-16,-1 4 0,11 30 15,0 3-15,1 2 0,-1 3 0,0 1 16,0 3-16,0 2 16,1 8-16,6 43 0,-5-7 0,-6-7 15,-3 16-15,-6-11 0,-6-13 16,-3-10-16,-6-3 0,-5-7 15,-5 1-15,-3-1 0,-5-4 16,0-3-16,-5-2 0,1-1 16,-7 1-16,-3 3 0,-12-4 15,-1-1-15,-2 0 0,-4 2 16,-4 0-16,-5-3 0,-2 1 16,-7-7-16,-2 0 0,-2 0 15,-1 1-15,1 1 0,4-2 16,-2 2-16,3-4 0,-1-4 15,-4 1-15,2-1 0,0 6 16,0 0-16,4-2 0,3 2 0,-3-2 16,1-2-16,-1 1 0,3 1 15,-3 2-15,3 0 0,4 1 16,0-1-16,2-2 0,2-5 16,-1 7-16,3 0 0,3-2 15,2 7-15,5-5 0,4 0 16,-3 7-16,3 1 0,0-1 0,2 4 15,7 3-15,2-5 0,2 2 16,-4 6-16,-1-1 0,5 4 16,3 0-16,6-5 0,-3 1 15,3 4-15,2 2 0,3 0 16,1 0-16,1 0 0,2 7 16,4-2-16,0 1 0,4-1 15,3 2-15,0 0 0,2-1 16,2-1-16,2-1 0,1 1 15,1 2-15,1 0 0,2-3 16,0-2-16,-1 3 0,1 0 16,0-3-16,0-2 0,2 0 15,2 5-15,11 4 0,-11-9 16,1 0-16,1 0 0,-2 0 0,3-4 16,-1-2-16,-2-1 0,3-2 15,-3 1-15,2-1 0,1-4 16,-1-2-16,1-5 0,-1-2 15,0 0-15,1 0 0,1-2 16,1-4-16,0-5 0,-1 0 16,-1-5-16,-1 1 0,3-2 15,-1-3-15,-1 0 0,1-2 16,1-2-16,0 0 0,-3-3 16,3-3-16,-1-1 0,-1-2 15,1 2-15,-1-2 0,-3-2 16,0 0-16,2-7 0,-4 2 15,-4-21-15,2 8 0,2 2 16,0 12-16,2-1 0,-2-2 16,0-2-16,0 0 0,0 0 0,0-2 15,0 0-15,0 0 0,-2-3 16,2 1-16,0 0 0,-2-1 16,2-1-16,0 1 0,-3-1 15,1-1-15,2 0 0,0 3 16,-2-5-16,2 2 0,0 1 15,0-1-15,0-2 0,0 5 16,-2-5-16,4 7 0,-2 0 0,2 0 16</inkml:trace>
  <inkml:trace contextRef="#ctx0" brushRef="#br0" timeOffset="114863.2156">18481 10261 0,'2'0'15,"1"3"-15,-1-3 0,0 2 16,11 2-16,3 3 0,-1-3 16,5 1-16,0-1 0,2 0 0,2-1 15,5 1-15,-1 1 0,1-1 16,4 0-16,0 1 0,5 1 15,-1-3-15,3 3 0,26-1 16,-4 1-16,-3-4 0,-1 3 16,-1-1-16,7 1 0,0-3 15,-5 0-15,-1 0 0,-3 0 16,2 5-16,-2-3 0,-2 1 16,0-3-16,0 0 0,-2 1 15,4-1-15,-4 2 0,-1 1 16,1-1-16,0 3 0,-3-3 15,-2 3-15,-1 1 0,-4-1 0,-3 0 16,-1-1-16,3 1 0,0-1 16,-3-1-16,1-1 0,-5 1 15,0-1-15,-4 1 0,-1 1 16,-1 1-16,-7-1 0,-3 1 16,-1 2-16,-3-3 0,-2 5 15,-5-2-15,3-2 0,0 2 16,-2 0-16,-3-1 0,3 3 15,-5-2-15,2 0 0,-1 2 16,1 0-16,-2 2 0,0 1 16,3 1-16,-1 3 0,1 1 15,-1 1-15,3 2 0,-3 9 16,3 2-16,-1 0 0,1 0 16,0 3-16,-1 1 0,-1 1 0,-1 4 31,0 2-31,-1 0 0,-1 4 15,-4-1-15,-1-1 0,3 0 16,-2 0-16,0 5 0,2 0 16,2-3-16,0 1 0,3-1 15,-1 1-15,3 4 0,-1 2 16,3 0-16,-2 0 0,2 0 16,-5 0-16,3 3 0,-1 1 0,-1-1 15,-1-1-15,3 0 0,-7 3 16,2-3-16,0 5 0,-2-5 15,5 1-15,-5-1 0,0 0 16,2 0-16,0 1 0,0-5 16,0-3-16,1 3 0,-1-2 15,2 2-15,-2-2 0,3-3 16,-3-1-16,2 1 0,1-2 16,-3 1-16,0 1 0,0-4 15,1-2-15,1 0 0,-4-2 16,2 2-16,-2-3 0,2 1 15,1-3-15,-1 1 0,0-3 0,0-2 16,-2 3-16,2-3 16,-2 0-16,3 0 0,-3 0 0,0 0 15,2 0-15,-2-2 0,0-2 16,0-3-16,0-4 0,0-2 16,0 0-16,0-3 0,0-1 15,0-1-15,-2-2 0,2 1 0,-3-3 16,1 2-16,2-2 15,-2 0-15,2-2 0,-2-3 0,0 1 16,-1 0-16,1-5 0,2 0 16,-2 0-16,-2 0 0,1-2 15,-3 3-15,-3-3 0,0 2 16,-4-2-16,0 2 0,-5 0 16,-4-2-16,-2 2 0,0 1 15,-7-3-15,-5 0 0,1 0 16,-5 0-16,-28-3 0,4 1 15,0 2-15,2 0 0,-13-4 16,7 2-16,2 2 0,4 0 16,1 0-16,-3-3 0,4-1 15,-2 2-15,3 2 0,-3 0 16,0 0-16,-2-2 0,-2-3 0,2 5 16,-4 0-16,2-2 15,-5 0-15,3-3 0,-3 5 0,3-2 16,-3 2-16,5-4 0,-2-1 15,0 3-15,1 0 0,-1 0 16,4-5-16,2 3 0,1 2 16,3-3-16,1 3 0,4-5 15,2 1-15,3 4 0,2-1 16,1 1-16,4 2 0,3-2 16,3-3-16,4 1 0,2-3 15,3 5-15,2-2 0,2 2 16,6 2-16,3-3 0,4 3 15,2 0-15,-4-2 0,5 0 16,1 2-16,21 4 0,-7-4 16,-14 0-16,1 0 0,4 3 15,0-3-15,4 4 0,1 0 16,-1 1-16</inkml:trace>
  <inkml:trace contextRef="#ctx0" brushRef="#br0" timeOffset="115708.2323">22115 11280 0,'0'-2'0,"0"2"0,-2-2 0,2-3 16,-3-8-16,1-2 0,4-1 15,5 3-15,2-3 0,2-1 16,9 1-16,6 1 0,5 0 16,6-1-16,10 5 0,8-2 15,49 2-15,-1 2 0,29 11 16,-19 7-16,-18 6 0,-16 12 15,-17 4-15,-14 4 0,-15 7 0,-15 6 16,-14 8-16,-17 5 0,-15 5 16,-17 7-16,-32 4 0,11 1 15,-9-1-15,-6 0 0,1-2 16,1 0-16,6-2 0,9-5 16,2 0-16,12-6 0,8 0 15,7-3-15,10-1 0,10-1 16,8-4-16,12-2 0,10-5 15,12 0-15,14-6 0,12-5 16,11-11-16,5-10 0,-3-10 16,-2-4-16</inkml:trace>
  <inkml:trace contextRef="#ctx0" brushRef="#br0" timeOffset="115895.8065">22461 13474 0,'0'-2'0,"-2"-1"0,2-1 0,-2-9 16,-1 4-16,6 0 0,-3 7 16,6 2-16,-1 0 0,8 2 15</inkml:trace>
</inkml:ink>
</file>

<file path=ppt/ink/ink105.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49:42.327"/>
    </inkml:context>
    <inkml:brush xml:id="br0">
      <inkml:brushProperty name="width" value="0.05292" units="cm"/>
      <inkml:brushProperty name="height" value="0.05292" units="cm"/>
      <inkml:brushProperty name="color" value="#FF0000"/>
    </inkml:brush>
  </inkml:definitions>
  <inkml:trace contextRef="#ctx0" brushRef="#br0">24919 3069 0,'0'0'0,"0"-2"0,-2 0 0,2 0 16,-6-12-16,-1 1 0,0 0 15,-2 0-15,1-3 0,-3 3 16,2 2-16,-2-4 0,-2 1 16,2 3-16,-5 2 0,3 3 15,-3-3-15,1 7 0,-3 2 16,-1 0-16,-1 4 0,-5 5 16,1 4-16,-2 5 0,-1 4 15,-4 0-15,3 4 0,-1 5 16,0 5-16,-10 25 0,8-1 15,11-5-15,5-7 0,6-3 16,7-4-16,6-3 0,5-3 16,8 1-16,8-3 0,6-3 15,4-1-15,4 0 0,21-9 16,2-5-16,4-6 0,0-2 16,0-7-16,-2-3 0,0-8 0,-2-6 15,-3-8-15,-1-3 0,-5-5 16,-7-7-16,-4 0 0,-5-2 15,-8 5-15,-5 2 0,-4 2 16,-7 2-16,-2-2 0,-4 0 16,0-1-16,-3-5 0,-6 1 0,-3 3 15,-1 4-15,-3 2 0,-2 3 16,-9 4-16,-4 2 0,-5 7 16,-4-3-16,-9 10 0,-4 1 15,-18 14-15,-7 9 0,3-3 0,2 7 16,2-2-16,7 4 0,6-1 15,9 5-15,9 3 0,13 2 16,7 0-16,2 0 0</inkml:trace>
  <inkml:trace contextRef="#ctx0" brushRef="#br0" timeOffset="681.3615">27891 3045 0,'0'0'0,"0"-2"16,0 0-16,-4-5 0,-5-4 15,3 2-15,-5 0 0,0-2 16,0 2-16,0 5 0,-3-5 15,-1 7-15,-1-5 0,-1 7 16,-7 7-16,-1 0 0,-1 4 16,-5 4-16,-2 3 0,-2 6 15,-1 5-15,-21 28 0,6 7 16,5-7-16,6 0 0,3 14 16,10-9-16,12-5 0,11-6 15,6-7-15,11-7 0,7-6 16,8-2-16,10-5 0,6-4 0,7-7 15,4-4-15,4-7 0,3-4 16,7-7-16,-1-4 0,-2-7 16,-4-4-16,-1-5 0,1-4 31,-4-2-31,-8-3 0,-3 1 0,-10-5 16,-6 2-16,-5 5 15,-8 2-15,-5 0 0,-4 0 0,-2 0 16,-7 2-16,0-2 0,-7 0 0,-4-5 15,-2 5-15,-7 2 16,-2 5-16,-5-1 0,-3 8 0,-6 1 16,-1 7-16,-7 2 0,-5 9 15,-13 16-15,-1 6 0,3 4 16,7 3-16,7 6 0,8-2 16,5 0-16,2-2 0</inkml:trace>
  <inkml:trace contextRef="#ctx0" brushRef="#br0" timeOffset="1369.2148">30839 3155 0,'0'0'0,"0"0"15,-2 0-15,0-2 0,-5 0 16,-1-7-16,-6 2 0,1 3 16,-2-3-16,-3 1 0,-4 1 15,-2 3-15,-3 0 0,-1 2 16,-3 2-16,0 5 0,-2-1 16,0 5-16,-3 5 0,3 1 0,0 5 15,-20 20-15,9 2 0,7-2 16,4 2-16,4 1 0,9 1 15,3-2-15,8 0 0,9 0 16,9-2-16,4-7 0,7-2 16,6-2-16,3-4 0,8-5 15,14-5-15,4-6 0,0-4 16,5-3-16,1-6 0,6-7 16,-3-2-16,0-4 0,-1-3 15,-1-6-15,2-2 0,-4-3 16,-10 0-16,-3-4 0,-8-2 15,-3-3-15,-1 1 0,2-3 16,-8 3-16,-7 1 0,-4 6 16,-7-1-16,-2-2 0,-3 4 15,-4-2-15,-4 2 0,-4 1 16,-5-1-16,-7 3 0,-9-1 0,-6 5 16,-9 2-16,-8 5 0,-19 8 15,-3 5-15,-3 2 0,0 9 16,2 2-16,9 7 0,7 6 15,6 11-15,5 9 0,2 0 16</inkml:trace>
  <inkml:trace contextRef="#ctx0" brushRef="#br0" timeOffset="2123.8022">25122 5045 0,'0'0'0,"0"-2"0,-9-3 15,1-2-15,-3 1 0,-1-1 16,-3 3-16,0-3 0,1 5 0,-3 2 16,-3 2-16,0 5 0,-2 2 15,-4 4-15,-3 5 0,-2 6 16,-6 4-16,-1 8 0,-21 28 15,6 0-15,6-5 0,-1 14 16,15-14-16,11-6 0,8-6 16,10-5-16,6-9 0,5-3 15,2-3-15,6-3 0,5-4 16,6-2-16,8-5 0,7-6 16,6-5-16,21-11 0,0-7 15,-1-1-15,-6-5 0,-1-5 16,-3-1-16,-8-5 0,-7-3 15,-9-1-15,-7-1 0,-4-1 16,-6-1-16,-5 0 0,-3 3 16,-3-1-16,-10 5 0,3 0 0,-7-2 15,-4 4-15,-4-2 0,-6 2 16,-12 5-16,-7 6 0,-6 4 0,-3 10 16,-2 8-16,-2 7 0,4 6 15,1 12-15,-3 8 0,4 7 16,3 4-16,11 3 0,10 4 15,14-3-15,7 1 0,6 0 16</inkml:trace>
  <inkml:trace contextRef="#ctx0" brushRef="#br0" timeOffset="2641.1045">27841 5104 0,'0'0'0,"-2"-2"15,-7-5-15,-4-1 0,-3-1 16,-6-2-16,-4 0 0,-5 2 15,-2 5-15,-3 1 0,-3 3 16,-5 7-16,-3 6 0,-37 20 16,10 9-16,10 7 0,-3 17 0,19-2 15,15-5-15,13-1 16,11-1-16,9-4 0,16-5 16,8-4-16,11-8 0,11-10 0,14-4 15,11-11-15,10-4 0,21-23 16,-14 5-16,2-11 0,-2-4 15,-2-9-15,-8-5 0,-10-6 16,-9-1-16,-10-1 0,-7-1 16,-7 1-16,-6-3 0,-5 3 15,-11-3-15,-6 0 0,-9 0 16,-7 3-16,-7 6 0,-8 7 16,-9 2-16,-7 4 0,-6 7 15,-7 7-15,-6 8 0,-8 7 16,-1 7-16,0 4 0,-3 8 15,3 10-15,-3 17 0,7-8 16,9 4-16,9 4 0,8 7 16,12 6-16,2 5 0</inkml:trace>
  <inkml:trace contextRef="#ctx0" brushRef="#br0" timeOffset="3176.8858">31159 5360 0,'0'0'0,"-4"-4"0,-12-1 15,-6-6-15,-6 2 0,-6 1 0,-5-1 16,-5 4-16,-5 1 0,-4 4 31,-46 13-31,6 7 0,-21 17 0,21 10 16,20 3-16,14 6 0,13-1 15,8 0-15,12-2 0,6 0 16,15 0-16,12-3 0,13-6 16,13-2-16,13-9 0,9-4 15,9-7-15,11-9 0,24-15 16,-10 0-16,5-5 0,6-10 16,-5-8-16,-1-8 0,-1-4 15,-7-7-15,-7-5 0,-10-1 16,-12 1-16,-11 0 0,-6 1 15,-9-5-15,-7 0 0,-8-2 16,-14 2-16,-11 2 0,-13 5 16,-11 6-16,-11 5 0,-11 4 15,-7 9-15,-7 9 0,-6 11 16,-15 22-16,9-1 0,3 17 0,1-10 16,0 5-16,2-9 0</inkml:trace>
  <inkml:trace contextRef="#ctx0" brushRef="#br0" timeOffset="3840.3625">25259 7188 0,'-2'0'15,"-3"0"-15,-17-7 0,-6 1 16,-8 3-16,-6 1 0,-2 2 16,-4 2-16,-5 5 0,-42 15 15,9 9-15,-20 17 0,20 8 16,13-1-16,16 6 0,9-1 15,8-1-15,11-1 0,5-3 16,13-2-16,11-2 0,11-5 0,11-6 16,11-5-16,11-9 15,7-1-15,6-8 0,7-8 0,7-7 16,8-6-16,7-20 0,-9 2 16,-4-7-16,0-6 0,-5-7 15,-4-5-15,-9-6 0,-6 1 16,-5 1-16,-11 2 0,-7 3 0,-12 2 15,-10 2-15,-6 0 16,-14 0-16,-6 3 0,-9 5 0,-6 6 16,-7 4-16,-9 6 0,-4 9 15,-7 9-15,-5 11 0,-1 7 16,-3 10-16,-2 21 0,9-5 16,6 5-16,12 6 0,8 4 0,7 1 15,4-3-15,1-4 0</inkml:trace>
  <inkml:trace contextRef="#ctx0" brushRef="#br0" timeOffset="4367.1411">27814 7377 0,'0'0'0,"-2"-2"0,-7-7 16,-4-2-16,-5 0 0,-4-4 15,0 2-15,-6-1 0,-3 3 16,-2 3-16,-3 3 0,-3 3 15,-5 6-15,-31 18 0,4 14 16,5 8-16,-7 22 0,23 0 16,12 0-16,14-4 0,11 0 0,8-3 15,12 1-15,13-3 16,10-6-16,12-3 0,13-8 0,14-2 16,23-16-16,-8 0 0,7-11 15,1-11-15,-1-9 0,-3-7 16,-7-8-16,-8-2 0,-9-7 0,-4 0 15,-12-3-15,-6 1 0,-7-5 16,-4-6-16,-7 0 0,-2-5 31,-4 0-31,-7 1 0,-11-3 16,-4 2-16,-12 2 0,-8 5 16,-7 2-16,-6 7 0,-7 7 15,-3 8-15,-3 6 0,-12 8 0,-2 8 16,-7 9-16,3 7 0,2 6 15,4 9-15,7 5 0,11 6 16,13 6-16,11 5 0,3 3 16</inkml:trace>
  <inkml:trace contextRef="#ctx0" brushRef="#br0" timeOffset="4914.2913">31272 7448 0,'0'0'0,"-3"-2"16,-12-5-16,-3-4 0,-6-2 15,-7 2-15,-4 2 0,-3 2 16,-8 5-16,-5 4 0,-41 14 0,6 8 16,9 9-16,-14 18 15,21 2-15,12 2 0,14 2 16,9 3-16,13-3 0,9 3 0,8-3 15,10-4-15,6-2 0,9-5 16,8 0-16,12-2 0,11-8 16,8-3-16,9-9 0,3-9 15,2-6-15,13-22 0,-11 4 16,0-11-16,-7-8 0,0-10 16,-1-10-16,-1-3 0,-2-4 15,-5 0-15,-4-3 0,-6-3 16,-9 1-16,-7 3 0,-11 4 15,-9 7-15,-7 6 0,-10 5 16,-7 6-16,0-2 0,-4 5 16,-5 1-16,-7 6 0,-4-1 15,-6 6-15,-5 3 0,-4 3 16,-14 14-16,5 7 0,2 7 0,5 2 16</inkml:trace>
  <inkml:trace contextRef="#ctx0" brushRef="#br0" timeOffset="5761.8045">24818 3832 0,'0'0'0,"0"-2"16,0 2-16,0 0 0,-2 2 16,2-2-16,0 2 0,-7 14 15,5 1-15,-3 8 0,3 3 16,0 5-16,-2 9 0,4 5 16,0 5-16,0 48 0,2-1 15,-2 31-15,-2-13 0,-1 22 0,-3-60 16,1 0-16,-1-8 0,-1-5 15,1-6-15,-3-10 0,0-8 16,0-9-16,3-11 0,1-4 16,1-3-16,4-1 0</inkml:trace>
  <inkml:trace contextRef="#ctx0" brushRef="#br0" timeOffset="6362.6381">25191 3609 0,'0'0'0,"0"-2"16,-3 2-16,3 0 0,0 0 15,0 0-15,0 0 0,0 2 16,0-2-16,5 7 0,6 2 15,0 2-15,4 2 0,3 0 16,2 7-16,4 0 0,5 4 16,1 5-16,6 4 0,28 29 15,-3-3-15,1-1 0,18 14 16,-3-10-16,-5-2 0,17 6 16,-21-20-16,3 0 0,4 1 0,0 1 15,-3-2-15,3 1 0,0-1 16,0-2-16,-6-4 0,-1 2 15,-2-3-15,-4 1 0,-3 4 16,-6 0-16,-4 0 0,-1-4 16,-1-5-16,-3-4 0,-5 0 15,-6-4-15,-4-3 0,-5 0 0,1 0 16,-3-2-16,0-2 0,-3-4 16,1-3-16,-2-2 0,-3-5 15,-1-1-15,-3-3 0,-3-2 0,4 2 16,-1-2-16,0 0 0,0-4 15,0-1-15,0 3 0,2 0 32</inkml:trace>
  <inkml:trace contextRef="#ctx0" brushRef="#br0" timeOffset="7726.0043">27640 3660 0,'0'0'0,"0"-2"0,-2 2 16,2-2-16,-4 2 0,1-3 15,-8 3-15,-4 0 0,2 0 16,-5 3-16,0-1 0,1 2 0,-5 3 16,0 2-16,-5 0 0,-2 4 15,-1 2-15,-6 1 0,-6 3 16,-30 23-16,-3-2 0,-20 13 16,5-2-16,8-5 0,-17 7 15,24-13-15,-2 1 0,-1 4 16,1 1-16,0 0 0,0 0 15,0 3-15,4-1 0,-4 3 16,2 0-16,4 6 0,-1-4 0,5-2 16,-1 2-16,2-3 0,2 1 15,4-2-15,10-5 0,1-2 16,1-3-16,4-3 0,-3-5 16,10-3-16,4-1 0,4-5 15,5-5-15,4-3 0,2-3 16,5-5-16,4-4 0,9-2 15,-4 3-15,4-3 0,2-3 16</inkml:trace>
  <inkml:trace contextRef="#ctx0" brushRef="#br0" timeOffset="8180.3264">28030 3645 0,'0'0'16,"0"0"-16,0 0 0,-2 0 15,2 0-15,0 0 0,-6 6 16,-1 1-16,0 4 0,-1 2 0,-1 3 16,-2 3-16,2 6 0,0 3 15,-2 5-15,0 5 0,2-1 16,-2 10-16,-9 34 0,5-1 15,-1-1-15,-1 16 0,4-11 16,-3-7-16,5-4 0,2-3 16,3-4-16,-1-4 0,3-5 15,-1-6-15,1-3 0,-1-6 16,-1-6-16,-1-10 0,-2-4 16,-2-9-16,-4-4 0,2-7 15</inkml:trace>
  <inkml:trace contextRef="#ctx0" brushRef="#br0" timeOffset="8823.029">27896 3717 0,'0'-2'0,"0"2"0,0-2 15,0 0-15,0 2 0,2-2 16,-2 2-16,2 0 0,3 2 0,6 2 15,2 3-15,5 2 0,-1 2 16,5 4-16,0 3 0,5-1 16,-1 5-16,3 3 0,4 1 15,4 1-15,25 19 0,-2-2 16,-1-7-16,-4 1 0,12 10 16,-8-6-16,-4-4 0,5-1 15,-1-8-15,1 2 0,2-2 16,-3 1-16,5-3 0,0 1 15,9 6-15,-7-4 0,-2 1 0,4 2 16,-2-2-16,3-2 0,-3 2 16,0-5-16,4 5 0,-6-2 15,3 2-15,-3-1 0,-1 4 16,1-1-16,0-5 0,0 1 16,-4 0-16,4-3 0,-3 1 15,3-3-15,-2-2 0,0-5 16,-9 1-16,2 0 0,-4-5 15,-3-2-15,-4-2 0,-4-3 16,-11 3-16,-3-2 0,-2 0 16,-4-5-16,-7 2 0,-6-2 15,-3-2-15,5 3 0,-4-3 16,-19-3-16,8 1 0,1-2 16,12 6-16,0-2 0,-1 0 15</inkml:trace>
  <inkml:trace contextRef="#ctx0" brushRef="#br0" timeOffset="9388.1378">30506 3759 0,'0'0'0,"-2"0"0,2-2 15,-6-2-15,-1 1 0,3 3 16,-10 0-16,-1 5 0,-5 1 16,-2 3-16,-2 5 0,-5 1 15,-2 3-15,-4 4 0,-5 4 16,-28 20-16,2 1 0,0 1 15,-20 12-15,6-1 0,8-1 16,-14 10-16,17-17 0,-4 2 16,1 0-16,-8 2 0,-1 0 15,-1 2-15,1 0 0,-5 1 16,2 1-16,-4-1 0,4 1 16,0-4-16,2-2 0,5 2 15,5-6-15,5-1 0,8-4 0,4-4 16,8-5-16,8-6 0,12-7 15,10-4-15,1-3 0,5-4 16,9-2-16,0 2 0,2-2 16,6 0-16</inkml:trace>
  <inkml:trace contextRef="#ctx0" brushRef="#br0" timeOffset="9906.4319">31141 3929 0,'0'0'0,"0"-2"0,-2 2 0,2 0 15,0 0-15,-2 0 0,2 0 16,0 2-16,-2 0 0,2 0 15,-5 12-15,1 1 0,-3 5 16,1 2-16,-3 4 0,2 5 16,1 7-16,-1 2 0,-2 4 15,3 6-15,-8 41 0,3-1 0,-2 23 16,4-14-16,3-11 0,1-9 16,-1-1-16,4-10 0,-1-4 15,1-9-15,0-7 0,2-1 16,0-8-16,-2-3 0,2-10 15,0 1-15,0-5 0,0-2 16,0-3-16,0-4 0,-2 1 16,-3-3-16,-4 0 0,-2 0 15,-4 0-15</inkml:trace>
  <inkml:trace contextRef="#ctx0" brushRef="#br0" timeOffset="10579.0544">24999 5618 0,'0'0'0,"-2"0"0,2 2 16,0 3-16,-7 8 0,0 9 16,1 2-16,1 5 0,-1 4 15,-1 7-15,3 1 0,-1 8 16,-1 4-16,1 46 0,1-2 16,-1 29-16,1-12 0,0 28 15,-1-56-15,3 0 0,-5 0 16,1 0-16,-1-3 0,0-1 0,-4-7 15,0-2-15,3-7 0,-3-9 16,-3-6-16,3-5 0,0-6 16,0-7-16,5-4 0,-3-7 15,4-5-15,1-4 0,2-4 16,0 2-16,-1-4 0,3-1 16,3-6-16,1 0 0,3-8 15,1 1-15,1-4 0</inkml:trace>
  <inkml:trace contextRef="#ctx0" brushRef="#br0" timeOffset="11438.6887">25193 5786 0,'0'0'0,"0"0"15,4 2-15,3 4 0,2 5 16,2 3-16,6 1 0,1 5 0,6 2 16,5 4-16,4 3 15,7 6-15,37 27 0,0 4 0,33 16 16,-2-12-16,29 16 0,-47-35 15,1 6-15,3 1 0,1-1 16,0 3-16,-4-1 0,-3 1 16,2 4-16,-2 2 0,0-5 15,1 1-15,-3 0 0,0 0 16,-3-1-16,-1-5 0,-3-4 16,-1 1-16,-1-2 0,-7-2 15,1-1-15,-7-6 0,-5-5 16,-4-6-16,-6-4 0,-9-7 15,-9-5-15,-5-4 0,-6-4 16,-5-1-16,-2-1 0,-8-5 16,4 2-16,-3 0 0,-1-2 15,-3-2-15,-2 0 0,0 0 0,0-5 16,0 3-16,2-8 0,0-1 16,3-2-16,1-1 0</inkml:trace>
  <inkml:trace contextRef="#ctx0" brushRef="#br0" timeOffset="11923.7022">27706 5558 0,'-2'0'0,"2"0"16,-4 0-16,-12 0 0,-4 5 15,-2 1-15,-4 3 0,-7 2 16,-2 5-16,-7 6 0,-7 4 16,-41 29-16,-1 7 0,-32 22 15,-47 39-15,77-56 0,-4 5 16,-2 3-16,0 5 0,-7-1 16,7 5-16,-2-7 0,-1 5 15,3-1-15,0-4 0,8 3 16,1-5-16,6-5 0,3-4 0,3-4 15,8-2-15,4-7 0,4-3 16,5-6-16,4-2 0,6-4 16,10-1-16,4-4 0,4-4 15,9-7-15,0-4 0,5-1 16,2-1-16</inkml:trace>
  <inkml:trace contextRef="#ctx0" brushRef="#br0" timeOffset="12501.6807">28231 5342 0,'0'0'15,"0"0"-15,-2 3 0,2-3 16,-5 6-16,1 3 0,2 4 15,0 5-15,4 4 0,2 2 16,5 5-16,6 2 0,5 2 16,5 6-16,8 3 0,33 36 15,4-3-15,25 24 0,0-15 16,24 21-16,-44-39 0,2 1 16,5 3-16,2-4 0,-1 5 0,6-3 15,-4 5-15,6 0 0,2 2 16,-3 0-16,3 0 0,-3 0 15,3-5-15,-5 3 0,-2 0 16,0-5-16,-3-6 0,-3-3 16,-1-4-16,-4-2 0,0-4 15,-2-3-15,-3-6 0,-6-5 16,-6-2-16,-5-6 0,-3-5 16,-3 0-16,-5-9 0,-9 2 15,-9-6-15,-6 0 0,-1-2 16,-4-1-16,-4-6 0,-4-2 15,3 0-15,1 0 0,-4-5 16,-1-4-16,0 0 0</inkml:trace>
  <inkml:trace contextRef="#ctx0" brushRef="#br0" timeOffset="13081.3854">27724 5812 0,'0'0'0,"0"0"0,0 2 31,-2 3-31,0 10 0,-1 5 16,1 4-16,-2 7 0,-1 7 0,3 6 15,-2 6-15,1 54 0,3 0 16,0 34-16,5-10 0,1 33 16,-1-64-16,-3 3 0,-4-1 15,-3 0-15,-3-6 0,-8-1 16,1-1-16,-5-8 0,0-5 16,-2-6-16,-2-6 0,2-6 15,2-9-15,4-5 0,5-11 16,-2 3-16</inkml:trace>
  <inkml:trace contextRef="#ctx0" brushRef="#br0" timeOffset="13883.9567">30467 5986 0,'0'0'0,"-2"-2"0,2 2 0,-7-7 15,-2 5-15,3-2 0,-6-1 31,1 5-31,-2 3 0,-4 1 0,-3 3 0,-4 6 0,-5 4 32,-4 8-32,-3 1 0,-8 7 0,-37 36 0,-1 1 0,-32 25 31,-47 44-31,70-66 0,-4-3 16,-10 7-16,-8 3 0,-2-1 15,-6 0-15,-2 1 0,-1-1 16,1-2-16,6-6 0,9-1 0,4-6 15,12-6-15,12-1 0,14-8 16,15-10-16,12-1 0,10-1 0,11 1 16,3-1-16</inkml:trace>
  <inkml:trace contextRef="#ctx0" brushRef="#br0" timeOffset="16705.8514">30987 5867 0,'0'0'0,"0"0"0,0 0 15,2 2-15,-2-2 0,3 3 16,1 5-16,3 3 0,-1 7 15,1 2-15,-1 6 0,1 7 16,-5 7-16,3 6 0,-5 12 16,-3 54-16,-5 45 0,-3-14 15,0 44-15,6-76 0,1 1 16,2 1-16,-1-5 0,3-9 16,3-11-16,-1-22 0,-2-8 15,0-8-15</inkml:trace>
  <inkml:trace contextRef="#ctx0" brushRef="#br0" timeOffset="18684.691">24242 3521 0,'0'-2'16,"0"2"-16,0-4 0,3-1 16,-3-8-16,4-5 0,0 3 0,1-7 15</inkml:trace>
  <inkml:trace contextRef="#ctx0" brushRef="#br0" timeOffset="20037.1774">24503 3201 0,'0'0'0,"2"0"0,0 5 0,2-1 16,3-2-16,0 3 0,-3-5 16,7 0-16,-2-5 0,0 3 15,-5 2-15,-2 2 0,-2 3 16,0-1-16,0-1 0,0 1 16,-4-4-16,2 4 0,-7 5 15,-4 0-15,-1 2 0,-1-2 16,-5 2-16,0 0 0,-2 0 15,-2-2-15,-2 2 0,-3 0 16,-2 0-16,-2 2 0,-2-2 16,-3-2-16,-4 2 0,-26 0 15,2 0-15,0-2 0,4 0 0,-13-1 16,9-1-16,4-7 0,5 2 16,4-2-16,2 0 0,5 0 15,8-6-15,-1-1 0,3-4 16,3-2-16,2-1 0,1 3 15,1-2-15,5 2 0,-1-4 0,6-1 16,-1 1-16,7-5 0,1 0 16,4-2-16,-1 0 0,4-2 15,1-3-15,2 1 0,2 2 16,2-7-16,2 4 0,1-1 16,1-1-16,5 3 0,3-3 15,1 0-15,1 3 0,3-5 16,3 0-16,5 0 0,2 0 15,1 3-15,10-1 0,4 7 16,3-5-16,-3 1 0,4 2 16,1-5-16,4 3 0,2-3 15,0 5-15,7-1 0,-3-1 16,7 4-16,3 0 0,1 4 16,7 3-16,-2-3 0,7 3 15,-3-3-15,5 3 0,2-3 16,0 5-16,2 0 0,3 2 0,1 0 15,1 2-15,2-4 0,2 4 16,2 0-16,0-2 0,2 6 16,5-6-16,0 0 0,0 3 15,4 1-15,0 0 0,1-1 16,-1 1-16,2-2 0,3 7 16,2-5-16,0 3 0,0-1 15,-1 3-15,1-2 0,2 4 16,-2-5-16,2 1 0,0 4 15,3-2-15,1 2 0,1 0 16,-3 0-16,2 0 0,-1 0 16,-1 0-16,0 2 0,-2 0 15,2 5-15,-1-5 0,1 0 16,-4 5-16,0-3 0,-1 3 16,1 0-16,-4 1 0,-1-1 15,3 0-15,-5 1 0,2 3 0,-1 0 16,-1 0-16,-2 5 0,4 2 15,-6-5-15,0 7 0,0-3 16,-7 3-16,0-2 0,-2 4 16,-6-5-16,-1 3 0,-4 2 31,0-2-31,0 2 0,-4 2 0,-1-2 0,-4 7 0,-2-2 16,-4 6-16,-3-9 0,-1 2 15,-8 1-15,3 2 0,-7-1 16,-2-1-16,-7 1 0,-4-3 15,-7 1-15,-4 3 0,-9-3 16,-4 5-16,-7 0 0,-5-9 16,-1 2-16,-10 0 0,-1-2 15,-5 1-15,-7-1 0,1-3 16,-10 1-16,-2 2 0,-8 0 0,-7 5 16,-18-5-16,-6-7 0,-5 3 15,-2-3-15,0 1 0,-11-3 31,7 0-31,-5 3 0,0-3 0,3 0 16,-1 0-16,5-2 0,4-2 16,5 0-16,4-2 0,6 1 15,12-1-15,9-2 0,4-8 16</inkml:trace>
  <inkml:trace contextRef="#ctx0" brushRef="#br0" timeOffset="21541.9721">24767 5680 0,'2'-2'0,"-4"2"16,2-3-16,-2 3 0,2-2 16,-7-2-16,-1-1 0,-1 3 0,0 0 15,-4 2-15,-1 0 16,-3 2-16,-1 2 0,-4 1 0,0 2 15,-4-1-15,-1 3 0,-4 0 16,-2 2-16,-4-2 0,-3 2 16,-33 8-16,5-1 0,2-2 15,0-3-15,-14 0 0,10-4 0,4-3 16,4-3-16,7 1 0,2-4 16,0 0-16,2-4 0,3-1 15,4-4-15,2 1 0,2-6 16,5 3-16,-1-4 0,1-3 15,7-2-15,-1 1 0,2-1 16,3-2-16,2 0 0,4 0 16,3-3-16,4-1 0,2-3 15,3 1-15,6-3 0,0-2 16,4 0-16,3-1 0,1 1 16,3-2-16,7 2 0,2-4 15,4 3-15,5 1 0,11 3 16,-1-4-16,5 4 0,0 1 15,3 2-15,1 3 0,3 0 16,2 4-16,2 0 0,4 0 16,1 3-16,2-1 0,4 3 15,7-1-15,6 1 0,-4 2 0,2-3 16,5 1-16,2-1 0,-1 3 16,6 0-16,1 2 0,5 0 15,0 2-15,4-2 0,2 2 16,3 0-16,4 1 0,-2 1 15,4 0-15,0-2 0,3 3 16,-1 1-16,5-1 0,2-1 16,2 1-16,3-1 0,4 0 15,-1 1-15,6-3 0,-1 2 16,0 1-16,3-1 0,-3 0 16,0 1-16,3 1 0,2-1 15,2 1-15,2-1 0,0 1 16,2 1-16,0 2 0,5 0 15,0 2-15,4-3 0,0 1 16,2 2-16,-1 2 0,1 1 16,-2-1-16,0 2 0,3 1 0,-6 1 15,-1 3-15,-2-2 0,-3 4 16,-4 0-16,0 2 0,-7 2 16,-2 1-16,-4 1 0,-7 3 15,-4 2-15,-5 3 0,-7-3 16,-6 6-16,-4 3 0,-5 0 15,-8 2-15,-3 0 0,-4 0 16,-3 0-16,-1 5 0,-3-3 16,-2 5-16,-3 2 0,-3 0 15,-5 4-15,-3-2 0,-6-2 0,-4-2 16,-11-3-16,-5-2 0,-9 1 16,-6-1-16,-11-4 0,-2-3 15,-7-1-15,-7-3 0,-9-2 16,-6-2-16,-6-5 0,-12-4 15,-20-6-15,-6-1 0,-4 1 16,1-3-16,3 0 0,7 0 16,3 3-16,10-1 0,6 1 15,10 1-15,1 1 0,9 2 16,2 2-16,3 2 0</inkml:trace>
  <inkml:trace contextRef="#ctx0" brushRef="#br0" timeOffset="22885.6791">24981 7953 0,'0'0'16,"-2"0"-16,0 0 0,-3 2 16,-10 0-16,-1 3 0,-1 1 15,-1-1-15,-4 6 0,0-2 0,-4-1 0,-3 3 16,-2 3-16,-4-1 0,-5 0 15,-2 0-15,-31 7 0,3 0 16,-3-2-16,-15-1 0,9-6 16,4-2-16,2-4 0,0 1 15,2-1-15,1-5 0,2-5 16,-1 3-16,1 0 0,2-5 31,0 1-31,2-5 0,0-3 0,4 3 16,1-4-16,4-3 0,4-4 15,5-2-15,-1 2 0,3-2 16,7-3-16,1-1 0,5-3 16,5-2-16,2-5 0,6-2 15,3-2-15,6 3 0,2-3 0,7-2 16,5 0-16,1 0 0,5-3 16,5-1-16,4 2 0,4 1 15,2 4-15,5-1 0,2 2 16,5 0-16,6-2 0,4 5 15,7-3-15,7 7 0,4 0 0,16 2 16,-5 3-16,5 1 0,1 1 16,6-1-16,3 7 0,10-2 15,1 2-15,5 5 0,7-3 16,2 5-16,4 4 0,3-4 16,1 4-16,8-2 0,1 7 15,1-3-15,6 1 0,0 3 16,4-3-16,3 6 0,6-2 15,1 2-15,3 0 0,3 2 16,5 0-16,1 0 0,1 0 16,4 1-16,-2 1 0,-1 0 15,1 3-15,2-3 0,2 3 16,1 0-16,-1-1 0,0 1 16,0 2-16,-2-5 0,0 3 15,-2 2-15,-5-3 0,-2 3 16,-2 0-16,-2 0 0,-2 2 0,-5 0 15,-2 0-15,-3 2 0,1-2 16,-2 2-16,-3 3 0,-4-1 16,0 3-16,-7-1 0,-6 3 15,-1 2-15,-8 0 0,-2 3 16,-5 3-16,-6-1 0,-9 1 16,-5-1-16,-8 1 0,-7 3 15,-9-2-15,-7 2 0,-6-3 16,-7 3-16,-6 0 0,-7 2 15,-6 3-15,-3-3 0,-6 0 16,-3-2-16,-4 2 0,-2 0 16,0 0-16,-5-2 0,-2 0 15,-2-1-15,-6-3 0,-5-1 16,-5 1-16,-4-5 0,-11-2 0,-4-3 16,-11-3-16,-7-6 15,-20-3-15,-4-5 0,-2 0 0,-3 0 16,-8-11-16,19 6 0,3 1 15,4 0-15,7-1 0,-1 5 16,7 2-16,7 3 0,3 8 16,3 5-16,1 6 0</inkml:trace>
  <inkml:trace contextRef="#ctx0" brushRef="#br0" timeOffset="26412.0504">27695 3153 0,'0'0'15,"-2"2"-15,0-2 0,0 0 16,-1 0-16,-1 0 0,2 0 0,0 0 15,-1-2-15,-3 0 0,4-7 16,-1-2-16,3 0 0,3-2 16,1-5-16,0-2 0,3-4 15,2-7-15,4-2 0,0-5 16,5-1-16,-3-5 0,16-38 16,-2 7-16,0 7 0,-1 4 15,5-9-15,-8 11 0,-6 7 16,-5 7-16,-8-7 0,-4-1 15,5 4-15,-3 3 0,1 7 0,-5 5 16,-7-5-16,-6 2 0,-5 3 16,3 1-16,0 10 0,-3-3 15,-4 3-15,2 4 0,-6 0 16,-1 4-16,-2 5 0,-1 4 16,-4 5-16,-1 4 0,-2 6 15,-3 5-15,0 9 0,-4 0 16,-4 17-16,1 5 0,1 5 15,0 6-15,4 2 0,4 0 16,-1 0-16,-1 0 0,-6 0 16,4 9-16,4 0 0,3 4 15,4-2-15,5 5 0,4-3 16,2 3-16,0-9 0,-2 4 0,7 4 16,8 12-16,5 2 15,-5 2-15,3-7 0,2 5 0,2 2 16,0 0-16,0 2 0,0 0 15,0 7-15,2 0 0,-7 2 16,-1 4-16,-1 3 0,-6 0 16,0 4-16,-1 0 0,-1-3 15,-3 6-15,5-1 0,-5 2 16,3-1-16,6 1 0,-4-2 16,4-2-16,7 0 0,-5-4 15,5 2-15,7 0 0,-5-5 16,0 5-16,8 4 0,-10-6 15,2 4-15,5 4 0,-12-10 16,3 4-16,-5-3 0,0-6 0,7 7 16,0 0-16,6-3 0,-4-6 15,4-3-15,10 3 0,-3-9 16,0-2-16,4-5 0,-6-8 16,9 2-16,4-3 0,4-1 15,-2-6-15,1-1 0,1 0 16,3 0-16,2-5 0,2-2 15,-5-11-15,5-2 0,3-4 16,-1-5-16,5-7 0,1 1 16,1-8-16,2-5 0,-2-6 0,-4-5 15,-5-8-15,0-6 0,-4-4 16,1-3-16,-3-6 0,-1 0 16,1-1-16,2-1 0,-3-1 31,-4-3-31,2-1 0,-4 2 15,2-4-15,-4-4 0,-3-1 16,3 1-16,-3-1 0,7 1 16,0-5-16,-2-2 0,-6-5 0,-8-2 15,-6-4-15</inkml:trace>
  <inkml:trace contextRef="#ctx0" brushRef="#br0" timeOffset="27558.3483">25146 3274 0,'0'0'0,"0"0"0,0 2 16,0 1-16,0-3 0,0 0 15,0 2-15,3 0 0,-3-4 16,2 0-16,7-12 0,2-5 16,0-6-16,4-1 0,1-7 15,-1-9-15,0 0 0,1-9 16,13-39-16,-5-3 0,2-21 15,-4 14-15,-4 12 0,2 9 16,-5 4-16,-6 0 0,-5-2 16,-4 8-16,3 3 0,-8 2 15,-6 3-15,0 5 0,2 8 0,-4-1 16,-4 5-16,-8 7 0,-3 8 16,-8 7-16,-6 4 0,-6 7 15,2 11-15,-3 14 0,3 8 16,-3 9-16,-6 4 0,0 11 15,-4 0-15,-1 23 0,9-1 0,3 5 16,1 6-16,3 5 0,0 9 16,5-1-16,8 12 0,-2 2 15,4-3-15,7 8 0,-5-1 16,5 5-16,5 8 0,-10-6 16,7 11-16,3 0 0,-3 0 15,11 10-15,-6-5 0,-1-1 16,3 3-16,-2 1 0,1 5 15,3 0-15,3 3 0,-1-1 16,0-2-16,5-2 0,-5 0 16,7-2-16,-5-3 0,9 3 15,3-5-15,-3-2 0,4 3 16,-1-1-16,4 0 0,2-4 16,-7 0-16,7 0 0,-7-5 15,3 3-15,2-3 0,-7-4 0,5 1 16,-1-8-16,-1-4 0,-5-9 15,11-2-15,0-4 0,-2-16 16,28 13-16,-15-19 0,2-5 16,5-4-16,-9-11 0,4-10 15,5-7-15,2-4 0,2-5 16,4-5-16,1-3 0,4-1 16,-1-5-16,4-7 0,-8-4 15,-4-7-15,0-4 0,2-11 16,3-6-16,-1-8 0,3-3 15,-5-8-15,-2 1 0,-4-11 16,-9-5-16,-2 3 0,-3 6 0,-2 8 16,-2 6-16,-2 1 0,-7 1 15,-2-3-15,-2 3 0,4 6 16,3 0-16,1 4 0,1 3 16,0 0-16</inkml:trace>
  <inkml:trace contextRef="#ctx0" brushRef="#br0" timeOffset="28821.4781">30628 3440 0,'0'0'16,"0"0"-16,-2-3 0,2 3 0,0-2 16,2 0-1,4-11-15,5-5 0,0-4 16,5-4-16,8-1 0,0-6 15,7 2-15,0-4 0,33-38 16,-4 0-16,15-21 0,-5 5 16,-8 10-16,-5-11 0,-26 23 15,-2 6-15,-1 6 0,-1-5 0,-3 5 16,-9 2-16,-8 7 0,-5-5 16,-6 7-16,2 2 0,-7 5 15,-4 8-15,-3-2 0,-1 7 16,-6 2-16,-5 2 0,-1 9 15,-4 9-15,-4 2 0,-5 11 16,-9 0-16,-22 13 0,3 18 16,-1 2-16,1 7 0,-5 17 15,8-13-15,4 13 0,3 7 16,-4 3-16,9 5 0,0 10 16,13 13-16,0 2 0,-6-11 15,10 13-15,-2-4 0,9 6 16,9 14-16,-4-2 0,-3 6 0,3 0 15,-3 4-15,3 7 16,-1 0-16,3 3 0,-9-3 0,2 4 16,5 5-16,-5 2 0,11 7 15,-4-2-15,-1-5 0,6 2 16,1-2-16,2-2 0,3 2 16,2-2-16,2-2 0,5-5 15,4 5-15,2-9 0,-4 0 16,9-5-16,-7-10 0,8 4 15,8-5-15,-5-1 0,13-1 16,0-7-16,-2-1 0,-8-9 16,14 6-16,1 0 0,11 0 15,4-2-15,-18-22 0,5-6 16,-7-14-16,16 2 0,2-6 16,6-3-16,-1-12 0,-1-5 15,-2-12-15,-4-7 0,8-8 16,1-8-16,4-5 0,4-11 0,-2-9 15,3-10-15,-3-12 0,4-9 16,1-19-16,-5 9 0,0-5 16,5-7-16,-8-2 0,1 1 15,-2 3-15,-7 1 0,2 4 16,-8 4-16,-5 1 0,-7 6 16,-3 9-16,-1 9 0,-3 2 15,-8 4-15,0 5 0,-6-1 0</inkml:trace>
  <inkml:trace contextRef="#ctx0" brushRef="#br0" timeOffset="67236.2816">9329 11207 0,'-2'0'0,"2"0"0,-14-6 16,-1-3-16,-5 2 0,-2-2 0,-7 5 16,-2 0-16,-6 4 0,-3 2 15,-6 7-15,-3 4 0,-41 27 16,4 4-16,-15 24 0,24-2 15,17 0-15,14 0 0,10-2 16,10 3-16,11-4 0,10-1 16,12-4-16,10-8 0,14-1 15,9-5-15,13-4 0,15-7 16,34-18-16,-8 0 0,10-10 16,6-10-16,5-12 0,0-10 15,-3-8-15,-6-7 0,-9-8 16,-9-8-16,-9-1 0,-10-5 15,-10-5-15,-10 1 0,-9 2 16,-7-5-16,-5 3 0,-8 2 0,-7 0 16,-8 2-16,-7 4 0,-9 3 15,-14 6-15,-10 7 0,-9 2 16,-9 5-16,-11 8 0,-11 7 16,-29 22-16,10 0 0,-10 9 15,-2 11-15,3 6 0,-1 12 16,11 8-16,10 2 0,12 12 15,14-1-15,8 5 0,5-2 16</inkml:trace>
  <inkml:trace contextRef="#ctx0" brushRef="#br0" timeOffset="67862.2907">17734 11112 0,'-3'-2'0,"-1"2"0,-20-9 15,-9-2-15,-7-4 0,-6-3 16,-9 1-16,-51-19 0,0 6 16,-26-3-16,15 6 0,-29 5 15,60 18-15,-4 4 0,-5 6 16,-2 5-16,-2 11 0,-5 9 15,5 7-15,0 6 0,0 6 16,8 3-16,7 5 0,9 1 16,12 5-16,12-2 0,13 0 15,12-3-15,8-2 0,18-4 16,18 5-16,22-3 0,19 2 31,54-8-31,-10-3 0,21-11 16,15-4-16,10-9 0,12-13 15,5-9-15,1-9 0,1-13 16,-3-9-16,-6-6 0,-9-12 16,-13-1-16,-18-8 0,-16-1 0,-14-5 15,-17 2-15,-14-4 0,-16 0 16,-14 0-16,-12-1 0,-12 4 16,-13 3-16,-15 5 0,-16 6 15,-15 5-15,-18 9 0,-35 22 16,7 0-16,-12 10 0,-6 14 15,-6 14-15,1 8 0,7 4 16,14 14-16,19 6 0,11 9 16,5 5-16</inkml:trace>
  <inkml:trace contextRef="#ctx0" brushRef="#br0" timeOffset="68491.6261">25795 11170 0,'0'0'0,"-14"-9"0,-3-4 0,-12-3 15,-6-1-15,-9 1 0,-9 3 16,-53-5-16,-2 12 0,-33 12 16,20 16-16,-21 25 0,72-8 15,4 10-15,6 10 0,7 8 16,11 3-16,12 3 0,14 4 16,14 2-16,17 1 0,16-1 0,18 1 15,15-5-15,15-5 0,18-8 16,11-11-16,11-14 0,11-10 15,5-16-15,6-14 0,0-12 16,-2-12-16,-7-14 0,-8-6 16,-5-10-16,-11-5 0,-7-4 15,-13-7-15,-10 1 0,-12-3 16,-16 0-16,-10 4 0,-20 5 16,-13 2-16,-10 0 0,-12 9 15,-14 2-15,-15 7 0,-18 8 16,-10 10-16,-23 19 0,9-2 0,-5 11 15,-3 15-15,-1 23 0,2 8 16,1 16-16</inkml:trace>
  <inkml:trace contextRef="#ctx0" brushRef="#br0" timeOffset="69714.2944">9002 16254 0,'0'0'0,"0"2"16,0 1-16,-6 14 0,1 8 15,-1 5-15,-1 6 0,1 12 16,1 5-16,-1 57 0,1-2 16,3 31-16,4-20 0,3-22 15,-1-17-15,3-19 0,-1-16 16,3-17-16,-5-8 0,1-9 16,-3-9-16,0 3 0,3-7 15,-3-10-15,4-7 0,1-12 0,2-11 16,0-9-16,2-8 0,0-10 15,0-8-15,6-79 0,5-47 16,-4 33-16,0-26 0,-14 112 16,1 7-16,-3 11 0,-2 4 15,0 7-15,-2 8 0,2 8 16,0 10-16,2 5 0,-2 6 16,0 5-16,4 6 0,-2-1 15,5 3-15,4 3 0,11 2 16,7 2-16,10 3 0,43 21 15,11 0-15,37 14 0,-5-9 0,43 13 16,-53-24-16,4 0 0,4 2 16,5-4-16,-2-3 0,2-2 15,-5-4-15,-8 0 0,-5-7 16,-6-2-16,-7-2 0,-5-3 16,-4 1-16,-6 2 0,-7 2 15,-7 6-15,-4 3 0,-9 2 16,-6 5-16,-3 6 0,-8 4 15,-7 7-15,-5 7 0,-4 4 16,-2 9-16,-7 11 0,-4 4 16,-2 5-16,-14 15 0,3-6 15,-1-1-15,-2 3 0,-1-2 16,-6-3-16,1-2 0,-4-2 16,-5-4-16,2-7 0,-5-3 15,-5-5-15,-4-8 0,-5-6 16,-3-9-16,-4-4 0,-10-7 15,-7-7-15,-8-6 0,-28-13 0,6-1 16,-8-1-16,-10-8 0,-5-1 16,-10-3-16,-2-2 0,-2 1 15,2 1-15,5 0 0,6 3 16,11 4-16,11 2 0,11 5 16,14-1-16,6 3 0,13 4 15,16 3-15,15 1 0,9-1 16,15 1-16,1 1 0,-1-5 15</inkml:trace>
  <inkml:trace contextRef="#ctx0" brushRef="#br0" timeOffset="70672.9703">16001 15948 0,'0'0'0,"0"0"0,0 2 16,0 0-16,0 16 15,0 6-15,0 9 0,-3 13 0,3 7 16,0 60-16,0 8 0,5 44 16,1 74-16,-1-123 0,-3-1 15,3 2-15,-3-7 0,0-13 16,0-11-16,-2-13 0,2-11 16,1-12-16,1-17 0,-2-10 15,0-8-15,3-8 0,-1-7 16,1 2-16,-1-7 0,3-8 15,1-11-15,1-9 0,0-11 0,0-11 16,-2-9-16,-3-14 16,-8-80-16,-8-63 0,-16-87 15,12 193-15,1 5 0,0 6 0,-1 9 16,-2 9-16,3 9 0,-3 11 16,3 9-16,2 6 0,2 9 15,4 9-15,3 9 0,1 4 16,3 7-16,3 6 0,-1-2 15,0 3-15,7 3 0,6 6 16,7 3-16,11 3 0,9 6 16,49 23-16,8-1 0,40 10 15,70 17-15,-96-47 0,8-4 16,5-6-16,-3-5 0,5-6 16,0-5-16,0-2 0,-2-9 15,-7 5-15,-7-5 0,-11 2 16,-10 7-16,-7 2 0,-12 1 15,-3 8-15,-5 0 0,-7 2 16,-13 7-16,-4 8 0,-7 8 0,0 3 16,-2 7-16,0 1 0,-3 6 15,-1 6-15,-3 7 0,-4 5 16,-2 8-16,-5 3 0,-4 6 16,-7 15-16,2-1 0,-2 1 15,1 3-15,-3 0 0,0 0 16,0 0-16,-3-3 0,-1-6 15,0-4-15,-5-5 0,0-6 16,0-5-16,-6-9 0,-3-6 16,-4-14-16,-4-4 0,-8-2 0,-5-4 15,-10-5-15,-8-2 0,-14-7 16,-8-4-16,-31-16 0,6 5 16,-8-7-16,-12 0 0,-6-2 15,-9 0-15,-2 5 0,-2-3 16,4 2-16,7 3 0,13-3 15,6 3-15,18-1 0,14 1 16,15 2-16,17-1 0,16-1 16,11 4-16,11-2 0,15 0 15,3-1-15,13 1 0,4-2 16</inkml:trace>
  <inkml:trace contextRef="#ctx0" brushRef="#br0" timeOffset="71749.616">24926 15818 0,'0'-3'0,"0"3"0,2 0 15,-2 0-15,2 3 0,-2 1 16,3 14-16,-1 8 0,2 9 16,-2 10-16,3 7 0,-1 57 15,1 7-15,-3 45 0,-4 62 16,-3-113-16,-4 5 0,1-3 16,-3 1-16,0-1 0,-3-8 15,1-5-15,2-6 0,0-14 0,2-8 16,3-12-16,-1-13 0,3-12 31,1-10-31,1-11 0,2-4 16,0-9-16,2 4 0,-2-2 0,3-6 15,-1-7-15,2-9 0,3-6 16,-1-10-16,-1-10 0,4-9 16,-3-9-16,1-9 0,-3-4 15,3-79-15,-3-49 0,-8 39 16,-3-30-16,-4 106 0,-2 1 15,-2 8-15,-1 1 0,-4 8 16,0-1-16,3 9 0,-3 2 16,2 5-16,3 8 0,4 5 15,2 2-15,2 7 0,7 2 16,0 4-16,5 3 0,-1 6 16,3 5-16,6 4 0,0 2 15,9 2-15,11 1 0,12 1 0,12 3 16,33 2-16,12 4 15,37 1-15,-36-7 0,1-1 0,-3-1 16,5 0-16,-4-3 0,-5 3 16,-5-1-16,-1 1 0,-8 1 15,-3 1-15,-8 2 0,-1 2 16,-7 5-16,-4 0 0,-8 4 0,-5 4 16,-5 3-16,-7 6 0,0 3 15,0 1-15,1 7 0,-8 7 16,1 5-16,-7 1 0,-4 3 15,-3 6-15,1 1 0,-5 5 16,0 6-16,-5 1 0,1 3 16,-7 7-16,4-3 0,-1 0 15,-3 2-15,0 1 0,-3 1 16,1 1-16,0 4 0,-3 0 16,1-2-16,0 2 0,-1 0 15,-1-1-15,-1-3 0,3-3 0,-3-6 16,0-2-16,1-12 0,-5-4 15,2-8-15,0-10 0,-2-10 16,2-7-16,0-5 0,-2-6 16,0-7-16,-6 0 0,-5-4 15,-11 0-15,-9-5 0,-11-4 16,-22-7-16,-16-4 0,-39-6 16,25 8-16,-8 2 0,-4-2 0,-2 3 15,5-3-15,5 2 0,6 1 16,12-1-16,12 3 0,11 4 15,8-3-15,14 6 0,11-3 16,6 4-16,2 2 0,1 1 16</inkml:trace>
  <inkml:trace contextRef="#ctx0" brushRef="#br0" timeOffset="75041.9638">9626 11845 0,'0'0'16,"0"0"-16,0 2 0,0-2 0,3 0 15,-3 0-15,2 2 16,2-2-16,12 7 0,8-1 0,2 3 16,10 0-16,1 2 0,7 2 15,3 5-15,34 15 0,-10 2 16</inkml:trace>
  <inkml:trace contextRef="#ctx0" brushRef="#br0" timeOffset="75277.1869">10901 12230 0,'0'0'0,"4"3"16,14 3-16,4 3 0,7 4 16,4 0-16,6 7 0,5-2 15,7 6-15,46 18 0,-6 0 16,25 9-16,-23-9 0,-11-9 0,-16-9 16,-4-6-16,-1-1 0,-1 1 15,2 4-15,-3 4 0,-4 3 16,-6 0-16,-5-1 0,-2-6 15,0 3-15,2-3 0,0 0 16,11 2-16,2 0 0,7 5 16,9 0-16,8 1 0,-12-3 15,1-3-15,-6 0 0</inkml:trace>
  <inkml:trace contextRef="#ctx0" brushRef="#br0" timeOffset="75434.5155">13635 13423 0,'0'0'15,"11"9"-15,7 0 0,4 4 16,2 0-16,7 5 0,4 0 0,5 4 16,8 2-16,43 20 0,-3 2 15,22 7-15,-15-4 0,-14-7 16,-10-5-16,-12-6 0,-1-7 16,-1-6-16</inkml:trace>
  <inkml:trace contextRef="#ctx0" brushRef="#br0" timeOffset="75546.8277">14920 14063 0,'0'0'0,"16"6"0,4 5 15,6 5-15,5-1 0,4 3 0,7 2 16,2 2-16,42 20 0,-4-5 16,24 12-16,-16-5 0,-11-7 15,-6-2-15,-11-2 0,-9-6 16,-7-3-16</inkml:trace>
  <inkml:trace contextRef="#ctx0" brushRef="#br0" timeOffset="75815.1356">16525 14565 0,'0'0'0,"0"0"16,0 0-16,0 3 0,0-1 0,5 4 15,4 5-15,4 0 0,0 5 16,5 1-16,-1 3 0,3 2 15,-2-2-15,0 2 0,-1-2 16,-4 0-16,-4 0 0,-2-5 16,-5 3-16,-4-3 0,-7-1 15,-4-1-15,-9-2 0,-7 0 16,0 0-16,-8-2 0,2 2 16,-5-3-16,0 8 0,3-1 0,-1 3 31</inkml:trace>
  <inkml:trace contextRef="#ctx0" brushRef="#br0" timeOffset="77108.4638">16600 12028 0,'0'0'0,"-2"0"16,0 0-16,2 2 0,-9 2 16,-2 3-16,-4 8 0,-7 3 15,-3 6-15,-5 7 0,-8 4 16,-35 36-16,5-3 0</inkml:trace>
  <inkml:trace contextRef="#ctx0" brushRef="#br0" timeOffset="77220.5421">14656 13143 0,'-2'0'16,"-10"9"-16,-7 2 0,-3 4 0,-3 5 16,-3 7-16,-1 4 0,0 4 15,-2 7-15,-24 37 0,7-4 16,4-2-16,-5 8 0</inkml:trace>
  <inkml:trace contextRef="#ctx0" brushRef="#br0" timeOffset="77345.423">13018 14442 0,'0'0'0,"-12"6"0,-3 3 0,-3 5 16,-4 1-16,0 3 0,-2 1 15,-5 8-15,3 4 0,-5 4 16,2 5-16,-19 26 0,6-9 15</inkml:trace>
  <inkml:trace contextRef="#ctx0" brushRef="#br0" timeOffset="77486.1896">11662 15591 0,'0'0'0,"-14"6"16,-1 5-16,-5 0 0,-2 2 15,0 1-15,0 1 0,2 3 16,-2-1-16,4 3 0,3 0 15,-1 0-15,3 0 0,2 0 0</inkml:trace>
  <inkml:trace contextRef="#ctx0" brushRef="#br0" timeOffset="77861.3586">11503 15359 0,'0'0'0,"-2"0"0,-1 2 15,-3 7-15,-5 7 16,-3 3-16,-1 10 0,-5 6 0,0 5 16,3 2-16,-3 6 0,-9 27 15,12-11-15,10-15 0,9-10 16,9-12-16,2-12 0,12-1 16,23-21-16,18-8 0,36-30 15,15-7-15,39-32 0,-43 31 16,-3 4-16,-7 10 0,-12 10 15,-10 11-15,-6 1 0</inkml:trace>
  <inkml:trace contextRef="#ctx0" brushRef="#br0" timeOffset="78517.8477">25160 11983 0,'0'0'0,"0"0"0,-3-2 15,-5-4-15,-10 1 0,-8 1 16,-12-1-16,-10 1 15,-12 4-15,-68 4 0,-55 10 0,-79 19 16,149-2-16,-1 2 0,-1 2 16</inkml:trace>
  <inkml:trace contextRef="#ctx0" brushRef="#br0" timeOffset="78642.4999">22128 12480 0,'0'2'0,"-26"4"16,-14 3-16,-11 4 0,-4 1 15,-57 21-15,1 2 0,-34 18 16,-54 29-16,100-40 0,-7-4 16,-13 4-16,-6-6 0,-3-3 15,-2 0-15</inkml:trace>
  <inkml:trace contextRef="#ctx0" brushRef="#br0" timeOffset="78770.0027">19248 13280 0,'-2'0'0,"-33"9"0,-16 2 0,-13 2 16,-64 16-16,3-3 0,-36 9 31,26 1-31,-21 8 0,68-16 16,-7 1-16,-2 9 0,-7-1 15,-4 7-15,-2 5 0,-5-1 16</inkml:trace>
  <inkml:trace contextRef="#ctx0" brushRef="#br0" timeOffset="78926.1597">14907 14596 0,'0'0'15,"-20"2"-15,-8 7 0,-12 2 16,-9 2-16,-4 5 0,-55 22 16,0-1-16,-39 12 0,-63 15 15,104-44-15</inkml:trace>
  <inkml:trace contextRef="#ctx0" brushRef="#br0" timeOffset="79082.3767">12601 15478 0,'-2'0'0,"-12"5"0,-5-3 16,-8 2-16,1 1 0,-3 1 0,-2 3 16,2-5-16,3 7 15,-3-4-15,5 0 0,2 1 0,0 1 16,2 2-16,0 0 0,0 5 15</inkml:trace>
  <inkml:trace contextRef="#ctx0" brushRef="#br0" timeOffset="79379.9037">12685 15238 0,'-3'0'16,"3"0"-16,-4 2 0,-14 2 15,-2 5-15,-6 2 0,-5 9 16,-4 2-16,-7 7 0,-7 4 0,-39 35 16,4 1-16,-13 21 0,20-13 15,20-13-15,13-9 0,17-6 16,12-12-16,17-6 0,5-2 15,13-7-15,13-7 0,22-8 16,46-25-16,100-48 0,-53 29 16,10-5-16,6 0 0</inkml:trace>
  <inkml:trace contextRef="#ctx0" brushRef="#br0" timeOffset="80139.9736">10374 12175 0,'0'-2'15,"2"0"-15,-2 0 0,9-9 16,9 0-16,12 4 0,19 0 0,21 5 15,102 7-15,102 12 16,151 21-16,-220-10 0,3 1 0</inkml:trace>
  <inkml:trace contextRef="#ctx0" brushRef="#br0" timeOffset="80273.9134">15176 13004 0,'4'0'0,"34"9"15,21 4-15,23 5 0,105 22 0,96 26 16,144 37-16,-224-52 0,5 2 16,-3-2-16</inkml:trace>
  <inkml:trace contextRef="#ctx0" brushRef="#br0" timeOffset="80508.553">19859 14274 0,'5'0'0,"36"9"16,21 4-16,24 3 0,104 21 16,85 18-16,127 27 0,-235-51 15,-1 15-15,-10-13 0,-4-2 16,-2 0-16,-9-11 0,-6 17 16,-7-1-16,-9-1 0,-9 0 15,-4-13-15,-7 0 0,-6 0 16,4-4-16,2 4 0,7 2 15,6 3-15,7-1 0,5 7 16,-1 5-16,1 1 0,-1 3 16</inkml:trace>
  <inkml:trace contextRef="#ctx0" brushRef="#br0" timeOffset="80853.6848">24350 14878 0,'0'0'0,"0"0"0,0-4 15,0 2-15,0 2 0,0-2 0,12-3 16,3 7-16,11 5 0,10 4 15,8 7-15,4 1 0,7 10 16,45 26-16,-17 0 0,8 16 16,-36-9-16,-26-12 0,-23-3 15,-15-8-15,-15-6 0,-11-4 16,-18-5-16,-11-6 0,-11-5 16,-18-6-16,21 4 0,6 2 15,6 3-15,11 3 0,19 8 16,23 4-16,9 2 0,7 4 15</inkml:trace>
  <inkml:trace contextRef="#ctx0" brushRef="#br0" timeOffset="81478.5843">17202 12314 0,'0'0'0,"0"0"0,0 0 16,0 2-16,5 1 0,4 8 15,8 6-15,3 5 0,6 5 16,5 6-16,2 2 0,3 5 15,19 26-15</inkml:trace>
  <inkml:trace contextRef="#ctx0" brushRef="#br0" timeOffset="81572.5339">17493 13055 0,'0'0'0,"0"4"15,-4 14-15,-3 6 0,-1 3 16,-1 6-16,-2 9 0,0 4 16,2 7-16,-4 53 0,4-3 15,4 32-15,3-25 0</inkml:trace>
  <inkml:trace contextRef="#ctx0" brushRef="#br0" timeOffset="81716.0559">17339 14865 0,'0'0'0,"0"0"0,0 5 0,2 8 16,0 4-16,3 5 0,-1 5 15,5 4-15,4 2 0,-2 0 16,5 2-16,-3 1 0</inkml:trace>
  <inkml:trace contextRef="#ctx0" brushRef="#br0" timeOffset="82107.6919">16861 15121 0,'0'0'0,"0"2"0,0 0 15,0 12-15,0 3 0,4 7 16,3 5-16,6 4 0,2 0 15,3 3-15,2-1 0,4-2 0,5 0 16,-3-2-16,18 11 0,-2-16 16,0-10-16,-2-12 0,-1-8 15,8-12-15,1-10 0,16-16 16,-7-11-16,-4 0 0,-4-2 16,-5 4-16,-4 5 0,-7 6 15,0 5-15,-2 6 0,0 5 16,4 2-16,0 2 0</inkml:trace>
  <inkml:trace contextRef="#ctx0" brushRef="#br0" timeOffset="82779.5246">25464 12464 0,'0'0'0,"0"0"15,2 0-15,-2 4 0,5 8 16,1 5-16,3 7 0,0 7 0,2 7 16,2 1-16,0 8 0,3-1 15,-1 3-15,5 34 0,0-10 16,-7-7-16,-2 0 0,0 9 16,-4-17-16,-5-21 0,2-2 15,1 10-15,-1 10 0,3 9 16,-1-5-16,1-6 0,0-4 15,-3-1-15,0-2 0,3-4 16,-3 2-16,3-4 0,-5 2 16,1 0-16,-1 2 0,-4 0 15,2 0-15,2-2 0,-2-2 16,2 2-16</inkml:trace>
  <inkml:trace contextRef="#ctx0" brushRef="#br0" timeOffset="83264.2981">25263 14735 0,'0'0'0,"3"2"0,-3 0 16,4 14-16,5 2 0,0 8 16,-1 5-16,6 2 0,1 7 0,5 2 15,0 2-15,15 24 0,-2-11 16,-2-8-16,-7-9 0,-4-14 16,-2-6-16,-5-11 0,-4-3 15,0-6-15,-1-6 0,1-10 16,0-6-16,0-9 0,0-6 15,2-12-15,0-1 0,9-43 16,6 14-16,7 17 0,9 18 16,0 13-16</inkml:trace>
</inkml:ink>
</file>

<file path=ppt/ink/ink106.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51:57.987"/>
    </inkml:context>
    <inkml:brush xml:id="br0">
      <inkml:brushProperty name="width" value="0.05292" units="cm"/>
      <inkml:brushProperty name="height" value="0.05292" units="cm"/>
      <inkml:brushProperty name="color" value="#FF0000"/>
    </inkml:brush>
  </inkml:definitions>
  <inkml:trace contextRef="#ctx0" brushRef="#br0">2203 8804 0,'0'-2'0,"-5"4"16,-12-4-16,-8 4 0,-3-2 31,-5 2-31,-5 0 0,-2 3 16,1-1-16,-5 5 0,-5 2 0,-28 11 15,11 5-15,6 3 0,1 4 16,-3 10-16,14 4 0,8 1 16,11-3-16,7 0 0,7 1 15,4-3-15,4 0 0,9 2 16,7-2-16,9-2 0,8-2 16,3-5-16,11-2 0,8-4 15,1-7-15,6-7 0,4-6 16,7-2-16,0-5 0,3-7 15,1-3-15,-3-8 0,-8 1 16,-4-3-16,-9 0 0,-4-6 0,-4 0 16,-14-2-16,3 1 15,-10-1-15,3-3 0,-2 3 0,-3-3 16,-4-2-16,-4 0 0,-1-2 16,-1 2-16,-5-2 0,-7-2 15,-4 0-15,-4-1 0,-3 1 16,-8 2-16,-3 2 0,-4 3 15,-11 8-15,-5 4 0,1 3 16,4 4-16,0 5 0,-1 2 16,6 8-16,-5 5 0,2 2 15,7 10-15,1 3 0,1 7 16,0 13-16,-4 3 0</inkml:trace>
  <inkml:trace contextRef="#ctx0" brushRef="#br0" timeOffset="478.5827">2522 9245 0,'0'0'0,"0"0"0,0 2 0,-4-2 16,4 2-16,0-2 0,4 0 16,-1 3-16,16-3 0,14 0 0,3 0 15,17-3-15,6 1 0,69-4 16,44-10-16,-24 5 0,28-7 15,-90 10-15,-9-3 0,-8 6 16,-5-1-16,-9-1 0,-5 5 0,-5 2 16,-8 6-16,3-3 0</inkml:trace>
  <inkml:trace contextRef="#ctx0" brushRef="#br0" timeOffset="962.8994">4222 8797 0,'0'0'16,"0"0"-16,-4-2 0,-3-4 15,-4 1-15,0 1 0,0 2 16,-6 2-16,-3 4 0,-2 3 15,-3 4-15,-1 4 0,-5 3 16,-2 4-16,-2 4 0,-3 7 16,-21 29-16,8-2 0,7 1 15,15-1-15,3 13 0,15-12 16,11-1-16,11-9 0,11-5 16,7-4-16,12-7 0,4-6 0,1-12 15,7-6-15,-3-6 0,3-10 16,2-1-16,-2-8 15,0-8-15,-4-6 0,-9-5 0,-3 0 16,-4-3-16,-9 1 0,3 0 16,-1-5-16,1-4 0,-3-9 15,-2-6-15,-7-3 0,-1-7 16,-6 8-16,-8 8 0,-8 7 16,-14 8-16,-14 5 0,-8 4 15,0 14-15,-11 6 0,0 9 16,-11 11-16,-5 5 0,-2 6 15,3 6-15,8 5 0,14 3 16,-5-1-16,6-2 0</inkml:trace>
  <inkml:trace contextRef="#ctx0" brushRef="#br0" timeOffset="1389.0585">4685 9205 0,'0'0'16,"0"0"-16,3 0 0,-1 0 0,2-2 31,18-2-31,7-3 0,4-2 16,11 0-16,5 1 0,12-3 0,54-7 15,-9 3-15,35-3 0,-26 7 16,-14 2-16,7 2 16,-35 3-16,-3 2 0,-1 2 0,-5-2 15,-9 2-15,-7 0 0,-6 0 16,-7 4-16,-10-2 0,-3 0 16,-2-2-16</inkml:trace>
  <inkml:trace contextRef="#ctx0" brushRef="#br0" timeOffset="1940.5746">6588 8877 0,'0'0'0,"-2"-2"0,2-1 15,-7-5-15,1-1 0,-3 0 16,-2 2-16,-5 1 0,-3 3 15,-8 1-15,-2 4 0,-6 5 16,-5 6-16,-6 3 0,-5 8 16,-35 25-16,5 3 0,-14 23 15,27-4-15,17-9 0,18-9 16,11-7-16,9-2 0,15-4 16,9-1-16,11-6 0,9-4 15,13-5-15,13-6 0,9-3 16,9-10-16,7-12 0,6-17 0,-13 2 15,0-7-15,-7-4 0,-1 0 16,-12-4-16,-5 4 0,-8-5 16,-9-4-16,-2 0 0,-7-6 0,-8-1 15,-5-4-15,-7 3 0,-6 3 16,-11 5-16,-11 5 0,-12 4 16,-8 2-16,-11 7 0,-4 2 15,-5 6-15,-5 12 0,-3 4 16,1 4-16,5 10 0,2 10 15,7 9-15,4 4 0,2 3 16</inkml:trace>
  <inkml:trace contextRef="#ctx0" brushRef="#br0" timeOffset="2393.4871">3975 9723 0,'0'0'16,"0"-2"-16,0 2 0,0 0 16,0 0-16,5 2 0,-5 1 15,2 10-15,7 5 0,2 6 16,0 7-16,0 6 0,2 7 16,0 9-16,9 49 0,-4-5 15,0 24-15,-10-18 0,-1-14 16,-7-17-16,-4-8 0,-1-11 0,3-6 15,-2-12-15,1-4 0,3-7 16,0-6-16,0-7 0,0-5 16,0 5-16,0-4 0,3-3 15,-3-4-15,6-4 0,3-3 16,2-4-16,0 0 0</inkml:trace>
  <inkml:trace contextRef="#ctx0" brushRef="#br0" timeOffset="2831.1737">4322 10652 0,'0'0'0,"-3"0"0,3 0 16,-4-3-16,0-1 0,-3-3 15,-2 3-15,2-3 0,1 5 0,-3-2 16,0 2-16,5 2 0,-7 4 15,0 3-15,-5 1 0,1 8 16,-3 6-16,-2 2 0,3 5 16,-1 2-16,-4 6 0,4 3 15,3 2-15,-7 35 0,13-9 16,7-8-16,4-9 0,11-3 16,5-8-16,4-7 0,0-9 15,11-4-15,-4-7 0,8-4 16,1-9-16,-1-9 0,3-4 15,-3-5-15,-1-4 0,-8-4 16,-3-7-16,-6-7 0,-5-4 16,-5-7-16,-12-17 0,-5 2 15,-10 2-15,-4 4 0,-7 5 16,-2 4-16,-4 5 0,-2 6 16,1 10-16,-1 5 0,-1 8 15,1 8-15,4 4 0,0 5 0,-3 7 16,3 6-16,7 12 0,-3 3 15,7 3-15,7 2 0</inkml:trace>
  <inkml:trace contextRef="#ctx0" brushRef="#br0" timeOffset="3252.8238">6107 9607 0,'0'0'0,"0"0"16,0 0-16,0 0 0,0 2 16,-2 2-16,2 14 0,-2 6 15,4 9-15,-2 5 0,5 8 16,-1 5-16,7 54 0,2-1 16,5 31-16,-3-14 0,3 24 15,-9-61-15,0-2 0,0-3 16,-3-4-16,3-4 0,0-7 15,-7-5-15,2-6 0,1-9 16,-3-6-16,0-8 0,0-1 16,3-5-16,-3-6 0,0-3 0,5-6 15,-7-4-15,4 4 0,3-3 16,-5 1-16</inkml:trace>
  <inkml:trace contextRef="#ctx0" brushRef="#br0" timeOffset="3697.5305">6476 10945 0,'0'0'0,"-3"0"15,3 0-15,0-2 0,-2 2 16,2-2-16,-2-1 0,2 1 16,-2 0-16,0-3 0,-3 1 15,1 0-15,2 1 0,-1 3 16,1 0-16,-2 3 0,-7 3 15,-7 5-15,-2 3 0,-2 3 0,0 5 16,-2 5-16,-5 4 16,3 2-16,-1 4 0,1 3 0,-14 30 15,9-6-15,14-4 0,6-7 16,6-7-16,12-6 0,4-7 0,9-7 16,2-4-16,6-6 0,8-7 15,-1-5-15,3-4 0,3-2 16,-1-9-16,-5-5 0,1-4 15,-10-6-15,-2-3 0,-4-4 16,-7-4-16,1-5 0,-3 0 16,-7-2-16,-4 0 0,-7-2 15,-8 1-15,-20-1 0,-7 0 16,-9 6-16,-2 0 0,-2 7 16,-2 5-16,-5 6 0,3 11 15,-5 2-15,2 7 0,5 10 0,-1 8 16,7 4-16,-4-3 0</inkml:trace>
  <inkml:trace contextRef="#ctx0" brushRef="#br0" timeOffset="4009.9185">4156 11307 0,'0'0'0,"0"-5"16,0 5-16,0-4 16,0 2-16,5-3 0,8-2 0,7 1 15,8-1-15,10 1 0,6-1 16,13 3-16,62-7 0,3 2 15,38-2-15,61-5 0,-117 7 16,-1 1-16,-4-3 0,-2 0 16,-6 0-16,-3 2 0,-6 4 15,-10 3-15,-8 4 0,-6 5 16,-3 2-16</inkml:trace>
  <inkml:trace contextRef="#ctx0" brushRef="#br0" timeOffset="4604.0623">1724 9657 0,'0'0'0,"0"-2"0,0 2 16,0 0-16,0 0 0,0 2 15,0 5-15,7 13 0,-7 8 16,6 5-16,3 5 0,2 8 15,-4 7-15,15 53 0,-4 0 16,8 33-16,-8-16 0,8 25 16,-10-64-16,-3 0 0,2-5 15,-4-4-15,0-7 0,-4-2 16,2-2-16,-3-6 0,-1-5 16,1-9-16,-1-7 0,-5-6 15,2-2-15,2-3 0,1-4 16,-5-4-16,2-7 0,2-2 15,-4-7-15,0 7 0,0-23 0,0 19 16,0-3-16,5 0 0,-5-4 16,0 2-16,0 0 0</inkml:trace>
  <inkml:trace contextRef="#ctx0" brushRef="#br0" timeOffset="5089.4643">2253 11082 0,'0'0'0,"0"-3"15,-4-1-15,2-14 0,-7-1 16,2-4-16,-4-3 0,0 2 16,0-3-16,-6 3 0,1 0 15,-6 2-15,0 4 0,0 3 0,-4 4 16,-8 4-16,1 7 0,-4 4 15,-3 7-15,-21 18 0,1 6 16,5 10-16,-5 18 0,10 4 16,17-3-16,6-5 0,9-2 15,7 3-15,11-1 0,3-3 16,16-3-16,4-9 0,5-3 16,5-5-16,9-5 0,4-5 15,10-4-15,-1-9 0,4-6 16,1-7-16,-3-11 0,3-9 15,-10 0-15,-1-6 0,-7-1 16,-7-1-16,-4-3 0,-9-4 16,-4-1-16,-7-6 0,0 0 15,-5-4-15,-1-2 0,-1-3 16,-13 5-16,-4-3 0,-9 7 0,-5 3 16,-10 6-16,0 2 0,-10 4 15,-8 10-15,-4 6 0,-8 8 16,1 14-16,-4 7 0,8 8 15,2 10-15,12 3 0,4 5 16,4-2-16</inkml:trace>
  <inkml:trace contextRef="#ctx0" brushRef="#br0" timeOffset="5363.2505">2600 11143 0,'0'0'16,"0"-2"-16,0 0 0,4-7 16,7 0-16,9-2 0,6 0 15,14-4-15,8-3 0,12 1 16,55-17-16,41-5 0,-15 10 15,29-2-15,-75 16 0,0-3 16,-3 3-16,1-1 0,-5 5 0,-6 0 16,-5 7-16,-11 2 15,0 4-15,-4 7 0</inkml:trace>
  <inkml:trace contextRef="#ctx0" brushRef="#br0" timeOffset="5847.86">1967 11633 0,'0'-2'0,"-5"4"0,5-2 15,0 0-15,0 0 0,-4 2 16,4 0-16,0 11 0,4 5 16,1 4-16,1 7 0,10 4 15,-5 7-15,2 1 0,7 10 16,15 46-16,-2-6 0,9 23 16,-13-17-16,-3-15 0,-4-9 15,-8-14-15,-6-8 0,-3-5 16,1-8-16,-6-7 0,5-1 0,-3-5 15,2-3-15,1-7 0,-3-4 16,7-4-16,-3-3 0</inkml:trace>
  <inkml:trace contextRef="#ctx0" brushRef="#br0" timeOffset="6321.4132">2633 12539 0,'0'0'0,"-5"0"0,-1-9 16,-5 3-16,-5-5 0,-2 2 0,3-2 15,-3 0-15,-1 0 16,-3 2-16,-3 0 0,3 2 0,0 5 15,-4 2-15,-1 5 0,-1 6 16,-5 4-16,-1 7 0,1 7 16,-22 30-16,11 7 0,0 1 15,7 19-15,10-7 0,14-8 0,13-5 16,6-7-16,10-10 16,6-5-16,11-7 0,2-4 0,9-6 15,5-7-15,4-9 0,2-9 16,0-4-16,2-9 0,-4-3 15,-2-5-15,-2-6 0,-5-3 16,-9-3-16,-4 0 0,-14-2 16,-1-5-16,-10-3 0,3-6 15,-2-8-15,0 0 0,-3-2 16,-15-1-16,-11 5 0,-5 9 16,-1 9-16,-10 11 0,1 2 0,-7 11 15,-7 4-15,0 7 0,-8 11 16,4 11-16,4 11 0,2 7 15,5 2-15,0 0 0</inkml:trace>
  <inkml:trace contextRef="#ctx0" brushRef="#br0" timeOffset="6731.2676">2580 12984 0,'0'-2'0,"-3"7"16,-5-3-16,5-2 0,-1 2 16,4-2-16,0 2 0,4-2 15,1 0-15,24-4 0,6-3 16,13 1-16,7-5 0,65-11 16,1-1-16,33-5 0,-17-1 0,24 0 15,-69 12-15,-3 4 16,-1-3-16,-7 5 0,-3-2 0,-6 4 15,-6-2-15,-6 4 0,-5 3 16,-4 6-16,-7 0 0,2 7 16</inkml:trace>
  <inkml:trace contextRef="#ctx0" brushRef="#br0" timeOffset="7112.8735">4189 11408 0,'0'0'16,"0"0"-16,-4-2 0,4 2 16,-2 2-16,-3 5 0,1 4 15,-1 6-15,3 7 0,-4 7 16,1 2-16,5 9 0,0 2 16,0 7-16,0 40 0,0-5 15,2-7-15,3 13 0,1-19 16,3-15-16,-4-12 0,1-11 15,1-8-15,4-3 0,0-6 16,4-7-16,1-7 0,1-4 16,1 0-16</inkml:trace>
  <inkml:trace contextRef="#ctx0" brushRef="#br0" timeOffset="7609.7297">4425 12305 0,'0'0'16,"-4"-2"-16,-3-2 0,-4-3 16,0 0-16,0 1 0,0-1 15,0 5-15,0 2 0,-7 2 16,3 5-16,-5 4 0,-2 7 16,-2 4-16,2 4 0,-5 7 15,1 0-15,-1 9 0,3 2 16,-5 38-16,10-7 0,12-9 0,7-4 15,11-12-15,4-8 0,10-9 16,3-6-16,14-12 0,-2-6 16,8-11-16,5-7 0,13-22 15,-4-4-15,-7-5 0,-15 0 16,-9 1-16,-9-1 0,-2 0 16,-9-2-16,2 1 0,-6-3 15,-5-1-15,-2 1 0,-9 0 16,-2 2-16,-4 3 0,-7 3 15,-1 5-15,-10 7 0,0 4 16,-11 7-16,-4 4 0,-1 9 16,-1 7-16,1 13 0,3 6 15,-1 5-15,6-2 0,-1-1 0</inkml:trace>
  <inkml:trace contextRef="#ctx0" brushRef="#br0" timeOffset="8140.8499">4557 12605 0,'0'0'15,"0"2"-15,0 1 0,0-3 16,0 2-16,0-2 0,0 2 16,11-2-16,5 4 0,13-4 15,4-2-15,6 0 0,10-2 16,10-5-16,54-7 0,-3-1 15,29-8-15,-22 3 0,-18 5 16,-17 1-16,-3 1 0,-11-1 16,-6 3-16,-2 4 0,-7 3 15,-5 1-15,-10 1 0,-10 2 0,-1 0 16,-12 2-16,-2 2 0,-2 0 16,-2 2-16</inkml:trace>
  <inkml:trace contextRef="#ctx0" brushRef="#br0" timeOffset="8468.8995">6319 11602 0,'0'0'0,"0"-2"0,-2 2 16,2 0-16,0 2 0,-9 5 15,7 1-15,-7 10 0,2 4 16,3 5-16,2 3 0,-3 6 16,1 1-16,4 5 0,2 0 15,0 2-15,5 29 0,-3-16 16,3-11-16,2-8 0,-7-12 15,0-8-15,1-3 0,1-4 16,-2-2-16,-2-4 0,5-1 16,-1-2-16,7-2 0,0 0 15</inkml:trace>
  <inkml:trace contextRef="#ctx0" brushRef="#br0" timeOffset="8986.1065">6379 12246 0,'0'0'0,"-5"0"16,1 0-16,-14-7 0,-2 1 15,-2-1-15,0 0 0,-2 1 16,0-1-16,0 5 0,-3 2 16,-2 2-16,1 3 0,-1 6 15,0 0-15,5 8 0,-2 6 16,4 3-16,2 5 0,2 3 15,7 1-15,5 1 0,10 19 16,9-6-16,11-12 0,5-6 16,9-6-16,3-7 0,8-11 0,6-9 15,13-16-15,3-8 0,-11-3 16,-3-1-16,-9-3 0,-6-4 16,-6 2-16,-8-3 0,-8 3 15,-7-2-15,-6 4 0,-3 0 16,-4 3-16,-2-1 0,-9 5 15,-4 2-15,-7 2 0,-9 4 16,-9 3-16,-6 6 0,-9 5 16,-14 15-16,1 5 0,4 2 0,4 4 15,1-4-15</inkml:trace>
  <inkml:trace contextRef="#ctx0" brushRef="#br0" timeOffset="35239.725">14651 13496 0,'0'0'0,"-2"-2"0,-5-7 0,-6 0 16,0-2-16,-2 0 0,-5-2 16,-2 0-16,-3 2 0,-1-3 15,-5 1-15,0 2 0,-2 0 16,-4 0-16,-5 2 0,-29-4 16,3 6-16,2 5 0,-3 2 15,-12 9-15,-1 2 0,7 2 16,0 3-16,3 1 0,1 5 0,-11 9 15,7-7-15,3 3 16,3 2-16,1-3 0,2 7 0,0 0 16,2 5-16,4 1 0,-2 5 15,5 3-15,-5 1 0,1 3 16,-1 4-16,2 5 0,3 1 16,2 1-16,4 0 0,5 0 15,6 2-15,5 2 0,2 0 16,4 4-16,3-1 0,4 4 15,4-1-15,5 1 0,4 2 16,0 0-16,5 2 0,4-4 16,6-3-16,1-3 0,8-1 15,8-7-15,7 3 0,8-7 16,-1-4-16,7-3 0,1-6 16,5-2-16,5 0 0,18-5 15,-2 9-15,-5-15 0,0 2 16,7-5-16,2-2 0,4-2 0,3 0 15,1-4-15,1-3 0,18 12 16,-8-7-16,-1 0 0,9 4 16,-16-15-16,4 2 0,5-5 15,4-1-15,-6-10 0,-5-4 16,0-4-16,-4 2 0,4-4 16,-13-12-16,-5-6 0,-6-6 15,-2-3-15,9 6 0,-3-6 16,-8-15-16,1 0 0,-6-7 15,9 2-15,2 11 0,-2-8 16,-4 4-16,-5-5 0,0 1 16,-4 1-16,0 5 0,-9 1 15,-9-8-15,-14-6 0,-16-14 16,-1 6-16,2 1 0,-10-13 0,-1 2 16,-2-4-16,-2-5 0,-2 1 15,-5-5-15,-2-5 0,-4 3 16,0-2-16,-9-3 0,0 2 15,-7 3-15,-4 4 0,-4 5 16,-12 6-16,-17 9 0,-14 16 16,-21 12-16,-23 19 0,-8 6 15,-11 4-15</inkml:trace>
  <inkml:trace contextRef="#ctx0" brushRef="#br0" timeOffset="50634.3607">2095 8932 0,'0'0'0,"-5"0"16,3 0-16,2 2 0,-4-2 15,4 0-15,-5 2 0,3 1 16,-2-3-16,4 0 0,-5 0 16,5 0-16,-2-3 0,2-1 15,0-1-15,7-12 0,-3-5 16,9 0-16,7-5 0,2-1 16,5-5-16,1-3 0,5-8 15,29-35-15,2 4 0,20-16 16,-7 16-16,-7 14 0,-10-1 15,2-6-15,-14 19 0,-1 3 16,1 6-16,-10 5 0,-5 6 0,-9 3 16,-4 8-16,-3 0 0,-1 7 15,-5 5-15,-9 1 0,7-1 16,-7 4-16,-2-1 0</inkml:trace>
  <inkml:trace contextRef="#ctx0" brushRef="#br0" timeOffset="51119.8587">3354 7208 0,'0'0'0,"0"0"0,-5 0 0,3 0 16,-9-3-16,-4 1 0,-1 0 16,3 2-16,-3 2 0,-1 3 15,1 4-15,-6 4 0,0 7 16,0 2-16,-4 8 0,-1 1 16,-1 9-16,-12 35 0,7-4 15,11-3-15,4-11 0,14-8 16,-1-10-16,14-8 0,9-9 15,4-8-15,7-8 0,8-6 16,7-9-16,-4-6 0,8-5 16,1-6-16,13-14 0,-7-2 15,4 5-15,-13-5 0,-8-5 16,-7-3-16,-2-5 0,-3 4 16,3 0-16,-7 3 0,-9-1 0,-4 7 15,-14 0-15,-1 7 0,-5 4 16,-7 5-16,-2 1 0,-8 10 15,-6 8-15,1 10 0,-6 3 16,1 5-16,1 3 0,4 5 16,4 6-16,3 5 0,8 6 15,9 1-15,7-4 0,-3 0 16</inkml:trace>
  <inkml:trace contextRef="#ctx0" brushRef="#br0" timeOffset="51604.0083">3788 7047 0,'0'0'0,"-4"0"0,-7 6 16,4-3-16,-4 1 0,4-2 0,-2 0 15,7-2-15,2-2 16,0 2-16,22-15 0,0-10 0,14-8 16,6-8-16,52-48 0,43-39 15,55-52-15,-122 109 0,-6 7 16,0 7-16,-20 2 0,0 6 15,-10 5-15,-1 13 0,-9 9 16,-4 5-16,-5 1 0,-6 3 16,0 4-16,-3-2 0</inkml:trace>
  <inkml:trace contextRef="#ctx0" brushRef="#br0" timeOffset="52089.7413">5283 5501 0,'0'0'0,"0"0"0,0 0 16,-5-2-16,3 0 0,-2 0 15,-3-1-15,-6 3 0,0 3 16,-5 3-16,-2 5 0,-2 7 16,-4 6-16,-5 0 0,-2 9 15,-2 7-15,-23 37 0,12 0 16,6-4-16,7 11 0,11-16 16,15-15-16,10-11 0,6-9 15,6-11-15,7-6 0,7-10 16,4-10-16,6-9 0,6-9 15,5-9-15,14-20 0,-4-6 0,-3-5 16,-11 0-16,-4 3 16,-4 4-16,-5 6 0,-2 7 0,-14 2 15,-6 1-15,-11 1 0,-9 5 16,-4 0-16,-4 7 0,-5 4 16,-5 4-16,-13 11 0,-8 14 15,-7 11-15,-22 32 0,2 5 16,6 3-16,12-3 0,11-7 15,15 1-15,9 2 0,4 6 16</inkml:trace>
  <inkml:trace contextRef="#ctx0" brushRef="#br0" timeOffset="52808.6295">4244 8815 0,'0'0'0,"0"2"0,0 0 0,-4 9 15,4-2-15,-2-4 0,2-3 16,0 0-16,0 0 0,0-2 16,2 0-16,0-4 0,11-12 15,3-6-15,6-4 0,4-5 16,3-2-16,4-2 0,5-3 16,28-30-16,-5 6 0,-3 7 15,12-4-15,-10 10 0,-12 12 16</inkml:trace>
  <inkml:trace contextRef="#ctx0" brushRef="#br0" timeOffset="53323.9243">5199 7660 0,'0'0'0,"-2"2"0,0-2 15,-9 7-15,-5-5 0,1 4 16,-3-3-16,-2 3 0,0 1 16,5 4-16,-7 0 0,4 4 0,3 5 15,-1 4-15,3 5 0,2 6 16,2 5-16,3 6 0,6 36 16,6-9-16,10-7 0,8-11 15,9-9-15,2-15 0,5-11 16,-2-16-16,1-10 0,-1-10 15,-1-10-15,-1-9 0,-3-7 16,0-22-16,-7 4 0,-4 5 16,-11 9-16,-4 6 0,-3 3 15,-4 3-15,-6 1 0,1 3 16,-10 3-16,-1 3 0,-6 2 16,-6 0-16,-5 9 0,-7 4 15,-4 9-15,0 4 0,0 7 16,2 2-16,6 3 0,3-3 15,7 0-15,4 3 0</inkml:trace>
  <inkml:trace contextRef="#ctx0" brushRef="#br0" timeOffset="53814.4174">5439 7571 0,'0'0'0,"-2"0"16,2 0-16,-4 0 0,2 0 16,-3 0-16,5-2 0,-4 2 15,2-2-15,2 0 0,6-16 16,10-4-16,3-9 0,12-8 16,0-8-16,42-45 0,0-1 15,24-22-15,-14 14 0,17-14 0,-50 58 16,-5 4-16,-1 9 0,-7 2 15,-6 7-15,-7 6 0,-4 5 16</inkml:trace>
  <inkml:trace contextRef="#ctx0" brushRef="#br0" timeOffset="54486.4998">7003 5510 0,'-3'0'0,"3"0"0,-2 2 16,0-2-16,-2 0 0,-12 2 16,1 3-16,-1-3 0,-1 5 0,-3-1 15,-2 7-15,0 3 0,-3 6 16,-1 2-16,-3 7 0,-2 7 15,-19 32-15,8 3 0,4 0 16,3 15-16,15-18 0,9-15 16,11-13-16,7-13 0,6-7 15,5-11-15,4-6 0,6-14 16,10-9-16,8-8 0,3-7 16,17-27-16,-7-4 0,-10-4 15,-9 10-15,-12 8 0,-1 14 16,-5 10-16,-11 2 0,-7-3 15,-2 5-15,-8-2 0,-5 4 16,-7 5-16,-11 1 0,-6 10 16,-13 11-16,-10 12 0,-3 8 0,-17 19 15,6-8-15,6-7 0</inkml:trace>
  <inkml:trace contextRef="#ctx0" brushRef="#br0" timeOffset="54877.3621">3892 7565 0,'0'0'0,"-9"2"0,-2 2 0,-2 1 15,1-1-15,-3 1 0,8-1 16,-4 1-16,11-1 0,0 3 15,7-1-15,11 3 0,6 0 16,16-3-16,6-1 0,18-5 16,64-7-16,61-15 0,83-26 15,-164 8-15,-3-4 0,-3-2 16</inkml:trace>
  <inkml:trace contextRef="#ctx0" brushRef="#br0" timeOffset="55205.1749">5563 5849 0,'0'0'0,"2"0"0,0-2 16,14-2-16,10-1 0,9-1 0,12-1 15,12 1-15,58-5 16,53 4-16,-27 11 0,16 7 0</inkml:trace>
  <inkml:trace contextRef="#ctx0" brushRef="#br0" timeOffset="55814.3003">5477 7907 0,'0'0'0,"0"0"16,4-3-16,-2 3 0,10-8 16,10-3-16,8-5 0,12-4 15,13-2-15,76-20 0,60-19 16,87-14-16,-157 48 0,-4 3 15</inkml:trace>
  <inkml:trace contextRef="#ctx0" brushRef="#br0" timeOffset="56380.6494">7133 7605 0,'-2'0'0,"-1"0"0,1 0 16,-18 4-16,-2 3 0,0 1 0,-4 6 15,-1 3-15,3 10 0,0 4 16,2 2-16,8 6 0,3 3 16,9 2-16,4-4 0,23 20 0,12-16 15,12-16-15,8-19 0,5-15 16,22-28-16,-3-21 0,10-37 16,-36 26-16,-5-5 0,-6 5 15,-8 2-15,-10 7 0,-8 4 16,-7 4-16,-7 1 0,-6 4 15,-9 2-15,-4 6 0,-10 8 16,-6 8-16,-4 4 0,-7 14 16,3 4-16,-3 12 0,-2 10 15,4 5-15,2 1 0,5 1 16,0 0-16</inkml:trace>
  <inkml:trace contextRef="#ctx0" brushRef="#br0" timeOffset="56651.3663">6504 9000 0,'0'0'15,"-6"5"-15,-3 1 0,0-1 16,2-1-16,3 0 0,4-4 16,0 0-16,4-4 0,14-16 0,11-11 15,6-6-15,9-7 0,47-49 16,-1-2-16,27-30 0,37-43 16,-88 95-16,3 7 0</inkml:trace>
  <inkml:trace contextRef="#ctx0" brushRef="#br0" timeOffset="57012.4455">7481 7276 0,'0'0'0,"2"-2"15,-2-3-15,7-14 0,2-8 16,6-6-16,7-7 0,2-4 16,10-6-16,29-43 0,-1 5 15,13-25-15,-13 23 0,-16 11 16</inkml:trace>
  <inkml:trace contextRef="#ctx0" brushRef="#br0" timeOffset="57637.9726">8116 5750 0,'0'0'0,"0"0"0,-7 5 0,-1-1 15,-1 1-15,0-1 0,-2 3 16,0-1-16,-2 1 0,-3 6 15,1 5-15,2 10 0,-3 8 16,3 5-16,0 12 0,2 47 16,11-8-16,17 21 0,16-27 15,12-25-15,7-23 0,6-21 16,4-17-16,4-15 0,-2-14 16,-3-12-16,-1-8 0,-9-19 0,-5 13 15,-6-3-15,-5 5 16,-4 3-16,-9 1 0,-7 3 0,-8-1 15,-3 1-15,-10 2 0,-3-4 16,-9-3-16,-4-2 0,-9 7 16,-8 8-16,-8 14 0,3 17 15,0 9-15,2 10 0,0 3 16,-2 0-16,4 10 0,7 1 16,7 5-16,2-7 0</inkml:trace>
  <inkml:trace contextRef="#ctx0" brushRef="#br0" timeOffset="57887.8044">7067 5969 0,'0'0'0,"0"0"0,2-3 0,2 3 15,16-4-15,9 4 0,8-2 16,12 2-16,6 0 0,59 4 16,3 1-16,31 1 0,-33 1 15</inkml:trace>
  <inkml:trace contextRef="#ctx0" brushRef="#br0" timeOffset="60076.5982">8114 8491 0,'0'0'0,"-2"-2"16,-1 0-16,-5-7 0,1 2 15,0 5-15,5 2 0,2 2 16,0 14-16,2 6 0,1 2 16,1 2-16</inkml:trace>
  <inkml:trace contextRef="#ctx0" brushRef="#br0" timeOffset="60233.4683">7900 9754 0,'-2'0'15,"2"0"-15,0 3 0,0-3 16,0 0-16,-2 4 0,4-2 16,0 9-16,2 2 0,3 5 15,4 2-15,-2 0 0</inkml:trace>
  <inkml:trace contextRef="#ctx0" brushRef="#br0" timeOffset="60373.9323">7836 10308 0,'0'-2'0,"-2"4"16,2-2-16,-2 0 0,-1 0 0,1 0 16,2 2-16,0-2 0,0 2 15,9 7-15,2 0 0,5 0 16,-1-1-16</inkml:trace>
  <inkml:trace contextRef="#ctx0" brushRef="#br0" timeOffset="60639.7692">7336 11571 0,'0'-2'0,"0"0"0,-3 2 15,3-3-15,0-1 0,0 0 16,5-10-16,8-8 0,7-6 16,4-3-16,5-4 0</inkml:trace>
  <inkml:trace contextRef="#ctx0" brushRef="#br0" timeOffset="60780.1828">7783 10866 0,'0'0'0,"0"0"0,-2-3 16,2 1-16,0 2 0,-2-2 16,2 2-16,0-4 0,2 4 15,5-9-15,4-2 0,0 0 0</inkml:trace>
  <inkml:trace contextRef="#ctx0" brushRef="#br0" timeOffset="101638.4484">24317 9657 0,'0'0'0,"0"0"0,-2 0 16,2 0-16,0-2 0,-2 0 15,-2-9-15,-1 2 0,1-2 16,-3-4-16,-2 1 0,1 1 16,-4-2-16,-1-1 0,-2 1 0,-5-3 15,-2 3-15,-7 2 0,-2-5 16,-6 2-16,-5-1 0,-33-12 16,0 7-16,0 0 0,-20-2 15,7 0-15,9 4 0,2 0 16,2 4-16,0 3 0,0 0 15,0 0-15,-2 2 0,-1 0 16,-3 0-16,-1 4 0,1 0 16,-3 1-16,0 4 0,0-1 15,-4 6-15,0-1 0,-2-2 16,-1 6-16,1-3 0,-1 5 16,1 3-16,-3 1 0,7 3 15,-2 0-15,0 1 0,4 4 16,0 2-16,1 2 15,3 7-15,-1-3 0,3 6 0,3-4 16,7 3-16,0 3 0,2 1 16,4 3-16,2 2 0,5 0 15,5 11-15,-1 0 0,2-3 16,3-1-16,4-3 0,5 3 16,6-3-16,7 5 0,4 2 15,6-3-15,3-3 0,3-3 16,1 4-16,5 1 0,4-1 15,7-2-15,6-4 0,5 0 16,4-2-16,1 0 0,1-1 16,7 5-16,7 0 0,6 1 15,5-10-15,2-2 0,4-4 16,0 4-16,5-2 0,4-1 0,18-5 16,-2 3-16,-1-3 15,7-6-15,3 1 0,1-4 16,3-3-16,0-2 0,2-2 0,7-3 15,4-1-15,-2-5 0,8 0 16,1-5-16,0-1 0,8-5 16,-2-2-16,9-5 0,0-2 15,-2-4-15,2-5 0,-6-2 0,2-4 16,-1 2-16,-4-2 0,-1-7 16,-6 2-16,-6-2 0,-2-4 15,-5 0-15,-8 4 0,-7-5 16,-9 5-16,-13 1 0,-6-6 15,-10 1-15,-10 0 0,-3 4 16,-7-2-16,-3 2 0,-8-7 16,-6 1-16,-4-1 0,-7 3 15,-2-5-15,-5 3 0,-4-1 16,-2 3-16,-7 2 0,-6-5 16,-5 1-16,-9-1 0,-8 1 15,-10-3-15,-17 5 0,7-3 16,-5 5-16,-2-4 0,-4 6 0,-3 2 31,1 3-31,-1 6 0,-2-2 16,0 6-16,-1 3 0,-4 4 15,1 7-15,-4 6 0,-3 9 16,-7 14-16,-12 8 0,-12 16 0,-2 19 16,-11 34-16,0 15 0,0 16 15</inkml:trace>
  <inkml:trace contextRef="#ctx0" brushRef="#br0" timeOffset="107392.1175">25030 4789 0,'0'0'0,"-5"0"0,3 2 15,-13 0-15,4 1 0,-3-1 16,3 0-16,2 0 0,3 0 15,-1-2-15,1 0 0,3 3 16,1-3-16,2 2 0,2 0 16,5 0-16,-5-2 0,14 7 15,6-5-15,4 2 0,7 1 16,5 1-16,6-1 0,7 1 16,8 1-16,56 9 0,2-5 0,37 4 15,64 5-15,-103-14 0,2 3 16,4 0-16,5-2 0,2-1 15,6 1-15,5-3 0,4 3 16,3 0-16,4-1 0,0-1 16,4 1-16,2 1 0,8-3 15,1 5-15,5-2 0,0-1 16,4 1-16,2-3 0,1 3 16,-1-3-16,-4 1 0,-2 1 15,-5-1-15,0-1 0,-6 3 16,-2-3-16,-10 3 0,-3 2 15,-14-3-15,-2 3 0,-18-2 16,-4 4-16,-5-2 0,-15-5 16,-11 0-16,-9 1 0,-15-1 15,-13 1-15,-16 1 0,-5-1 16,-8-1-16,-5 0 0,1-1 0,-5 1 16,-2-2-16,-5 3 0,-8-3 15,-7 0-15,-12 0 0,-12-4 16,-16 2-16,-10-4 0,-14-3 0,-97-8 15,-69-14-15,-114-11 16,210 25-16,-10-1 0,-6 3 0,-6 0 16,-10 4-16,-1-2 0,-10 4 31,-1-1-31,-3 1 0,-4 0 16,-1 5-16,-1 0 0,-1-2 15,5 4-15,0 2 0,5 0 0,3 0 16,1 3-16,13-1 0,5 3 15,10-1-15,9 3 0,12-5 16,12 3-16,9-2 0,18 1 16,14-4-16,12 3 0,16-3 15,6-2-15,10 2 0,12 0 16,14 1-16,6-3 0,9 0 16,9 0-16,-6 0 0,4 0 15,4 2-15,2 0 0,1-2 16,6 2-16,4 0 0,7-2 15,11 3-15,-20-1 0,49-2 16,18 2-16,10 0 0,106 3 16,84-1-16,135 7 0,-230-7 15,16-4-15,10 7 0,1-5 16,8-2-16,5 9 0,0-4 0,7-3 16,4 4-16,-5-3 15,3 1-15,0-4 0,-5 7 0,-6-3 16,-1-2-16,-6 7 0,-8 0 15,-8-3-15,-12 8 0,-12-6 16,-17 3-16,-12 1 0,-14-1 16,-21-3-16,-17 1 0,-20-2 15,-13 2-15,-18-5 0,-20 0 16,-9-1-16,-12 1 0,3-2 16,-3 0-16,-8 3 0,-8-3 15,-5 0-15,-6-2 0,-14-2 16,-14 0-16,-15-5 0,-16-2 15,-14-2-15,-115-13 0,-86-9 16,-136-20-16,242 33 0,-4 3 16,-5-5-16,-8 4 0,-3-2 0,-6 7 15,-3 4-15,1-2 0,2 4 16,-5 1-16,5-1 0,2 5 16,2-2-16,2 1 0,0 3 15,5 0-15,6 0 0,1 5 16,10-3-16,3 2 0,10 1 15,10 1-15,6 1 0,11-3 16,9 5-16,11-2 0,8 2 16,21-3-16,11 3 0,17-2 15,16 2-15,10-1 0,16-1 16,14 0-16,8-3 0,9-4 16,-4 4-16,6-1 0,4 1 15,3-2-15,7 1 0,1-3 16,12 0-16,6 0 0,14 0 15,15 0-15,13 0 0,15 0 16,107-7-16,87 0 0,142-2 16,-229 1-16,12 5 0,10-1 0,13 0 15,8 1-15,5-1 0,2 2 16,5 0-16,-1 4 0,5 0 16,0 2-16,-2 7 0,-7 0 15,-2 3-15,-11 1 0,-5-4 16,-8 7-16,-13-1 0,-10-6 15,-12 5-15,-14-5 0,-15 2 16,-14 3-16,-13-8 0,-19 1 16,-12-2-16,-21-1 0,-16-3 15,-14 1-15,-17-2 0,-13-2 16,-9-2-16,-9 2 0,3-2 16,-5 0-16,-5-1 0,-6 1 0,-6-2 15,-7-3-15,-12-2 0,-12-2 16,-18-4-16,-16-3 0,-17-4 15,-117-20-15,-95-15 0,-150-16 16,252 49-16,-7 2 0,-7 4 16,-11-2-16,-8 5 0,-8 4 15,-8 0-15,-4 4 0,0 1 16,-1 1-16,1 5 0,4 3 16,7 1-16,4 0 0,6-1 15,12 1-15,11 3 0,15-3 16,11 0-16,13-1 0,16 3 15,9-4-15,17 3 0,14-5 16,15 2-16,15-2 0,16 2 16,9 0-16,15 1 0,11-3 15,18-3-15,8 3 0,7 0 16,9 0-16,-2 3 0,2-3 0,2 2 16,7 0-16,7-2 0,1 2 15,7 1-15,12-3 0,10 0 16,14 2-16,19-2 0,18 2 15,117 2-15,101-1 0,150 1 16,-249-2-16,12 5 0,5-7 16,12 4-16,4 1 0,3-3 15,5 7-15,-1-5 0,2 5 16,0 2-16,0-2 0,-2 4 16,-9 0-16,-7 0 0,-11 5 15,-10 2-15,-8-3 0,-14 10 16,-14-14-16,-16 5 0,-15-3 15,-15-2-15,-20 3 0,-9-5 16,-22 0-16,-13-2 0,-14-3 16,-15 1-16,-15-3 0,-11 1 0,-7-1 15,-7-2-15,1 1 0,-1 1 16,-2-2-16,-4 0 0,-2 3 16,-1-5-16,-2 2 0,-1-2 15,-1 2-15,0-4 0,-4 2 16,4-2-16,-2 0 0,-2-3 15,2 3-15,2-5 0,0 1 16,2 1-16,-1-1 0,3-1 16,1 1-16,-1-1 0,1 0 15,2 1-15,0-1 0,2 3 16,0-1-16,0-1 0,0 1 16,0 1-16,0 4 0</inkml:trace>
  <inkml:trace contextRef="#ctx0" brushRef="#br0" timeOffset="107916.4282">27294 4370 0,'0'2'16,"-2"-4"-16,0-2 0,-5 1 0,3 1 15,-1 2-15,3 2 0,-9 7 16,-2 7-16,-5 8 0,-6 7 16,-7 6-16,-4 7 0,-45 51 15,-32 40-15,-60 63 0,88-105 16,-6 2-16,-10 2 0,-1 2 16,-5-4-16,-2 2 0,2-5 15,16-10-15,4-1 0,9-6 16</inkml:trace>
  <inkml:trace contextRef="#ctx0" brushRef="#br0" timeOffset="108970.8355">25266 6121 0,'0'0'0,"-3"2"0,-8 5 0,-4-1 16,-3 3-16,-2 4 0,-4 3 16,-2 3-16,-3 4 0,0 3 15,-4 5-15,0 6 0,-18 27 16,7 2-16,7 1 0,2 10 16,13-7-16,8-8 0,12-9 15,9-5-15,6-1 0,9-10 16,7-4-16,4-6 0,6-10 15,1-6-15,4-6 0,5-7 0,1-7 16,1-4-16,4-7 0,0-7 16,1-4-16,-6-4 0,-6 0 15,-4 0-15,-7-1 0,-9 5 16,-6 5-16,-5 2 0,-4 2 16,-5 2-16,-4 2 0,-6 5 15,-7 2-15,-1-2 0,-3 4 16,-8 2-16,-10 7 0,-38 16 15,-2 4-15,-2 2 0,-13 11 16,22-5-16,15-6 0,20-4 16,11-7-16,4 0 0,5-2 15</inkml:trace>
  <inkml:trace contextRef="#ctx0" brushRef="#br0" timeOffset="109309.1488">25845 6253 0,'0'0'15,"-2"0"-15,2 0 0,0 0 16,-4 0-16,4 0 0,-2 0 15,-5 7-15,-2 1 0,-2 6 16,-2 3-16,2 3 0,-5 7 0,3 1 16,0 1-16,0 4 0,4 0 0,0 5 15,5-5-15,1 2 0,6-4 16,3-3-16,10-3 0,1-3 31,12-5-31,4-6 0,31-6 0,4-16 16,3-7-16,15-17 0,-13-3 15,-12-1-15,-10-1 0</inkml:trace>
  <inkml:trace contextRef="#ctx0" brushRef="#br0" timeOffset="109480.8498">26251 6346 0,'0'0'0,"0"2"0,-2-2 16,0 0-16,-1 2 0,-5 5 15,-1-1-15,0 7 0,-4 5 0,2 6 0,-2 5 0,-1 6 32,1 7-32,0 7 0,-9 43 0,9-4 0,4-10 0,7-12 15,4-18-15</inkml:trace>
  <inkml:trace contextRef="#ctx0" brushRef="#br0" timeOffset="110246.6728">28174 4974 0,'0'0'0,"0"-4"0,0-18 16,-2-11-16,2-5 0,0-6 16,0-4-16,0-10 0,2-48 15,4 1-15,1-34 0,2 20 16,6-31-16,-4 59 0,-2-1 16,4-3-16,-2 0 0,3-2 15,-1 2-15,0 5 0,0 4 16,-2 6-16,-2 10 0,0 6 15,-3 4-15,3 10 0,-4 10 16,-1 7-16,-2 6 0,-2 5 0,3 5 16,-3 6-16,-3 4 15,1 3-15,0-1 0,-2 3 0,-1 4 16,1 3-16</inkml:trace>
  <inkml:trace contextRef="#ctx0" brushRef="#br0" timeOffset="111143.2677">27914 4123 0,'0'0'0,"0"0"0,-3 0 0,3 0 15,0 0-15,0 0 0,9-9 16,7-2-16,8-4 0,9-5 16,11-2-16,7-5 0,50-23 15,-2-3-15,27-11 0,-27 11 16,-17 11-16,-18 9 0,-7 9 16</inkml:trace>
  <inkml:trace contextRef="#ctx0" brushRef="#br0" timeOffset="111663.3381">29342 3433 0,'0'0'0,"0"0"15,-2 0-15,-2 2 0,-12 5 16,-1 4-16,-1 4 0,-6 5 15,2 2-15,-3 2 0,1 5 16,2 2-16,-2 4 0,4 0 0,-9 27 16,10-4-16,7-8 0,8-6 15,11-4-15,4-9 0,6-5 16,10-6-16,4-7 0,2-4 16,2-9-16,3-4 0,1-7 15,1-2-15,-3-7 0,-1 0 16,-1-4-16,-6 2 0,-5 2 15,-7 2-15,-5 3 0,-10 4 16,2 0-16,-2 0 0,-6 4 16,-7-4-16,-9 2 0,-4 3 15,-9 3-15,-3 1 0,-3 2 16,-3 2-16,0 1 0,4 1 0,3-4 16,2 2-16,7-2 0</inkml:trace>
  <inkml:trace contextRef="#ctx0" brushRef="#br0" timeOffset="111961.1655">29849 3501 0,'0'0'0,"0"3"16,-2 1-16,-4 0 0,-1 3 15,-4 4-15,0 0 0,-2 4 0,-3 5 16,3 0-16,0 4 0,0 5 16,2-5-16,0 3 0,4-1 15,5-4-15,4-2 0,2 0 16,7-9-16,3-4 0,5-7 15,3-7-15,1-4 0</inkml:trace>
  <inkml:trace contextRef="#ctx0" brushRef="#br0" timeOffset="112101.7582">30138 3501 0,'0'0'16,"-2"0"-16,0 3 0,2-3 15,-2 4-15,-1-2 0,-3 7 0,-1-2 16,3 6-16,-3 2 0,1 7 15,-1 0-15,0 3 0,3 1 16,-3 3-16,3-3 0,2 3 16,2-1-16,0 3 0</inkml:trace>
  <inkml:trace contextRef="#ctx0" brushRef="#br0" timeOffset="113023.561">28379 2024 0,'0'0'0,"-2"0"0,-7-4 15,-4-3-15,-3-2 0,-2 3 16,-4-3-16,-2 2 0,-5 5 16,-1 0-16,-6 6 0,-3 5 0,-5 4 15,-3 9-15,-30 22 0,11 9 16,11 2-16,2 16 15,22-5-15,18-4 0,15-14 0,13-1 16,12-5-16,15-5 0,13-2 16,11-8-16,9-14 0,24-15 15,-8 2-15,6-11 0,2-7 16,4-13-16,-3-6 0,-8-3 16,-8-4-16,-9-5 0,-11-1 15,-9-5-15,-13 0 0,-9-1 16,-9 1-16,-8 7 0,-12-3 15,-10 9-15,-12 5 0,-11 4 16,-15 4-16,-15 0 0,-16 3 16,-38 8-16,12 3 0,-5 8 15,-4 9-15,4 7 0,7 9 16,13 4-16,11 11 0,15 9 0,14 15 16,8 3-16,8 6 15</inkml:trace>
  <inkml:trace contextRef="#ctx0" brushRef="#br0" timeOffset="113574.0747">29539 5353 0,'0'0'16,"-3"-2"-16,-1-7 0,-3 3 0,3-3 16,-1 5-16,1 1 0,2 3 15,0 3-15,-1 10 0,-3 7 16,-1 8-16,1 5 0,-3 9 16,2 5-16,-2 5 0,-2 8 15,-2 41-15,0-8 0,4-11 16,2-14-16,5-11 0,4-10 15,1-12-15,3-9 0,3-6 0</inkml:trace>
  <inkml:trace contextRef="#ctx0" brushRef="#br0" timeOffset="114261.4064">29245 5982 0,'0'0'0,"0"-2"0,-2-1 15,0-8-15,0-2 0,2-2 16,4-3-16,9-4 0,7-2 16,13-3-16,9-1 0,13-3 15,51-20-15,2 9 0,22-2 16,-28 15-16</inkml:trace>
  <inkml:trace contextRef="#ctx0" brushRef="#br0" timeOffset="115368.0941">29627 6429 0,'0'0'0,"0"0"16,-2 0-16,2 0 0,-5 0 15,1 0-15,-10-4 0,1 2 16,-4-3-16,-3 1 0,0-3 16,-4 1-16,-3-1 0,-4 3 15,0-1-15,-4 3 0,-5 0 16,-4 4-16,-33 9 0,-2 5 15,4 10-15,-20 14 0,11 6 16,12 5-16,8-1 0,11 1 16,4 4-16,9 5 0,12-3 0,10-2 15,9-2-15,12-7 0,8 1 16,13-1-16,9 0 0,13-4 16,9-4-16,11-3 0,9-11 15,22-15-15,-11 0 0,7-9 16,2-7-16,-3-6 0,3-7 15,2-8-15,-2-8 0,0-6 16,-2-4-16,-1-5 0,-4 1 16,-8-3-16,-10 0 0,-8 2 15,-11 3-15,-7 1 0,-5 3 16,-8 2-16,-11 0 0,-9 1 16,-11-1-16,-11 0 0,-9-5 15,-15 1-15,-13 2 0,-12 4 16,-15 3-16,-31 6 0,14 2 15,-8 5-15,1 9 0,2 1 16,11 6-16,9 5 0,13 3 0,11 7 16,13 6-16,12 9 0,15 3 15,2-3-15,4-3 0</inkml:trace>
  <inkml:trace contextRef="#ctx0" brushRef="#br0" timeOffset="116416.4444">31084 5245 0,'0'0'0,"0"3"16,0-3-16,0 2 0,-2-2 15,2 0-15,-2 0 0,2-2 16,0-1-16,-2-12 0,2-1 15,0-6-15,2-2 0,0-7 16,0-2-16,0-6 0,3-3 16,-3-7-16,5-39 0,-1 2 0,-1 4 15,1-19-15,-1 13 0,-1 6 16,0 7-16,3 2 0,0 5 16,-1-2-16,3 3 0,0 3 15,2 3-15,2 1 0,-2 3 16,7 4-16,-3-2 0,5 4 15,-2 7-15,-3 2 0,-2 5 16,1 1-16,-3 6 0,-5 1 16,1 0-16,-3 7 0,3 2 15,-5 9-15,-2 2 0,0 5 16,0-5-16,2 7 0,-4 0 0,2 2 16,-2 2-16,0 5 0,-3-3 15,3 3-15</inkml:trace>
  <inkml:trace contextRef="#ctx0" brushRef="#br0" timeOffset="117088.3">29730 3823 0,'0'0'0,"0"0"0,0 0 16,3 2-16,-3-2 15,0 0-15,0 3 0,0-3 0,0 0 16,2 0-16,-2 2 0,2 0 16,0-2-16,3 0 0,10 2 15,3 0-15,1 1 0,1-6 16,5 3-16,1-2 0,1-2 15,3-1-15,-1-1 0,0 1 16,-1-3-16,1-6 0,-3 1 16</inkml:trace>
  <inkml:trace contextRef="#ctx0" brushRef="#br0" timeOffset="117884.9757">30813 4434 0,'0'0'0,"0"-2"0,0 2 15,0-2-15,2-3 0,5-6 16,4-2-16,9-5 0,6-4 16,9-4-16,12-7 0,52-29 15,-4-2-15,28-13 0,-26 15 0,-24 14 16,-14 6-16,-12 4 16</inkml:trace>
  <inkml:trace contextRef="#ctx0" brushRef="#br0" timeOffset="118572.9604">32372 3819 0,'0'0'0,"-2"0"16,2-2-16,-3 2 0,-3-7 16,-1 7-16,-4-7 0,-2 5 15,-7 4-15,0 5 0,-6-3 16,-3 7-16,0 5 0,-4 4 15,2 2-15,-4 4 0,2 5 16,-24 29-16,8-3 0,7 2 16,-2 14-16,13-9 0,14-9 15,6-4-15,6-7 0,10-4 0,4-3 16,8-1-16,5-10 0,7-2 16,8-6-16,3-5 0,4-6 15,3-3-15,1-6 0,1-5 16,-1-6-16,-2-7 0,-2 0 15,-8-4-15,-10 2 0,-6 0 16,-5 2-16,-1 0 0,-10-2 16,0 2-16,-8-2 0,-5 3 15,-6-3-15,-7 0 0,-7 2 16,-6 4-16,-9-1 0,-7 6 16,-2 0-16,-9 6 0,12 5 15,10 0-15,11 5 0,7-1 16,5 5-16,8 2 0,4 6 15,-1-3-15,4-3 0,2-2 16</inkml:trace>
  <inkml:trace contextRef="#ctx0" brushRef="#br0" timeOffset="118900.7967">32881 4081 0,'0'0'0,"-2"0"15,2-2-15,0 0 0,-2 0 16,-1-1-16,1-1 0,-4 2 16,3 0-16,1 4 0,-9 4 15,-2 5-15,-5 5 0,1 4 16,-3 4-16,0 5 0,0 1 15,0 6-15,-2 1 0,2 3 0,-8 22 16,8-7-16,9-9 0,7-8 16,10-12-16,7-4 0,3-7 15,6-6-15,24-13 0,9-7 16,7-13-16,0-3 0,15-10 16,-11 8-16</inkml:trace>
  <inkml:trace contextRef="#ctx0" brushRef="#br0" timeOffset="119072.7891">33135 4218 0,'0'0'15,"-3"0"-15,1 2 0,-4 3 16,-1 3-16,-4 8 0,0 4 16,-4 6-16,-1 7 0,-2 5 15,1 8-15,-3 7 0,-11 39 16,2-6-16,7-13 0,5-11 15,6-16-15,6-13 0,3-4 0</inkml:trace>
  <inkml:trace contextRef="#ctx0" brushRef="#br0" timeOffset="119954.345">31763 2355 0,'0'0'0,"-2"-5"0,-5-8 16,1-2-16,-5-1 0,-2-1 31,-1-3-31,-1 2 0,-3 1 16,-2 5-16,-2-3 0,-2 8 15,-2-1-15,-1 5 0,-1 3 16,-1 3-16,-4 5 0,0 6 15,-3 6-15,-25 26 0,8 2 16,4 5-16,-4 22 0,14-2 0,12-5 16,10-4-16,10-2 0,7-5 15,9 1-15,6-3 0,12-5 16,8-1-16,11-7 0,5-5 16,8-6-16,3-4 0,4-5 15,1-16-15,1-6 0,-4-11 16,-7-6-16,-6-10 0,-5-4 15,-6-4-15,-5-7 0,0-4 16,-4-5-16,0-8 0,-4-3 16,-5-6-16,-7-1 0,-2 1 15,-10 0-15,-10 8 0,-6 0 0,-9 10 16,-7 8-16,-6 7 0,-7 4 16,-2 6-16,-3 8 0,3 8 15,2 2-15,3 14 0,1 2 16,-6 15-16,-4 7 0,-5 9 15,0-3-15,4 14 0,5 0 0,-2 8 16</inkml:trace>
  <inkml:trace contextRef="#ctx0" brushRef="#br0" timeOffset="138175.9754">22128 15434 0,'0'0'16,"0"0"-16,0 0 0,0-2 15,0 2-15,-2 0 0,2 0 16,0 0-16,0 0 0,0 0 16,0 2-16,-2-2 0,2 0 0,0 0 15,0 0-15,0 0 0,0 2 16,-3 0-16,3-2 0,-2 5 16,2-1-16,-2 9 0,-2 5 15,-1 0-15,1 4 0,2 2 16,-3 3-16,1 3 0,-1 1 15,1 5-15,-1 1 0,1 5 0,-5 37 16,3-4-16,-1-4 16,3 19-16,-1-10 0,1-5 15,-1-3-15,3-1 0,-2-3 0,2 1 32,2 1-32,-3 3 0,-1 2 15,4 2-15,-2 0 0,2 3 16,-2-3-16,2 2 0,0-2 15,2-2-15,0 0 0,2-6 0,-1 1 0,1-4 16,-2-2-16,0-6 0,3-10 16,-5-8-16,2-5 0,0-6 15,0-5-15,1-4 0,-3-5 16,2-4-16,-2-6 0,2 1 16,0 1-16,0-3 0,-2-4 15,3-2-15,1-2 0,0-3 16,3-2-16</inkml:trace>
  <inkml:trace contextRef="#ctx0" brushRef="#br0" timeOffset="138820.0482">22917 15478 0,'0'-2'16,"0"2"-16,-2 0 0,2 0 0,-2 0 16,2-2-16,-2 2 0,0-2 15,2 2-15,-3 0 0,3 0 16,-2-3-16,2 3 0,0 0 15,-2 3-15,0-1 0,2 2 16,0 12-16,0 1 0,-3 7 16,3 1-16,3 3 0,-3 3 15,0 5-15,0 1 0,0 7 16,0 7-16,0 41 0,0 1 16,0 28-16,2-6 0,-2 28 15,2-52-15,-2 1 0,0 3 0,-2 0 16,0-3-16,2-1 0,-3-3 15,1-6-15,0-5 0,-2-4 16,1-5-16,-1-4 0,4-9 16,-2-4-16,2-5 0,0-4 15,0-5-15,2-1 0,2-8 16,-1 1-16,3-5 0,-1-4 16,1-2-16,1-5 0,-3-2 15,3-2-15,0 2 0,-1 0 16,-1-2-16,3-5 0,1 0 15,0-1-15</inkml:trace>
  <inkml:trace contextRef="#ctx0" brushRef="#br0" timeOffset="139391.6479">23643 15546 0,'0'0'0,"-2"3"0,2-1 16,-3-2-16,3 0 0,0 0 15,0 2-15,-2-2 0,2 0 16,0 2-16,0 1 0,0 1 16,-2 11-16,0 3 0,2 4 15,0 2-15,0 5 0,-3 2 16,3 2-16,0 7 0,-2-1 0,2 8 15,-4 34-15,2-1 0,-3-3 16,1 17-16,-3-8 0,1-6 16,1-3-16,-1-4 0,1 2 15,1 4-15,2-6 0,-3 0 16,1 6-16,-1 0 0,3 3 16,0 2-16,0-3 0,2-3 15,0-6-15,0-3 0,0-8 16,0-1-16,-2-9 0,2-5 15,2-6-15,-2-5 0,2-2 16,-2-4-16,2-1 0,-2-1 16,0-3-16,2-4 0,1-5 15,-1 1-15,2-5 0,1 0 16,-3 0-16,2 0 0,3-2 16,-1-3-16,3-4 0,2-2 0</inkml:trace>
  <inkml:trace contextRef="#ctx0" brushRef="#br0" timeOffset="139954.3191">24507 15465 0,'0'0'0,"0"0"0,0 0 16,0-2-16,0 2 0,0 0 15,0 0-15,2 0 0,-2 0 16,0 4-16,2-2 0,3 16 16,-1 2-16,1 4 0,-3 5 15,2 4-15,-2 6 0,1 3 16,-3 7-16,0 6 0,-3 46 16,-1-1-16,-5 30 0,0-9 15,-4 36-15,4-56 0,3 3 16,-1 1-16,5 3 0,0-4 15,2-2-15,2-8 0,2-3 16,1-8-16,-1-3 0,5-7 16,-2-3-16,-1-6 0,5-2 15,0-9-15,0-5 0,-2-6 16,2-4-16,0-5 0,-2-5 16,0-3-16,0-8 0,-3-3 0,-1-10 15,-1 5-15,-2-5 0,0-4 16,1 0-16,-1-4 0,-2-1 15,-2-1-15,2-5 0,0-5 16,0-1-16</inkml:trace>
  <inkml:trace contextRef="#ctx0" brushRef="#br0" timeOffset="140846.1944">21354 16188 0,'0'0'0,"-2"0"0,-3 0 0,3 0 15,-2 0-15,-7 0 0,2 0 16,0-2-16,3 2 0,-1-2 16,3-1-16,-3 1 0,7 2 15,-2-2-15,0 2 0,2-2 16,0 0-16,2-3 0,0 5 15,-2-2-15,2 2 0,0 0 16,3-2-16,17 0 0,4-3 0,5-1 16,7-1-16,8 0 0,7-1 15,9-3-15,63-9 0,49-7 16,71-10-16,-132 24 0,1-3 16,5 3-16,5 2 0,6-5 15,0 3-15,4 2 0,3-2 16,-2 2-16,1-2 0,-3 2 15,1 2-15,-2 2 0,-1 3 16,1-3-16,-6 5 0,-1 0 16,-6 2-16,-9 4 0,-6-2 15,-9 3-15,-11-3 0,-7 5 16,-7-3-16,-8 3 0,-5-5 0,-6 2 16,-9-4-16,-11 2 0,-7-2 15,-6 0-15,-9 3 0,-3-3 16,1 0-16,-3 0 0,1 2 15,-5-2-15,-5 2 0,-1 0 16,-5 3-16,-5-1 0,-1 3 16</inkml:trace>
  <inkml:trace contextRef="#ctx0" brushRef="#br0" timeOffset="141488.3659">21500 16671 0,'0'0'16,"0"0"-16,-3 0 0,3-2 15,-2 0-15,2 2 0,-2-3 16,2 3-16,-2-2 0,0 2 0,2-2 15,0 0-15,-3 2 16,3-2-16,0 2 0,3-3 16,-1 3-16,2 0 0,12-2 0,3 2 15,6 0-15,6-2 0,6 0 16,7-3-16,9 1 0,60-7 16,3-2-1,45-5-15,77-6 0,-112 11 0,2-1 16,9-1-16,-3 2 0,5-3 15,0 3-15,2 0 0,2 2 16,3-3-16,-3 1 0,-2 0 16,-2 2-16,-6 0 0,-8 0 15,-6 4-15,-6-1 0,-10 1 16,-8 2-16,-7-1 0,-10 1 16,-12 3-16,-7-2 0,-10-1 15,-7 1-15,-11 0 0,-5 1 16,-4-1-16,-7 2 0,-8 0 0,-5-1 15,5 1-15,-3 0 0,-4 2 16,-4 0-16,0 0 0,-8 0 16,-7 2-16,-6 0 0,1 1 15</inkml:trace>
  <inkml:trace contextRef="#ctx0" brushRef="#br0" timeOffset="142076.7057">21475 17213 0,'0'0'15,"-2"0"-15,0 0 0,2 0 16,-2-2-16,0 2 0,-3-4 16,3 2-16,2-1 0,-2 3 15,0-2-15,2 0 0,2 2 16,0 0-16,0-2 0,3 2 15,12 0-15,1 0 0,4 0 16,4 0-16,3 0 0,8 0 0,5 0 16,7 0-16,54-7 0,6 0 15,40-4-15,74-11 0,-104 11 16,7-2-16,8 0 0,3 0 16,2 2-16,2 2 0,0-4 31,3 2-31,3 2 0,3-4 0,-2 2 15,-3-3-15,-1 5 16,-8-2-16,-5 3 0,-6-1 0,-10 2 16,-5 1-16,-11 3 0,-8 1 15,-10 0-15,-10 2 0,-7-2 16,-9 0-16,-11 2 0,-11 2 16,-6 0-16,-8 0 0,-5-2 15,-6 0-15,-5-2 0,3 2 16,-4 0-16,1-2 0,-3 2 15,-3 0-15,-1-2 0,-3 2 16,-4-3-16,0 1 0</inkml:trace>
  <inkml:trace contextRef="#ctx0" brushRef="#br0" timeOffset="142655.4523">21588 17623 0,'0'0'0,"0"-2"15,-2 2-15,-7-4 0,0-1 16,2 3-16,1-2 0,1 2 16,1-1-16,2-1 0,-1 4 15,3-2-15,3 0 0,-3 2 16,4 0-16,9-5 0,7 5 15,2 0-15,7-2 0,6 2 16,5-2-16,8-3 0,7-1 16,56-3-16,6-2 0,44-5 15,72-8-15,-107 13 0,8-4 16,8 2-16,5-1 0,5 1 16,3 2-16,1-2 0,-4 4 15,3-2-15,-3 2 0,-2 3 16,-7-1-16,-4 3 0,-9 4 15,-4-5-15,-9 5 0,-9 2 0,-9 1 16,-6-3-16,-10 0 0,-8 2 16,-6-2-16,-10 2 0,-8-2 15,-9 0-15,-11 0 0,-7-2 16,-4 0-16,-7 2 0,-6-3 16,1 3-16,-1-2 0,-3 2 15,-4 0-15,0-2 0,-2 2 16</inkml:trace>
  <inkml:trace contextRef="#ctx0" brushRef="#br0" timeOffset="148725.2736">22060 15950 0,'0'0'0,"0"0"0,-3 0 16,3 0-16,-4 0 0,4 0 15,-2 0-15,0 2 0,-3-2 16,-4 5-16,3-1 0,-1 0 16,1-1-16,-1 1 0,3 0 15,-1 3-15,1-3 0,-1 3 0,3 2 16,0 0-16,0 2 0,2-2 15,0 2-15,2 0 0,2 2 16,1-4-16,1 2 0,3-3 16,2-1-16,0 0 0,0-5 15,2 0-15,1-4 0,-1 0 16,0 0-16,-2-5 0,0 0 16,0-2-16,-2 1 0,-2-1 15,-3-2-15,-2 0 0,-2 2 16,-2 0-16,-2 0 0,-3 0 15,5 7-15,0-2 0,-3 2 16,-10-3-16,-3 1 0,3 2 16,-5 2-16,2 0 0,3 0 15,-3 2-15,3 0 0,1 5 16,1-3-16,2 3 0,2-1 16,1 5-16,1 0 0,3 0 0,1 5 15,3-1-15,5 1 0,4 1 16,-1-1-16,6-3 0,1 0 15,-2-4-15,3-2 0,-3-5 16,0-4-16,-2-3 0,-2-1 16,0-3-16,-3-4 0,-1-1 15,-3 3-15,-2-4 0,-2 2 16,0-1-16,-3 1 0,-1 2 0,-5-2 16,2 4-16,-4 0 0,2 0 15,-3 5-15,3 2 0,-2 0 16,2 4-16,0 2 0,0-2 15,2 7-15,3 0 0,-1 0 16,3 4-16,4-2 0,0 2 16,2 1-16,4-3 0,3-2 15,-2-1-15,4-3 0,-2-1 16,2-4-16,-3-2 0,3-2 16,-8 4-16,1-3 0,1-1 15,6-7-15,-5-2 0,1 2 0,-1 0 16,-1 2-16,-5-2 0,2 4 15,-2 1-15,-2-1 0,0 0 16,2 7-16,-3-2 0,3 2 16</inkml:trace>
  <inkml:trace contextRef="#ctx0" brushRef="#br0" timeOffset="151491.1208">22897 17088 0,'0'0'0,"-2"0"16,2-3-16,-4 3 0,2-2 16,-9-2-16,0-1 0,0 3 15,-3 0-15,1 0 0,2 0 0,-2 2 16,0-3-16,2 3 0,2 0 15,-2 3-15,0-1 0,4 2 16,-2-2-16,5 5 0,-3 0 16,5 1-16,-2 1 0,4 2 15,2 0-15,0 3 0,5-1 16,-1-2-16,3 0 0,4-2 0,-2 0 16,3-5-16,-1-2 0,0-2 15,0-4-15,1-1 0,-1-4 16,0 1-16,-2-3 0,0-5 15,-2 3-15,0-2 0,0-1 16,-3 1-16,-1-1 0,-3 1 16,0-1-16,-4 3 0,-3 0 15,1 2-15,-3 2 0,-2 0 16,1 3-16,-6 3 0,3-1 0,-4 4 16,2 0-16,0 2 0,-1 0 15,3 3-15,0 1 0,2 1 16,1 2-16,1 0 0,3 2 15,1 2-15,3 0 0,5 0 16,4 3-16,2-5 0,4 0 16,3-2-16,-1-3 0,3-1 15,0-5-15,0-2 0,2-5 16,-2-2-16,-3-4 0,1 0 16,-3-3-16,-1-1 0,-3-1 15,-2 0-15,-3-2 0,-4 3 16,-2-1-16,-2 1 0,-4 1 15,-3 3-15,-2 2 0,-5 4 16,-1 1-16,-1 1 0,-4 5 16,2 0-16,-2 5 0,2-1 0,0 3 15,3-1-15,1 5 16,3 0-16,2 0 0,2 3 0,5-1 16,-1 2-16,5 1 0,5-1 15,-1 1-15,5-3 0,2-2 16,2 0-16,3-2 0,1-3 15,-1-4-15,1 3 0,1-7 16,-2-1-16,-1-3 0,0-1 16,-1-2-16,-3-4 0,0 2 15,-5-2-15,-1 0 0,-3-1 16,-2-1-16,-2 4 0,-3-2 16,-4 2-16,1 2 0,-1 2 15,-4 3-15,-1 2 0,1 2 16,-2 2-16,4 2 0,-3 1 15,3 1-15,3 1 0,1 2 0,5 2 16,2 0-16,4 0 0,3 2 16,4-4-16,4 0 0,1-3 15</inkml:trace>
  <inkml:trace contextRef="#ctx0" brushRef="#br0" timeOffset="152991.0073">20862 17092 0,'0'0'0,"0"-2"0,-2 2 16,-4-5-16,-3 1 0,0 2 0,0-3 15,-2 3-15,0 0 0,-2 2 16,0 2-16,-1 0 0,3 3 16,-2 1-16,0 3 0,0 0 15,-3 2-15,5 2 0,0 3 16,0 1-16,2 1 0,1 0 16,3 2-16,3 2 0,2 0 15,2-3-15,5 4 0,4-4 16,0 1-16,4-4 0,3-1 15,4-2-15,0-4 0,4-4 16,1-5-16,-1 0 0,1-5 16,1-4-16,1-2 0,-2-2 15,-1-2-15,-2-5 0,1 0 0,-3 0 16,-5-2-16,-1 0 16,-3 2-16,-2 0 0,-7-2 0,1 5 15,-5-3-15,-5 2 0,1 1 16,-7-1-16,-2 2 0,-3 3 15,-1-2-15,-5 4 0,2 2 16,-5 2-16,1 5 0,0 0 16,0 6-16,2 3 0,2 2 15,2-3-15</inkml:trace>
  <inkml:trace contextRef="#ctx0" brushRef="#br0" timeOffset="154280.8093">22838 14973 0,'0'0'0,"-2"0"16,0 0-16,2-2 0,-3 2 16,1 0-16,-2 0 0,2 0 15,-3 0-15,1 2 0,-1-2 16,-1 7-16,-1 2 0,0-1 16,5 3-16,-2 3 0,2-1 15,2 2-15,0 3 0,0-3 16,0 3-16,0-5 0,0 3 0,-3-3 15,3-2-15,0-2 0,-2 0 16,2-3-16,-2-1 0,2-3 16,-2-2-16,-3-2 0,3-3 15,2-4-15,-2-2 0,2-2 0,0 9 16,0-14-16,2-2 16,-2-2-16,0 2 0,0-2 0,0 0 15,-2 2-15,2 3 0,-2-1 16,0 1-16,-1 3 0,1 1 15,-2 2-15,4 0 0,-2 4 16,-1-1-16,3 3 0,0 1 16,0-1-16,3 3 0,3 0 15,1 0-15,4 0 0,2-1 16,2 3-16,3 3 0,2-1 16,2 0-16,0 2 0,2 1 15,1-3-15,-1 2 0,-2-1 16,-2 1-16,-3-2 0,-1 0 15,-3-2-15,-2 3 0,-2-1 16,0 2-16,-7-2 0,2 1 31,-4-3-31,0 0 0,5 0 0,-3 0 16,2 2-16,-1 0 0,-3 5 16,2-1-16,0 5 0,0 0 15,-2 3-15,2 3 0,1 3 16,-1-2-16,0 4 0,0 0 0,0 0 15,1-2-15,-3 2 0,0-5 16,0-1-16,-5-5 0,1 0 16,-5-2-16,0-3 0,-4-1 15,2-3-15,-5-2 0,1 0 16,-3 0-16,1-2 0,-1 2 16,0 0-16,1 0 0,-1 2 15,1 0-15,3 3 0,-1 1 16,4-1-16</inkml:trace>
  <inkml:trace contextRef="#ctx0" brushRef="#br0" timeOffset="156286.2706">23568 16376 0,'0'0'0,"-2"0"0,-1 0 16,1 2-16,-2-2 0,-5 2 16,0 2-16,0-1 0,3 1 15,-3 0-15,0 1 0,5 1 16,-3 1-16,0 0 0,3-1 0,0 3 16,4 2-16,0 0 0,2 0 15,2 0-15,5 0 0,0 0 16,2-2-16,2 2 0,3-7 15,-3 1-15,2-3 0,-2-4 16,1-3-16,1 1 0,-2-5 16,-2-2-16,0 0 0,-2 0 15,0-4-15,-2 1 0,-1-1 16,-4 0-16,1 1 0,-3-1 16,-3 0-16,-1 3 0,-3-1 15,-1 2-15,-1 2 0,-2 3 16,-3-3-16,3 7 0,-4-3 15,2 5-15,2 5 0,0-3 16,0 5-16,0 1 0,4 1 0,0 2 16,3 2-16,4 1 15,0-1-15,4 2 0,3 1 0,2-3 16,4-2-16,3 0 0,-3-2 16,2-5-16,3-1 0,-3-6 15,1-1-15,-1-5 0,1 0 16,-3-4-16,-2 0 0,-2-3 15,-3 1-15,-1 0 0,-5-3 16,0 2-16,-2 3 0,-5 0 16,0 2-16,-2 2 0,-2 3 15,-2 1-15,0 3 0,0 4 16,-3 3-16,1-1 0,2 7 16,-1 0-16,6 0 0,-1 2 15,4 3-15,1-5 0</inkml:trace>
  <inkml:trace contextRef="#ctx0" brushRef="#br0" timeOffset="158051.858">24516 17410 0,'0'0'0,"0"-3"0,0 3 16,-2-2-16,-1 2 0,3-2 15,-2 2-15,0-2 0,-2 2 0,-1 0 16,-8 2-16,2 0 0,-2 5 16,0-1-16,-1 3 0,3 2 15,0-2-15,0 4 0,5 1 16,-1-1-16,3 0 0,4 0 15,0 3-15,6-5 0,-1 0 16,3 0-16,1-5 0,4 1 16,1-3-16,-1-4 0,2 0 15,-4-2-15,5-2 0,-3-1 16,-2-1-16,-2-3 0,0-2 16,-3 0-16,1 0 0,-5 0 15,0-2-15,-2 2 0,-2 2 16,-4-2-16,6 8 0,-3-1 15,-12-3-15,-1 3 0,1 2 16,-3 0-16,1 2 0,-1 2 0,0 0 16,1 2-16,1-1 15,3 1-15,4 0 0,1 3 0,1 0 16,5-1-16,2 1 0,4 2 16,5 0-16,2-3 0,2-1 15,3-1-15,3-4 0,-1-2 16,4-3-16,-2-1 0,2-5 15,-2-2-15,2-1 0,-7-1 0,3 2 16,-7-3-16,0 1 16,-4 2-16,-3 2 0,-4 0 0,-4-3 15,-3 8-15,-6-1 0,-3 5 16,-1 2-16,-5 2 0,0 2 16,0 5-16,-3 0 0,6 4 15,-1-2-15,4 0 0,5 0 16,5-4-16,1 0 0</inkml:trace>
</inkml:ink>
</file>

<file path=ppt/ink/ink107.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55:22.859"/>
    </inkml:context>
    <inkml:brush xml:id="br0">
      <inkml:brushProperty name="width" value="0.05292" units="cm"/>
      <inkml:brushProperty name="height" value="0.05292" units="cm"/>
      <inkml:brushProperty name="color" value="#FF0000"/>
    </inkml:brush>
  </inkml:definitions>
  <inkml:trace contextRef="#ctx0" brushRef="#br0">13716 6976 0,'0'0'0,"0"0"0,3 0 0,-3 0 15,0-2-15,0 2 0,0 0 16,0 0-16,2 0 0,-2 0 31,0 0-31,0 2 0,0-2 0,0 0 0,2 2 0,-2 1 16,0-1-16,0 2 0,0-2 31,2 3-31,0 6 0,-2 0 0,3 2 0,-3 0 0,0 1 16,2-1-16,-2 0 0,0 2 15,0 1-15,0-1 0,0 1 16,0-1 0,0 1-16,0 1 0,0-1 15,0 1-15,0-1 0,0 1 0,0 1 16,0 0-16,0-1 0,0 1 15,-2 0-15,2 1 0,-3 1 16,1 0-16,0 2 0,2 0 16,-2 0-16,2 3 0,-2-1 15,2 0-15,2 2 0,-2-1 16,0 1-16,-2 7 0,2-2 16,-5 2-16,5-4 0,-2 4 0,0-2 15,0-3-15,4 3 16,0-2-16,-2 0 0,0-3 0,-2 1 15,0-1-15,-1 3 0,1-3 16,-2 3-16,-1 0 0,3 1 16,0-1-16,0 0 0,2-1 15,0 1-15,-2-3 0,-3-1 16,3 1-16,-2 1 0,1-1 16,1 3-16,-2-3 0,2 1 15,-1-3-15,3 2 0,0-1 16,0-1-16,0 0 0,-4-2 15,2-2-15,-1 2 0,1-2 16,0 0-16,0 2 0,0 0 16,2-2-16,-5 2 0,3-2 0,2-1 15,-2 1-15,4-2 16,0 4-16,-2-2 0,0 0 0,-2 0 16,0-1-16,0-1 0,2 2 15,-3 0-15,3 2 0,-2-2 16,2 2-16,0-3 0,-2 1 15,0-2-15,2-3 0,2 3 16,0 0-16,3-1 0,-1 1 16,-4-3-16,2 3 0,-2-3 15,2 1-15,-2 2 0,3-3 16,-3 0-16,2 1 0,0 1 16,-2-1-16,4 2 0,-1-3 15,-3 3-15,2-5 0,0 2 16,0 1-16,-2-3 0,3 0 15,1 5-15,0-3 0,3 3 0,-5-3 16,3 1-16,-3-1 16,-2 1-16,2-3 0,-2 4 0,0-1 15,2-1-15,-2 3 0,0 2 16,0-3-16,-2 1 0,0 2 16,0 0-16,2-3 0,-3-1 15,6 2-15,-1 1 0,-2 1 16,0 0-16,0-2 0,-2-1 15,-1 3-15,1-2 0,2-1 16,-2 3-16,2 0 0,-2-2 16,0-1-16,2 1 0,-3 0 15,3-3-15,3 1 0,-3 1 16,2-1-16,0-1 0,-2 1 16,0-1-16,0 0 0,0-1 15,-2 1-15,0-2 0,2 0 16,-3 3-16,3-1 0,-2 3 15,2-3-15,-2 3 0,0 0 0,2-1 16,-2 3-16,2-2 0,2 4 16,0-2-16,2 0 0,-4-1 15,0 1-15,-2-2 0,0 2 16,0-3-16,2 3 0,-2-2 16,2 2-16,-3 2 0,3 0 15,0 0-15,-2-2 0,0 0 16,2-1-16,0 1 0,4 0 15,-1 4-15,-1-2 0,-2 0 16,0-2-16,-2 0 0,2 2 16,0-2-16,-3 2 0,3-2 15,0 4-15,0-2 0,-4-2 16,4 2-16,0-2 0,4 2 16,1 2-16,-5-2 0,0 0 15,0-2-15,0 0 0,-2-2 16,2-1-16,2 1 0,-2 2 15,2-5-15,0 3 0,0-3 16,1 1-16,-1-1 0,0 1 0,0-1 16,0-2-16,1 0 0,1-1 15,3 3-15,1 0 0,1 1 16,0-1-16,0 1 0,0-1 16,0-2-16,-3 3 0,3-1 15,2 1-15,-2-3 0,2 2 16,-2-1-16,2 1 0,0 0 15,0-1-15,0 1 0,0-2 16,0 1-16,0 1 0,2-2 16,0-2-16,0 2 0,1-2 15,-3 0-15,4 1 0,-4-1 16,5-3-16,-1 3 0,-2-2 0,3 2 16,-1-2-16,1 0 0,-3 0 15,2 0-15,-2-1 0,3 1 16,-1 0-16,1 2 0,-3 0 15,2-2-15,1 0 0,-1 2 16,-1 0-16,1-2 0,0-1 16,1 1-16,-1 0 0,1 0 15,1-3-15,-1 1 0,-1 0 16,5-1-16,-2 1 0,-1-1 16,3-1-16,-2 2 0,-1-1 15,1-1-15,-5 1 0,3 1 0,-1-1 16,3-1-16,-3 1 15,3 1-15,-3-3 0,3 1 0,-3 1 16,3-3-16,-2 1 0,1 0 16,1-1-16,-1 3 0,1-4 15,0 3-15,-3-1 0,1 1 16,1-1-16,-1 1 0,-1-1 16,1 0-16,-1-1 0,0 1 15,1 0-15,-1 1 0,-2-3 16,1 0-16,1 3 0,-2-3 15,3 0-15,-3 0 0,2 0 16,-1 1-16,1 1 0,1-2 16,-1 0-16,0 1 0,-1-1 15,1 0-15,1 2 0,-1-1 16,0-1-16,-1 0 0,1 0 16,-2 1-16,1-1 0,1-2 0,0 4 15,-1-4-15,-1 2 0,2 1 16,-1-3-16,1 4 0,-2-4 15,3 2-15,-1 3 0,0-3 16,1-2-16,-1 4 0,1-2 16,-1 1-16,3 1 0,-3 0 15,3 1-15,-3-1 0,1 1 16,1-1-16,-1 3 0,-1-3 16,1 3-16,1-3 0,-1 0 15,-3 3-15,5 0 0,-3-1 16,1-1-16,1 1 0,-1 1 15,1 2-15,1-3 0,2 3 16,-5 0-16,3-2 0,-5 1 0,7 1 16,-2 2-16,1 3 0,-3-6 15,1 1-15,-1 0 0,2 0 16,-1 0-16,-1 2 0,1 0 16,1-2-16,-3 2 0,3 2 15,-3-2-15,3 2 0,-3 0 16,1 0-16,2 1 0,-3 1 15,0 1-15,-1-3 0,1 2 16,-2 1-16,0-1 0,1-2 16,-1 1-16,0-1 0,0-2 15,-2 2-15,3 2 0,-3-3 16,2 1-16,0 0 0,0-2 16,1 2-16,-1-2 0,0 2 15,-2 1-15,2-3 0,-2 4 16,0-2-16,0 1 0,0-1 15,0 0-15,0 3 0,-2-3 16,0 4-16,0-1 0,0 1 0,0-1 16,-1 2-16,-1-1 0,0-1 15,1 1-15,-1-1 0,0 1 16,1 1-16,-1 0 0,2-1 16,0 5-16,0-2 0,-1 2 15,3-2-15,-2 2 0,0 0 16,2-2-16,-2 2 0,2 0 15,0 0-15,-2-2 0,0 0 16,-3 0-16,3-3 0,-2 3 16,-1 0-16,1 0 0,-1 0 15,1-1-15,-3 4 0,3-4 16,-2 3-16,-1 0 0,3-2 16,-3 5-16,0-6 0,-1 3 15,1-2-15,-2 0 0,0 2 16,1 0-16,-3 0 0,2 3 0,0-1 31,0 0-31,0 3 0,3 1 0,-1-1 16,-2-1-16,1-4 0,-3 2 15,2-2-15,0 1 0,-2-1 16,2 2-16,0 0 0,-2 0 16,5 1-16,-3-1 0,0 0 15,3 3-15,-3-5 0,2 0 16,-1 0-16,-3 0 0,0 0 15,2 0-15,-2-2 0,0 4 16,0-2-16,0 0 0,2 0 16,-2 0-16,0 0 0,2-2 15,-2 0-15,2-3 0,-2 1 16,0-2-16,0-1 0,-2-2 16,2 0-16,0 3 0,0-3 15,0-2-15,0 0 0,0-2 16,-2 0-16,4-3 0,-2 1 15,0 0-15,0-5 0,0 0 0,0 2 16,0-19-16,2 6 0,-2 5 16,0 2-16,0-1 0,0 8 15,0-3-15,0 0 0,0-4 16,0 0-16,3-5 0,-1 1 16,0-3-16</inkml:trace>
  <inkml:trace contextRef="#ctx0" brushRef="#br0" timeOffset="896.173">16446 14724 0,'0'0'0,"0"0"16,0 2-16,0 0 0,0 1 16,0-3-16,0 4 0,0-4 15,2 2-15,-2 0 0,0 3 16,7 4-16,-3 2 0,1 0 16,4 2-16,-3 0 0,3 3 15,0 1-15,2 1 0,0 2 16,0 0-16,2 2 0,-2 0 15,5 0-15,-3 0 0,0 2 16,2-2-16,1 0 0,-1 2 16,-1-4-16,-1 0 0,0 0 15,0-2-15,-2-1 0,0-1 0,0-3 16,3 2-16,-6-4 0,1 3 16,0-6-16,0 1 0,0 0 15,-3-2-15,-1-1 0,1-4 16,1 1-16,-3 1 0,1-4 15,-3 0-15,2 0 0,-1-2 16,-1-3-16,2 3 0,-2-2 16,1-3-16,-3-2 0,4 1 15,0-6-15,1 1 0,1-4 16,-1-1-16,1-2 0,1-2 16,0-2-16,-3-3 0,7-1 15,-2-3-15,2 0 0,0 0 16,2-2-16,0 2 0,-2 2 0,0 1 15,0-1-15,-4 3 16,0 1-16,-3 1 0,1 9 0,-1-1 16,-2 5-16,0 2 0,-6 5 15,0 4-15,6-4 0,-2-1 16,0 5-16,0 5 0,4-1 0</inkml:trace>
  <inkml:trace contextRef="#ctx0" brushRef="#br0" timeOffset="5143.5286">11670 12464 0,'-2'0'0,"4"0"15,-2 0-15,0 2 0,3 0 0,-3-2 16,4 3-16,-2-1 15,5 2-15,2-1 0,2-1 0,2 0 16,2 0-16,3 0 0,2 3 16,2-3-16,2 2 0,0 1 15,3-5-15,1 2 0,3 0 16,2-2-16,3 2 0,1-2 16,1 3-16,23-1 0,-3 0 15,-5 0-15,2-4 0,-2 0 16,8 0-16,-1-1 0,-9 3 15,-1-4-15,1 0 0,2-3 16,0 3-16,0 1 0,-3 3 16,1 0-16,2 0 0,0-6 15,-2 4-15,4-1 0,-2 3 16,4 0-16,0 0 0,-1-4 16,3 4-16,1 0 0,6 0 15,-4 0-15,-1-5 0,-1 1 0,-1 0 16,1 1-16,-1 1 0,-6 2 15,0-2-15,0-2 0,0 4 0,2 4 16,-2-2-16,0 0 0,-2 1 16,-3-3-16,5 2 0,0 0 15,0 2-15,0-1 0,-2-1 16,-3 0-16,3 0 0,0 3 16,4 4-16,-2-3 0,-5-1 15,3-5-15,-1 2 0,3 0 16,-2 5-16,-2-1 0,-1-1 15,5-1-15,0-4 0,4 7 16,-4-1-16,0 3 0,0-2 16,0-7-16,2 0 0,2-3 15,1 6-15,-5 3 0,2 1 16,2 0-16,0-10 0,5 6 16,-2 3-16,1 1 0,1-1 15,2-8-15,2-4 0,0 3 16,-2 6-16,2 3 0,3-6 0,1-2 15,1 4-15,-3 3 16,1-3-16,-1-7 0,5 5 0,0 7 16,-3 0-16,5-5 0,0-2 15,0 2-15,-2 2 0,4-1 16,-2-8-16,2 7 0,-2 1 16,4-3-16,1 2 0,-1 2 15,3-4-15,-1 2 0,1-2 16,2 3-16,2-3 0,2 2 15,-2 4-15,2-6 0,2 3 0,-4-6 16,5 3-16,-3-2 0,2 0 16,-1 0-16,1 0 0,3 2 15,-3-5-15,0 10 0,1-5 16,-1-3-16,-4-3 0,2 6 16,3 0-16,-1 0 0,1 6 15,1-6-15,3 0 0,-2 0 16,-1 3-16,3-1 0,0-2 15,-3 4-15,5 1 0,0-5 16,-2 2-16,2-2 0,-2 0 16,-5-2-16,1 4 0,-1-2 15,3 0-15,-3-2 0,3 4 16,-3-2-16,3 2 0,-3 0 16,-2 0-16,3-2 0,-1-2 0,1 4 15,-3-2-15,2 0 0,-4-2 16,0 4-16,-2-4 0,-5 0 15,1 2-15,-7 0 0,-1 0 16,-8 0-16,-2 4 0,-5-4 16,-2-2-16,-8 0 0,-8 0 15,-6 4-15,-6 2 0,-3 1 16,-6-1-16,-7-1 0,-5-3 16,3 2-16,-4-2 0,-1 2 15,-4 0-15,-2-2 0,0 0 16,-3 0-16,1 2 0,-5-2 15,2 0-15,-1 0 0,-3-2 16,-3 0-16,3 0 0,-4 2 0,-1-2 16,1 2-16,-7 0 0,15 0 15,-1 0-15,-34-3 0,0-1 16,-2 2-16,0-1 0,-5-1 16,-2 2-16,-2-3 0,-4 1 15,-44-7-15,6 2 0,7 3 16,-25-3-16,12-2 0,13 2 15,4 0-15,-11 5 0,18-1 16,0-1-16,-3-3 0,1 7 16,-5-5-16,0 5 0,-4 0 15,2-5-15,-4 3 0,-1-1 16,1 1-16,0-1 0,-5 3 16,-4 0-16,-1-2 0,-3-1 15,-3 1-15,-2-1 0,0 3 0,-2 0 16,-3 0-16,3-3 15,-5 3-15,1 0 0,1 0 0,-2-1 16,1-1-16,-1 2 0,-4 0 16,2 2-16,-2-3 0,-4 1 15,1 0-15,-1 0 0,2 0 16,-1 2-16,-3 0 0,1 0 16,1 0-16,-3 0 0,5 0 15,-5 2-15,1 0 0,-1 0 16,-2-2-16,2 5 0,1-3 15,-3 0-15,0-2 0,2 4 16,1-4-16,-3 3 0,4-1 16,1-2-16,-1 4 0,5-1 15,0-3-15,0 4 0,4-4 0,-1 2 16,1 3-16,2-5 0,-6 4 16,5-4-16,-1 2 0,0 0 15,3 1-15,2-1 0,-3 0 16,5-2-16,-2 2 0,0 3 15,2-3-15,2-2 0,-2 4 16,4-2-16,-2 3 0,1-1 16,1-2-16,2 1 0,-3 1 15,1 0-15,0-1 0,-4 3 16,5-1-16,1-1 0,-1 3 16,-3-12-16,9 12 0,0 0 15,2 1-15,11 1 0,-4-4 16,4-1-16,5-2 0,4 0 15,7 1-15,4-8 0,6 5 0,5 7 16,3-1-16,3 1 0,8-3 31,8-4-31,2-2 0,5-4 16,6-3-16,3 0 0,6 2 0,5 1 16,-3 1-16,0 1 0,1 2 15,23 2-15,-6-2 0,-6 2 16,-1 0-16,-2-3 0,1 3 15,-1 0-15,0-2 0,0 2 16,-2 0-16,-2 0 0,-2-2 16,1 2-16,3 0 0,0 0 15,3 2-15,-3-2 0,4-2 16,-2 2-16,3-2 0,1 2 16,5-2-16,2 2 0,-8-3 15</inkml:trace>
  <inkml:trace contextRef="#ctx0" brushRef="#br0" timeOffset="8749.5658">20042 12140 0,'0'0'16,"0"2"-16,-2-2 0,2 2 16,0 1-16,0-3 0,0 2 15,0 0-15,0 0 0,0-2 16,0 2-16,0-2 0,2 3 0,3-1 16,-3-2-16,0 0 15,2 0-15,7-2 0,3-3 0,1 1 16,1-3-16,-1-2 0,3 1 15,1-1-15,1 2 0,2-2 16,3 0-16,-3 1 0,2-1 16,5 2-16,-3-2 0,0 3 15,5-1-15,2 1 0,0-3 32,25-5-32,-3 1 0,0-2 15,-2-1-15,2 1 0,7-3 16,-3 3-16,-1-1 0,-1-1 15,3-1-15,-1-2 0,3-4 16,-5-5-16,0-1 0,-1 1 16,-3 2-16,-5 3 0,-6 7 0,-7 3 15,-8 5-15,1 1 0,-3 3 16,-1 3-16,2 2 0</inkml:trace>
  <inkml:trace contextRef="#ctx0" brushRef="#br0" timeOffset="9442.3254">19850 12171 0,'0'0'0,"0"0"0,3 0 15,-3 0-15,0 0 0,2 0 0,0 0 16,0-2-16,7-3 0,0 3 16,6-5-16,1 1 0,4-3 15,2 0-15,2 0 0,2-2 16,5-2-16,2 0 0,3 0 16,3-3-16,5 1 0,29-12 15,-2 3-15,-5 4 0,-2-2 0,8 2 16,-5 5-16,-8 2 0,-6 2 15,0-3-15,-7 3 0,5-4 16,-5-1-16,5 3 0,-2 2 16,-1 2-16,-4-2 0,-4-2 15,-3-2-15,-4 2 0,3 4 16,-3 0-16,-2 2 0,-1-2 16,1 1-16,-4 1 0,-3-4 0,-2 2 15,0 0-15,0 3 0,-4-1 16,-1 0-16,-1 1 0,-1 1 15,-4-1-15,5 1 0,-1 1 16</inkml:trace>
  <inkml:trace contextRef="#ctx0" brushRef="#br0" timeOffset="20347.3141">24547 7261 0,'0'0'0,"2"-3"0,-2 3 0,4 0 16,10-4-16,1 0 0,7-1 16,7 1-16,8 2 0,7-1 15,7 1-15,55 4 0,2 1 16,37 5-16,-10 1 0,32 7 16,-70-8-16,0 3 0,-4 0 15,-9-2-15,-7 2 0,-6-4 16,-10 2-16,-6-3 0,-6-1 15,-16-1-15,-9-2 0,-6 1 16,-5-1-16,-8 0 0,3 0 16,-5-2-16,-1-2 0</inkml:trace>
  <inkml:trace contextRef="#ctx0" brushRef="#br0" timeOffset="20800.9582">24869 6815 0,'0'0'0,"0"0"15,2-2-15,2-2 0,-2 1 16,3-1-16,-5 0 16,2 4-16,-2-3 0,0 6 0,0-3 15,-2 2-15,-14 13 0,-3 3 16,-10 2-16,-6 2 0,-9 4 15,-5 5-15,-48 24 0,9-2 16,-18 11-16,27-13 0,19-9 16,18-7-16,16-2 0,8-2 15,7-2-15,4-1 0,7 3 16,7 0-16,11 2 0,10 2 16,14 1-16,31-3 0,20-5 15,46-6-15,-40-2 0,4 2 16</inkml:trace>
  <inkml:trace contextRef="#ctx0" brushRef="#br0" timeOffset="22510.6113">27977 6540 0,'0'0'0,"-2"-3"16,-7-5-16,-2-6 0,-6-1 15,-1-3-15,-6 3 0,-7-3 16,-2 5-16,-9 4 0,-2 5 0,-40-1 16,9 8-16,11 5 0,14 6 15,10 3-15,7 3 0,9 2 16,4 2-16,9 5 0,6-2 16,7 1-16,7 3 0,7 2 15,8 0-15,7 2 0,6 3 16,23 6-16,4-2 0,0-2 15,-3-1-15,-1 1 0,-9 0 0,-7 6 16,-4 0-16,-5 3 0,-7-3 16,-3 0-16,-8-2 0,-8 1 15,-7-4-15,-8 4 0,-10 3 16,-4-2-16,-10 1 0,-10-5 16,-9-1-16,-6-3 0,-2-3 15,-5-2-15,3-8 0,1-8 16,8-8-16,1-9 0,7-4 15,0-10-15,5-3 0,4-5 16,6-5-16,8 1 0,7-5 16,4-2-16,10-2 0,7-10 15,26-12-15,18-11 0,46-16 16,-28 16-16,12 2 0,3-1 16,3 1-16,3 4 0,-10 3 15,-5 2-15,-9 2 0,-13 4 0,-6 0 16,-3 3-16,-8 1 0,-5 3 15,-7 7-15,-10 1 0,-10 6 16,-1-1-16,-10 4 0,-6 5 16,-15 7-16,-12 4 0,-15 6 15,-17 12-15,-29 22 0,-3 8 16,-12 16-16</inkml:trace>
  <inkml:trace contextRef="#ctx0" brushRef="#br0" timeOffset="24015.6456">25279 11891 0,'0'0'0,"0"0"0,0 0 0,2 0 15,11-7-15,5 3 0,6-3 16,5 1-16,6-3 0,5 2 15,4-2-15,2 3 0,38-8 16,-7 1-16,-4 2 0,-7 2 16,11-2-16,-11 5 0,-8-3 15,-1 2-15,-2 5 0,0 0 16,-4 0-16,-3 2 0,1-2 16,-7-3-16,-3 3 0</inkml:trace>
  <inkml:trace contextRef="#ctx0" brushRef="#br0" timeOffset="24313.7081">25940 11390 0,'0'0'0,"0"0"0,0 0 15,-2 0-15,2 0 0,-2 0 16,2 3-16,-5 5 0,1 6 16,-3 5-16,1 6 0,-3 6 15,-2 4-15,0 9 0,0 7 16,-11 50-16,2 0 0,2 27 0,12-20 15,6-22-15,6-19 0,1-15 16</inkml:trace>
  <inkml:trace contextRef="#ctx0" brushRef="#br0" timeOffset="25909.9408">27982 10799 0,'0'0'0,"0"0"0,-2-2 0,2 0 16,-5-2-16,1 1 0,-1 1 15,5 2-15,-2 0 0,2 2 16,-2 9-16,-2 3 0,-1 5 16,-1 4-16,-1 7 0,0 6 15,-4 3-15,3 8 0,-6 6 16,-12 46-16,-1 0 0,-8 27 15,4-18-15,5-16 0,-1-10 16,5-9-16,5-14 0,6-10 16,2-14-16,4-9 0,-1-3 0,4-10 15,2-7-15,2-1 0,-2-1 16,2-6-16,5-7 0,6-8 16,0-10-16,2-10 0,3-8 15,0-3-15,-3-7 0,1-5 16,-3-4-16,2-6 0,5-58 15,-4 9-15,1-22 0,-8 28 16,0 23-16,-3 15 0,-3 11 16,-1 11-16,0 7 0,-2 4 15,-2 9-15,0 6 0,2 3 16,0 6-16,0 7 0,0 7 16,0-5-16,0 5 0,2 4 15,0 4-15,2 3 0,3 6 16,2 2-16,4 10 0,3 3 15,3 5-15,3 5 0,5 8 0,-1 5 16,5 9-16,27 63 0,-5-2 16,19 36-16,27 57 0,-50-126 15,2-7-15,-3-6 0,1-8 16,-3-12-16,0-13 0,-2-9 16,-6-11-16,-3-13 0,-4-12 15,-2-3-15,-3-10 0,-4-6 16,-2-9-16,-5-11 0,-3-6 15,-12-27-15,0-7 0,0-6 16,-7-22-16,11 24 0,3-4 0,-3 1 16,5 3-16,-2 7 0,2 11 15,-5 4-15,-2 13 0,-2 14 16,-2 6-16,2 9 0,-2 6 16,0 10-16,2 3 0,0-1 15,0 4-15,0 7 0,2 1 16,0 3-16</inkml:trace>
  <inkml:trace contextRef="#ctx0" brushRef="#br0" timeOffset="26238.2016">29821 10729 0,'0'0'0,"0"2"0,-2 0 0,2 0 16,-3 14-16,-3 4 0,1 11 15,-1 8-15,-1 10 0,3 8 16,-5 64-16,4 3 0,3 35 15,2-23-15,0 16 0,5-77 16,-3-6-16,2-10 0,-2-6 16,-2-20-16,3-6 0,-3-3 15</inkml:trace>
  <inkml:trace contextRef="#ctx0" brushRef="#br0" timeOffset="26734.8489">31386 10802 0,'0'0'0,"0"-3"16,-2 1-16,-5-4 0,-1-5 15,-3 4-15,-5 0 0,-4 3 0,-4 4 0,-7 4 16,-4 3-16,-3 6 0,-6 3 0,-4 10 15,-40 29-15,-1 7 0,-16 26 16,16-2-16,-10 27 0,53-45 16,8 0-16,12-4 0,10-2 15,10-7-15,8-2 0,9 0 32,11-7-32,13 1 0,7-8 15,11-1-15,9-5 0,0-7 16,8-2-16,18-15 0,-6 7 15,6-7-15,0-7 0,3-2 0,4-7 16,-1 1-16,-1-8 16,-5 3-16,-17 5 0,-7-1 0,-7 5 15</inkml:trace>
  <inkml:trace contextRef="#ctx0" brushRef="#br0" timeOffset="30277.0982">29871 12480 0,'0'0'0,"0"-3"0,0-1 0,-2-7 16,-2-5-16,2 3 0,-5 0 16,-4 2-16,0 0 0,-7 4 15,-2 5-15,-8 2 0,-5 7 16,-3 2-16,-5 6 0,-6 5 15,-3 8-15,-43 30 0,9 6 16,-17 24-16,19-9 0,18-8 16,18-5-16,13-6 0,13-3 15,16-2-15,8-9 0,14-4 16,8 0-16,12-4 0,10-1 0,14-4 16,11-2-16,24-13 0,-11 4 15,8-2-15,3-5 0,9-2 16,0-2-16,-7 2 0,-4 1 15,-7-1-15,-8 5 0,-10 1 16,-8 6-16,-11 3 0,-9 8 16,-7 1-16,-9 3 0,-1-1 15,-3 3-15,0-2 0,0 0 16,6-1-16,8-1 0,8-3 16,9-2-16,15-6 0,29-14 15,-4-4-15,6-9 0,2-7 16,3-4-16,2-9 0,-3-4 15,-1-2-15,-3-5 0,-9 0 16,-6-2-16,-9-3 0,-11-1 16,-7 2-16,-12-5 0,-8 3 15,-8-1-15,-5 1 0,-9-3 16,-8 0-16,-7-2 0,-7 0 0,-8-4 16,-5 0-16,-2-1 0,-4-1 15,-5 2-15,0-3 0,-2 3 16,0-3-16,-3 1 0,1-1 15,0 7-15,-3 1 0,1 3 16,-3 1-16,7 4 0,2 2 16,7 0-16,6 4 0,5 3 15,4 2-15,5 2 0,4 7 16,2 2-16,3 2 0,-3-4 16,0 0-16,5 2 0,-1-5 15,3 1-15,0-3 0,-5 3 16,-4-3-16,-13-4 0,-20-2 0,-22-1 15,-42-1-15,-84 2 0,58 4 16,-16 5-16,-7-3 0,-2 2 0,1 8 16,6-6-16,8 8 0,16-1 15,23 1-15,14 6 0,21 0 16,12 6-16,19 14 0,8 6 16,7 8-16</inkml:trace>
  <inkml:trace contextRef="#ctx0" brushRef="#br0" timeOffset="31172.7139">27792 14307 0,'0'-2'0,"0"-2"15,7-16-15,2-4 0,0-7 16,4-5-16,-2 1 0,2-2 16,-4 1-16,0 1 0,-5 0 31,-2 2-31,-6 4 0,-5 3 0,-9 4 15,-8 4-15,-14 7 0,-41 9 16,-14 13-16,-31 15 0,3 10 16,-25 19-16,58-18 0,-1 7 15,1 0-15,4 9 0,0 2 16,9 1-16,6 5 0,12-3 16,12-1-16,10 5 0,8-3 15,14 3-15,12 2 0,19-7 16,13 3-16,17-1 0,44 3 15,-4-3-15,20-8 0,18-4 16,10-8-16,14-6 0,6-6 16,11-10-16,5-8 0,-2-13 0,-1-12 15,-3-8-15,-6-9 0,-10-7 16,-11-6-16,-14-5 0,-8-2 16,-16-4-16,-11 2 0,-8-2 15,-23 1-15,-11 6 0,-10-3 16,-10 2-16,-13 0 0,-8 3 15,-14-1-15,-13 3 0,-16 0 16,-17-5-16,-13 3 0,-49 6 16,2 2-16,-19 9 0,-14 7 15,-6 4-15,-7 7 0,4 6 16,3 5-16,8 6 0,7 7 16,18 5-16,13 13 0,13 6 15,14 2-15,4 7 0</inkml:trace>
  <inkml:trace contextRef="#ctx0" brushRef="#br0" timeOffset="31500.7664">26666 14905 0,'0'0'0,"-3"-2"16,-1-7-16,0 0 0,-1 2 0,1 7 15,4 0-15,-2 3 0,-1 12 16,-1 9-16,2 9 0,0 7 15,-3 9-15,3 6 0,2 59 16,0 1-16,4 35 0,3-16 16,8 27-16,-1-72 0,3-8 15,10-4-15,8-17 0,7-7 16,6-11-16,3-7 0</inkml:trace>
  <inkml:trace contextRef="#ctx0" brushRef="#br0" timeOffset="31798.7765">29305 14711 0,'0'0'0,"0"0"0,-2 0 16,2 2-16,-7 9 0,-4 7 16,0 6-16,-2 9 0,-5 11 15,0 7-15,1 11 0,-16 59 16,-5 46-16,-1 74 0,32-133 16,-2-5-16,5 1 0,2-11 15,-1-10-15,1-14 0,2-10 16,-2-6-16</inkml:trace>
  <inkml:trace contextRef="#ctx0" brushRef="#br0" timeOffset="32222.2352">26776 15873 0,'0'0'0,"-2"0"0,-3 2 15,-6 5-15,-2 4 0,0 2 0,0 5 16,4 6-16,2 4 0,5 5 15,6 7-15,7 4 0,9 7 16,31 44-16,13-11 0,39 15 16,63 20-16,-63-79 0,3-12 15,7-4-15,6-15 0,2-4 16,3-14-16,1-9 0,-1-10 16,-1-10-16,1-6 0,-12-2 15,0-5-15,-10 0 0,-12 3 16,-8 1-16,-16 3 0,-4 5 15,-5 3-15,-8 6 0,-12 7 16,-6 8-16,-7 8 0,-4 3 16,2 6-16</inkml:trace>
  <inkml:trace contextRef="#ctx0" brushRef="#br0" timeOffset="33003.6369">25521 9721 0,'0'0'16,"0"0"-16,0-2 0,0 0 15,-2 0-15,4-1 0,-2 1 16,13-4-16,7-3 0,9 0 15,13-2-15,6 0 0,14 0 16,64-9-16,50 2 0,78 3 0,-151 19 16,-6-1-16,-11 1 0,-17 0 15,-5-1-15,-5-3 0</inkml:trace>
  <inkml:trace contextRef="#ctx0" brushRef="#br0" timeOffset="33190.7506">26286 9188 0,'0'-3'0,"0"6"0,-2-3 16,-2 6-16,-5 8 0,0 3 15,-2 7-15,0 9 0,0 9 16,0 7-16,2 10 0,-2 54 15,9-3-15,15 22 0,7-32 0,4-23 16</inkml:trace>
  <inkml:trace contextRef="#ctx0" brushRef="#br0" timeOffset="33862.8912">28747 8458 0,'0'-2'0,"-2"-1"0,-7-1 15,-6-3-15,-5-1 0,-7 1 16,-1 5-16,-10 0 0,-4 4 16,-4 7-16,-11 2 0,-43 22 15,8 6-15,-21 19 0,21 3 16,17 6-16,4 21 0,29-24 15,9-5-15,5 5 0,3 0 16,12 7-16,9-1 0,10-4 16,10-4-16,4-2 0,8-7 15,5-9-15,3-9 0,1-13 16,1-9-16,-5-11 0,0-2 0,-5-4 16,-1-7-16,-5-9 15,0-6-15,-2-5 0,-5-7 0,-4-4 16,-4-4-16,-1-5 0,-10-10 15,-3 1-15,-4 9 0,0 10 16,5 7-16,-1 8 0,3 6 16,1 7-16,3 6 0,3-1 15,-1 5-15,2 1 0,7 7 16,7 1-16,6 5 0,7 2 16,7 7-16,3 2 0,6 5 15,39 37-15,-7-3 0,-4-1 16,2 19-16,-19-8 0,-19-9 15,-10-9-15,-11-5 0,-7-8 16,-9-9-16,-2-1 0,-5-3 16,-1-3-16,-1-6 0,-4-7 0,0-7 15,2 7-15</inkml:trace>
  <inkml:trace contextRef="#ctx0" brushRef="#br0" timeOffset="34144.0747">29283 8720 0,'0'0'0,"0"-2"0,0 2 16,0 0-16,-2 0 0,2 0 16,0 4-16,-3 14 0,1 4 15,0 9-15,2 9 0,-2 4 16,4 11-16,0 55 0,5-2 15,2 33-15,2-19 0,2-25 16,-2-25-16,-5-21 0,-3-16 16,-1-10-16,0-10 0,-2-6 15,-4-9-15,4 0 0,-5-5 16,-1-10-16,-1-7 0,-2-11 0,0-2 16,1-5-16</inkml:trace>
  <inkml:trace contextRef="#ctx0" brushRef="#br0" timeOffset="34428.8975">29034 8954 0,'0'-2'0,"-5"-9"0,-4-5 0,1-4 16,-3-2-16,0 0 0,-1 0 16,4 0-16,3-2 0,3 4 15,4-4-15,7 2 0,4-2 16,12 2-16,5-1 0,6 1 16,12 3-16,43-10 0,1 9 15,25 9-15,-18 11 0,-15 9 16,-9 6-16,-13 7 0,-12 9 0,-8 7 15,-9 6-15,-6 2 0,-12 0 16,-10 1-16,-12-3 0,-13-2 16,-8-3-16,-10-1 0,-10-5 15,-5-2-15,-9-7 0,-4-6 16,0-7-16,6-5 0,7-3 16,9-3-16,9 0 0,11-5 15,4 1-15,11-1 0,7-1 16,-3 1-16,10-1 0,-3 1 15</inkml:trace>
  <inkml:trace contextRef="#ctx0" brushRef="#br0" timeOffset="34835.6972">30207 8661 0,'0'0'16,"0"-3"-16,0 3 0,0-2 16,0 0-16,-3 2 0,3 0 15,0 2-15,0 3 0,-4 15 16,0 6-16,-1 3 0,3 8 16,0 7-16,0 5 0,4 6 15,7 48-15,4-5 0,15 18 16,8-23-16,-1-20 0,3-20 0,-3-18 15,-2-11-15,0-11 0,-2-8 16,-3-5-16,6-9 0,3-11 16,3-11-16,8-22 0,1-8 15,-5-3-15,-7-2 0,-4-3 16,-8-1-16,-6-1 0,-3 3 16,-7 2-16,-7 4 0,-4 2 15,-5 5-15,-4 2 0,0 7 16,0 6-16,-2 5 0,0 6 15,2 1-15,2 3 0,0 8 16,7 10-16,4 12 0,-2-5 16,2 2-16</inkml:trace>
  <inkml:trace contextRef="#ctx0" brushRef="#br0" timeOffset="36304.6126">25127 16644 0,'0'-2'0,"-3"2"16,3 0-16,-6-4 0,4-1 16,2 5-16,0-2 0,2 4 15,2-2-15,14 9 0,8 5 16,10-1-16,3 4 0,10 3 16,6 4-16,51 21 0,-3-1 15,32 6-15,-21-12 0,-16-7 16,-15-11-16</inkml:trace>
  <inkml:trace contextRef="#ctx0" brushRef="#br0" timeOffset="36512.8021">25662 16554 0,'0'0'0,"0"0"15,0 0-15,-2 2 0,-2 7 16,-3 4-16,-2 9 0,3 7 16,-1 6-16,3 12 0,1 6 15,6 55-15,6 2 0,13 27 0,6-32 16,-1-25-16</inkml:trace>
  <inkml:trace contextRef="#ctx0" brushRef="#br0" timeOffset="36747.115">26500 17388 0,'0'0'0,"0"0"16,0 0-16,0 0 0,0 0 16,0 0-16,2 0 0,14 6 15,8-1-15,9 1 0,5-1 16,4-3-16</inkml:trace>
  <inkml:trace contextRef="#ctx0" brushRef="#br0" timeOffset="36887.9229">27365 17485 0,'0'0'0,"0"0"16,0 0-16,2 0 0,0 0 15,0 0-15,16 4 0,8 5 16,10 0-16,3 2 0,1 0 16</inkml:trace>
  <inkml:trace contextRef="#ctx0" brushRef="#br0" timeOffset="37032.6182">28639 17557 0,'0'0'0,"0"0"0,2 0 16,0 0-16,3 0 0,19 3 16,7 1-16,9 3 0,6-1 0,2 3 31,3 0-31</inkml:trace>
  <inkml:trace contextRef="#ctx0" brushRef="#br0" timeOffset="37126.4496">29402 17595 0,'0'0'0,"0"0"0,0 0 0,2 0 15,0 0-15,0 0 0,12 6 16,6 5-16,-1 5 0</inkml:trace>
  <inkml:trace contextRef="#ctx0" brushRef="#br0" timeOffset="39487.8744">23330 12590 0,'0'-2'0,"-9"-5"15,-2-4-15,-5-5 0,-6 1 0,-2 0 16,-5-3-16,-1 3 16,-6-1-16,3 3 0,-4 0 0,4 4 15,2 2-15,4 1 0,5 3 16,2 1-16,7 2 0,4 0 16,3-2-16,1 2 0,8 0 15,5 0-15,10 0 0,11-2 16,10 0-16,12-1 0,6-1 15,12 0-15,3-1 0,76-1 16,-11 1-16,28 1 0,-41 1 16,-36 1-16,-31 4 0,-19 3 15,-18-3-15,-9 3 0,-9-3 16,2 0-16,-4 2 0,-4 1 16,-5-1-16,-9 1 0,-6 1 15,-16-1-15,-8-1 0,-14 3 16,-11-3-16,-8 0 0,-85 1 0,-50-1 15,44-4-15,-22 0 0,115 0 0,13 0 16,2 2-16,13-2 16,16 0-16,13 0 0,6-2 0,12 2 15,-5-2-15,5 2 0,4-2 16,2 0-16,5-1 0,6 1 16,7-2-16,11 2 0,10-1 15,15-1-15,12 2 0,9 0 16,7-3-16,88 3 0,51-2 15,-45 1-15,27-1 0,-123 0 16,-7 1-16,-9 1 0,-9 0 16,-6 2-16,-14 0 0,-12 4 15,-12-1-15,-6-1 0,-1 0 16,-4 0-16,-4 3 0,-7-1 16,-2 3-16,-11-3 0,-9 5 15,-13-3-15,-13 3 0,-16 0 0,-13 0 16,-92 6-16,-72 5 15,-89 9-15,218-14 0,4 3 0,13-3 16,9 5-16,18-2 0,15-5 16,14 5-16,10-7 0,16 0 31,11-7-31,9-2 0,0 1 0,4-1 16,7-4-16,9-1 0,6-1 15,16-3-15,10-1 0,19-1 16,14 0-16,12-2 0,99-9 15,64-4-15,93-3 0,-228 21 16,-15 3-16,-4 1 0,-9 2 16,-14 0-16,-12 2 0,-12 1 15,-17 1-15,-18 3 0,-9-5 0,-11 2 16,5 1-16,-7-1 0,-5 1 16,-6 1-16,-6 1 0,-10-3 15,-15 3-15,-15-3 0,-9 1 16,-16-3-16,-87 2 0,-63-4 15,-96 5-15,197-3 0,4 7 16,-4-1-16,8 4 0,2 5 16,-1 1-16,12 4 0,9 20 15,4 2-15,9 13 0</inkml:trace>
  <inkml:trace contextRef="#ctx0" brushRef="#br0" timeOffset="57394.045">12080 12394 0,'0'0'0,"0"-3"16,3 1-16,-3 0 0,0 2 15,0-2-15,0 2 0,0 2 16,-3-2-16,1 0 0,2 2 15,-2-2-15,-2 5 0,1-1 16,-1 3-16,0-1 0,1-1 16,-1 1-16,2 1 0,0-1 15,-1-1-15,-1-1 0,2 1 0,0-1 16,-1 0-16,1-1 0,0-1 16,0 0-16,0 2 0,-1-1 15,1-3-15,0 2 0,2 0 16,-2 0-16,-1-2 0,3 3 15,-2-1-15,0-2 0,0 4 16,2-2-16,-2 1 0,-1-3 16,1 4-16,2-2 0,-2 0 15,0 1-15,0-1 0,-1 0 16,1 0-16,0 0 0,0 1 16,-3-1-16,3 0 0,-2 0 15,2 0-15,-3-2 0,-1 3 16,1 1-16,-1-4 0,-3 4 15,-2-1-15,0 1 0,-5-2 16,1 0-16,-5 1 0,0-1 16,-2 2-1,-2-2-15,-3 1 0,-3-1 16,-1 0-16,-2 0 0,-5-2 0,-2 0 16,-28-2-16,2 2 0,0 0 15,-18-2-15,7 4 0,6-2 16,1-2-16,-3 2 0,2 0 15,3 0-15,0-2 0,-1-1 16,-3 1-16,-3 2 0,0-4 16,0 2-16,-5 2 0,-1-3 15,-5-1-15,0 4 0,-2-2 16,-5 2-16,-2-2 0,-2 2 16,-2-3-16,-5 1 0,-2 2 15,1 0-15,-8 0 0,1 0 16,1 0-16,-10 0 0,2 2 15,-4 1-15,-3-3 0,2 2 16,-6-2-16,0 2 0,-2-2 16,-5 4-16,5-1 0,-5-1 0,3 2 15,-3 1-15,0-1 0,1-2 16,-5 3-16,2-1 0,-2 5 16,-1-2-16,-1 1 0,0 1 15,0 0-15,-3 2 0,3 0 16,-5 2-16,5 1 0,-1 1 15,3-2-15,5 0 0,-1-2 16,9 0-16,2 3 0,9-3 16,9 0-16,7 0 0,4-2 15,13-1-15,7-3 0,4 1 16,9-3-16,5-3 0,8 2 16,11 0-16,7 0 0,7-4 15,4 0-15,2 0 0,9-1 16,2-1-16,0 2 0,3 0 0,-1-1 15,25 1-15,-27 0 0,7 2 16,2-2-16,0 2 0,0-2 16,0-1-16,2 3 0,2 0 15,1 0-15,-5 0 0,4 3 16,-2-3-16,5 2 0,-5-2 16,5 2-16,-5 0 0,2-2 15,1 5-15,-1-5 0,3 2 16,-5-2-16,2 2 0,1-2 15,-1 0-15,3 0 0,-3 0 16,-2 0-16,3 0 0,-1-2 16,-4 2-16,7-2 0,-7-3 15,4 3-15,-2 0 0,3-3 16,-1 3-16,-1 0 0,1-2 0,0 1 16,-4 1-16,3 0 0,5 0 15,-5 2-15</inkml:trace>
  <inkml:trace contextRef="#ctx0" brushRef="#br0" timeOffset="58725.7427">6370 12561 0,'0'0'0,"0"2"0,0-2 0,-2 3 16,-1-1-16,3 0 0,-2-2 15,2 0-15,-2 0 0,2 0 16,-2 0-16,0 0 0,2 0 16,-3 0-16,3-2 0,0 2 15,0-2-15,-2-1 0,2 3 16,0-2-16,0-2 0,0-1 15,-2-10-15,2-3 0,0-2 16,0-6-16,0-1 0,-4-3 16,4-4-16,-3-1 0,1 0 15,2-3-15,-2-1 0,2-3 16,-7-24-16,5 6 0,0 7 16,2 5-16,0 4 0,-4 4 0,4 5 15,0 4-15,0 2 16,-3 1-16,6 3 0,-3 1 0,0 2 15,4 2-15,-4 0 0,0 3 16,0-1-16,2 3 0,-2 1 16,2 3-16,-2-2 0,0 2 15,0 2-15,0 0 0,3 3 0,-3 4 16,-3-3-16,3 5 16,0 0-16,0 5 0,0-3 0,-2 2 15,2 1-15,0 3 0,0-1 16,0 2-16,-2 0 0,2 0 15,0 2-15,0 0 0,-4 0 16,4 2-16,-3 0 0,3-11 16,0 3-16,3-1 0,-3 3 15,0-1-15</inkml:trace>
  <inkml:trace contextRef="#ctx0" brushRef="#br0" timeOffset="60814.5229">6855 11423 0,'0'0'0,"0"-2"16,0 2-16,-2-2 0,0 2 15,2-2-15,-5 2 0,5 0 16,-2-2-16,-3 2 0,3 0 15,0 0-15,-13 0 0,-3 0 16,-4 2-16,-7 0 0,-6 0 16,-2 0-16,-10 1 0,-3 1 15,-45-2-15,-2 0 0,-31 1 16,7 1-16,-32 3 0,61-3 16,1 0-16,-1 3 0,-3-3 15,5 3-15,1 0 0,1-1 16,4 1-16,1 4 0,-1-7 15,4 5-15,10-4 0,2-1 16,6 0-16,7-1 0,11-1 0,8 0 16,8-4-16,1 0 0,10 2 15,-3-3-15,6 3 0,6-2 16,5 0-16,-5 2 0,1 0 16,22 0-16,-8 0 0,-3 2 15,-8-2-15,0 0 0,1 0 0,3 0 16,0 0-16,0 2 15,3-2-15,1 3 0,0-3 0,1 0 16,2 2-16,-5 0 0,2-2 16,3 0-16,-3-2 0,3 0 15,-3-3-15,3 1 0,-3-5 16,3-2-16,2-4 0,-7-3 16,2-6-16,3-5 0,-3-9 15,5-8-15,0-7 0,11-59 16,-3-9-16,8-45 0,3-70 15,-17 111-15,0-1 0,0-9 16,-4-3-16,2 3 0,0-8 16,-5 4-16,0 0 0,7-9 15,-6 11-15,2-6 0,4-2 16,-11 8-16,13-11 0,-4 5 16,-3 4-16,10-9 0,-5 5 15,4 4-15,3-9 0,-5 9 0,0 3 16,-2-1-16,-4 7 0,-1 4 15,-1 5-15,-5 6 0,-5 9 16,3 5-16,-2 11 0,-3 4 16,3 11-16,-5 6 0,2 5 15,1 9-15,-3 11 0,0 9 16,5 6-16,-7 3 0,6 6 16,-1 2-16,-1 9 0,3 3 0,-1 6 31,1-5-31,2 1 0,-3 4 15,1 4-15,4-1 0,-2 1 16,2 0-16,0 3 0,2 0 16,2-1-16,1 1 0,1 2 15,3 2-15,0-2 0,4-1 16,0 3-16,7 0 0,9 1 16,4-4-16,13 1 0,9-2 15,11-1-15,69 8 0,48 1 16,84 3-16,-150-16 0,6-4 15,5 4-15,2-4 0,0-1 16,5-1-16,-1 0 0,3-1 16,2 1-16,-7-3 0,0 3 0,-13-3 15,-2 1-15,0 1 0,-9-4 16,2 3-16,-6 4 0,-5-3 16,-2 1-16,-9-1 0,-4 3 15,-7 0-15,-10 2 0,-6 0 16,-8 0-16,-7 2 0,-12-2 15,-12 5-15,-5-3 0,-6 4 16,-4-1-16,2-1 0,-3 3 16,-3-3-16,-3 3 0,0 2 15,-5-3-15,1 3 0,-3 0 16,0 2-16,-1 0 0,-1 2 16,0 3-16,0 3 0,0 8 15,-2 4-15,3 6 0,-15 34 16,8 6-16,0 2 0,-5 29 15,4 0-15,-3 31 0,7-39 16,1 3-16,0 7 0,0 3 0,0 8 16,3 5-16,-1-1 0,0 8 15,0-1-15,0 0 0,3 5 16,1-5-16,1 5 0,-3-7 16,5 0-16,-2 2 0,1-8 15,1-1-15,2-3 0,-4-10 0,4 4 16,2-8-16,0-7 0,0-2 15,3-4-15,-1-7 0,5-4 16,-2-5-16,1-4 0,4-5 16,-4-4-16,6-5 0,-6-8 15,1-5-15,0-6 0,0-2 16,2-3-16,-5-6 0,3-5 16,-2-2-16,0-2 0,-3-7 15,-2-2-15,0-2 0,1 2 16,-3-2-16,2-3 0,-2-1 15,0-3-15,-2 0 0,2 0 16,-3-2-16,1 0 0,-2 0 16,2 0-16,-1 0 0,-3 2 15,-1 1-15,0-1 0,-1 2 16,-1 1-16,0-1 0,-2 0 0,-2 3 16,0-3-16,-1 3 0,-3-2 15,1-1-15,-4 3 0,-2-5 16,-4 4-16,-3 1 0,-6 0 15,-7-3-15,-35 3 0,-9-1 16,-35 3-16,-3 4 0,-48 3 16,53-3-16,-7 5 0,-6-3 15,-2 3-15,-7-1 0,-1 1 16,4-3-16,5 3 0,16-5 16,16-4-16,17 0 0,18-7 15,11 2-15,15-1 0,14-1 16,8 0-16,7 0 0,7-2 15,-5 3-15,4-3 0,3 2 16,2-2-16,0 0 0,5 0 16,-3-2-16,4-1 0,-1 1 15,1-2-15,1-1 0,0-1 0,2-1 16,-1-2-16,1 3 16,0-1-16,2-2 0,0 5 0,2-1 15,-2 1-15,3 2 0,-3 0 16,2 2-16,-11 0 0,2 2 15,3 0-15,13 9 0</inkml:trace>
  <inkml:trace contextRef="#ctx0" brushRef="#br0" timeOffset="61762.7773">8191 12826 0,'0'0'0,"-2"-5"0,-3-12 16,-1-3-16,-1-4 0,1 1 16,-1 4-16,3-1 0,-1 2 0,1 5 15,-1 2-15,3 6 16,0 1-16,2 4 0,-2 4 0,4 5 16,0 2-16,-2-6 0,0 4 15,7 24-15,-1 4 0,3 9 16,0 5-16,2 4 0,0 7 15,9 50-15,-2-6 0,1 27 16,-3-25-16,-5-20 0,-2-13 16,-5-16-16,0-8 0,1-14 15,-1-10-15,1-7 0,-3-9 16,-2-7-16,0 5 0,2-2 16,3-3-16,-3-2 0,4-2 15,-3-2-15,1-2 0,-2-3 0,0-2 16,-2 0-16,0-2 0,0-2 15,-2 2-15,2-4 16,-2-1-16,-2 3 0,1 0 0,-1-3 16,0 5-16,4 9 0,-3 0 15,3 0-15,0 0 0,0-1 16,3-6-16,3 1 0</inkml:trace>
  <inkml:trace contextRef="#ctx0" brushRef="#br0" timeOffset="63422.3912">9060 13769 0,'0'0'0,"0"0"0,0-2 0,0 2 16,0-4-16,0-5 0,0-2 16,0 2-16,0 0 0,-2-2 15,-1 5-15,-1-3 0,0 2 16,-1 1-16,-1 1 0,-1 1 16,-2-1-16,0 1 0,-4 2 15,-5-3-15,-4 5 0,-6-2 16,-5 2-16,-9 2 0,-9 1 15,-50 5-15,-7 3 0,-45 9 16,-69 11-16,103-11 0,-7 0 16,-2 4-16,-2 0 0,-2-2 15,4 5-15,0-1 0,2 1 16,7-1-16,-2-2 0,9-2 0,6-2 16,4-2-16,12-5 0,6-2 15,9-4-15,9-1 0,4-3 16,12-1-16,5-4 0,8 2 15,10-3-15,8-1 0,1 0 16,5-1-16,6-1 0,-2 1 16,3-1-16,1 1 0,3 1 15,2-1-15,2 1 0,-2 2 16,5 0-16,-1-1 0,-2 3 16,5 0-16,-3 3 0,1 1 15,1-2-15,1 5 0,0-1 16,-1 1-16,1 2 0,-1 2 15,1-2-15,0 4 0,1 0 16,-1 7-16,2 2 0,0 7 16,0 4-16,-1 4 0,3 5 15,-2 7-15,0 8 0,11 49 0,-5-3 16,3 36-16,-7-13 16,0 33-16,-9-58 0,-2 3 0,-2-1 15,2 8-15,-2-1 0,-3-4 31,3 2-31,-2-5 0,-1-3 16,-1-3-16,-1-9 0,3-7 16,-3-6-16,1-8 0,3-8 15,1-4-15,-2-11 0,1-4 16,3-11-16,0-5 0,3-7 16,1-3-16,-2-8 0,1 3 15,-1-2-15,2-3 0,-2-4 0,3 0 16,-3-2-16,2-5 15,1 1-15,1-3 0,1-2 0,2-2 16,-5-1-16,5-1 0,2 0 16,-2-3-16,2 3 0,4-1 15,5 3-15,9 0 0,4-1 16,9 1-16,9 2 0,43-9 16,6 7-16,32 0 0,-6 11 15,37 2-15,-55 11 0,2-5 16,5 1-16,6 4 0,9-2 15,2 6-15,9 1 0,-8-12 16,6 11-16,-3-6 0,3 7 16,4 6-16,-10-11 0,-8 4 15,-5-4-15,-12 2 0,-7 3 16,-8-3-16,-5 3 0,-9-1 16,-6 0-16,-9 1 0,-5-3 15,-8-2-15,-5 0 0,-4 0 0,-6 0 16,-12-2-16,-4-2 0,-5-1 15,-2 1-15,-2 2 0,-2 6 16,0 1-16,0-8 0,-5 1 16,-2-7-16,-4-2 0,0 0 15,0 0-15,2 0 0,-2-2 16,-1 0-16,-1-2 0,2-1 16,-5-4-16,1-2 0,1-2 15,-1-5-15,-3-4 0,0-2 16,2-2-16,-2-7 0,3-7 15,-1-4-15,3-9 0,-3-7 16,-8-54-16,6-3 0,-6-33 0,3 13 16,1-37-16,7 68 15,2-4-15,-3-2 0,3-1 0,-2 3 16,-1 0-16,5-1 0,-2 3 16,2 0-16,2 0 0,5 5 15,-3 1-15,5 3 0,2 6 16,0 3-16,5 2 0,-1 2 15,3 6-15,2 5 0,2 3 16,-5 6-16,1 6 0,-5 5 16,0 9-16,-2 8 0,-2 12 15,0 1-15,-4 10 0,-1 4 16,-2 6-16,0-1 0,3 1 16,-5 3-16,2 4 0,-2 1 15,-2 3-15,2 1 0,-2 2 16,-1 0-16,1 2 0,-2-3 0,-1 6 15,3-6-15,-4 1 0,-1 2 16,0-4-16,-2 2 0,-2-3 16,-2 1-16,-2-3 0,-3 1 15,-4-1-15,-4-2 0,-10 1 16,-8-1-16,-13-2 0,-62 4 16,-53 1-16,-79-8 0,147-8 15,0 0-15,5-2 0,2 0 16,7 4-16,6 0 0,9 0 15,9 3-15,8-3 0,12 2 16,9 3-16,15 2 0,6 0 16,7-1-16,7 3 0,-4-2 15,3 0-15,3 0 0,5 2 16,1 0-16,1 0 0,4 0 16,2 2-16,3 2 0,6 3 15,2 6-15,9 7 0,0 0 16</inkml:trace>
</inkml:ink>
</file>

<file path=ppt/ink/ink108.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57:09.350"/>
    </inkml:context>
    <inkml:brush xml:id="br0">
      <inkml:brushProperty name="width" value="0.05292" units="cm"/>
      <inkml:brushProperty name="height" value="0.05292" units="cm"/>
      <inkml:brushProperty name="color" value="#FF0000"/>
    </inkml:brush>
  </inkml:definitions>
  <inkml:trace contextRef="#ctx0" brushRef="#br0">1808 10341 0,'0'0'0,"0"2"0,0-2 15,4 2-15,-1 0 0,5 3 16,-1-1-16,-3-2 0,3 3 16,4-3-16,-4 0 0,2 0 15,2-2 1,0 3-16,6-1 0,-6 0 15,7 0-15,-3-2 0,3 2 16,2-2-16,2 3 0,0-1 0,2-2 16,3 0-16,1 0 0,3 0 15,-2 0-15,8-2 0,-4-1 0,27 1 16,-9 0-16,-3 0 0,-2 0 0,-2-1 31,1 3-31,-4-2 0,4 2 16,-8-4-16,5 4 0,4-2 15,1-1-15,-3 3 0,0-2 16,-2 2-16,2-2 0,0 2 16,0 0-16,2-2 0,1 2 15,-1 0-15,2-2 0,1 2 0,-3-3 16,7 1-16,-7 2 0,1-2 16,3 2-16,-6 0 0,3-4 15,-1 1-15,5 1 0,-7 2 0,4 2 16,1-2-16,2 3 0,-3-3 15,5 0-15,0 0 0,-2 2 16,-1 0-16,3-2 0,-2 2 16,4-2-16,-2 0 0,2 2 15,0 1-15,0-1 0,1-2 16,-1 0-16,0 0 0,4 2 16,-4 0-16,1-2 0,-1 0 15,0 0-15,0 0 0,-2 0 16,-2 0-16,-1 2 0,1-2 15,-3 3-15,3-6 0,2 3 16,-4 3-16,4-1 0,-1 2 16,-1-2-16,2-2 0,0 3 15,0 1-15,2 0 0,5 1 16,-5-5-16,0 2 0,2 0 16,3 3-16,-3-3 0,5-2 15,-3 0-15,3 4 0,-5-1 0,3-1 16,-1 2-16,1-4 0,2 0 15,-5 2-15,3-2 0,1 3 16,-1-3-16,2 2 0,-3 0 16,1-2-16,-1 2 0,1-2 15,-1 0-15,-2 2 0,-1-2 16,-3 3-16,2-1 0,-5-2 0,1 0 16,-5 0-16,-2 0 0,1 2 15,-4-2-15,4 2 0,-1-4 16,0 2-16,-2-2 0,0 4 15,-5-2-15,-2 4 0,-2 1 16,-2-1-16,-2-2 0,-3 3 16,-1-1-16,-6 5 0,-5 4 15,-5 5-15,-1 2 0</inkml:trace>
  <inkml:trace contextRef="#ctx0" brushRef="#br0" timeOffset="1362.2784">1874 11331 0,'0'0'0,"0"0"0,5 2 16,-5 0-16,6-2 0,-1 7 15,6-3-15,-5-2 0,1 3 16,2-3-16,2 0 0,0 0 16,2-2-16,2 3 0,1-1 15,-3-2-15,7 2 0,-3-2 16,6 2-16,-1-2 0,0 5 15,4-5-15,-2 2 0,7-2 16,-4 2-16,6 0 0,2 0 16,3-2-16,21 0 0,-2 0 0,3 3 15,-9-3-15,2 0 0,8 0 16,-1-3-16,-1 3 0,-4 0 16,1 0-16,-1 0 0,0 0 15,0 0-15,0-2 0,2 2 16,1 0-16,-1 2 0,3-2 15,-1 0-15,-2 0 0,7 3 16,-6-1-16,1-2 0,5 0 16,-2 2-16,2 0 0,2 1 15,0-3-15,2 0 0,3 0 16,-5 2-16,5-2 0,2 0 16,-3 0-16,3 2 0,-3-2 15,1 0-15,2 0 0,-3 2 16,-1-2-16,1 2 0,1-2 0,-1 0 15,-1 3-15,1-1 0,1 0 16,-1 0-16,3-2 16,-2 5-16,4-5 0,-3 0 0,-1 2 15,2-2-15,2 2 0,0-2 16,-5 2-16,3 0 0,0-2 16,2 3-16,-3-3 0,3 2 15,-2 0-15,-2 0 0,4 0 16,-3 3-16,1-5 0,0 2 15,0 0-15,2 3 0,-3-3 16,1 0-16,-2 0 0,-1 0 16,1-2-16,-1 3 0,-3-1 15,-1 0-15,0-2 0,-4 2 16,4 0-16,-5 1 0,1-1 16,-5 0-16,-1-2 0,-6 2 15,-3-2-15,-1 5 0,-2-3 0,-4 0 16,-7-2-16,-5 0 15,-3 0-15,-3 5 0,-9-1 0,-6 0 16,-1-1-16,1-6 0</inkml:trace>
  <inkml:trace contextRef="#ctx0" brushRef="#br0" timeOffset="2350.7961">2000 12532 0,'0'0'0,"-5"0"0,5 0 16,-4 0-16,2 0 0,-3 0 16,-6 3-16,0-3 0,5 0 15,-3 2-15,7-2 0,-7 0 0,7 0 16,-3 0-16,5 2 0,-4-2 15,2 0-15,2 0 0,0 0 16,0 0-16,0 0 0,6 0 16,-6 0-16,7 0 0,19 0 15,1-2-15,1 0 0,10 2 16,2-5-16,-1 1 0,8-1 16,6-1-16,37-3 0,-2 2 15,-4-1-15,13-3 0,-7 4 16,-8 0-16,-12 3 0,3-3 15,-9 1-15,9 1 0,-3 1 16,8 2-16,-1-1 0,-4-1 16,8 2-16,-4 0 0,7-3 15,0-1-15,6 3 0,-2-1 16,-4 0-16,4 1 0,1-1 0,-1 0 16,2 4-16,1-5 0,-3 3 15,0-3-15,5 3 0,-1-2 16,-1-1-16,-1 5 0,5-2 15,-7-2-15,2 2 0,1-1 16,-1 1-16,1 0 0,-3 2 16,0 0-16,2 0 0,-1 2 15,-1 3-15,0-5 0,0 2 16,0-2-16,-2 0 0,0 2 16,0 0-16,-2-2 0,0 0 15,-2-2-15,1 2 0,-6-2 16,3 2-16,-3-2 0,0 2 15,-2 0-15,-2-3 0,-3-1 16,1 2-16,-5 0 0,3 2 16,-3-5-16,-2 3 0,-3-2 0,-1 1 31,-1 3-31,-1-2 0,-1-2 16,-6-1-16,-1 3 0,-1 0 15,-3 0-15,1 0 0,-8-3 16,-1-1-16,-1 1 0,-1 5 0,-3 0 15,0-2-15,-5 0 0,1 0 16,-5-1-16,-6 1 0,-9 0 16,-7 6-16,7-1 0</inkml:trace>
  <inkml:trace contextRef="#ctx0" brushRef="#br0" timeOffset="4032.4603">1819 13553 0,'0'0'0,"-4"0"15,4 0-15,-3 0 0,-1-2 16,4 2-16,-4 0 0,1 0 16,-1-2-16,4 2 0,-4 0 0,1-2 15,3 2-15,0-3 0,0 3 16,3 0-16,1 0 0,11-2 15,3 0-15,4 0 0,5-3 16,6 1-16,0 0 0,2-3 16,7 3-16,4-1 0,36-6 15,-1 0-15,-4 2 0,18-2 16,-9 5-16,-13 1 0,-2-6 16,-3 7-16,0-1 0,-2 3 15,3 0-15,-3-2 0,5-1 16,-1 1-16,7 4 0,-6-2 15,2-3-15,4 5 0,-2-2 16,2-2-16,-4-3 0,6 7 16,0-4-16,-1 1 0,-1 1 15,-5-2-15,6 2 0,-1-3 16,0 5-16,0-2 0,-2 0 16,-2 2-16,2-5 0,-2 1 0,-3-1 15,3 5-15,-3-2 0,1 0 16,2 0-16,-5 0 0,3-1 15,-1 3-15,1-2 0,-1-2 16,3 2-16,-5 2 0,3 0 16,0 0-16,-1-3 0,-2 3 15,1 3-15,-1-6 0,1 1 16,-3 2-16,0 0 0,0 0 16,2 0-16,3-2 0,-5 2 15,2 0-15,-1 0 0,1-2 16,-2-3-16,0 5 0,0-2 15,-2 2-15,2-2 0,-4-2 0,4 1 16,-4 3-16,0 3 0,-1-6 16,1 1-16,0-2 0,-3 4 15,1 0-15,-3 0 0,1-2 16,-3-1-16,-4 1 0,-3 7 16,1-3-16,-3 0 0,-2-2 15,-7-2-15,1 0 0,-3 2 16,-2 2-16,0 2 0,-2-4 15,0 2-15,0-2 0,-2-2 16,-1 2-16,3-4 0,-4 2 0,1-1 16,1-1-16,0 2 0,-1 2 15,-1-2-15,-3 2 0,-4-3 16,-5 3-16,1-2 0,-8 2 16,3 0-16,-2 0 0,-2 0 15,-23 0-15,10 0 0,1-2 16,3 2-16,0 0 0,0 0 15,2-2-15,-2 2 0,2-3 16,0 3-16,-3 0 0,3-2 16,0 2-16,5 0 0,-3 0 15,0-2-15,-8 2 0,3 0 16,1-2-16,7 2 0,-3 0 16,-2 0-16,2-2 0,0 2 15,-2 2-15,0-2 0,0 0 16,2 0-16,-2 0 0,0 0 15,0 0-15,0 0 0,0 0 16,0 2-16,3-2 0,-3-2 0,0 2 16,0 0-16,0 0 0,0-2 15,2 2-15,0 0 0,-2 0 16,2-3-16,-2 3 0,2-2 16,-2 0-16,3 2 0,-1 0 15,-2-2-15,0 2 0,2 0 16,-2 0-16,0-2 0,0 2 15,0 0-15,0 0 0,0 0 16,2-3-16,-2 3 0,3-2 16,-3 2-16,2 0 0,-2-2 15,2 2-15,-2-2 0,2 2 16,0 0-16,1 0 0,-3-2 16,0-1-16,2 3 0,-2 0 15,0-2-15,0 2 0,2 0 16,0 0-16,-2-2 0,2 2 0,-2 0 15,3 0-15,-3 0 0,0 0 16,2 0-16,0-2 0,0 2 16,-2 0-16,2-2 0,3 2 0,-3 0 15,2-3-15,1 1 0,-1 0 16,-2 2-16,3-2 0,-1 2 16,-2-2-16,1-1 0,-1 1 15,0 2-15,2-2 0,-4 2 16,3-2-16,-1 2 0,-2-2 15,2-1-15,0 3 0,0-2 16,-2 2-16,3-2 0,-1 2 0,0-2 16,0 0-16,1 2 0,-1 0 15,0-3-15,0 3 0,-2-2 16,2 2-16,-2-2 0,-2 2 16,2 0-16,0 0 0,0 0 15</inkml:trace>
  <inkml:trace contextRef="#ctx0" brushRef="#br0" timeOffset="6590.9159">615 11293 0,'0'0'0,"0"0"15,0 3-15,0-1 0,-4-2 16,4 2-16,-2 0 0,2 5 16,-5 4-16,-1 2 0,1 0 15,1 5-15,1 2 0,-1 2 16,0 2-16,1 5 0,-1-1 15,0 3-15,1 4 0,-1 3 16,-3 2-16,3 2 0,-7 26 16,0-4-16,4-5 0,-4-6 15,7 0-15,-3-7 0,3-6 16,-1-5-16,5-4 0,0-4 16,0-3-16,0-6 0,5-3 0,-5-4 15,0-4-15,0 2 16,0-1-16,4-3 0,-4-18 0,0 4 15,0 13-15,0-2 0,-4-2 16,4-2-16,0-2 0</inkml:trace>
  <inkml:trace contextRef="#ctx0" brushRef="#br0" timeOffset="7012.8329">505 11291 0,'0'0'0,"-4"0"0,4 0 0,0-2 16,0 2-16,0 0 0,0-2 16,0-1-16,4 3 0,0-2 15,10-2-15,5-5 0,3 0 16,7 0-16,4-2 0,5-2 16,1 2-16,5-4 0,5-1 15,28-12-15,-4 3 0,-7 1 16,-2 6-16,-13 3 0,-3 6 15,-13 3-15,-4 3 0,-9 3 16,-11 5-16,0 4 0,-4-3 16,2 3-16,-7 0 0</inkml:trace>
  <inkml:trace contextRef="#ctx0" brushRef="#br0" timeOffset="7340.8527">553 11684 0,'0'2'0,"0"0"0,-4-2 16,4 2-16,0-2 0,-4 0 16,4 2-16,-3-2 0,3 0 15,0 0-15,0 0 0,3-4 16,8-3-16,0-1 0,4-1 0,7-5 16,0 3-16,5-2 0,-3 2 15,9-2-15,0 0 0,9 0 16,-2-3-16,26-4 0,-2-2 15,-9 9-15,-9 0 0,-4 6 16,-7 5-16,-4 2 0</inkml:trace>
  <inkml:trace contextRef="#ctx0" brushRef="#br0" timeOffset="7716.2123">553 12319 0,'0'0'0,"0"2"16,-4-2-16,4 2 0,0 0 16,-4 0-16,4-2 0,0 3 15,-3-3-15,3 2 0,3-2 16,1 0-16,7-5 0,7-1 16,4-3-16,4-4 0,7-1 15,5-1-15,1-3 0,6 1 16,32-14-16,-7 0 0,-8 5 15,-9 4-15,-2 4 0,-7 7 0,-7 2 16,-4 0-16</inkml:trace>
  <inkml:trace contextRef="#ctx0" brushRef="#br0" timeOffset="10270.2292">3118 9058 0,'-3'0'0,"6"0"0,-3 0 15,0 0-15,0 0 0,0 0 0,0 2 16,0-2-16,-3 4 16,3-2-16,0 12 0,3 3 0,-3 3 15,4 4-15,-4 3 0,2 1 16,0 6-16,5 3 0,-7 3 15,7 4-15,-1 35 0,3-2 16,-7 1-16,7 16 0,-4-5 0,1-10 16,-6-2-16,2 0 0,-2 0 15,-2 7-15,2-7 0,0 3 16,-4 1-16,2-1 0,-1 1 16,1 3-16,2 0 0,-4-3 15,2 3-15,2-2 0,0 2 16,0-1-16,2 1 0,-2 0 15,4 2-15,-4-2 0,0 2 16,2 0-16,-2 2 0,0 0 16,-2 0-16,2 5 0,-4-3 15,-1 3-15,5 2 0,-2-3 16,-2-1-16,2 1 0,-3-1 16,5-3-16,0 0 0,0 0 15,0-2-15,0 0 0,-4 0 16,8-2-16,-4 0 0,0-3 0,0 1 15,0 0-15,2 1 16,3-3-16,-1 1 0,-2 1 0,1-5 16,3 2-16,1-1 0,-3-3 15,7 0-15,-6-1 0,3-5 16,1 1-16,2-1 0,0-3 16,-4 0-16,4-6 0,0-1 0,-2-2 15,2 1-15,0-3 0,0-4 16,-5-3-16,6-2 0,-1-4 15,-7-2-15,3 0 0,-3-7 16,3-5-16,-3 1 0,-2-5 16,7-4-16,-7-7 0,3-2 15,-5-4-15,4 4 0,-4-4 0,2-3 16,3-2-16,-5-6 0,4-1 16</inkml:trace>
  <inkml:trace contextRef="#ctx0" brushRef="#br0" timeOffset="11192.5595">4617 17041 0,'0'0'0,"0"0"16,0 0-16,0 0 0,0-2 15,0 2-15,0-2 0,0-2 16,2-14-16,3 0 0,1-6 16,3-5-16,4-4 0,5-2 15,0-5-15,4-6 0,19-40 16,1-2-16,13-22 0,-8 10 15,-5 10-15,4-7 0,-15 37 0,-9 8 16,2 3-16,-4 7 0,-7 7 16,-2 4-16,0 2 0,0 5 15,0 4-15,-2 5 0,-2 6 16,-3 7-16,1-5 0,1 3 16,-1 4-16,-1 2 0,5 5 15,-3 4-15,3 4 0,0 3 16,0 6-16,0 5 0,-3 4 15,3 4-15,0 5 0,0 2 16,-3 5-16,3 4 0,2 44 16,0-11-16,0-7 0,3-6 15,3 8-15,3-17 0,-5-11 16,3-9-16,-7-9 0,2-6 16,-4-2-16,2-5 0,-6-5 15,1-1-15,-4-5 0,-2-5 0,3 1 16,-3-5-16,-3-2 0,3-4 15</inkml:trace>
  <inkml:trace contextRef="#ctx0" brushRef="#br0" timeOffset="11427.2274">4740 16565 0,'0'0'15,"-2"0"-15,2-2 0,0 2 16,0 0-16,2-2 0,1 0 16,8-1-16,9-3 0,6-3 15,11-2-15,10-5 0,8 1 16,57-14-16,3-2 0,31-8 0,-25 6 16,-24 2-16,-18 4 0</inkml:trace>
  <inkml:trace contextRef="#ctx0" brushRef="#br0" timeOffset="12225.864">4787 9545 0,'-2'0'0,"2"0"0,0 0 15,0 2-15,0 0 16,0 3-16,-3 12 0,-1 3 0,0 11 16,1 4-16,3 7 0,3 4 15,-1 12-15,4 52 0,5-2 16,3 38-16,-3-12 0,4 31 15,-6-56-15,0-1 0,0 2 16,-7 4-16,7 3 0,-5 0 16,-2 7-16,3-3 0,-3 5 15,2 1-15,1-1 0,-5 4 16,0-2-16,0 2 0,0 0 16,2-4-16,-4-3 0,4-1 31,-4-5-31,2-5 0,0-2 0,0-2 15,0-4-15,0-3 0,2-4 16,0 0-16,5-4 0,-5-3 16,2-4-16,3-2 0,2-4 15,-5-3-15,3-5 0,-3-1 16,-2-5-16,3-2 0,-5-2 16,0-7-16,2-4 0,-2-7 15,0-7-15,2-1 0,-2-8 16,0-1-16,0-3 0,2-6 15,-2-5-15,0-9 0,0 7 16,5-4-16,-5-5 0,0-2 16,0-4-16,0-1 0</inkml:trace>
  <inkml:trace contextRef="#ctx0" brushRef="#br0" timeOffset="13011.329">6352 9340 0,'0'0'0,"0"2"16,0-2-16,0 4 0,-2-1 15,2 14-15,-4 8 0,-1 1 16,3 7-16,2 7 0,-4 4 15,1 9-15,-1 48 0,4 1 16,0 36-16,-4-12 0,4 37 16,-3-66-16,1 7 0,0 4 15,-7 2-15,7 0 0,-9 7 16,2 0-16,-2-2 0,0 6 0,0-4 16,-2 2-16,-3 2 15,3 1-15,-2-1 0,1 5 0,3-5 16,-2 7-16,4-3 0,1-1 15,8 4-15,0-7 0,0 5 16,8-5-16,-1-4 0,4 0 16,2-3-16,3-3 0,1-1 15,1-2-15,-3-5 0,1 1 16,-3-5-16,0-2 0,-2-4 16,0-5-16,-2-4 0,0-7 15,-5-4-15,3-5 0,-3-6 16,3-3-16,-7-6 0,4-4 15,-1-9-15,-1-7 0,-2-7 16,0-2-16,0-4 0,0-2 16,0-5-16,0-4 0,2-3 0,0-1 15,-2-3-15,2-6 16,1-3-16</inkml:trace>
  <inkml:trace contextRef="#ctx0" brushRef="#br0" timeOffset="13685.2311">7353 9324 0,'0'0'0,"0"3"15,0-1-15,-2 0 0,2 2 16,-4 16-16,1 7 0,1 6 0,0 6 16,4 8-16,0 3 0,7 54 15,4 2-15,7 37 0,-2-13 16,6 40-16,-8-64 0,-5 2 15,0 7-15,-3 4 0,-1 0 16,-2 6-16,-1-1 0,-4 2 16,2 1-16,-2-1 0,-2 2 15,2-2-15,0 2 0,2 2 16,0-2-16,-2 2 0,5 0 16,-5 2-16,2 0 0,0 1 15,3-1-15,-1-2 0,0-2 16,3-2-16,2-5 0,-5-2 15,3-7-15,2-4 0,-5-4 16,0-7-16,1-7 0,-3-10 16,0-5-16,-2-7 0,0-6 0,-2-5 15,0-6-15,0-7 16,-1-7-16,3-10 0,-2-1 0,2-4 16,-2-6-16,0-7 0,2-3 15,0 3-15,0-5 0,0 1 16,-2-7-16,2-3 0,0 1 15,-3-1-15</inkml:trace>
  <inkml:trace contextRef="#ctx0" brushRef="#br0" timeOffset="16077.3144">1665 10239 0,'0'0'0,"0"-2"15,0 0-15,0-2 0,-5-5 16,-1 0-16,1 0 0,-1 2 16,1 1-16,-6-1 0,5 1 15,1 1-15,-6-1 0,5 1 16,-3-1-16,2 1 0,0 1 15,-4-1-15,0 1 0,0 0 16,-4 1-16,4 1 0,-7 0 16,3 2-16,-3 0 0,7 0 15,-9 0-15,7 2 0,-7 0 16,7 3-16,-2-3 0,-3 2 16,7 1-16,-4-1 0,8-2 15,-4 1-15,0 1 0,2-2 16,7 0-16,-3 1 0,-1-1 15,6 0-15,0 0 0,0 0 16,6 3-16,1-1 0,8 1 0,3-1 16,-9-2-16,31 3 0,-1-1 15,10-2-15,6 3 0,0-3 16,5 0-16,6 0 0,44 1 16,-6-3-16,-14 2 0,18-2 15,-20-2-15,-11-1 0,-10 3 16,-8 0-16,-4 3 0,-4-3 15,-3 0-15,-1-3 0,-5 3 16,-3 0-16,-6 0 0,-6 3 16,-5-1-16,-7 0 0,-8 0 15,0 0-15,-3 1 0,-4-1 16,-4 0-16,-7 0 0,-7 0 16,-11 1-16,-6-1 0,-7 0 15,-6 0-15,-8 0 0,-3 1 16,-7-3-16,-5 0 0,-2 0 15,-65-5-15,12 3 0,-26-5 0,30 3 16,19 0-16,15 1 0,15 3 16,7 0-16,6 0 0,9 5 15,3 1-15,-3 3 0,14 0 16,-1-2-16,14-3 0,-2 0 16,8 3-16,7 0 0,7-5 15,-3 4-15,2-3 0,1 1 16,8 1-16,3 1 0,4 1 15,9 2-15,4-3 0,7-1 16,13 1-16,2-4 0,7 3 16,7-3-16,6-2 0,7 0 15,59-4-15,-11-1 0,27-1 16,-27 1-16,-21 1 0,-17 2 16,-8 2-16,-4 0 0,-9 0 15,-12 2-15,-8 2 0,-6 1 16,-6 1-16,-8-4 0,-4 3 15,-7-3-15,-6 0 0,6 0 0,-9 1 16,2-1-16,-4-2 0,-4 0 16,2 0-16,-7 0 0,-2 0 15,-3-5-15,-12 1 0,-3 0 16,18 1-16,0 3 0,-48-8 16,-3-1-16,-4 2 0,0 1 15,-3 1-15,-63-4 0,15 3 16,-30 3-16,30 8 0,24 2 15,16-1-15,11-4 0,11 7 16,6 0-16,9-2 0,14-1 16,4-4-16,6 1 0,10-3 15,-1 2-15,3-2 0,4 0 0,0 0 16,4 0-16,7-5 16,0 3-16,7 0 0,8-2 0,12-1 15,-27 3-15,44-5 0,2 1 16,10-1-16,3-2 0,3 3 15,68-5-15,-13 2 0,31-4 16,-34 4-16,-21 2 0,6 3 16,-44 4-16,0 0 0,-10-5 15,-6 3-15,-1 2 0,-14 0 16,-4 5-16,-5-3 0,-8 2 16,-3-4-16,-8 2 0,-7 1 15,4-3-15,-1 2 0,1-2 16,-11 0-16,7 0 0,-4 2 15,-3-4-15,-4 2 0,-4 0 16,-3 0-16,-13-2 0,25 4 16,-45-4-16,-4 2 0,-5-3 15,-3 1-15,-6 2 0,-6-2 0,-59 0 16,15 2-16,-31 0 0,35 2 16,20-2-16,20 2 0,9 5 15,15-1-15,7 1 0,18-3 16,8 3-16,3-5 0,8 3 15,3-3-15,-3 0 0,7 0 16,2-2-16,7 0 0,-2-2 16,8 0-16,7 0 0,11-3 15,-22 5-15,45-4 0,1-1 16,11 1-16,5-3 0,0 1 16,63-5-16,-19 0 0,-15 2 15,10-2-15,-30 4 0,-27 5 16,-18-2-16,-8-1 0,-7 3 15,-7 0-15,-3 0 0,-10 2 0,2 0 16,1 2-16,-5 0 0,0-2 16,-7 2-16,3-2 0,-8 2 15,1 3-15,-11-3 0,-11 5 16,25-7-16,-48 9 0,-5-3 16,-5-1-16,-7 1 0,-4-1 15,-60 1-15,16-1 0,-23-1 16,32-2-16,28 0 0,22-2 15,18 0-15,11 0 0,13 0 16,7 0-16,4 0 0,3 0 16,-1 0-16,7 0 0,0 0 15,7 0-15,-1 0 0,10 3 16,-1-3-16,14-3 0,-18 3 16,0 0-16,55-2 0,5 0 15,1 0-15,10-3 0,61-1 0,-15-3 16,-20 0-16,13 0 0,-39 3 15,-31 4-15,-23 2 0,-8 0 16,-9 0-16,-4 0 0,-3 0 16,-2 2-16,-4-2 0,-2 2 15,-3-2-15,-8 4 0,-7-1 16,-11 1-16,22-2 0,-44 3 16,-7-1-16,-4 0 0,-5 1 15,-6-1-15,-60 1 0,16-1 16,-11 5-16,32 4 0,30 5 15,10-1-15</inkml:trace>
  <inkml:trace contextRef="#ctx0" brushRef="#br0" timeOffset="18620.1811">6396 15368 0,'0'0'0,"-2"-5"0,-5-3 15,1-3-15,-1-3 0,-2 1 16,3 0-16,-1 2 0,1 0 16,1 2-16,3 0 0,-2 5 15,1-1-15,1 5 0,2 5 16,0 4-16,0-7 0,0 22 16,5 5-16,-1 6 0,-2 7 15,3 4-15,-1 7 0,-2 7 16,7 48-16,-2-9 0,-1 20 15,1-26-15,-5-23 0,-2-17 0,0-13 16,0-9-16,-2-7 0,2-6 16,0-7-16,0-5 0,0-1 15,0 1-15,0 1 0,0-5 0,0-2 16,0-2-16,0 0 0,0-7 16,2-4-16,-2-5 0,0-6 15,0-5-15,-2 20 0,2-4 16,0-42-16,-2-5 0,2-1 15,-3-6-15,1 1 0,0-4 16,-5-56-16,3 18 0,-3 13 16,-1-13-16,1 29 0,-4 21 15,2 17-15,0 8 0,5 8 16,-5 5-16,2 7 0,5 9 16,0-5-16,0 2 0,2 5 15,0 2-15,0 2 0,0 5 16,2 0-16,0 4 0,0 4 15,3 3-15,-3 8 0,7 5 0,-9-20 16,4 35-16,3 5 0,0 2 16,1 6-16,-1 1 0,4 2 15,-7-1-15,7 43 0,-4-18 16,0-20-16,-5-13 0,0-13 0,0-11 16,-2-12-16,2-6 0,-2-2 15,0-2-15,0-5 0,0-2 16,-2-2-16,2-3 0,0-4 15,-2-4-15,2-4 0,0-10 16,-2 18-16,2-4 0,-2-42 16,2-2-16,0-5 0,-3-4 15,3 0-15,0-1 0,3-47 16,-1 23-16,-2 21 0,2 15 16,0 15-16,0 14 0,-2 10 31,0 3-31,3 6 0,-3 5 15,0 2-15,0 2 0,0 5 0,0-1 16,0 8-16,-3 3 16,3 5-16,-4 9 0,4-22 0,-4 35 15,-3 7-15,0 4 0,3 2 16,-5 5-16,3 2 16,-1 4-16,-4 45 0,2-16 0,-2-16 15,4-14-15,1-15 0,-1-12 16,3-11-16,4-9 0,-5-9 15,3 0-15,2-5 0,-2-1 16,2-3-16,2-2 0,-2-2 16,0-5-16,0-4 0,0-4 15,-2-10-15,2-8 0,0 24 16,0-43-16,2-6 0,0-3 16,-2-3-16,0-3 0,5-1 15,-5-49-15,0 22 0,0 14 16,0 15-16,0 13 0,0 13 0,-5 9 15,5 11-15,-2 12 0,0-1 16,2 2-16,0 5 0,-2 2 16,2 4-16,0 3 0,0 2 15,0 4-15,0 5 0,0 6 16,0 5-16,0-21 0,2 39 0,0 3 16,0 5-16,3 5 0,-1 2 15,3 4-15,-1 53 0,3-15 16,0-16-16,0-13 0,-5-16 15,3-15-15,-7-11 0,2-10 16,3-10-16,-1-7 0,-4 3 16,0 0-16,2-5 0,-2-19 15,0 17-15,2-2 0,-2-2 16,0-5-16,0-1 0,0-8 16,-2-4-16,0-6 0,2 15 15,0 0-15,-11-47 0,4-3 16,3-3-16,-5-5 0,0-1 15,-6-56-15,4 23 0,0 14 16,4 14-16,-2 16 0,5 13 16,2 12-16,-3 10 0,5 13 15,0 0-15,0 5 0,0 3 0,0 6 16,0-1-16,5 4 0,-5 5 16,0 3-16,2 3 0,2 8 15,1 5-15,-5-21 0,6 38 16,1 3-16,2 5 0,-5 3 15,5-1-15,0 3 0,-5-3 16,3 0-16,0 36 0,-1-14 16,-4-15-16,1-7 0,1-8 15,-4-7-15,0-2 0</inkml:trace>
  <inkml:trace contextRef="#ctx0" brushRef="#br0" timeOffset="24825.214">6460 10486 0,'-2'0'0,"2"0"0,0 3 0,0-3 15,0 2-15,-2 0 0,2-2 16,-2 2-16,2-2 0,-5 0 16,5 0-16,-2-2 0,2 2 15,0-4-15,-2-1 0,2-6 16,0-2-16,2 0 0,-2 2 16,0 0-16,0 0 0,0 2 15,0 0-15,0 2 0,-2-2 16,0 5-16,-1-3 0,-1 1 15,0 4-15,-1-3 0,-1 3 0,1 0 16,1 2-16,-1 0 16,1 2-16,0 0 0,1 5 0,1-1 15,-2-3-15,4 1 0,-3 9 16,3 1-16,0 3 0,3-1 16,-3-1-16,4-2 0,-2 1 15,1-3-15,1 0 0,-2-3 16,3 1-16,-1-4 0,0 1 15,1-4-15,-3 1 0,2-3 16,-1 0-16,1-5 0,-2 3 16,0-5-16,-2 5 0,0-2 15,0 2-15,-2-3 0,-7-12 16,1 1-16,-6 1 0,1-1 16,-5 1-16,3 2 0,-5 2 0,3-3 15,1 5-15,-2 3 0,3-1 16,2 3-16,2 2 0,0 2 15,0 0-15,0 6 0,0 3 16,2 2-16,2 5 0,3-1 16,-1 5-16,5 2 0,0-2 15,5 2-15,-1-2 0,5 2 16,4-3-16,3-1 0,-1-2 16,5-3-16,0-4 0,2-1 15,0-5-15,2-3 0,-2-3 16,0-3-16,0-5 0,0-2 0,-2-1 15,0-6-15,-4 1 0,-1-1 16,-2-2-16,-2-2 0,-2 1 16,-5 1-16,1 3 0,-3 1 15,0 2-15,-4 3 0,0 2 16,-3 2-16,3 3 0,-2 1 16,-1 3-16,-1 2 0,1 0 15,-1 5-15,-1 1 0,-2 3 16,7-7-16,0 3 0,0 1 15,-3-1-15,-6 21 0,2-2 16,1 1-16,3-3 0,1 0 16,2-2-16,2-3 0,0-4 15,2 1-15,0-3 0,2-2 16,3-3-16,0-1 0,4-5 16,-2 0-16,2-5 0,2-1 15,-4-6-15,2 1 0,-5-4 16,-1-3-16,-3 1 0,-2-3 0,-5 0 15,1-2-15,-5 2 0,-4-2 16,-2 2-16,-1 3 0,1 1 16,-3 3-16,-2 2 0,3 2 15,-3 3-15,2 3 0,-2 1 16,3 4-16,1 3 0,3 1 16,-5 3-16,7 2 0,0 2 15,2 3-15,5-1 0,2 3 16,2 0-16,2 1 0,2-1 15,5 0-15,2-1 0,0 1 16,7-3-16,-5-4 0,7 3 16,-5-6-16,3-3 0,4-1 0,-4-4 15,2 0-15,-3-6 0,1 1 16,-5-6-16,0 0 0,-2-4 16,-2-3-16,-2-2 0,-1-2 15,-3-2-15,-3 0 0,-3-3 16,-3 3-16,-1 0 0,-2 2 15,-2 2-15,-2 2 0,0 3 16,-3 2-16,1 2 0,-3 2 16,1 4-16,-1 3 0,-2 4 15,-2 1-15,2 5 0,-2 1 16,2 2-16,3 5 0,-1 1 0,3 3 16,-1 0-16,5 0 0,2 0 15,3-1-15,4 1 0,2 0 16,2-2-16,4-1 0,1-1 15,2-3-15,2-2 0,0-2 16,2-2-16,5-3 0,-1-2 16,1-2-16,4-4 0,-2-5 15,-5 0-15,1-4 0,-1-3 16,-4 1-16,0-5 0,-2-2 16,-4-2-16,-1 0 0,-4-3 15,-4 1-15,-1-1 0,-4 1 16,-2 2-16,0-1 0,-2 5 15,0 3-15,-3 4 0,1 2 16,4 2-16,-7 2 0,5 5 16,0 2-16,-5 2 0,3 5 0,-1 4 15,3 2-15,-2 5 16,4 1-16,0 4 0,2 1 0,4 4 16,1 1-16,6 0 0,3-1 15,1 1-15,5 0 0,2-3 16,5 1-16,0-3 0,4-2 15,0-2-15,0-5 0,4-2 16,3-4-16,-3-4 0,3-5 16,0-5-16,-5-4 0,0-2 15,-4-2-15,-2-7 0,-3 3 16,-4-7-16,0 1 0,-6 1 16,-5-2-16,0 0 0,-5 2 15,-4 0-15,-2 2 0,-2 2 16,0 3-16,-5 4 0,1 0 15,-5 4 1,0 3-16,-3 4 0,1 4 16,-2 3-16,-1 4 0,3 2 15,-5 3-15,5 3 0,2 1 0,2 0 16,2 0-16,5 0 0,2 0 16,5-1-16,1-3 0,5-1 15,2 1-15,5-3 0,4 0 16,0-2-16,7-2 0,4 0 15,-5-3-15,10-3 0,-5-1 16,-4-4-16,4 2 0,-7-5 16,0-1-16,-4-1 0,-2 0 15,-2-1-15,-5-3 0,-2 0 16,-2-5-16,-7 1 0,-2-3 16,0-4-16,-4 2 0,-3 0 15,0 0-15,-2 3 0,3 1 0,-3 5 16,2 3-16,3 1 0,0 3 15,-1 4-15,5 2 0,0 2 16,0 7-16,0 2 0,4 5 16,3 4-16,2 5 0,2-1 15,4 0-15,3 5 0,4-2 16,2 0-16,2-3 0,5-2 16,2 1-16,5-6 0,-1-1 15,5-5-15,2-2 0,-2-4 16,2-3-16,0-6 0,0-4 15,0-3-15,-2-4 0,0-3 16,-4 1-16,-3-3 0,-7 0 16,-6-8-16,-4-5 0,-7-2 0,-2-2 15,-9-3-15,-20-21 0,-6 6 16,-3 4-16,-4 12 0,2 6 16,0 2-16,2 12 0,5 1 15,-5 7-15,7 7 0,7 2 16,-3 7-16,3 2 0,1 4 15,3 2-15,2 5 0,5 0 16,4-2-16,7 1 0,-5-3 16,4-1-16,3 1 0,4-1 15,5 1-15,2 1 0,6-4 16,3 1-16,6-1 0,3-2 16,1-2-16,3-3 0,2-1 15,0-3-15,-2-4 0,0-3 16,-5 1-16,-1-3 0,-5-4 15,-3 2-15,-4 1 0,-2-3 0,-4 0 16,-3 0-16,-1 0 0,-3 2 16,-5-4-16,-1-1 0,-3 1 15,-4-2-15,-3 1 0,-1 1 16,-1 0-16,-2 2 0,2 4 16,3 3-16,-5-1 0,3 5 15,-1 0-15,-2 7 0,0 0 16,5 4-16,-7 6 0,2 3 0,2 4 15,3-1-15</inkml:trace>
  <inkml:trace contextRef="#ctx0" brushRef="#br0" timeOffset="61059.8694">3217 4388 0,'-2'0'16,"-3"-3"-16,-12-1 0,-5-3 15,-5 1-15,-4-1 0,-2-2 16,-2-2-16,-7 3 0,2-3 31,-4 0-31,-33-9 0,4 2 0,3 3 0,6 4 0,-13-3 0,8 3 16,10 2-16,-3 3 15,-2 6-15,7 2 0,-9-2 0,6 2 16,1 3-16,-1 1 0,3 3 16,-7 0-16,6 2 0,-1 2 15,4 3-15,0-1 0,2 5 31,2-2-31,0 1 0,-2 1 0,7 0 0,-2 4 0,3 3 16,-3 1-16,8 3 0,-4 0 16,7-2-16,4 0 0,0 4 15,4-3-15,7 4 0,0-6 32,6 3-32,-1 0 0,6-2 15,2 1-15,7-1 0,2-2 0,6-1 16,10-4-16,1 2 0,10-2 15,1 0-15,10-2 0,2 0 16,4 0-16,15-5 0,1-1 16,2-1-16,-3-2 0,3 2 15,-3-2-15,8 0 0,-1-4 16,2-3-16,7 1 0,-4 1 16,12-4-16,-6 3 0,7-5 0,2 0 15,2 0-15,5 0 0,-3 0 16,3 0-16,2 0 0,2 0 15,2-5-15,-4 3 0,4 2 16,0-2-16,-2-2 0,3 4 0,-1-3 16,4 1-16,-3 2 15,3-2-15,3 0 0,-2 4 0,6-2 16,0-2-16,-2 4 0,9-2 16,-7 0-16,3 2 0,-1 0 15,3-2-15,-3 0 0,3 3 16,-3-3-16,1 2 0,2 0 15,1-2-15,-1 4 0,6-4 16,-8 3-16,-1-1 0,3-2 16,-5 2-16,-2-2 0,2-2 15,-6 2-15,-3-5 0,1 1 16,-3-3-16,-6-1 0,-3-1 16,-2 0-16,-8-4 0,-5-3 15,-5-1-15,-8 1 0,0-1 16,-9-3-16,-5-2 0,-8 2 15,-5 0-15,-8 0 0,-8 0 16,-1-2-16,-7 0 0,-2 2 0,-7 1 16,0-4-16,-6 1 0,-3 0 15,-6-4-15,-9-3 0,-9-4 16,-6 0-16,-30-4 0,-8-1 16,-8 1-16,-30-1 0,21 1 15,-8 1-15,-10 3 0,-9 0 16,-7 5-16,-8 3 0,-3 1 15,-13 2-15,-2 0 0,-9 7 16,-2-1-16,-5 3 0,-3 4 16,-6 0-16,-8 7 0,-5 2 15,-8 0-15,-1 4 0,-3 3 16,-3 2-16,6 4 0,-2 0 16,7 7-16,3 0 0,-3 7 0,4 1 15,7 7-15,7 12 16,-1-1-16,12 7 0</inkml:trace>
  <inkml:trace contextRef="#ctx0" brushRef="#br0" timeOffset="67288.2101">15599 12089 0,'0'0'0,"0"0"0,0 0 0,0 0 16,-2 0-16,2 2 0,0-2 15,0 0-15,0 0 0,0 0 16,-2 3-16,2-3 0,0 2 16,-2-2-16,2 2 0,0-2 15,0 2-15,-2 0 0,2 3 16,0-1-16,0 5 0,0 2 16,0 2-16,0 1 0,0-1 15,0 2-15,0 3 0,0-3 16,0 5-16,2-2 0,-2 4 15,0-2-15,2 0 0,0 2 16,-2 0-16,2-3 0,3 6 16,-5-3-16,2 2 0,0-2 0,0 2 15,1 1-15,-1 3 0,-2-1 16,2 4-16,0-3 0,0 14 16,1-2-16,-1 0 0,0-5 15,0 2 1,0 1-16,-2-3 0,0 3 0,0 1 15,0-1-15,3 1 0,-3 1 16,0-2-16,0-1 0,0 1 16,-3 1-16,3 1 0,0 0 15,-2-3-15,2 3 0,-2-3 16,0 1-16,2-1 0,-2 1 16,2 1-16,-3-1 0,3 2 15,0-1-15,0-1 0,3-1 16,-1-2-16,-2 5 0,0-2 15,0-1-15,0 1 0,-2 1 16,2-3-16,0 1 0,-3 1 0,3-3 16,-4 0-16,2 5 0,0-5 15,-3 5-15,5-5 0,-2 0 16,2 1-16,2-1 0,-2-2 16,0 0-16,0 2 0,2-2 15,1 0-15,-1 1 0,-2-1 16,4-5-16,1 3 0,-3-4 15,2-1-15,-2 0 0,3-1 16,-3-1-16,0 0 0,3 0 16,-3 1-16,0-1 0,3-2 0,-3 0 15,0-2-15,2 0 0,-1-3 16,1 3-16,0-2 0,1-3 16,-3 1-16,0-3 0,0 2 0,1 1 15,-1-3-15,0 0 0,-2 3 16,4-5-16,-4 2 0,3 0 15,-3-2-15,2 0 0,-2-2 16,2 0-16,0 2 0,-2-2 16,0-3-16,0 3 0,0-2 15,0-1-15,0 1 0,0-3 16,0 3-16,0-3 0,0 1 0,-2 2 16,2-5-16,-2 4 0,2-3 15,-2 1-15,2 0 0,-3-1 16,1 1-16,0-4 0,2 4 15,-2-4-15,0 3 0,-3-17 16,3 17 0,2-1-16,-2 0 0,2-2 15,-2 2-15,-1 0 0,1-2 0,2 0 16,-2 0-16,0 0 0,0 0 16,-1-2-16,3 2 0,-4-2 15,2 2-15,0 0 0,-1 0 16,-1-2-16,2 2 0,-5 0 15,0-2-15,-1-1 0,-8 3 0,1 0 16,-3 0-16,-4-2 0,0 2 16,-4 0-16,-5-2 0,-2 2 0,-3 0 15,-3 0-15,-5-2 16,-31-3-16,2-1 0,2 4 0,-15-5 16,5 0-16,6 3 0,6-3 15,3 5-15,2 2 0,3 0 16,-3 0-16,4 2 0,3 0 15,-1 1-15,1 1 0,2 0 16,-2-1-16,-1-1 0,5 2 16,-2-1-16,0 1 0,2 0 15,3-1-15,5 1 0,6-2 16,4-2-16,4 2 0,0 1 16,4-1-16,3 0 0,4 0 15,9 0-15,2-2 0,1 3 16,1-3-16,3 2 0,4-2 15,0 0-15,2 2 0,0-2 16,2 2-16,1-2 0,1 0 16,1 0-16,0 0 0,1 0 0,-1 0 31,0 0-31,-1 0 0,3 0 0,0 0 16,4 0-16,3 2 0,1 5 15,1 0-15</inkml:trace>
  <inkml:trace contextRef="#ctx0" brushRef="#br0" timeOffset="68795.3036">15672 15203 0,'0'0'0,"0"0"0,0 0 16,0 0-16,-2 2 0,2-2 15,-2 0-15,0 0 0,2 0 16,0 0-16,-3 0 0,3 2 16,-2-2-16,0 2 0,0-2 0,-3 5 15,-1 1-15,-3 3 0,0 0 16,0 4-16,-2-2 0,2 4 15,3 1-15,-1-1 0,3 3 16,2-3-16,-1 3 0,6-3 16,-1-1-16,4 1 0,3-2 0,2 1 15,7-6-15,2 3 0,0-4 16,6-3-16,-2-1 0,5-3 16,-3 0-16,1-5 0,-3-1 15,-2-5-15,0 0 0,-4-3 16,-5-1-16,-2-3 0,-4 1 0,-3-1 15,-4-2-15,-7 0 16,-1 1-16,-6 1 0,-3 0 0,-1 1 16,-4 1-16,-4 3 0,-3 2 15,-2 2-15,-4 0 0,0 5 16,-3 2-16,3 2 0,-3 2 16,1 2-16,4 3 0,-3 2 15,6 2-15,1 2 0,5 0 16,4 0-16,4 3 0,5-1 15,5-1-15,4 1 0,6-2 16,3 0-16,8-2 0,3-2 16,6 0-16,0-5 0,3 1 15,-1-5-15,3-5 0,-3 1 16,-2-3-16,1-4 0,-1 0 0,-4 0 16,2-2-16,-7 0 0,-1-3 15,-1 1 1,-4 0-16,-3 1 0,-4-1 15,-2 2-15,-4-3 0,-5 5 0,0 2 16,-2 1-16,-4 1 16,2 0-16,-3 5 0,1 4 0,-1 1 15,1 1-15,0 5 0,3 0 16,-1 4-16,4 2 0,3 3 16,1 0-16,5 1 0,0 3 15,5 1-15,4-1 0,2 0 16,2-3-16,7-1 0,-3-2 15,3-1-15,2-2 0,0-4 16,-2-2-16,0-3 0,-2-2 16,-3-2-16,1-2 0,-1-5 15,-4 1-15,0-5 0,-4 0 0,-3-5 16,-2-1-16,-2-3 0,-2 0 16,-5-2-16,-1 2 0,-3 0 15,-3 0-15,-1 5 0,2 2 16,-3 0-16,1 4 0,-1 4 15,1-1-15,-1 6 0,1 0 16,2 4-16,0 3 0,-1 2 16,6 2-16,-1 2 0,2 2 15,3 1-15,4 1 0,4 1 0,3 0 16,2 1-16,2-1 0,4 0 16,3-5-16,-1 0 0,3-2 15,2-2-15,-2-2 0,0-3 16,-2-2-16,-1-4 0,-1 0 15,-3-5-15,0 1 0,-4-8 16,-3 3-16,1-4 0,-5-3 16,3 1-16,-8-1 0,-1-2 15,2 0-15,-5 5 0,1-1 16,-1 5-16,3 0 0,-3 7 16,-2 2-16,-2 4 0,-2 5 15,9-5-15</inkml:trace>
  <inkml:trace contextRef="#ctx0" brushRef="#br0" timeOffset="76570.1057">17921 11997 0,'0'0'0,"-2"2"0,0-2 16,-3 6-16,-1 1 0,-3 2 15,2 2-15,-2 0 0,1 2 32,1 3-32,0 1 0,3 5 0,0 0 15,1 3-15,1 3 0,-2 1 16,4 2-16,-2 0 0,2 4 15,-3 0-15,1 0 0,0 5 16,2 20-16,-2-5 0,2-4 16,0-1-16,-2-1 0,2-3 15,-3 0-15,6 5 0,-1-2 16,0-1-16,0 1 0,-2-1 16,0 1-16,2-1 0,-2 1 15,3-1-15,-1 1 0,0 1 16,-2 1-16,2 0 0,-2-3 15,2 1-15,1 2 0,-1-3 16,0-2-16,0 1 0,0-1 16,1-2-16,1-2 0,3 0 15,1 0-15,1-3 0,0-1 0,2-3 16,-2 0-16,0-2 16,0-4-16,-3-2 0,5-3 0,-6-2 15,1-7-15,-1 1 0,-3-5 16,0-5-16,0 5 0,0-4 15,1 0-15,-8-21 0,3 8 16,4 10-16,3 1 0,-5-1 16,2-4-16,2 2 0,-2-4 15,1 2-15,1-4 0,-2-1 16,5-4-16,-3 1 0,1-1 16,1-4-16,-1 2 0,-1-5 15,-2 1-15,-2-1 0,-2 1 16,0-1-16,2 12 0,-2 0 15,-7-12-15,5 12 0,-1-1 16,-15-8-16,0 0 0,-2 4 16,0 5-16,0 1 0,2 1 15,-2 7-15,5-1 0,1 3 0,3 1 16,0 1-16,6 4 0,3-1 16,2 1-16,2 0 0,4 0 15,-2-2-15,5 0 0,-1-2 16,-1-2-16,-1-1 0,1-1 15,-1-3-15,-2 0 0,3-2 16,-3-2-16,0 0 0,0-3 16,1 1-16,-3-1 0,0-1 15,-5 4-15,3-3 0,0 3 16,-5 0-16,0 2 0,-4 0 16,-4 2-16,-3 2 0,1 1 15,1 1-15,-1 1 0,3 4 16,1-2-16,4 4 0,3 3 15,4-3-15,4 4 0,4 1 16,5 0-16,7-1 0,0-1 0,6-1 16,0-2-16,-2 1 0,0-5 15,0-1-15,-4-3 0,0 1 16,-5-1-16,-4-3 0,-1 0 16,-1-2-16,-2 0 0,-1 0 15,-4 0-15,0 0 0,0 0 16,-4-2-16,-1 2 0,-2 0 15,-4-2-15,-2 0 0,-2-1 16,-1 1-16,-3 2 0,-1-2 16,-2 0-16,-3 2 0,-1-2 15,-3 2-15,-2 0 0,1-3 16,-6 3-16,-1-2 0,-3 0 16,-2 2-16,-33-2 0,7 2 15,-3-2-15,3 2 0,-16 0 16,7 0-16,-2 0 0,1-3 15,-3 1-15,-10-2 0,5-1 16,1-1-16,-4-1 0,-3 0 0,-1-1 16,-4-1-16,-2-2 0,-5 0 15,3 2-15,-1-2 0,-1 0 16,-1 4-16,-2 1 0,-2-3 16,-2 4-16,0 3 0,0-4 15,-3 6-15,5-3 0,2 3 16,3 0-16,1 0 0,5 0 15,2 0-15,7 0 0,4 3 16,5-6-16,8 3 0,5 0 16,9-2-16,11 0 0,15 2 15,7-2-15,4 2 0,11 0 0,7 0 16,-7 0-16,24 2 0,-19-2 16,-1 0-16,3 0 0,2 0 15,2 0-15,1 0 0,1 0 16,3 4-16,4-1 0,-2 1 15</inkml:trace>
  <inkml:trace contextRef="#ctx0" brushRef="#br0" timeOffset="78000.7296">17802 14202 0,'0'0'0,"0"-3"0,0 1 16,2 0-16,0-9 0,3 0 16,-1-2-16,-2 2 0,1 0 15,-1 0-15,-2 4 0,0 0 16,-5 1-16,1 1 0,-7 3 15,-2 0-15,-7 4 0,-2 0 16,-5 3-16,1 4 0,-3-1 16,1 6-16,1-3 0,3 4 15,2 0-15,6 3 0,1 0 16,8-1-16,5 1 0,9 0 16,6 2-16,11-3 0,7-1 0,7-3 15,6 0-15,0-2 0,4-4 16,1-3-16,-1-2 0,-1-6 15,-3-1-15,-5-3 0,-1-1 16,-7-4-16,-5-1 0,-8-1 16,-3 0-16,-8-5 0,-9 2 15,-7-2-15,-6 3 0,-5-3 16,-7 4-16,-1 1 0,-1 4 16,-4 0-16,2 4 0,0 1 15,5 6-15,1 0 0,8 4 16,1 3-16,5 4 0,9 2 15,4 2-15,7 3 0,-4-14 16,1 1-16,27 15 0,0-5 16,0 0-16,3-6 0,-6-4 0,1-3 15,-6-4-15,-1-5 16,-4-2-16,-3-4 0,-3-2 0,-8-3 16,-1 0-16,-8-2 0,-3 1 15,-7 1-15,-3 0 0,-6 3 16,-2 4-16,-5 0 0,-2 6 15,-2 1-15,-2 4 0,2 4 16,0 3-16,4 2 0,3 4 16,4 0-16,4 5 0,5 0 15,6 1-15,7 3 0,2-2 16,7 0-16,4 0 0,3-5 16,1 1-16,1-7 0,0-3 15,2-1-15,-3-5 0,1 0 16,-3-5-16,-1-3 0,-1-1 0,-2-2 15,0-3-15,-5 1 0,1-2 16,-5 2-16,-4-3 0,0 3 0,-5 0 16,-2 2-16,-4 2 0,-2 4 15,-1 1-15,-4 2 0,1 4 16,-1 5-16,0 4 0,0 2 16,5 4-16,-1 6 0,7 1 15,3 4-15,6 1 0,4 2 16,7 0-16,5-5 0,1 1 15,8-3-15,1-2 0,3-4 16,-1-3-16,3-6 0,-2-2 16,0-5-16,-1-2 0,-1-5 15,-3-1-15,0-5 0,-2-5 16,-2 1-16,-2-7 0,-3 0 16,-4-5-16,-4 1 0,-7-1 15,-5-3-15,-8 1 0,-7 2 16,-6 1-16,-5 2 0,0 4 15,-2 2-15,0 3 0,0 6 16,0 2-16,4 5 0,0 2 16,5 2-16,4 7 0,3 0 0,3 4 15,6 5-15,3-1 0,7 3 16,5 2-16,4-2 0,7 2 16,6-4-16,2 2 0,5-7 15,2 0-15,3-2 0,-5-4 16,-1-5-16,-3-2 0,-5 0 15,-2-4-15,-3-5 0,-3 0 16,-3-2-16,-5 0 0,-1-4 0,-5-1 16,-7 1-16,-4 1 0,-9-1 15,-6 6-15,-5 0 0,0 5 16</inkml:trace>
  <inkml:trace contextRef="#ctx0" brushRef="#br0" timeOffset="86603.9124">19079 13741 0,'0'0'0,"-3"-3"15,-3-8-15,-3 0 0,-2-2 16,-2 0-16,0 0 0,-1 0 16,-3 1-16,-3 1 0,-2 3 15,-7-1-15,0 2 0,-6-2 16,-5 1-16,-6-1 0,-33-2 16,-1 0-16,-1 0 0,-21-3 15,10 1-15,1-2 0,-12-1 16,23 5-16,1-4 0,-3-1 15,-1-1-15,-3 1 0,-5-1 16,3-1-16,-2 3 0,-1-3 16,-1 0-16,1 1 0,3-3 0,-2 2 31,4 1-31,-2-1 0,-1 0 16,1 3-16,2 0 0,0-1 15,2 3-15,5 0 0,-3-1 0,5 3 16,2-2-16,3 2 0,-3 0 15,2 4-15,2 3 0,3 2 16,2 2-16,0 0 0,4 2 16,2 5-16,7 1 0,0 1 15,3 5-15,-1-3 0,3 6 16,8 3-16,2 0 0,8 2 16,1 0-16,5 7 0,-1-1 15,3 5-15,2 3 0,1-1 16,3 2-16,1 5 0,2 5 15,-3 3-15,5 8 0,-2 3 16,2 3-16,0 2 0,-2 5 16,-1 11-16,1-5 0,0-4 15,-3 6-15,1 3 0,2-1 16,-3 5-16,1 0 0,4 2 16,-5-2-16,1 5 0,2-3 15,2-2-15,0-2 0,2 2 0,2-3 16,5-1-16,0 0 0,2-3 15,4 3-15,1-5 0,1 0 16,3 0-16,2 0 0,-6-2 16,6 2-16,-3 0 0,1 1 15,0-1-15,-2 0 0,-1-4 16,1 0-16,-3-1 0,3-1 16,0-5-16,-1-2 0,1-5 15,-1-6-15,-1 2 0,4-2 16,-1-4-16,1-3 0,2-8 15,0-3-15,0-2 0,3-2 16,3-2-16,1-3 0,4-2 0,2 1 16,3-6-16,6 3 15,11-6-15,6 2 0,6-5 0,1 0 16,5-2-16,4 2 0,7-2 16,2 5-16,-3-5 0,12 2 15,-2 0-15,-1-2 0,3 0 16,2 0-16,2 0 0,5-2 15,-3 0-15,1 2 0,1-4 16,3 1-16,0-1 0,0 0 16,-3-3-16,-4 5 0,-2-5 15,-2 1-15,-2-1 0,-1-4 16,1 2-16,-3-2 0,1 0 16,-3-2-16,-2 0 0,2-3 15,-2 3-15,-2-2 0,-1 2 16,-3-7-16,1 4 0,-6-1 15,-2 1-15,-2-1 0,-3-3 0,-4-2 16,-7-2-16,-4 2 0,-4 0 16,-3-3-16,0-5 0,-2-4 15,0 1-15,0-4 0,-4 2 16,-5-5-16,0 3 0,1-3 16,-10-4-16,-4-2 0,-4-1 15,2 1-15,-1-2 0,-1-5 16,2 2-16,-3-2 0,-3-2 15,-3-2-15,0-1 0,0-1 16,4-1-16,-2-4 0,3-2 16,-3-2-16,2-7 0,1 0 15,-3-2-15,2 0 0,-1 0 0,-1-5 16,0 1-16,2-3 0,1 2 16,-5-6-16,4 4 0,-4 1 15,2-1-15,1 0 0,-1 3 16,0-1-16,0 3 0,0-5 15,1 2-15,-1-6 0,4 0 16,-1 0-16,4-3 0,-3 1 16,1 2-16,0 0 0,-1 2 15,1 2-15,2 0 0,-3 3 16,3 1-16,-2 1 0,-1 2 16,1 2-16,-3 7 0,1 4 15,-3 6-15,0 3 0,2 5 16,1 3-16,2 3 0,-3 2 15,3 3-15,-3 3 0,3 1 16,-3 0-16,0 4 0,-1 0 0,-3 0 16,4 3-16,-4 3 15,2-1-15,-2 4 0,0-2 0,0 0 16,0-1-16,-2 3 0,2 0 16,-2 2-16,0 1 0,-1 3 15,3 1-15,-4 2 0,2-1 16,0 1-16,-1 2 0,-1 0 15,2 0-15,-3 0 0,3 0 16,0 0-16,-2 0 0,1 2 16,-1 1-16,2-3 0,-1 0 15,-1 2-15,2 0 0,0 0 16,2 0-16,-5-2 0,5 3 16,-2 1-16,0-2 0,2-2 15,-5 2-15,5 3 0,-2-5 16,2 2-16,-2-2 0,2 2 0,-2-2 15,2 2-15,0 1 0,0-3 16,0 2-16,2 5 0,-2-1 16,2 3-16,-2-7 0,0 5 15</inkml:trace>
  <inkml:trace contextRef="#ctx0" brushRef="#br0" timeOffset="93469.7947">23131 12107 0,'0'0'16,"0"0"-16,0 0 15,0 0-15,-2 0 0,2 0 16,2 2-16,-2 3 0,5 8 15,-1 4-15,0 5 0,1 7 0,-1 4 16,-2 2-16,-2 5 16,3 2-16,-3 7 0,-5 34 0,-1 1 15,-3-7-15,0 18 0,2-11 16,5-9-16,-2-5 0,4 1 16,4-9-16,3-1 0,-3 1 15,3 0-15,-1 2 0,1 0 16,0-3-16,-3 3 0,0 3 15,-1-1-15,1 0 0,1-4 16,-1 2-16,3-5 0,-3-2 16,3-1-16,1-6 0,-1-8 15,2-4-15,0-5 0,-1-7 16,-1 1-16,0-8 0,-1-1 0,-1-5 16,-1-6-16,1 4 0,-1-4 15,-2-3-15,-4-19 0,2 6 16,2 13-16,0-2 0,1 1 15,-3-6-15,2 3 0,-2-2 16,-2-2-16,2-1 0,-5 1 16,3 0-16,0-3 0,-3 0 15,-1-2-15,-3 3 0,-2-3 16,-7-2-16,-6 0 0,-9 0 16,-7-2-16,-8-1 0,-10 1 15,-58-15-15,-6 3 0,-41-3 0,-71-10 16,115 27-16,0 2 0,-2 5 15,0 0-15,4-1 0,7 3 16,2 2-16,11-4 0,6 6 16,10-2-16,10 0 0,5 2 15,9-4-15,8 2 0,14-2 16,11-1-16,1 1 0,10-2 16,4 1-16,7 1 0,-7 0 0,7-2 15,0 1-15,2 1 0,2 0 16,0 0-16,5 0 0,0-1 15,4 1-15,4 7 0,7-3 16,0 4-16</inkml:trace>
  <inkml:trace contextRef="#ctx0" brushRef="#br0" timeOffset="93912.6031">21663 13866 0,'-2'-2'0,"2"-2"16,-3-9-16,1-5 0,0 0 15,4-2-15,0 3 0,-2-1 16,3 3-16,-3 1 0,0 6 16,0 1-16,-3 3 0,-3 4 15,-3 4-15,-9 5 0,-4 4 16,-9 5-16,-6 4 0,-5 2 16,-4 5-1,-7 2-15,-35 26 0,10-6 16,14-7-16,14-7 0,14-4 15,10-6-15,11-3 0,8-2 16,9-2-16,9-3 0,7 3 0,10 0 16,12 0-16,9-2 0,8-1 15,16-1-15,0-1 0,2 1 16,-1-3-16,-1-2 0,-2 0 16,-3 0-16,-4 7 0,0 1 15</inkml:trace>
  <inkml:trace contextRef="#ctx0" brushRef="#br0" timeOffset="94758.6437">25471 12219 0,'0'0'0,"0"0"0,0-2 15,0 2-15,0 2 16,0 1-16,-3-1 0,1 15 15,2 5-15,0 5 0,0 4 0,0 2 16,0 4-16,0 7 0,2 3 16,1 8-16,1 40 0,3-1 15,-1 28-15,3-12 0,0-13 16,0 11-16,-3-26 0,-1-1 16,-1 1-16,3-1 0,-3-1 15,1 1-15,-1-1 0,0-3 16,-1-4-16,1-3 0,-2-4 15,0-6-15,1-5 0,-1-7 16,-2-6-16,0-6 0,2-5 16,-2-5-16,2-2 0,-2-6 15,5-7-15,-5-2 0,0-5 16,2 5-16,-2-2 0,0-5 16,2 0-16,-2-2 0,0-2 0,0 0 15,0-3-15,0 1 16,-2-1-16,2-1 0,-2 1 0,-3-1 15,3-1-15,-5 0 0,-4 1 16,-6-1-16,-8 3 0,-10-3 16,-9 1-16,-11 1 0,-60-10 15,-8 4-15,-49-3 0,-73-3 16,115 21-16,-9-8 0,2 8 16,-4-2-16,7-2 0,2 7 15,6-7-15,11 0 0,7 7 16,11-5-16,18 2 0,13-1 15,13-3-15,15 0 0,16 2 16,7 0-16,10 0 0,-3 0 16,3-2-16,5 0 0,5-2 0,-1 2 15,9-2-15,11 2 0,9 4 16,-22-1-16,40 10 0</inkml:trace>
  <inkml:trace contextRef="#ctx0" brushRef="#br0" timeOffset="95244.825">23958 14010 0,'-2'-3'0,"2"1"16,-2-13-16,2-1 0,-3 1 15,3 2-15,-2 0 0,0 4 16,0 2-16,-5 3 0,-2 6 15,-6 2-15,-7 7 0,-9 3 16,-6 5-16,-10 6 0,-3-1 16,-50 27-16,5-1 0,-17 16 15,28-13-15,23-11 0,21-4 16,16-5-16,8-9 0,10-2 16,3-2-16,8-2 0,8-3 15,9 0-15,7-1 0,13-1 0,10-4 16,17-5-16,26 1 15,6-5-15,29-9 0,-39 9 0,1 0 16,-4 0-16,-2 0 0,-8 2 16,-8 7-16,-10 2 0,-3 2 15</inkml:trace>
  <inkml:trace contextRef="#ctx0" brushRef="#br0" timeOffset="96338.4313">27944 13487 0,'0'0'0,"0"-2"0,0 0 15,0-3-15,0 3 0,-2 0 0,-4 0 16,1 2-16,-12 11 0,-6 6 15,-7 5-15,-8 9 0,-4 5 16,-48 36-16,2 5 0,-27 23 16,11-8-16,-10 16 0,59-55 15,13-4-15,4-7 0,16-7 16,9-6-16,11-3 0,2-4 16,11-6-16,6-5 0,10-7 15,13-6-15,10-3 0,14-6 16,20-15-16,0-1 0,-7 5 15,-4 3-15,-3-1 0,-8 6 16,-7 6-16,-13 8 0,-13 2 16,-7 4-16,-5 3 0,-3 5 15,-6 3-15,-5 5 0,-6 5 16,-3 1-16,-7 3 0,-7 7 16,-7 1-16,-6 3 0,-9 0 0,-13 11 15,-2-4-15,8-1 0,12-6 16,8-5-16,9-6 0,7-2 15,4-7-15,3-9 0,1-8 16,-1-3-16</inkml:trace>
  <inkml:trace contextRef="#ctx0" brushRef="#br0" timeOffset="96636.2021">27351 14543 0,'0'0'0,"-2"-2"16,2 2-16,0 0 0,0-2 16,-2 2-16,4 2 0,-2 0 15,0 14-15,2 4 0,-2 6 0,0 7 16,-2 5-16,-5 6 0,1 4 16,-3 7-16,-4 40 0,2-16 15,4-10-15,3-14 0,6-15 16,5-14-16,6-10 0,0-8 15,5-8-15,6-4 0,5-9 16,4-12-16,22-32 0,-2 0 16,0-3-16,13-15 0,4 11 15,-1 20-15,1 13 0,-1 16 16,-10 22-16,-10 17 0,-7 2 16</inkml:trace>
</inkml:ink>
</file>

<file path=ppt/ink/ink109.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10:00:51.916"/>
    </inkml:context>
    <inkml:brush xml:id="br0">
      <inkml:brushProperty name="width" value="0.05292" units="cm"/>
      <inkml:brushProperty name="height" value="0.05292" units="cm"/>
      <inkml:brushProperty name="color" value="#FF0000"/>
    </inkml:brush>
  </inkml:definitions>
  <inkml:trace contextRef="#ctx0" brushRef="#br0">8934 4388 0,'0'-3'0,"0"3"0,0-2 16,2 2-16,-2-2 0,0 2 15,0 0-15,0-2 0,0 0 16,0 2-16,3 0 0,-3-3 0,0 3 16,2 0-16,2 0 0,-2 0 15,9 0-15,3 3 16,-1-3-16,0 0 0,5 2 0,2 0 31,-1-2-31,3 0 0,3 0 16,1 0-16,1 0 0,-1 0 15,5 2-15,0-2 0,0 0 16,2-2-16,0 0 0,2 0 0,16-3 16,-7 3-16,-4 0 0,-5 0 15,0 2-15,-2 2 0,-2-2 16,0 0-16,2 0 0,0-2 16,0-1-16,-2 3 0,2-4 15,0 4-15,0 0 0,0 2 16,0 0-16,-2-2 0,2-2 15,0 0-15,0 0 0,-2 0 16,2-1-16,-4-1 0,2 4 16,0-2-16,0 4 0,0 0 15,-1-2-15,3-2 0,-2 0 16,0 0-16,0-1 0,-4 1 16,-1-2-16,3 2 0,-3 2 15,3 2-15,-1-2 0,1 0 16,0-2-16,-1-1 0,3-1 0,-4 0 15,-1-1-15,3-1 16,-3 1-16,3 1 0,2 1 0,0 6 16,2 1-16,-2-2 0,0 1 15,-3-6-15,-4-1 0,1-5 16,-1 2-16,7 1 0,4 6 16,3 0-16,1 2 0,-3-4 15,-6-7-15,6 2 0,1 1 16,3-3-16,-5 0 0,3 0 15,-3 1-15,0 8 0,7 8 16,-4-5-16,-3-6 0,-2 1 16,2-2-16,-4 2 0,2-1 15,0 3-15,-2 0 0,2 3 16,0-1-16,0-2 0,3-2 16,-1-3-16,5 1 0,-1-1 0,3 3 15,-2 6-15,0-1 16,-1-3-16,-1-3 0,-1-1 15,3 2-15,-7-7 0,0 2 0,0 5 16,2 4-16,5 5 0,-2-3 16,-1-4-16,-2-2 0,3-2 15,-7-3-15,2 3 0,0 2 16,2 4-16,0 4 0,3-1 16,-3-3-16,0 0 0,1-4 15,1 0-15,-2 0 0,3 2 16,-1 6-16,1-4 0,-3 1 15,3-6-15,-1 1 0,1-4 16,-5-1-16,4 3 0,-2 1 0,5 8 16,4 6-16,-2-7 0,-2-4 15,-1-2-15,1-2 0,0 1 16,2 3-16,2 7 0,-2-5 16,0-2-16,2-2 0,0-2 15,-5-5-15,-1 4 0,4 3 16,2 9-16,7 4 0,-3-9 15,1-6-15,-1 1 0,3 3 16,-3 3-16,5 1 0,-2-6 16,0 0-16,2-3 0,0 1 15,0 6-15,2 2 0,-2 3 16,-1-5-16,-1-2 0,2 0 16,0 2-16,0 5 0,-2-3 15,-1-1-15,-1-3 0,2 0 16,-3 0-16,3 6 0,-3-1 15,1-1-15,-3-2 0,5-2 16,-3 0-16,3 3 0,0 3 16,-3-1-16,3-5 0,0 0 0,-3-3 15,1 6-15,-1-1 0,-2 4 16,5-1-16,-4-1 0,1-2 16,1-2-16,3 9 0,4 0 15,-4-2-15,-5-7 0,-1-7 16,5 3-16,4 4 0,2 4 15,1 5-15,-1-3 0,-6-6 16,-3-2-16,5 4 0,4 3 16,-2 2-16,1-5 0,-3-4 15,-1 2-15,-1-3 0,6 8 16,1-1-16,-1-4 0,-2-2 16,0 2-16,0 2 0,-2 3 15,5-3-15,-1-4 0,0-1 16,-1 3-16,-1 3 0,4 1 0,1 0 15,-1-4-15,1 3 0,-3-3 16,3 4-16,-1-2 0,3 0 16,-3-2-16,1 0 0,-1 5 15,1-1-15,2 1 0,-5-3 16,0 0-16,3 0 0,-5 0 16,0 1-16,2-3 0,-4 0 15,0 0-15,-2 0 0,-5 2 16,1 2-16,1-2 0,-2-2 15,1 0-15,-1 0 0,0 3 16,3-1-16,-1 0 0,-1-2 16,1-2-16,1 0 0,-1 2 15,-4 0-15,5 4 0,-5-4 0,-2 0 16,-3 0-16,-3-4 0,-3 4 16,-2-3-16,0 1 0,-5 2 15,-2-2-15,1 2 0,-1 0 16,-2-2-16,0 2 0,-2-2 15,-5-1-15,-6 1 0,4 0 16,-4 0-16,-2 2 0,-5-2 0,2-1 16,-2 1-16,-2 0 15,-22 2-15,11 0 0,5-2 0,1 0 16,3 2-16,0-3 0,9 3 16,-5-2-16,0 0 0,-2 0 15,2 2-15,-2-2 0,0-1 16,-2-1-16,2 2 0,-2 0 15,2-5-15,-2 3 0,-1-1 16,1-2-16,0 1 0,0-3 16,2 0-16,4-4 0,1 0 15,3-5-15,-3 0 0,4-1 16,-3-1-16,5-2 0,0 0 16,0 0-16,0-5 0,0 3 15,-2-3-15,2 3 0,-2-2 16,0-1-16,-3 5 0,3-2 15,-2 0-15,0-9 0,1 4 16,-1 3-16,4 1 0,-2 5 0,0-6 16,-3-3-16,3 3 0,0-3 15,-3-2-15,-1 3 0,-1-1 16,3-2-16,-3 2 0,1 1 16,-1-3-16,-4 2 0,2 5 15,-4 2-15,0 0 0,0 2 16,-5 2-16,0 3 0,-1 2 15,-1 4-15,0-6 0,2 4 16,-4 0-16,3-1 0,-6 1 16,-1 5-16,-3-3 0,-2 2 15,-19 5-15,-3 0 0,-9 0 16,0-3-16,-6-1 0,-16 1 16,1 1-16,-6-3 0,1 3 15,-2-3-15,-9 3 0,6 2 16,-2-5-16,-6 0 0,0 3 0,-5 0 15,-2-1-15,-7 3 0,0-2 16,-1 1-16,-6-1 0,-1 2 16,-1 0-16,-1-3 0,-3 3 15,0 0-15,-4-5 0,2 3 16,-5-1-16,1 1 0,-3 0 16,-2-1-16,-2 1 0,-2-3 15,-3 0-15,-1 3 0,-1-3 16,0 1-16,-4-1 0,2 3 15,-2-3-15,0 1 0,0 1 16,2-1-16,2 3 0,1-1 16,-1-3-16,0 5 0,1 0 15,1 2-15,-2-7 0,3 3 16,-1 4-16,-1-5 0,1 5 16,-2-4-16,7 2 0,-4-3 15,4 3-15,0 0 0,0 0 0,2 2 16,0-7-16,2 5 0,3 2 15,-3-2-15,7 2 0,-2 0 16,-1-5-16,6 5 0,-1 5 16,0-5-16,4 0 0,-1 0 15,1 2-15,3 2 0,-2 1 16,6-3-16,0 0 0,-2 0 0,2 3 16,5-1-16,-5 3 0,7-7 15,-1 4-15,3 3 0,0-5 16,5 7-16,-3-7 0,5 3 15,-1-1-15,3 0 0,2 3 16,2-3-16,0 5 0,5-2 16,0 2-16,1-3 0,3 1 15,0-3-15,1 5 0,3-2 16,3 2-16,-1-1 0,5-1 0,7 0 16,6-1-16,3-1 0,4 1 15,2 1-15,4-3 0,10 3 16,1-3-16,5 1 0,7-3 15,6 2-15,4 1 0,-1-3 16,-1 2-16,5 1 0,0-3 16,2 2-16,2 1 0,0-1 15,3 3-15,-3-5 0,2 7 16,1-5-16,-3 5 0,2 2 16,-4 2-16,3 5 0,-3 4 15,2-2-15,-2 4 0,0 5 16,2 2-16,0 4 0,5 22 15,-3 5-15,5-9 0,-2 2 0,-1-4 16,-1-1-16,1 10 16,1-12-16,-3-1 0,3-3 0,-1-4 15,-1-3-15,-1-2 0,1-2 16,-1 0-16,1 1 0,-3-4 16,2 3-16,1-2 0,1 0 15,3-2-15,2 2 0,2 0 16,0 2-16,1-2 0</inkml:trace>
  <inkml:trace contextRef="#ctx0" brushRef="#br0" timeOffset="1416.2587">21769 4474 0,'0'2'0,"0"-2"0,0 0 16,0 0-16,2 0 0,0 0 16,7-5-16,4-1 0,2-3 15,10 0-15,1-4 0,12 2 16,8-2-16,11-1 0,60-8 15,55-2-15,86-2 0,-126 19 16,10 5-16,5 2 0,5 2 16,5 0-16,2 3 0,4 1 15,0-3-15,2 1 0,1-2 16,-1-2-16,-2 0 0,-4-4 16,-5-1-16,-8-3 0,-7-3 15,-9-1-15,-4 1 0,-12-2 0,-6 4 16,-9 1-16,-10-1 0,-14 2 15,-11 1-15,-12 3 0,-7 3 16,-12 7-16,-9 0 0,-6 1 16,-12 8-16,-8 4 0,-9 6 15</inkml:trace>
  <inkml:trace contextRef="#ctx0" brushRef="#br0" timeOffset="37628.5294">3049 11084 0,'0'0'0,"-2"0"0,2 2 0,-2-2 15,2 2-15,-4 0 0,-3-2 16,-4 0-16,-5 3 0,1-6 16,2 3-16,-7-2 0,2 0 15,-4 0-15,0-3 0,-4 3 16,1 0-16,-1-2 0,-3 1 15,3-1-15,-5 0 0,0 1 16,0-1-16,-4 0 0,2-1 16,-22-1-16,2-1 0,9 3 15,-7-3-15,7 5 0,0-1 0,-5-1 16,-6 2-16,7 0 16,-1-1-16,5 1 0,-2 2 15,2 0-15,-5-2 0,5 2 0,-4-4 16,4 1-16,4 1 15,-4 2-15,6 2 0,-6-2 0,0 0 16,7 0-16,1-2 0,3 2 16,0 0-16,0 0 0,0 5 15,0-1-15,0-2 0,0 5 16,2-1-16,-2-1 0,0 4 16,4-3-16,-2 1 0,7 0 15,-7 1-15,7 3 0,-3-2 16,5 0-16,0 2 0,5 0 15,-5 0-15,6-2 0,-1 4 16,1-2-16,1 0 0,1 0 16,3 2-16,-4 1 0,4-1 15,-4-2-15,4 0 0,-3 2 16,3-2-16,-4 5 0,4-1 0,0 1 16,0 3-16,2-1 15,2 0-15,-4-1 0,0 1 0,5 2 16,-5-5-16,0 5 0,2-2 15,2 2-15,-4-3 0,5 3 16,-5-2-16,0 1 0,-1-1 16,4 2-16,1 2 0,-4 0 15,4 0-15,-4 0 0,3 0 16,1 0-16,-4 0 0,4 3 16,-1-3-16,1 0 0,0-2 15,-2 2-15,7 0 0,-2-3 16,-3-1-16,3 0 0,4 2 15,-5-3-15,3 1 0,2-1 0,-4-1 16,4 2-16,0-1 0,0-1 16,0 1-16,0 1 0,0 2 15,0-3-15,4 5 0,-4-4 16,0 0-16,0-1 0,0-1 16,2 1-16,-2-1 0,0 2 15,5-3-15,-5 0 0,0 3 16,4-3-16,-4-1 0,2 1 15,3 1-15,-1-1 0,-4-2 16,7 0-16,-3 1 0,-2-3 0,3 0 16,2 0-16,-3 0 15,3-2-15,1 2 0,-1 0 0,-3-3 16,7 1-16,-4 0 0,0 0 16,4 0-16,-3 0 0,3 2 15,1-3-15,-1 3 0,0-2 16,2 2-16,-2-2 0,4 2 15,1 0-15,-3-2 0,2 2 16,1-2-16,-3 2 0,2-2 0,1 2 16,-1-3-16,-1 1 0,1 0 15,0 0-15,-1 0 0,1 2 16,1-5-16,-5 1 0,0 0 16,0-1-16,2 1 0,-2-3 15,-2 1-15,2-1 0,0 0 16,0-1-16,0-1 0,0 2 15,0-1-15,0 1 0,0-2 16,0 0-16,-5 1 0,6-1 16,-1 0-16,0 0 0,0-2 15,-5 5-15,3-5 0,2 2 16,0 0-16,0 2 0,0-1 0,-4-1 16,4 2-16,0 1 0,0-1 15,0-2-15,0 0 0,0 3 16,0-3-16,4 0 0,-4 0 15,0 1-15,0-1 0,5 0 16,-5 0-16,2-2 0,3 2 16,-5-2-16,4 3 0,-2-3 15,3 2-15,-1-2 0,-2 0 16,3 0-16,-1 0 0,3 0 16,-3 2-16,-4 0 0,7 1 0,-3-1 15,-4 0-15,7 0 0,-3 3 16,-1-3-16,1 0 0,1 2 15,1-1-15,-1-1 0,-3 0 16,7 0-16,-7 0 0,7 3 16,-7-3-16,2 0 0,5-2 15,-6 5-15,1-3 0,3 0 16,-3 0-16,3 3 0,-3-3 16,3 2-16,-3-2 0,3 3 15,-3-3-15,3 0 0,-3 0 31,3 1-31,2-1 0,-3-2 0,1 2 16,2 0-16,-2 1 0,-1-3 16,3 2-16,2-2 0,-6 2 15,1 2-15,1-1 0,-1 1 0,-1-2 16,1 0-16,-1 1 0,4-1 16,-7-2-16,2 2 15,3-2-15,-2 2 0,-1-2 0,-2 0 16,3 2-16,-1-2 0,-2 3 15,3-3-15,-1 0 0,-2 0 16,3 0-16,-1 2 0,3-2 16,-7 2-16,7-2 0,-3 2 15,3 0-15,1-2 0,-3 0 16,2-2-16,-1 2 0,1-2 16,2 2-16,-5-2 0,3 0 15,-1 2-15,-1-3 0,6 1 16,-7 0-16,3 2 0,4-2 0,0 2 15,0 0-15,0 0 0,5 0 0,-5-5 16,6 5-16,-1-2 0,-3 2 16,7-2-16,-5-2 0,3 1 15,0 3-15,-3 0 0,7 0 16,-9 3-16,3-3 0,-1-3 16,7 3-16,-4-2 0,2 0 15,2-2-15,2 1 0,1 1 0,-1 0 16,2 2-16,-1 0 0,-1-2 15,5-3-15,-1 1 0,1-1 16,2 3-16,2 0 0,-2 0 16,0 2-16,4-5 0,0 1 15,3 2-15,-1-3 0,3 3 16,-5 2-16,1-2 0,1-2 31,-2 1-31,-1 1 0,3 0 16,-4 4-16,-4-2 0,2 2 0,0-2 15,0 3-15,-3-3 0,3 2 16,0 0-16,0 2 0,2 1 16,-2-3-16,0 0 0,2 0 15,0-2-15,0 0 0,2 3 0,-2-1 16,1 2-16,-4-4 16,1-2-16,2 0 0,-2 0 15,0 2-15,0 0 0,2 0 0,-8 0 16,5-3-16,-1 3 0,2-2 15,0 2-15,0 0 0,0 2 16,4 1-16,-2 1 0,5-4 16,-1 0-16,3-2 0,-3 4 15,3 0-15,-2 0 0,1-2 16,1 0-16,2-2 0,-7 2 16,3 0-16,1 2 0,-3 5 15,-1-5-15,-2 3 0,-4-3 16,-7 5-16,0-1 0</inkml:trace>
  <inkml:trace contextRef="#ctx0" brushRef="#br0" timeOffset="38253.4468">4910 12058 0,'0'-2'0,"0"2"16,0 0-16,0 0 0,0 0 15,0 0-15,0 0 0,5 0 16,-5 0-16,4 0 0,14 2 16,6 1-16,7-1 0,2 4 15,4-3-15,7 1 0,7 0 16,6-1-16,47 1 0,4-4 16,24 0-16,-8-4 0,24-1 15,-62 5-15,2-6 0,-2 3 16,-2-3-16,4 1 0,-4 3 15,-3-2-15,3 2 0,-2-1 16,-1 3-16,-2-2 0,-4 2 16,-2 0-16,-2 0 0,-5 2 0,-2 1 15,-5 1-15,-6-4 16,-6 0-16,-6 0 0,-5 2 0,-5 3 16,-3-3-16,-6 0 0,-2 0 15,-4 0-15,-3 1 0,-4-3 16,0 2-16,2 0 0,-3 2 15,-3 3-15,-1 2 0,-2 2 16</inkml:trace>
  <inkml:trace contextRef="#ctx0" brushRef="#br0" timeOffset="38753.725">4804 12283 0,'0'0'0,"0"0"0,0-2 15,5 0-15,1-3 0,-1 1 16,4-3-16,4 1 0,7-3 16,4 2-16,7 3 0,2-3 15,9 1-15,2 1 0,4 1 16,45-3-16,-3 3 0,25-3 16,-11 5-16,-7-2 0,13 1 15,-28 1-15,-1 2 0,5-4 16,2 2-16,-2-1 0,5-1 15,-1 2-15,3-3 0,-1 3 0,1-2 16,0 2-16,-3-3 16,-2 1-16,0 2 0,-4-3 0,-2 3 15,-5 0-15,-4 0 0,-3-1 16,-2 3-16,-1 0 0,-8-2 16,-4 0-16,-6 0 0,-5 4 15,0 2-15,-9 3 0,-2-3 16,-4 1-16,-7 4 0,-7-1 15,-6 8-15,-2-1 0</inkml:trace>
  <inkml:trace contextRef="#ctx0" brushRef="#br0" timeOffset="57635.1778">13212 12129 0,'0'0'0,"0"0"15,-3 0-15,3-2 0,-2 0 16,0 2-16,-5-5 0,3 1 0,-1 2 16,1-1-16,2-1 0,0 2 15,-1 2-15,1-3 0,2 3 16,0 0-16,2 0 0,1 0 15,-1 3-15,2-3 0,14 2 16,2 2-16,4-1 0,2 1 16,5-2-16,5 0 0,1 3 15,5-3-15,0 0 0,4 0 16,38 1-16,-5-1 0,1-2 16,15 0-16,-7 0 0,-4 0 15,1 0-15,8 4 0,-14-2 16,3-2-16,0 3 0,6-1 15,2 2-15,3 1 0,4 1 0,2-1 16,0 1-16,3-1 16,4-3-16,-5 4 0,-4-3 0,0-1 15,-7-2-15,-4-2 0,-6-3 16,-5 1-16,-7-5 0,-4 2 16,-4 3-16,-12 0 0,-13 1 15,-6 3-15,-5 3 0,-4 1 16,-4 5-16,-8 8 0,-1 10 15,-7 4-15</inkml:trace>
  <inkml:trace contextRef="#ctx0" brushRef="#br0" timeOffset="68297.1421">25457 14142 0,'0'0'16,"0"-4"-16,0-18 0,0-5 15,3-6-15,-3-2 0,0-5 0,0 0 16,-3-4-16,1 0 0,0-2 16,-9-29-16,-2 4 0,-5 10 15,-2 5-15,-2 6 0,-2 1 16,-7-1-16,-4 3 0,-1 3 15,-3 7-15,-1-3 0,-8 2 16,-3 1-16,-4-3 0,2 5 16,2-2-16,-4 1 0,-2 1 15,-3 0-15,-10 2 0,3 0 16,-5 2-16,-1 0 0,-2 2 16,-7 3-16,5 1 0,-9 1 15,0 2-15,0 2 0,-4-2 16,4 5-16,-2-1 0,2 0 15,-3 1-15,3 1 0,3 3 16,-1 2-16,0-2 0,0 4 0,-2-2 16,0 2-16,-2 0 0,2 0 15,-4 3-15,4-1 0,0 3 16,0-1-16,2 1 0,-2 0 16,2 1-16,0-1 0,3 4 15,-3 0-15,5 0 0,-1 2 16,3 0-16,0 3 0,0-1 15,0 3-15,-1 2 0,-1-1 16,0 1-16,-1 2 0,3 0 16,2 0-16,2 0 0,5 0 15,2 3-15,0 1 0,4 1 0,5 1 16,-3 3-16,3 0 0,0-3 16,4 1-16,2 2 0,2 2 15,5 0-15,-2 0 0,4 2 16,2 3-16,3 1 0,2-1 15,2 4-15,2 0 0,4 6 16,-4 1-16,7 1 0,-2-1 16,4-1-16,2 1 0,-2 1 15,4 1-15,3 2 0,4 2 16,2-2-16,2 0 0,5 0 16,2 0-16,0 0 0,2 2 15,5 2-15,2 0 0,2 1 16,4 1-16,3 1 0,4-3 15,2 5-15,5 2 0,6-3 16,3 1-16,3-3 0,6-1 16,1-3-16,5 2 0,15 3 15,-4-1-15,3-6 0,-1 0 0,4-2 16,5-3-16,2 3 0,3 2 16,6-3-16,2-3 0,2-1 15,7-2-15,3-2 0,1 0 16,0-3-16,5-1 0,0-1 15,4 1-15,3-5 0,4 2 16,2-4-16,2-7 0,2 7 16,1-11-16,2 4 0,-1 0 15,-1-10-15,1 5 0,-8-8 16,2-2-16,3 7 0,-12-12 16,0-4-16,-2 4 0,-11-13 15,7 3-15,-3 6 0,-4-11 16,0-3-16,-4 10 0,-7-11 15,-5-1-15,-3 3 0,-10-11 16,0 4-16,-8-5 0,-3 1 16,0-4-16,-4-10 0,-2-4 15,4 9-15,-6 0 0,-5 0 0,-2 0 16,-14-9-16,-1 2 0,1 0 16,-1 1-16,-5-1 0,-9 2 15,-4 1-15,-2-3 0,-1 3 16,1 1-16,-5 3 0,-2 0 15,-4 2-15,-3-4 0,-2-3 16,3 3-16,-3-2 0,0 1 16,-4 1-16,-5 0 0,-2 2 15,-2-3-15,2 1 0,1 2 16,-6 0-16,-1 2 0,-3 0 16,-2 2-16,-4 3 0,-2-1 15,-5 1-15,-2-1 0,-7 3 0,-2 2 16,-2 0-16,0 2 0,-5-2 15,1 2-15,-8 0 0,-3 3 16,2-1-16,-3-2 0,0 5 16,-3-1-16,-1 5 0,-3 0 15,1 2-15,-2 0 0,2 1 16,-3 1-16,-4-2 0,3 5 16,-5-1-16,0 3 0,0 0 15,-2 0-15,0 2 0,-3-3 16,1 3-16,-3 3 0,1-1 15,1 0-15,-1 2 0,-1 1 16,0 3-16,-1 3 0,1 0 16,0 5-16,1 1 0,1 1 15,3 2-15,2 4 0,5-2 16,-1 7-16,0-1 0,3 3 16,0 5-16,-1-1 0,1 2 15,4 3-15,0 2 0,2 0 0,3 4 16,4 5-16,2-1 0,2 1 15,0 0-15,3-1 0,1 1 16,5 2-16,-2 0 0,4 4 16,7 9-16,-2-6 0,6-1 15,3 1-15,4-1 0,2 3 16,2 4-16,5 5 0,2-3 16,4-2-16,3 0 0,-1 3 15,8 3-15,3 1 0,3-5 16,4 1-16,3-1 0,1 5 15,5-1-15,9-1 0,4-3 16,5 1-16,2-1 0,2 3 16,7-3-16,4-2 0,4 0 15,16 0-15,0-2 0,7 0 16,4 0-16,2-9 0,4 0 0,8-4 16,3 2-16,5-3 0,7 1 15,6-5-15,3-4 0,1-2 16,8-5-16,-1 0 0,4-4 15,6 0-15,1-4 0,5-5 16,-1 0-16,5-3 0,0-1 16,1 0-16,3-7 0,-4 0 0,3-5 15,-3 3-15,0-2 0,0-3 16,0-2-16,-7-8 0,1 6 16,2-9-16,-1 4 0,-3 1 15,-8-14-15,-3 7 0,-8-9 16,-6-6-16,-4 10 0,-11-10 15,-5-1-15,-13 3 0,-3-5 16,-12-2-16,-3 3 0,-8-3 16,-10-4-16,-3-1 0,-8 1 0,-10-3 15,-9 3-15,-7 0 0,3 2 16,6 4-16,-5-6 0,-1 2 16,-5-5-16,-5 1 0,-4-5 15,1-2-15,-1-1 0,-5-1 16,-3 2-16,-10 0 0,-1 0 15,-8-3-15,-1 1 0,-3-2 16,-2 3-16,-2 1 0,-13 2 16,2 1-1,-3 1-15,-1-4 0,-1 4 0,-1 0 0,-3 3 0,-5-3 16,-1 3-16,-5 1 0,-4 3 16,-1 2-16,-4 3 0,1 1 15,-3-2-15,-3 3 0,-1-1 16,-5 5-16,0 0 0,1 5 31,-6-3-31,1 7 0,0-1 16,-3 3-16,-1 2 0,-1 3 15,-2 1-15,-2 1 0,3 4 0,-4 2 16,-1 2-16,2 3 0,-2 2 16,-5 2-16,3 6 0,-1 1 15,-1 2-15,3 4 0,3 0 16,3 1-16,1 3 0,3-1 15,1 1-15,6 1 0,1-3 16,5 3-16,4 2 0,0 4 16,0 7-16,-2 11 0,-6 6 15,-3 14-15,2 9 0,1 1 16,4 6-16</inkml:trace>
  <inkml:trace contextRef="#ctx0" brushRef="#br0" timeOffset="78309.3956">653 5506 0,'0'0'16,"-5"0"-16,5 0 0,-4 0 0,-7-7 16,4 0-16,-4 1 15,5-1-15,1 3 0,-1 1 0,1 1 16,5 2-16,-7 0 0,7 2 16,0 7-16,-4 5 0,4-1 15,-4 4-15,4 3 0,-3 4 16,3 3-16,0 2 0,0 4 15,0 2-15,0 0 0,0 5 16,3 0-16,1 4 0,0 24 16,3-2-16,-2-2 0,1-2 15,1 11-15,2-9 0,-3-5 16,-1-2-16,-3 5 0,2 0 16,1 0-16,1-5 0,-1 5 15,-5 2-15,6 0 0,-1 2 16,1-5-16,-1 3 0,1-2 15,1 2-15,2 0 0,-3-4 16,-1-5-16,1 0 0,1 2 0,-3 0 16,1 1-16,1-5 0,-1-7 15,-5 0-15,6-2 0,-1 0 16,-5-2-16,4-4 0,-2-5 16,-2-2-16,0-3 0,5-3 15,-5-3-15,0-2 0,0-3 16,0-6-16,0 0 0,0 0 0,0-2 15,0 2-15,0-2 0,0-2 16,0-1-16,0-21 0,0 17 16,4 2-16,-4-4 0,0-2 15,0-2-15,0-1 0,0-3 16,-4-6-16,4 1 0,-5-5 16,5-1-16,0 12 0,-2-2 15,-2-26-15,-5-3 0,7-1 16,-7-3-16,2 0 0,1-2 15,-3-2-15,2-1 0,1-3 16,-5-3-16,0-40 0,-5 7 16,5 7-16,0-16 0,0 11 15,5 9-15,-3 9 0,2 2 16,1 2-16,1 1 0,-2-1 16,3 0-16,-3 0 0,3 3 15,0-5-15,-3 2 0,3-2 0,1 5 16,-5-3-16,5 2 0,-5 1 15,5 2-15,-1-3 0,-3 5 16,3-2-16,0 6 0,1 0 31,-1 3-31,0 6 0,4 0 16,-3 4-16,-1 5 0,4 0 16,-5 5-16,3 1 0,2 3 0,0 6 15,0 5-15,0 4 0,0 7 16,-4-5-16,4 5 0,-5 4 15,5 3-15,0 1 0,5 5 16,-5 0-16,0 5 0,0 1 16,0 6-16,0 1 0,-5-15 15,10 28-15,-5 5 0,0 6 16,4 5-16,-4 3 0,0 7 16,0 6-16,7 63 0,-3 42 15,-4-26-15,3 33 0,-6-86 16,3 6-16,0 0 0,0 3 15,3-2-15,1-1 0,-4-2 16,4-2-16,3-4 0,-3-3 16,-1-2-16,5-4 0,-1-7 15,0-2-15,1-9 0,3-6 0,-4-3 16,0-6-16,4-2 0,0-10 16,-2-6-16,2-8 0,-5-1 15,5-7-15,-6-1 0,1-7 16,-1-5-16,-3 3 0,2-1 15,1-3-15,-3-3 0,2-3 16,1-1-16,-5-3 0,2-4 16,-2-4-16,-2-5 0,2-2 15,0-5-15,-5-3 0,1-1 16,2-7-16,-3 1 0,1-7 0,-3-3 16,1-3-16,-3-8 0,2-1 15,-15-56-15,4 5 0,-8-29 16,4 18-16,0-25 0,7 58 15,8 2-15,-4-4 0,4 4 16,-2-3-16,3 3 0,-5 3 16,4-1-16,3 5 0,-3-1 15,3 3-15,-1 2 0,-1 4 16,1 1-16,3 4 0,-2 0 16,-1 4-16,5 5 0,-2-1 15,-2 3-15,4 4 0,0 3 16,4 8-16,-2 3 0,-2 1 15,0 8-15,0 1 0,0 7 16,0 3-16,0 4 0,0 8 16,0-1-16,0 3 0,5 8 0,-5-1 15,0 7-15,4 0 0,-4 5 16,0-1-16,0 3 0,0 2 16,0 4-16,0-15 0,2-1 15,-2 41-15,5 2 0,-5 4 16,4 4-16,-2 5 0,3 7 15,1 66-15,5 41 0,-2-26 0,2 42 16,-4-97-16,-3 5 0,-2-1 16,3-4-16,-1 2 0,-2 1 15,3-1-15,-1-2 0,3-5 16,-3 1-16,-1-7 0,1-4 16,3-5-16,-3-4 0,3-5 15,-3-9-15,0-3 0,3-10 16,-3-6-16,3-7 0,-3-5 15,-1-3-15,1-10 0,0-4 16,-1-7-16,1 5 0,-4-4 16,4-1-16,-1-4 0,1-7 15,-4-8-15,0-9 0,5-7 16,-5-4-16,0-5 0,0-6 16,0-7-16,-5-5 0,5-3 15,0-12-15,-11-68 0,-4-44 0,-3 24 16,-4-40-16,7 93 0,1 0 15,-1 0-15,-1-7 0,3 5 16,-7-5-16,9 5 0,0 2 16,0 4-16,0 10 0,5 1 15,-1 5-15,-2 8 0,9 8 16,-6 8-16,1 11 0,5 11 16,0 9-16,0 6 0,0 5 15,0 11-15,0 7 0,0-3 16,0 7-16,5 5 0,-5 1 0,0 5 15,0 0-15,4 5 0,-2 1 16,-2 3-16,0 2 0,0 7 16,5-20-16,-5 33 0,6 6 15,-1 5-15,1 4 0,-1 7 16,6 9-16,4 64 0,7 41 16,-4-23-16,-3 32 0,-8-88 15,-1 5-15,-1 2 0,2 2 16,1 0-16,-5-2 0,5-7 15,-5-2-15,1-4 0,-4-7 0,4-7 16,-4-4-16,0-7 0,3-6 16,-3-9-16,4-13 0,-4-10 15,0-5-15,0-5 0,0-9 16,0-7-16,0-2 0,0 5 16,0-23-16,4 23 0,-4-5 15,0-2-15,0-2 0,3 0 16,-3-5-16,0-2 0,0-4 15,0 2-15,0-4 0,-3-1 16,3-1-16,0 1 0,0 14 0,0-2 16,0-1-16,3 1 15,1-14-15,3 5 0</inkml:trace>
  <inkml:trace contextRef="#ctx0" brushRef="#br0" timeOffset="90275.0584">1645 7810 0,'0'2'0,"0"-2"15,4 2-15,-4 0 0,0 0 16,0 1-16,0-1 0,0 2 16,0-2-16,0 1 0,0 1 31,0-2-31,0 3 0,0-3 0,0 0 16,0 0-16,0 1 0,5-1 15,-5 0-15,0 0 0,0 0 16,2 1-16,2-1 0,1 2 15,-5-2-15,6 3 0,-1-5 16,-3 2-16,2 0 0,1 0 16,1 1-16,-1-3 0,-1 2 15,3-2-15,-5 0 0,2 0 16,1 0-16,-1 0 0,3 0 16,-5 0-16,2 0 0,1 0 15,-1-2-15,3 2 0,-3-3 16,-4 1-16,7 2 0,-3-2 15,-1 2-15,1-2 0,0 2 16,3-2-16,-3-1 0,3 3 16,-3 0-16,3 0 0,0 0 0,1 0 15,-1 0-15,-3 0 0,3 0 16,0 0-16,1 0 0,-1 0 16,0 0-16,2-2 0,-3 2 15,5 0-15,-4 0 0,2 0 16,2-2-16,-5 2 0,5-2 15,0 2-15,0 0 0,0-2 16,0 2-16,0 0 0,0-3 16,0 3-16,0 0 0,0-2 15,1 2-15,-1 0 0,0-2 16,0 2-16,0 0 0,-5 0 16,3 0-16,2 2 0,0-2 15,-4 2-15,2-2 0,2 3 16,-3-3-16,3 0 0,-2 0 0,2 2 15,-4-2-15,2 0 0,2 0 16,-2 0-16,4-2 0,-7 2 16,5 0-16,0 0 0,0 0 15,0-3-15,-4 3 0,9-2 16,-10 0-16,5 2 0,-2 0 16,2-2-16,-4 2 0,4-2 15,-5 2-15,3-3 0,2 3 0,-4-2 16,-1 2-16,3 0 0,-2-2 15,-1 2-15,3 0 0,-2 0 16,-1 0-16,3 0 0,-2 0 16,4 0-16,-5 2 0,3 3 15,-2-5-15,-3 0 0,3 2 16,0-2-16,1 0 0,-1 0 0,-3 0 16,3 0-16,0 0 0,1 2 15,-1-4-15,2 4 0,0-4 16,0 2-16,2 0 0,0 0 15,-5 0-15,5 0 0,0 0 16,-2 0-16,2-2 0,-2 2 16,2 0-16,0-3 0,-2 1 15,2 2-15,0 0 0,-5-2 16,5 2-16,-2-2 0,2 2 16,0 0-16,0 0 0,0 0 15,0 0-15,0 2 0,0 0 0,3-2 16,-3 0-16,4 0 0,-4 0 15,5 0-15,-3 0 0,2 0 16,1-2-16,-3 2 0,2-2 16,1 2-16,-1-3 0,3 1 15,-3 0-15,3 0 0,-5 0 16,3 2-16,1 0 0,-1 0 16,-1 4-16,1-4 0,1 2 15,-4-2-15,3 2 0,-1-2 16,1 0-16,1 0 0,-6 0 15,5 0-15,1-2 0,-1 2 16,-3 0-16,3 0 0,-1-2 16,-2 2-16,3 0 0,-1 0 15,-2-2-15,1 2 0,-1-2 16,2 4-16,-4 0 0,5 0 0,-3 3 16,2-3-16,-4-2 0,0 2 15,3-2-15,-1 0 0,0 0 16,2-2-16,1 2 0,2-2 15,-3 2-15,3-5 0,4 5 16,-7-2-16,5 0 0,0 0 16,2-1-16,4 3 0,3 3 15,-3 1-15,1-4 0,2 0 16,-1-4-16,1 1 0,2 1 16,2-4-16,-5 1 0,3 1 15,-2 4-15,4 0 0,-4 2 16,4-2-16,-2-2 0,2 0 0,0-3 15,0 1-15,0-3 0,2 3 16,3 4-16,-1 2 0,1 2 16,1-1-16,1-6 0,2-3 15,-2 1-15,-1 1 0,3 4 0,2 4 16,-4 3-16,0-5 0,2-6 16,-3-1-16,3-1 0,2 4 15,0 4-15,0 4 0,-2 1 16,5-7-16,-1-4 0,0-1 31,1 1-31,1 4 0,1 2 0,1 2 16,-1-4-16,2-6 0,-1-1 15,1 7-15,0 2 0,-1 3 16,1-5-16,0-5 0,-3-1 16,3 1-16,0 5 0,-1 5 15,1-1-15,0-6 0,4-5 16,-2 1-16,2 6 0,-2 4 15,2 3-15,0-7 0,0-7 16,-2 0-16,0 7 0,2 7 16,-2-2-16,0-5 0,2-5 15,0 1-15,-2 6 0,0 2 16,2 5-16,-4-9 0,2-2 0,0 0 16,-2 2-16,-3 2 0,1 5 15,-3-5-15,2-4 0,-1-1 16,-8-5-16,1 3 0,0 5 15,2 11-15,6 5 0,-6-10 16,2-6-16,-4-4 0,0 2 16,-1 2-16,-1 2 0,4 4 15,-3 1-15,5-5 0,-4 0 16,2-6-16,-5 4 0,3 2 16,0 5-16,-3-1 0,3-3 0,0-3 15,-1 0-15,-1-3 0,1 1 16,-3 2-16,1 2 0,1 3 15,-1 1-15,1-3 0,-1-6 16,1 1-16,-3 2 0,-2-4 16,-2 4-16,2 0 0,-2 4 15,0 1-15,-3-3 0,-1 0 16,1-2-16,1 0 0,0-2 16,-3 0-16,-1-1 0,1 1 15,-2 0-15,-2 0 0,3 2 16,-3 4-16,0 1 0,0-5 15,0 2-15,0-2 0,2-2 16,-2 2-16,2-3 0,-2 1 16,3-2-16,-1 2 0,0-1 15,-2 3-15,5 3 0,-1-1 16,-2-2-16,3 2 0,-1-4 16,1 2-16,1-2 0,1-1 15,-2-1-15,1 0 0,-1 1 0,-1 1 16,1 4-16,-1 1 0,-2-1 15,5-2-15,-3 0 0,1 0 16,2-2-16,-1-3 0,-1 3 16,1 0-16,-1-5 0,-1 7 15,3 0-15,0 2 0,-3 5 16,3-5-16,-1-2 0,1 0 16,2-2-16,2 0 0,-2-3 15,2 3-15,0 0 0,0 4 16,0 0-16,0 1 0,2-1 15,-1-4-15,-1-1 0,0 1 16,0-2-16,-2 2 0,-3-1 16,3 8-16,2-1 0,-2 1 15,2-3-15,2 0 0,1-2 16,-1-2-16,2 0 0,-1-1 0,1 3 16,1 7-16,-1 0 0,1-7 15,1 0-15,1-5 0,-2 3 16,1 0-16,-1 4 0,-1 0 0,1 5 15,-1-5-15,1 0 16,-1-4-16,-2 0 0,3-3 0,-3 3 16,0 2-16,1 5 0,1-1 15,-2-2-15,3 0 0,2-4 16,-3 0-16,1-2 0,-5-1 16,2 5-16,0 5 0,3-1 15,-3-2-15,5-2 0,2-2 16,-3 0-16,1 2 0,0 0 15,-1 2-15,3 2 0,-2-1 16,2-3-16,0-3 0,0 3 0,-1-2 16,-1 4-16,-2 3 0,4-1 15,-3-2-15,3 1 0,2-3 16,0-3-16,-2 3 0,0 0 16,-2 5-16,2-3 0,0 0 15,-1-2-15,1-2 0,-2 0 16,0 0-16,-3 2 0,1 4 15,1 3-15,1-5 0,2 0 0,-2-2 16,-3 0-16,3-2 0,-5 2 16,3 2-16,-3 0 0,0 3 15,3-3-15,-1-4 0,1 2 16,-1-2-16,1-1 0,-1 1 16,1 7-16,-3-3 0,4 0 15,-1-2-15,-1-2 0,1 2 16,-5-2-16,0-3 0,-2 3 15,0 2-15,-5 2 0,1 0 16,-3 1-16,-2-1 0,0-2 16,-2 0-16,-2 0 0,-3 0 15,-4 2-15,-2-2 0,2 0 16,-2 0 0,-3 0-16,-1 2 0,-19-2 15,6 2-15,3-2 0,5 0 16,-4 0-16,4 0 0,-2 0 15,2 0-15,-3 0 0,1 3 16,2-3-16,-2 0 0,6 0 16,1 0-16,-5 0 0,4 2 15,-4-2-15,0 0 0,0 0 16,0 2-16,0-2 0,0 2 16,0-2-16,0 0 0,0 0 15,-2 0-15,2 0 0,0 0 16,0 0-16,0 0 0,0 0 15,-2 0-15,2 0 0,0-2 0,0 2 16,0 0-16,0-2 0,0 2 16,0 0-16,0 0 0,-2-2 15,2 2-15,0-3 0,0 3 16,0 0-16,0-2 0,0 0 16,0 2-16,0 0 0,0-2 15,0 2-15,2 0 0,-2-2 16,2 2-16,0 0 0,-2 0 15,2-3-15,-2 3 0,0-2 16,3 2-16,-3 0 0,2 0 16,0-2-16,-2 2 0,0 0 15,2 0-15,-2 0 0,0-2 16,2 2-16,-2 0 0,0 0 16,3-3-16,-3 3 0,2-2 15,-2 2-15,0 0 0,0 0 0,2 0 16,-2 0-16,0 0 15,0-2-15,0 2 0,2 0 0,-2 0 16,0 0-16,0 0 0,2 0 16,-2 0-16,3 0 0,-3 0 15,0 0-15,2 0 0,-2 0 16,0 0-16,0 0 0,0 0 16,2 0-16,-2 0 0,0 0 15,0 0-15,2 2 0,-2-2 16,0 0-16,0 0 0,0 0 15,0 0-15,0 0 0,0 0 16,3 0-16,-3 0 0,0 2 16,0-2-16,0 0 0,0 0 15,0 3-15,0-3 0,0 0 0,0 0 16,0 0-16,0 0 0,0 0 16,0 0-16,0 0 0,0 0 15,0 0-15,-3 0 0,3 0 16,0 0-16,0 0 0,0 0 15,0 0-15,0 0 0,0 0 16,0 0-16,0 0 0,0 0 16,0 0-16,0 0 0,0 0 15,0 0-15,0 0 0,0 0 16,0 0-16,0 0 0,0 0 16,0 0-16,0 0 0,0 0 15,0 0-15,0 0 0,0 0 16,0 0-16,0 0 0,0 0 15,0 0-15,0 0 0,0 0 16,0 0-16,0 0 0,0 0 16,0 0-16,0 0 0,0 0 15,0 0-15,0 0 0,0 0 16,0 0-16,0 0 0,0 0 0,0 0 16,0 0-16,0 0 0,0 0 15,0 0-15,0 0 0,0 0 16,0 0-16,0 0 0,0 0 15,0 0-15,0 0 0,0 0 16,0 0-16,0 0 0,0 0 16,0 0-16,0 0 0,0 0 15,0 0-15,0 0 0,0 0 16,0 0-16,0 0 0,0 0 16,0 0-16,0 0 0,0 0 15,0 0-15,-2 0 0,0 0 16,2 0-16,0 0 0,0 0 15,0 0-15,0 0 0,0 0 0,0 0 16,0 0-16,0 0 0,0 0 16,0 0-16,0 0 0,0 0 0,0 0 15,0 0-15,0 0 16,0 0-16,0 0 0,0 0 0,0 0 16,0 0-16,0 0 0,0 0 15,0 0-15,0 0 0,0 0 16,0 0-16,0 0 0,0 0 15,0 0-15,0 0 0,0 0 0,0 0 16,0 0-16,0 0 16,0 0-16,-2 0 0,2 2 15,-3-2-15,3 0 0,0 0 0,0 0 16,0 0-16,0 0 0,0 0 16,0 0-16,0 0 0,0 0 15,0 0-15,0 0 0,0 0 16,0 0-16,0 0 0,-2 0 15,2 0-15,-2 2 0,2-2 16,0 0-16,0 0 0,0 0 16,-2 0-16,2 0 0,-5 2 15,5 1-15,-2-3 0,2 0 16,-2 2-16,0-2 0,0 2 16,-1-2-16,3 2 0,-2 0 15,0 1-15,0-3 0,2 2 16,-2 0-16,-1 0 0,-1 0 15,0 3-15,1-3 0,-1 0 0,4 0 16,0-2-16,-2 3 0,0-3 16,2 0-16,0 0 0,-3 2 15,3-2-15,0 0 0,0 0 16,0 0-16,0 0 0,0 0 16,0 0-16,0 0 0,0 0 15,0 0-15,0 0 0,0 0 16,0 0-16,0 0 0,0 0 15,0 0-15,0 0 0,0 0 16,0 0-16,0 0 0,0 0 16,0 0-16,0 0 0,0 0 15,0 0-15,0 0 0,0 0 16,0 0-16,0 0 0,0 0 16,0 0-16,0 0 0,0 0 15,0 0-15,0 0 0,0 0 0,0 0 16,0 0-16,0 0 0,0 0 15,0 0-15,0 0 0,0 0 16,0 0-16,0 0 0,0 0 16,0 0-16,0 0 0,0 0 15,0 0-15,0 0 0,0 0 16,0 0-16,0 0 0,0 0 16,0 0-16,0 0 0,0 0 15,0 0-15,0 0 0,0 0 16,0 0-16,0 0 0,0 0 15,0 0-15,0 0 0,0 0 0,0 0 16,0 0-16,0 0 0,0 0 16,0 0-16,0 0 0,0 0 31,0 0-31,0 0 0,0 0 16,0 0-16,0 0 0,0 0 0,0 0 15,0 0-15,0 0 0,0 0 16,0 0-16,0 0 0,0 0 15,0 0-15,0 0 0,0 0 16,0 0-16,0 0 0,0 0 16,0 0-16,0 0 0,0 0 15,0 0-15,0 0 0,0 0 16,0 0-16,0 0 0,0 0 16,0 0-16,0 0 0,0 0 15,0 0-15,0 0 0,0 0 16,0 0-16,3 0 0,-1 0 15,0 0-15,0 0 0,-2 0 16,0 0-16,0 0 0,0 0 16,0 0-16,0 0 0,0 0 15,0 0-15,0 0 0,2 0 0,1-2 0,-1 2 16,0 0-16,-2-3 0,2 1 16,0 2-16,1-2 0,-1 2 0,-2-2 15,2 0-15,0-1 16,0 3-16,-2-2 0,3 2 0,-3-2 15,2 0-15,0 2 0,-2 0 16,2-2-16,-2 2 0,2 0 16,-2 0-16,0 0 0,3 0 15,-1 0-15,-2 0 0,0 0 16,0 0-16,0 0 0,0 0 16,0 0-16,0 0 0,0 0 15,0 0-15,0 0 0,0 0 16,0 0-16,0 0 0,0 0 15,0 0-15,0 0 0,0 0 16,0 0-16,0 0 0,0 0 16,0 0-16,0 0 0,0 0 15,0 0-15,0 0 0,0 0 0,0 0 16,0 0-16,0 0 0,0 0 16,0 0-16,0 0 0,0 0 15,0 0-15,0 0 0,0 0 16,0 0-16,0 0 0,0 0 15,0 0-15,0 0 0,0 0 0,0 0 16,0 0-16,0 0 0,0 0 31,0 0-31,0 0 0,0 0 0,0 0 0,0 0 0,0 0 16,0 0-16,0 0 0,0 0 16,0 0-16,0 0 0,0 0 15,0 0-15,0 0 0,0 0 16,0 0-16,0 0 0,0 0 15,0 0-15,0 0 0,0 0 16,0 0-16,0 0 0,0 0 16,0 0-16,0 0 0,0 0 15,0 0-15,0 0 0,0 0 0,0 0 16,0 0-16,0 0 16,0 0-16,0 0 0,0 0 0,0 0 15,0 0-15,0 0 0,0 0 16,0 0-16,0 0 0,0 0 15,0 0-15,0 0 0,0 0 16,0 0-16,0 0 0,0 0 16,0 0-16,0 0 0,2-3 15,-2 1-15,0 0 0,2 2 16,-2-2-16,0 2 0,0 0 16,0 0-16,0 0 0,0 0 15,0 0-15,0 0 0,0 0 16,0 0-16,0 0 0,0 0 15,0 0-15,0 0 0,0 0 16,0 0-16,0 0 0,0 0 16,0 0-16,0 0 0,0 0 15,0 0-15,0 0 0,0 0 16,0 0-16,0 0 0,0 0 0,0 0 16,0 0-16,0 0 0,0 0 15,0 0-15,0 0 0,0 0 16,0 0-16,0 0 0,0 0 15,0 0-15,0 0 0,0 0 16,0 0-16,0 0 0,0 0 16,0 0-16,0 0 0,0 0 15,0 0-15,0 0 0,0 0 16,0 0-16,0 0 0,0 0 16,0 0-16,0 0 0,0 0 15,2-2-15,1 2 0,-3-5 16,0 5-16,2-2 0,-2 2 15,0-2-15,2-1 0,0 1 16,-2 2-16,0-2 0,3 2 16,-3-2-16,0 0 0,2 2 0,-2 0 15,0-3-15,0 3 0,0 0 16,0 0-16,0 0 0,0 0 16,0 0-16,0 0 0,0 0 15,0 0-15,0 0 0,0 0 16,0 0-16,0 0 0,0 0 31,0 0-31,0 0 0,0 0 0,0 0 16,0 0-16,0 0 15,0 0-15,0 0 0,0 0 0,0 0 16,0 0-16,0 0 0,0 0 16,0 0-16,0 0 0,0 0 15,0 0-15,0 0 0,0 0 16,0 0-16,0 0 0,0 0 15,0 0-15,0 0 0,0 0 16,0 0-16,0 0 0,0 0 16,0 0-16,0 0 0,0 0 15,0 0-15,0 0 0,0 0 16,0 0-16,0 0 0,0 0 16,0 0-16,0 0 0,0 0 15,0 0-15,0 0 0,0 0 0,0 0 16,0 0-16,0 0 0,0 0 15,0 0-15,0 0 0,0 0 16,0 0-16,0 0 0,0 0 16,0 0-16,0 0 0,0 0 15,0 0-15,0 0 0,0 0 16,0 0-16,0 0 0,0 0 16,0 0-16,0 0 0,0 0 15,0 0-15,0 0 0,0 0 16,0 0-16,0 0 0,0 0 15,0 0-15,0 0 0,0 0 16,0 0-16,0 0 0,0 0 16,0 0-16,0 0 0,0 0 15,0 0-15,0 0 0,0 0 0,0 0 16,0 0-16,0 0 0,0 0 16,0 0-16,0 0 0,0 0 15,0 0-15,0 0 0,0 0 16,0 0-16,0 0 0,0 0 15,0 0-15,0 0 0,0 0 16,0 0-16,0 0 0,0 0 16,0 0-16,0 0 0,0 0 0,0 0 15,0 0-15,0 0 0,0 0 16,0 0-16,0 0 0,0 0 16,0 0-16,0 0 0,0 0 15,0 0-15,0 0 0,0 0 16,0 0-16,0 0 0,0 0 15,0 0-15,0 0 0,0 0 16,0 0-16,0 0 0,0 0 16,0 0-16,0 0 0,0 0 15,0 0-15,0 0 0,0 0 16,0 0-16,0 0 0,0 0 16,0 0-16,0 0 0,0 0 15,0 0-15,0 0 0,0 0 16,0 0-16,0 0 0,0 0 0,0 0 15,0 0-15,0 0 0,0 0 16,0 0-16,0 0 0,0 0 16,0 0-16,0 0 0,0 0 15,0 0-15,0 0 0,0 0 16,0 0-16,0 0 0,0 0 16,0 0-16,0 0 0,0 0 15,0 0-15,0 0 0,0 0 0,0 0 16,0 0-16,0 0 0,0 0 15,0 0-15,0 0 16,0 0-16,0 0 0,0 0 0,0 0 16,0 0-16,0 0 0,0 0 15,0 0-15,0 0 0,0 0 16,0 0-16,0 0 0,0 0 16,0 0-16,0 0 0,0 0 15,0 0-15,0 0 0,0 0 16,0 0-16,0 0 0,0 0 15,0 0-15,0 0 0,0 0 16,0 0 0,0 0-16,0 0 0,0 0 0,0 0 15,0 0-15,0 0 16,0 0-16,0 0 0,0 0 0,0 0 16,0 0-16,0 0 0,0 0 15,0 0-15,0 0 0,0 0 16,0 0-16,0 0 0,0 0 15,0 0-15,0 0 0,0 0 16,0 0-16,0 0 0,0 0 16,0 0-16,0 0 0,0 0 15,0 0-15,0 0 0,0 0 16,0 0-16,0 0 0,0 0 16,0 0-16,0 0 0,0 0 15,0 0-15,0 0 0,0 0 0,0 0 16,0 0-16,0 0 0,0 0 15,0 0-15,0 0 0,0 0 16,0 0-16,0 0 0,0 0 16,0 0-16,0 0 0,0 0 15,0 0-15,0 0 0,0 0 16,0 0-16,0 0 0,0 0 16,0 0-16,0 0 0,0 0 15,0 0-15,0 0 0,0 0 16,0 0-16,0 0 0,0 0 15,0 0-15,0 0 0,0 0 16,0 0-16,0 0 0,0 0 0,0 0 16,0 0-16,0 0 15,0 0-15,0 0 0,0 0 0,0 0 16,0 0-16,0 0 0,0 0 16,0 0-16,0 0 0,0 0 15,0 0-15,0 0 0,0 0 16,0 0-16,0 0 0,0 0 15,0 0-15,0 0 0,0 0 16,0 0-16,0 0 0,0 0 16,0 0-16,0 0 0,0 0 15,0 0-15,0 0 0,0 0 16,0 0-16,0 0 0,0 0 16,0 0-16,0 0 0,0 0 15,0 0-15,0 0 0,0 0 16,0 0-16,0 0 0,0 0 0,0 0 15,0 0-15,0 0 16,0 0-16,0 0 0,0 0 0,0 0 16,0 0-16,0 0 0,0 0 15,0 0-15,0 0 0,0 0 16,0 0-16,0 0 0,0 0 16,0 0-16,0 0 0,0 0 0,0 0 15,0 0-15,0 0 0,0 0 16,0 0-16,0 0 0,0 0 15,0 0-15,0 0 0,0 0 16,0 0-16,0 0 0,0 0 0,0 0 16,0 0-16,0 0 0,0 0 15,0 0-15,0 0 0,0 0 16,0 0-16,0 0 0,0 0 16,0 0-16,0 0 0,0 0 15,0 0-15,0 0 0,0 0 16,0 0-16,0 0 0,0 0 15,0 0-15,0 0 0,0 0 16,0 0-16,0 0 0,0 0 16,0 0-16,0 0 0,0 0 15,0 0-15,0 0 0,0 0 16,0 0-16,0 0 0,0 0 16,0 0-16,0 0 0,0 0 15,0 0-15,0 0 0,0 0 16,0 0-16,0 0 0,0 0 15,0 0-15,0 0 0,0 0 16,0 0-16,0 0 0,0 0 0,0 0 16,0 0-16,0 0 0,0 0 15,0 0-15,0 0 0,0 0 16,0 0-16,0 0 0,0 0 16,0 0-16,0 0 0,0 0 15,0 0-15,0 0 0,0 0 16,0 0-16,0 0 0,0 0 15,0 0-15,0 0 0,0 0 16,0 0-16,0 0 0,0 0 16,0 0-16,0 0 0,0 0 15,0 0-15,0 0 0,0 0 16,0 0-16,0 0 0,0 0 16,0 0-16,0 0 0,0 0 0,0 0 31,0 0-31,0 0 0,0 0 0,0 0 0,0 0 0,0 0 15,0 0-15,0 0 0,0 0 32,0 0-32,0 0 0,0 0 0,0 0 15,0 0-15,0 0 0,0 0 16,0 0-16,0 0 0,0 0 16,0 0-16,0 0 0,0 0 15,0 0-15,0 0 0,0 0 0,0 0 16,0 0-16,0 0 0,0 0 15,0 0-15,0 0 0,0 0 16,0 0-16,0 0 0,0 0 16,0 0-16,0 0 0,0 0 15,0 0-15,0 0 0,0 0 16,0 0-16,0 0 0,0 0 16,0 0-16,0 0 0,0 0 15,0 0-15,0 0 0,0 0 16,0 0-16,0 0 0,0 0 15,0 0-15,0 0 0,-2-2 0,-1 2 16,3-2-16,-2 0 16,0 2-16,0-2 0,2 2 0,-3-3 15,1 3-15,0-2 0,2 0 16,-2 2-16,2-2 0,-2 2 16,-1-2-16,3 2 0,-2-3 15,2 1-15,-2 2 0,2-2 0,-2 2 16,0 0-16,2-2 0,-3 2 15,3-2-15,-2 2 0,2-3 16,-2 3-16,0 0 0,2-2 16,-2 2-16,2 0 0,-3-2 15,1 2-15,2 0 0,0-2 16,-2 2-16,2 0 0,0 0 16,0-2-16,-2 2 0,2 0 15,0 0-15,0 0 0,0 0 16,0-3-16,0 3 0,0 0 15,-2 0-15,2 0 0,-3 0 16,3 0-16,-2 3 0,2-3 0</inkml:trace>
  <inkml:trace contextRef="#ctx0" brushRef="#br0" timeOffset="91876.8107">17793 7754 0,'0'0'0,"2"0"16,-2 3-16,3-3 0,-3 4 16,2-4-16,2 5 0,-2-1 15,3-2-15,1 0 0,1 3 16,4-3-16,2 2 0,3 1 16,4-1-16,2-2 0,2 3 15,2-3-15,3-2 0,0 0 16,-1-2-16,3-5 0,0 1 15,-2-3-15,-1 0 0,-1 0 16,-1-2-16,1 2 0,-3 3 16,0-3-16,-2 4 0,-2 3 15,-4-2-15,-5 4 0,2-2 16,-4 2-16,2 0 0,2 0 16,2 0-16,3 2 0,0-2 15,6 0-15,0-2 0,9-3 16,0 1-16,-2 2 0,0-3 0</inkml:trace>
  <inkml:trace contextRef="#ctx0" brushRef="#br0" timeOffset="91986.8061">18757 7682 0,'0'0'0,"0"0"16,4 0-16,3 4 0,-3-2 15,3 3-15,-3-3 0,1 0 16,1 0-16,3 3 0,2-3 16,5 2-16,-1 1 0,7-1 15,2 1-15,5-1 0,0-2 16,1 0-16,4 3 0,-4 1 15</inkml:trace>
  <inkml:trace contextRef="#ctx0" brushRef="#br0" timeOffset="92127.7694">19361 7766 0,'0'0'0,"0"2"0,2 2 0,5 3 16,-3-3-16,3 1 0,2-3 16,2 2-16,6-4 0,3 2 15,4-4-15,7 0 0,2-2 16,3-1-16,-1 1 0,0-3 15</inkml:trace>
  <inkml:trace contextRef="#ctx0" brushRef="#br0" timeOffset="92253.2601">19952 7706 0,'0'0'0,"0"0"0,2 2 16,0 0-16,-2-2 0,2 0 16,1 3-16,-1-3 0,2 0 0,9 4 15,5 0-15,2-1 0,9-3 16,-3 0-16,5 0 0,2-3 15,-2 3-15</inkml:trace>
  <inkml:trace contextRef="#ctx0" brushRef="#br0" timeOffset="92402.0168">20512 7706 0,'0'0'0,"2"0"0,-2 0 16,2 2-16,0-2 0,1 2 0,-1-2 16,0 0-16,0 0 0,3 3 15,-3-3-15,13 0 0,7 0 16,5 0-16,1 0 0,6-3 15,1-1-15,-2 0 0</inkml:trace>
  <inkml:trace contextRef="#ctx0" brushRef="#br0" timeOffset="92542.2737">21167 7655 0,'0'-2'0,"2"4"0,-2-2 15,2 0-15,0 0 0,3 0 16,-3 0-16,2 0 0,7 0 15,7 0-15,4 0 0,4 2 16,5-2-16,0 3 0,2-6 16,-2 1-16</inkml:trace>
  <inkml:trace contextRef="#ctx0" brushRef="#br0" timeOffset="92682.8631">21764 7688 0,'0'0'0,"2"0"0,-2 3 16,3-1-16,-1-2 0,2 0 15,-2 2-15,1-2 0,1 0 16,9 2-16,3 3 0,6-3 16,2 0-16,5 2 0,-1-1 15,5-1-15,-4 0 0</inkml:trace>
  <inkml:trace contextRef="#ctx0" brushRef="#br0" timeOffset="92815.4276">22386 7724 0,'2'2'0,"0"-2"0,1 2 15,8 0-15,0 3 0,-3-3 16,1 0-16,0 0 0,-2 0 16,2-2-16,2 0 0,4 3 15,3-3-15,4 2 0,4 0 16,3 2-16,2-1 0,4 3 16,-2 1-16</inkml:trace>
  <inkml:trace contextRef="#ctx0" brushRef="#br0" timeOffset="92987.1364">23283 7772 0,'3'0'0,"-3"0"15,2 0-15,0 0 0,2 0 0,-1 0 16,-1 0-16,2 0 16,9 0-16,3-2 0,6 0 0,2-3 15,3 3-15,1-2 0,3-1 16,-2 1-16</inkml:trace>
  <inkml:trace contextRef="#ctx0" brushRef="#br0" timeOffset="93126.4299">24119 7774 0,'0'0'0,"0"0"0,2 0 16,3 0-16,-3 0 15,2 0-15,9 3 0,3-3 0,4 2 0,4 0 0,5 2 31,-1-1-31,1-1 0</inkml:trace>
  <inkml:trace contextRef="#ctx0" brushRef="#br0" timeOffset="93265.6101">24948 7821 0,'0'0'0,"2"-3"0,0 3 16,1 0-16,1 0 0,9 0 15,5 3-15,2-1 0,4 2 16,5 1-16,4 1 0,-2 3 16,6-2-16</inkml:trace>
  <inkml:trace contextRef="#ctx0" brushRef="#br0" timeOffset="93437.5591">25918 7889 0,'0'0'0,"2"0"0,3-2 16,6 0-16,2-3 0,2 1 16,5-1-16,0 1 0,4 2 15,5 0-15,2 2 0,2 0 16,-2 0-16</inkml:trace>
  <inkml:trace contextRef="#ctx0" brushRef="#br0" timeOffset="93566.0817">26661 7818 0,'2'0'16,"1"0"-16,-1 0 0,11-4 16,0 0-16,0-1 0,3 1 0,2-1 15,-1 1-15,3 0 0,6 4 16,3-3-16,0 3 0,4 3 16,-2-1-16</inkml:trace>
  <inkml:trace contextRef="#ctx0" brushRef="#br0" timeOffset="93722.4371">27506 7682 0,'0'0'0,"2"0"16,7-5-16,2-3 0,0 1 15,2 0-15,-2-2 0,2 3 16,3-1-16,1 1 0,5-1 16,3 3-16,3-1 0,5 5 15,0 0-15,0 5 0</inkml:trace>
  <inkml:trace contextRef="#ctx0" brushRef="#br0" timeOffset="93866.6181">28423 7616 0,'0'0'0,"4"0"0,7 0 16,5-3-16,-1 1 0,1-2 16,1 2-16,1-1 0,2-1 15,4 2-15,2 2 0,3 2 16,2-2-16,4 4 0,-2 1 0,5 1 15,-3 1-15</inkml:trace>
  <inkml:trace contextRef="#ctx0" brushRef="#br0" timeOffset="94040.9271">29519 7644 0,'0'0'0,"4"0"0,-2 0 0,12-4 16,1 2-16,0-1 0,5-1 15,4 2-15,-1 0 0,7 2 16,1 2-16,5-4 0,-1 2 16,2-9-16</inkml:trace>
  <inkml:trace contextRef="#ctx0" brushRef="#br0" timeOffset="94212.7919">30895 7671 0,'2'0'0,"2"-2"0,16-1 16,6-1-16,5 2 0,2-3 15,5 3-15,2 2 0,4 0 16,2 2-16,2 3 0,34-1 16,-7 1-16,-9-3 0,-6-9 15</inkml:trace>
  <inkml:trace contextRef="#ctx0" brushRef="#br0" timeOffset="196962.7807">24031 10045 0,'0'0'0,"2"0"0,0 0 31,11-2-31,7-4 0,5-1 0,10-2 0,11 2 0,11 1 15,69-5-15,59 0 0,91 4 16,-135 5-16,7 4 0,11 0 16,8-2-16,7 0 0,14-4 15,-1 0-15,14-5 0,2 0 16,4 2-16,9-4 0,-7-2 16,1 4-16,-5-4 0,-4 0 15,-3 0-15,-2-1 0,-8 6 16,-10-4-16,-10 6 0,-16-1 15,-11 1-15,-13 3 0,-18 3 16,-13-2-16,-20 2 0,-15 2 0,-13 3 16,-16-3-16,-16 0 0,-8 0 31,-9-2-31,2 5 0,-2-3 16,-6 0-16,-5-2 0,-9 2 15,-7 1-15,-15-3 0,-15-3 0,-16-1 16,-19 2-16,-109-11 15,-90-5-15,-143-6 0,244 17 0,-13-2 16,-4 5-16,-2 2 0,-10-3 16,-6 8-16,3-1 0,-5 0 15,2 5-15,4-1 0,3 1 16,2-1-16,9 5 0,2-4 16,8 2-16,10 0 0,6 2 15,11 0-15,9-5 0,16 5 16,15-4-16,22-3 0,17 1 15,25-3-15,11-2 0,20 0 16,13 0-16,8 0 0,12-2 16,-4 0-16,6-1 0,2 1 15,7 0-15,6 2 0,5-4 0,6 1 16,10-1-16,-23 2 0,55-5 16,12 0-16,14-1 0,109-6 15,84-3-15,130-5 0,-234 15 16,9-2-16,13 1 0,-3-1 15,14 0-15,1 0 0,1 0 16,5 0-16,-1 3 0,-3-1 16,-3-2-16,-5 7 0,-8 0 15,-2-5-15,-14 10 0,-6-3 16,-16 2-16,-15 2 0,-13-4 16,-18 7-16,-9-7 0,-17 0 15,-16 0-15,-15-5 0,-18 3 16,-13 2-16,-14 0 0,-6-2 15,-6 2-15,-1 0 0,-2-2 0,-4 0 16,-2 2-16,-5-3 0,-6 1 16,-8 0-16,-5 2 0,-14-2 15,-13-3-15,-18 1 0,-15 2 16,-106-5-16,-84 0 0,-130 5 16,225 2-16,-9 7 0,-2 2 15,-11 4-15,0 5 0,-7-3 16,-1 5-16,1 0 0,2-5 15,8 7-15,5-2 0,3-2 16,9 4-16,4-5 0,12 1 16,5 0-16,12-3 0,13 0 15,5-3-15,21-4 0,12 6 16,15-3-16,20 4 0,6-6 16,10-7-16,14-4 0,12-7 15,9 2-15,8 5 0,7-2 0,-7 2 16,7 2-16,3 2 0,3 0 15,3 0-15,7 3 0,3-3 16,8 0-16,4-4 0,-20 2 16,46-5-16,14 5 0,12-2 15,96-4-15,75 1 0,123-6 16,-210 7-16,10-5 0,8 2 16,11-2-16,2 5 0,12-5 15,4 3-15,4 1 0,5-1 16,-1-3-16,-1 4 0,-1-1 15,-6-3-15,-2 9 0,-5-4 16,-8 4-16,-10 0 0,-10 0 16,-14 0-16,-10 2 0,-17 0 15,-12 0-15,-18 0 0,-15 3 16,-9-3-16,-12 2 0,-6-1 0,-13-1 16,-13 2-16,-18 1 15,-9-1-15,-6-4 0,2 2 0,-7 0 16,-2 3-16,-2-1 0,-7 1 15,-6 1-15,-3 1 0,-9 0 16,-8-1-16,-9 3 0,-13-2 16,-9 1-16,-16 3 0,-90 3 15,-75 3-15,-110 3 0,207-11 16,-9 2-16,0 0 0,-6 2 16,2-2-16,-5 2 0,1-2 15,-3 5-15,2-5 0,5 2 16,-4-2-16,6 0 0,0 0 15,4 0-15,3 0 0,4 3 16,4-6-16,3 3 0,6-4 16,5 0-16,2 4 0,11-7 0,-2 5 15,6-7-15,9 0 0,-2 5 16,11-1-16,7-3 0,6 1 16,7-2-16,6-2 0,5 5 15,9-3-15,8-6 0,12-5 16,13 0-16,4 2 0,4 3 15,10-1-15,3 1 0,-5-3 16,3 3-16,5 0 0,0-3 16,5 0-16,-3 3 0,4-3 15,3-1-15,0 1 0,0-4 16,4 2-16,-2-2 0,0-2 16,2 0-16,-2-1 0,-2-1 15,2-1-15,-2-1 0,0-1 0,0-4 16,-5-2-16,3-3 0,-1 1 15,1-5-15,-3-2 0,5-18 16,-4 3-16,-1-3 0,-2-2 16,0 0-16,-2-11 0,0 5 15,0 6-15,-6 0 0,1-2 16,1 0-16,0 0 0,-1 2 16,1 2-16,-3 2 0,1-1 15,-1-3-15,0 2 0,5 0 16,0 3-16,-2-1 0,-1 3 15,3-2-15,0-1 0,0 3 16,2 2-16,0 2 0,2 2 16,-4 0-16,2 5 0,0 0 15,-3 4-15,6 0 0,-3 9 16,0 0-16,0 7 0,2 6 0,-2 0 16,0 0-16,2 3 0,0 3 15,-2 1-15,2 2 0,1 2 16,1 1-16,0 3 0,3-1 15,0 1-15,1 3 0,1 0 16,2 0-16,5-1 0,8-1 16,2 2-16,12 0 0,6-3 15,9 3-15,53 11 0,46-2 16,-7-5-16,49 2 0,-70-19 16,4 4-16,6 4 0,7-17 15,0 9-15,9-10 0,3 10 0,3-3 16,3 1-16,2-1 0,0 1 15,0-1-15,0 0 0,-7 3 16,0 0-16,-2-1 0,-4 1 16,-2 1-16,-5 1 0,-7 0 15,-4-2-15,-6 6 0,-7-9 16,0 5-16,-12 2 0,-1-4 16,-3 1-16,-8 6 0,-2-8 15,-6 1-15,-5-1 0,-7-1 16,-5 4-16,-8 2 0,-8 2 15,-7-2-15,-15-2 0,-5-1 16,-8 1-16,-10 2 0,-3 2 16,1-2-16,-1 3 0,-4-3 15,-4 2-15,2 0 0,-7 2 16,2 1-16,-2-1 0,0 1 0,-2-1 16,0 0-16,0 1 15,0-3-15,-2 0 0,2 0 0,-2 3 16,2-1-16,-2 1 0,2 1 15,0 3-15,-3 7 0,3 1 16,-2 3-16,0 2 0,0 2 16,-3 3-16,1 1 0,-1 1 15,1 4-15,-3 5 0,1 4 16,-12 26-16,5-2 0,2-6 16,4-1-16,3-2 0,-1 12 0,5-3 15,4-4-15,3-7 0,0-2 16,1-3-16,-1 1 15,4 0-15,0-3 0,2-1 0,0-5 16,1-7-16,-3-2 0,0-7 16,2 1-16,0-5 0,-2-4 15,0-5-15,0-2 0,2-5 16,-2 5-16,0-4 0,0 0 16,0-3-16,0 0 0,0-1 15,0-21-15,0 20 0,-2 0 16,2 1-16,0-3 0,0-3 15,0 1-15,0-2 0,0-1 16,0 1-16,0 0 0,0-3 16,0 0-16,0 1 0,0-3 15,0 0-15,2 0 0,-2 0 0,2 1 16,3-3-16,-3 2 0,3-7 16,-3 12-16,4-16 0</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09:24:12.381"/>
    </inkml:context>
    <inkml:brush xml:id="br0">
      <inkml:brushProperty name="width" value="0.05292" units="cm"/>
      <inkml:brushProperty name="height" value="0.05292" units="cm"/>
      <inkml:brushProperty name="color" value="#FF0000"/>
    </inkml:brush>
  </inkml:definitions>
  <inkml:trace contextRef="#ctx0" brushRef="#br0">23169 2633 32 0,'-28'0'13'0,"16"0"-10"0,1 5 2 0,11-5-1 15,-6 10 0-15,6-10 0 0,0 0 15 16,6 5 8-16,5 5 1 16,6-10 1-16,6 16-10 15,5-11-4-15,6-5-4 16,6 10-2-16,5-5 6 16,0-5 2-16,12 0-8 15,11 0 1-15,17 0 1 0,17 0 0 16,5 0 1-16,6 0-2 15,1 0 1-15,10 0-2 16,18 0 0-16,10 0-3 16,1 0-1-16,-6 0-3 15,18 0 1-15,10 0 0 16,-5-5 1-16,-6-5-2 16,11 10 1-16,12-5-4 15,-6-6 0-15,-17 6 1 0,6 5 2 16,0-10-1-16,0 10-1 15,-18 0-4-15,-16 10 0 16,-17 11-22-16,-11-6-11 16,-6 5-55-1</inkml:trace>
  <inkml:trace contextRef="#ctx0" brushRef="#br0" timeOffset="989.2423">25020 1185 28 0,'-12'-5'11'0,"1"5"-9"0,0 0 6 0,-1 0 3 16,1 0 0-16,0 0 1 15,-1 0-2-15,1 0 1 16,0 0-6-16,11 0-1 15,0 0 7-15,0 0 4 16,5 15-5-16,1-10-1 16,0 5-1-16,-1 5 2 15,1 5-1-15,5 5 2 16,-5 5 3-16,0 11 1 16,-1 14 0-16,1 0 1 15,0 16-8-15,-6 9 1 0,0-4 2 16,0 19-2-16,-6 1 0 15,0 19-3-15,-5 11 1 16,0 0-4-16,-6 0-2 16,0 14 2-16,0 11 0 0,0 5 1 15,0 0 2-15,6-10 6 16,-1-5 2-16,7 10-5 16,5 0-1-16,5-5-4 15,7-36-3-15,-1 11-3 16,0-20 1-16,1-1-8 15,-7-19-4-15,-5 9-40 16,0-24-17-16,-11-11-13 16</inkml:trace>
  <inkml:trace contextRef="#ctx0" brushRef="#br0" timeOffset="1890.2207">25659 1225 24 0,'17'0'11'0,"-5"5"-9"0,4 5-2 0,-10-10-3 15,0 0-1-15,-1 0 3 16,1 0-7-16,0 0 1 16,-1 0 3-16,1 0 4 0,0 5 7 15,-1 0 23 1,1 10 4-16,0 0 1 16,-1 0-2-16,1 5-5 15,5 6 0-15,-5 14-12 16,0 5-4-16,-1 5-3 15,7 11 1-15,-7 14-5 16,7 1-1-16,-7 9 0 0,1 11 2 16,0 19 3-16,-1 11 2 15,1 0 3-15,0 0-5 16,-1 14-3-16,1 11 3 16,5 5 2-16,1 0-4 15,-1-10 1-15,0 10-3 16,1-5 2-16,-1 5-4 15,0-15 0-15,0-16-3 16,-5-4-3-16,0-20-23 0,-6 9-10 16,-12-9-50-1,1-5-28-15,0-11 50 16</inkml:trace>
  <inkml:trace contextRef="#ctx0" brushRef="#br0" timeOffset="2505.7969">23593 1129 80 0,'12'10'30'0,"-7"10"-24"0,1 16 13 0,-6-21 4 16,0 15-6-16,0 25-2 15,0 16-2-15,0 9-1 16,0 21 0-16,0-6 2 16,0 26 2-16,0 15-1 15,0 10-7-15,6 5 4 0,-6 0 3 16,0 15-1-16,5 20 0 16,1-15-2-16,0 0 2 15,-1-5-7-15,1 5-2 0,5-10-3 16,1-15-2-16,-1-21 1 15,0-14-1-15,1-15-7 16,-1-6 0-16,0-20-35 16,-5-14-12-16,0-1-34 15</inkml:trace>
  <inkml:trace contextRef="#ctx0" brushRef="#br0" timeOffset="3212.6373">22869 1969 76 0,'23'-15'30'0,"-1"15"-24"0,18-10-3 0,-23 10-2 16,11-5 1-16,12 5 1 16,11-10-4-16,11 5-1 15,6 0 5-15,6 0 3 16,5 0 5-16,17 5 6 15,17 0-7-15,12 0-3 16,10 0 2-16,7 0 4 16,22 0-7-16,12 10-3 15,5 0 9-15,-6 0 6 16,18 5-9-16,5 5-2 0,-6-5-1 16,12-5-1-16,11 6 0 0,-6-1-6 15,-5-15 1-15,0-15-20 16,-12 15-9-16,-16 0-38 15</inkml:trace>
  <inkml:trace contextRef="#ctx0" brushRef="#br0" timeOffset="4022.0492">23045 3700 88 0,'-23'0'33'0,"23"0"-26"0,11 5 0 0,-5-5 1 15,5 0-7-15,6 0-3 16,11 10 9-16,6-10 8 16,6 5 5-16,5 5 3 15,6-10-8-15,6 0-4 16,5 0 0-16,12 0 3 15,11-15-8-15,16 15 3 0,13-10 2 16,-1 10 2-16,0 0 3 16,6 0-5-16,22 0 1 15,12 0-5-15,0 0-2 16,-6-5-2-16,17 5 0 16,12-15-2-16,-1 15 2 15,1-16-4-15,10 1 0 0,12 5-1 16,-5 0 0-16,-12 0 2 15,0 0 0-15,0 5-3 16,-5 10 0-16,-24 5-7 16,-16-10-4-16,-11 0-21 15,-6-10-10-15,-12 5-34 16</inkml:trace>
  <inkml:trace contextRef="#ctx0" brushRef="#br0" timeOffset="6468.8501">25450 2095 56 0,'0'0'22'0,"-6"0"-18"0,0 0 15 15,6 0 8-15,0 0-13 16,-5 10-2-16,-1 0-8 15,1 0-3-15,-1 0 2 16,0 5 0-16,1-15 1 16,5 5 0-16,-6 5 2 15,6-10 1-15,0 0 3 16,0 0 1-16,-6 0-3 16,1 5 0-16,-7 1 1 0,1-6 2 15,0 0-5-15,-1 5-2 16,1-5 2-16,-6 0-3 0,0 0-2 15,0 5 0-15,0-5 1 16,0 0-1-16,0 0 2 16,0 0-2-16,0 0 2 15,0 0-2-15,0 5 2 16,0 0-2-16,0 5 2 16,0-10 2-16,0 15 2 15,0-5-3-15,0-5-1 16,-5 10-1-16,-1 0-2 15,0 10 1-15,1-10-1 16,-7 10 0-16,1 6 2 0,0-11-1 16,0 5 2-16,-6 5-2 15,0-5 2-15,0 0-2 16,0 1-1-16,0 4 1 16,0-10 1-16,0 10-3 15,0 10 0-15,0-20-1 16,6 11 0-16,-6-1 2 15,5 0 0-15,7 0 2 16,5 5 3-16,5-5 0 16,1-4 0-16,5 4-3 15,6-5 1-15,6 5-2 16,0-15-1-16,-1 5 3 16,7 0 0-16,-1-4-1 15,0-11-2-15,6 5 1 0,0 5 1 16,0-15-1-16,6 5-1 15,-6 5 1-15,0-10-1 16,6 0 0-16,-1 0 0 16,1-10 0-16,5 5 0 15,6-5 0-15,0-5 0 16,0-6 2-16,6 1 1 16,-6 0-4-16,0-5-1 15,0 0 1-15,-1 5 2 16,-4-20 0-16,-1 19 2 15,-5-14-2-15,-1 5 2 16,1 0-4-16,0-5 0 0,5 10 1 16,-5-16 0-16,-1 21 0 15,1-25 2-15,-1 15-1 16,1-11-1-16,0 16 1 16,-6-15 1-16,-6 10 1 15,0 5 3-15,-5 5-1 16,-6-11 2-16,-6 11-6 15,-5 0-1-15,0 5 0 16,-6 5 0-16,0 5 0 16,0-5 0-16,0 5 0 15,0 5 0-15,0 0 0 16,-6 0 2-16,1 0-3 16,-1 15 0-16,0 0-1 15,-5 0-2-15,0 5-8 16,-1 0-5-16,1 1-51 15,-6-1-53-15,-5-10 30 16</inkml:trace>
  <inkml:trace contextRef="#ctx0" brushRef="#br0" timeOffset="24664.3">22241 3005 16 0,'17'-15'8'0,"-12"15"-6"0,7-5 1 0,-7 5 1 0,1-5-2 15,0 0 1-15,-1 0-2 16,7 0-1-16,-1 5 1 16,0-15-1-16,6 5 4 15,0-5 5-15,0 0-1 16,6 0 1-16,0 0-3 16,-1 0-1-16,7 0-3 15,-7-11 1-15,1 11 0 16,-1-10 1-16,7 0-2 15,-7 5-2-15,1-10 9 16,0 5 6-16,-1 4-3 16,1-9-2-16,0 15-8 15,-6-25-1-15,0 10-1 16,0 0 0-16,5-1-3 16,1-9 2-16,-1 10 3 0,7-10 1 15,-1-1 1-15,6 1 0 16,0 5-7-16,6-5 0 15,-1-5 1-15,6 9 3 16,1 1 0-16,-1 10-1 16,-5-10 1-16,-1 5-1 15,1-1-3-15,-1 6 0 16,-5 5 2-16,0-5 2 16,0 10 4-16,0-10 4 15,-5 10-2-15,5-11-2 16,-6 6-2-16,6 5-3 15,0-10 1-15,0-5-1 0,5 5-3 16,1-5 2-16,0-1 1 16,5 1 0-16,0 0 0 15,6-5 0-15,0 5 0 16,0 5 0-16,0-6 0 16,0-4 0-16,0 5 0 15,0 0 0-15,0 0 0 16,0-6 0-16,5 6 0 15,1 0 0-15,11 5 0 16,-6 5 0-16,0-10 0 16,0 4 0-16,-5 1 0 15,0-5 0-15,-1 0 0 16,-5 5 0-16,0 5 0 16,-6-6 0-16,1 6 0 0,-1-10 0 15,6 10 0-15,-6 5 2 16,0 5-3-16,1 0-2 15,-7 5 2-15,1 5 2 16,0 0 0-16,-7 5-1 16,1 5 1-16,0 0 1 15,-5 5-3-15,-1 0 0 16,-5 5 1-16,-1-5 2 16,1 0-1-16,0 1-1 15,-6 4 1-15,5 0-1 16,-5 5 2-16,-6 0 3 15,-11 5 0-15,-11 0 0 16,-6 6-1-16,-5-1 0 0,-7 5-2 16,-5 5 1-16,-5 11-2 15,-7 14-1-15,-5-15-2 16,1 11 1-16,-1-1-1 16,0-4 0-16,0 9 2 15,0-10 2-15,5 6-1 16,-4-6-1-16,-1 11 1 15,0-6-1-15,0 10-3 16,0 6 2-16,-6-6 1 16,-5-4 0-16,0-1 2 15,-6 1 1-15,6-6-4 16,-1 0 1-16,1 1 0 16,5 4 0-16,1 6 0 15,-1-6 0-15,1 6 0 0,-12-6 0 16,0 0-3-16,0-4 2 15,-6 4 1-15,6-9 2 16,0 4-3-16,6-10 0 16,6 11 1-16,5 9 0 15,5 1 0-15,7-11 0 16,5 5 0-16,0-4 2 16,0-6-3-16,6-10 0 15,-1 6 1-15,7-1 0 16,5-5-3-16,0-14 2 15,5-1 1-15,1 0 0 16,5 5 0-16,1-10 2 0,5 6-1 16,0-1-1-1,0 0 5-15,0-5 1 0,5 5-2 16,7-14-1-16,-1 4 1 16,0-10 0-16,6 0-2 15,6-5 1-15,0 0 2 0,-1 0-2 16,1 0-2-16,5-10 2 15,1-10 2-15,4 0-2 16,7-5 0-16,11-5-1 16,6-5 1-16,5-6 0 15,6 11 1-15,0-10-2 16,0 5-2-16,0 0 1 16,-6 0-1-16,0 0 0 15,0-1 0-15,6-4 0 0,6-10 2 16,5 5-1-16,12 0-1 15,-7-1 3 1,1-14 0-16,-5-5-1 0,-7-1-2 16,-5-4 1-16,0-5 1 15,0-1-1-15,6 11 2 16,-1-10-4-16,6 4 0 16,1 6 3-16,-1-11 1 15,-6 6-1-15,-5-10-2 16,-5-1-2-16,-1 6 1 15,0-26-1-15,0 11 0 0,6 4 2 16,6 6 0-16,5 0 0 16,0 9 2-16,0 11-1 15,-5-5-1-15,0 4-2 16,-12-9 1-16,-6 10 3 16,7 4 1-16,-1 1-4 15,6-5-1-15,0 4 1 16,0 6 0-16,0 5-2 15,0 10 2-15,-6 10-1 16,0-10-2-16,0 10-2 16,-5 4-1-16,-6 6 1 15,-6-5 2-15,0 5-1 16,-5 5 1-16,-6 5-2 16,0 5 1-16,-6 6 1 15,-5 9 2-15,-6 0-4 16,-6 5 2-16,0 5 2 0,-5 5 1 15,-6 6 1-15,-6 4 0 16,-5-5-3-16,0-4 2 16,-6 14 1-16,0 5 2 15,-6-9-3-15,1 9 0 16,-7 20 1-16,-10 1 2 16,-7 19-1-16,-16-9-1 15,-11 5 1-15,-12-1-1 16,-6 11 2-16,-5 20 3 15,0 14 0-15,-6 6 0 16,-11-5 1-16,-17 15 3 16,-1 15-2-16,12-10-2 15,18-5 0-15,16-10 1 0,11-10-19 16,12-6-5-16,5 6-52 16</inkml:trace>
  <inkml:trace contextRef="#ctx0" brushRef="#br0" timeOffset="124695.9633">3055 5988 88 0,'6'0'35'0,"-1"0"-27"0,1 15-2 0,-6-15-3 15,6 5-3-15,-1 0 0 16,7 6 17-16,-7-11 9 15,-5 10 2-15,0 0 1 16,0 5-12-16,-5 5-3 16,-7 5-8-16,1 15-4 0,0-5 1 15,-1 11 0-15,1 4 1 16,0 5-2-16,-1 6-2 16,1-1 5-16,0 11 4 15,5-1-5-15,0 5-2 16,6 6 1-16,0-1 2 15,0 1-2-15,6-11 0 16,0-4-3-16,-6-11-1 16,0-10 1-16,0-5 0 15,0 1 2-15,0-21 3 0,-6 0-2 16,0-10-2-16,1-5 4 16,-7-10 1-16,1-5 0 15,5-15 1-15,-5-5 0 16,0-26 3-16,0-9-3 15,-6-11 1-15,0 1-5 16,5-5-2-16,-5-1-3 16,6-15-1-16,0-4 2 15,-1-6 0-15,1 6 3 16,5-6 1-16,1 10-1 16,5 6-2-16,5 9 3 15,7-4 2-15,5 14-2 16,5 11-2-16,18 15 2 15,5-5 0-15,12 19-4 0,11 11-1 16,17 10 1-16,-12 10 0 16,12 10-2-16,-17 10 2 15,0 6 1-15,5 4 2 16,-22 10-3-16,0-5-2 16,-11 15 6-16,-12 16 5 15,-11 14-4-15,-17 6-2 16,-17 4-1-16,-5 6-1 15,-7 5 0-15,1 4 0 16,-6 11 0-16,6 0 0 16,-1-6-3-16,1-4 2 15,17-6 1-15,11-4 0 0,5-5 0 16,18-1 0-16,5 1-3 16,6-16 2-16,17 1-32 15,12-11-15-15,10-20-56 16</inkml:trace>
  <inkml:trace contextRef="#ctx0" brushRef="#br0" timeOffset="125026.374">4725 6320 4 0,'-6'-30'2'0,"6"10"-1"0,6-15-3 0,-6 20 1 0</inkml:trace>
  <inkml:trace contextRef="#ctx0" brushRef="#br0" timeOffset="125387.4501">4691 5978 156 0,'-17'-20'57'0,"-6"10"-44"0,-17 5 12 15,18 10 1-15,-7 5-12 16,1 5-3-16,-17 15-5 16,5 1 1-16,-5 14-4 15,-6 20-4-15,6-4-2 0,-12 14 2 16,6 6 2-16,6-6 0 16,17 26-1-16,5-1 1 15,6 6 1-15,17-11-3 16,23-9-2-16,5-11 4 15,6-9 1-15,11-21-3 0,12-15 1 16,16-15 4 0,-5-15 5-16,12-15-1 0,-1-30 1 15,-6-25 3-15,-5-11 5 16,-17-9-7-16,-11-16-1 16,-6-15-5-16,-12-30-3 15,-16 20-3-15,-12-9 1 16,-11 9 1-16,-11 5 2 15,-17 15-1-15,-6 21-1 16,-17 24-2-16,0 26 1 16,6 30-21-16,-17 15-10 15,-1 35-70 1</inkml:trace>
  <inkml:trace contextRef="#ctx0" brushRef="#br0" timeOffset="126496.3237">5149 7502 200 0,'0'15'77'0,"6"-9"-60"0,5-6-7 0,-5 0-8 16,-1 0-23-16,7-6-9 16,-7 1 2-16,7-5 2 15,-7 5 15-15,1-5 8 16,0 0 31-16,-1 0 15 15,7 0-3-15,-1-5 2 16,0-10-15-16,1 5-5 16,-1-10-12-16,0-6-4 0,12-4 0 15,-6-10-1-15,0-26 2 16,-6-9-6-16,6-1-1 16,6-9 2-16,-1 4 1 0,1-9-1 15,5-16-2-15,12-20-2 16,-6 10 1-16,-11 16 1 15,5 14 2-15,-6 16 3 16,-5 24 2-16,-5 1-3 16,-1 25-3-16,-5 20 2 15,-1 15 2-15,1 25-4 16,5 20-1-16,6 16 0 16,0 4 0-16,6-5-3 15,0-4 0-15,11-11 4 16,5-15 1-16,6-15 8 15,12-15 6-15,5-10-6 16,6-35-1-16,6-10-5 0,-6 0-3 16,-6-6-3-16,-5 16-1 15,-18 10 2-15,1 20 2 16,-6 25 0-16,-6 35 2 16,-5 31-2-16,-1 24 2 15,-5 26 0-15,-5 25 1 16,10 0-5-16,1-10-1 15,11-5-4-15,0 5-1 16,0-21-25-16,5-4-11 16,-10-25-84-1</inkml:trace>
  <inkml:trace contextRef="#ctx0" brushRef="#br0" timeOffset="128987.8803">28529 5541 160 0,'-12'0'63'0,"12"0"-49"0,0 15-4 0,0-10-3 16,0 5-4-16,-5 5 1 16,-1 5-2-16,0 5 1 15,1 0-2-15,-1 6 17 0,0 9 8 16,1-5-5-16,-1 20 1 16,0 16-7-16,1 14-1 15,5 11-8-15,-6-1-4 16,0 1-1-16,1 5 1 15,-1-6-3-15,-5 26 0 0,5-21 3 16,0 1 1-16,1-25-4 16,-1-6 1-16,0-15 4 15,1-9 2-15,-1-11-2 16,-5-15-1-16,-1-15-3 16,1-15-1-16,0-20 3 15,0-16 1-15,-1-9-4 16,-5-5 1-16,6-1 0 15,0 1 0-15,-1 0 0 16,1-6 2-16,0 6-1 16,5-21-1-16,0-9 1 15,6-1-1-15,0 1 0 16,0 9 0-16,0-9 0 16,0 9 0-16,6 1 0 0,5-6 0 15,6-4 0-15,6-6 0 16,11 6 2-16,5 9 1 15,12 16 1-15,6 9 0 16,0 6-5-16,11 15 1 16,-6 15 0-16,0 5 2 15,0 10-1-15,6 15-1 16,-6 10 1-16,-5 10-1 16,-6 15 0-16,-11-10 0 15,-12 16 2-15,-11 4 3 16,-11 0 0-16,-6 11 2 15,-12-6-6-15,-10 1-3 16,-7 19 1-16,1 1 0 0,0 14-2 16,-1 1 2-16,1-6 3 15,0 1 1-15,11-6-4 16,5-4 1-16,12-16-2 16,12 6 0-16,10-16 2 15,24-5 0-15,22-10 0 16,17-4 0-16,5-6-36 15,1-5-13-15,-12 5-46 16,0 0-37 0,0-5 52-16</inkml:trace>
  <inkml:trace contextRef="#ctx0" brushRef="#br0" timeOffset="129979.3156">29893 7115 208 0,'5'-40'77'0,"1"5"-60"0,5-41 8 15,-5 36 0-15,5-5-18 16,0-11-3-16,1-4-8 0,-1-5 0 16,0-11 2-16,6-30 1 0,0-4 1 15,6-6 0-15,0 16 2 16,-1-6 1-1,1 10 3-15,0-9 1 0,5 9 1 16,0-10 0-16,-5 11 0 16,-1 4 2-16,7 16 1 15,-1 10-5-15,0 4-4 16,1 16 1-16,-7 20 2 16,1 0 4-16,0 20 2 15,-1 25-5-15,6 30-4 16,6 30-1-16,6 11-1 15,17 15 0-15,-1 14 2 16,7 36-3-16,-1 0 0 0,0-5-4 16,-11-10-1-16,-11 0 0 15,-6-15 4-15,-6-16 3 16,-6-19 4-16,1-16-2 16,-6-24-2-16,-6-11-5 15,-5-15-2-15,-12-15-30 16,-5-15-14-16,-12-15-14 15,-11-15-3-15,-11-11 34 16,-11 1 18-16,-7-5 11 16,-5-6 6-16,1 6-1 15,-1-10 2-15,-6 15 0 16,0-1 3-16,-5 11-8 16,-6 5 0-16,0 10-2 15,6-5 2-15,6 4 5 0,16 6 6 16,6 5-1-16,11 0 3 15,12 10 5-15,11 5 2 16,6 5 8-16,17 10 4 16,16-4-10-16,23-11-2 15,18 5-1-15,5-5-2 16,11 5-3-16,11-10 0 16,12 5-5-16,11 5 1 15,1-10-10-15,-1 0 0 16,-11-10-5-16,-12 5 0 15,-10-5-34-15,-13 5-15 16,-10 5-40 0</inkml:trace>
  <inkml:trace contextRef="#ctx0" brushRef="#br0" timeOffset="130266.9064">31568 7095 176 0,'-29'-5'66'0,"29"0"-52"0,6 0-74 0,-6 5-37 15,0 0 41-15,0 5 26 16</inkml:trace>
  <inkml:trace contextRef="#ctx0" brushRef="#br0" timeOffset="130775.0917">31539 7185 204 0,'-11'-5'77'0,"5"-15"-60"0,-5-10-1 0,6 10-4 0,5-20-2 16,0-16 4-16,5-14 1 16,6-5 0-16,6-11-7 15,6-15-7-15,0-19-2 0,5-21 3 16,0 15 1-16,-5 10-4 16,-6 11 1-16,0 19 6 15,-6 11 6-15,1 15-4 16,-1 9 0-16,0 21-4 15,1 0-3-15,-1 5 0 16,0 10-1-16,0 10 0 16,1 15 0-16,-1 15-3 0,0 15 2 15,6 0 1 1,0 11 0-16,0-1-3 16,6-5 2-16,11-15 12 15,6-15 5-15,-1-10-6 16,6-10-1-16,6-10-1 0,0 0 0 15,0-15-4-15,-5 0-3 16,-7 0 0-16,-5 0-1 16,-6 9-3-16,-5 1 2 15,0 20 1 1,-1 15 0-16,1 16 2 16,0 24-1-16,-1 35 2 15,7 1-4-15,5 20 0 16,-1-1 1-16,13 11 2 15,-1 10-3-15,0-5-2 16,1-11 4-16,-1-4 1 16,-6-5-14-16,-5-11-4 0,-5 11-63 15,-12-1-25-15,-6-4-2 16</inkml:trace>
  <inkml:trace contextRef="#ctx0" brushRef="#br0" timeOffset="181488.1764">6926 11884 92 0,'-11'-5'35'0,"0"5"-27"0,5 0 7 15,6 0 0-15,-6 0 3 16,1 0 1-16,-7 0-4 16,1 0-1-16,0 5 5 15,-1 0 5-15,1-5-13 16,-6 5 3-16,0 0 2 0,-6 0-2 15,1 0 2-15,5 0 0 16,-12 0 2-16,7 5-6 0,-1-10 1 16,1 0-6-16,-7 0-2 15,1-10 0-15,-6 5 1 16,6 0 3-16,-18-5 2 16,7 0-5-16,-7-5-4 15,7-1 1-15,-18-4 2 16,1 0 2-16,10-5 3 15,7 5-3-15,-12-10 1 16,11 5-5-16,1-1-2 16,-1 6-3-16,6 0 1 15,0 5 3-15,-6 0 1 16,1 5-1-16,-1 5 1 16,1 0 0-16,-1 5 1 15,-17 5-5-15,6 0-1 16,1 5 3-16,4 0 1 0,-10 0-3 15,5 5 1-15,0 5-2 16,6 0 0-16,-6 11 4 16,5-11 3-16,1 10-2 15,11 0 0-15,-11 5-3 16,5 1-3-16,1-6 4 16,5 5 1-16,11 0 0 15,-5 0-2-15,-1 6 1 16,12 4 1-16,0 15-1 15,0-4 2-15,6 4-2 16,0 0-1-16,5 1 3 16,0-6 0-16,6 5-1 15,0-4-2-15,0-1-2 0,6-5 1 16,5 1 1-16,1 4 2 16,5-10-1-16,5 11-1 15,12-1 1-15,-5-5-1 16,-7 6 0-16,7-11 0 15,5 5 0-15,-1 0 0 16,13 6-3-16,-7-11 2 16,1 0 1-16,11 6 2 15,6-6-3-15,5-10-2 16,0 5 4-16,0 1 1 16,6-1 0-16,-11 5-2 15,-1-10 1-15,7 6-1 16,-18 9-3-16,12-5 2 15,5 0 1-15,0-9 0 0,6-1 0 16,0-5 2-16,17 5-1 16,-6 0 2-16,6-20-4 15,-23 1 0-15,0-11 3 16,1-5 3-16,-18 10-4 16,6-10-1-16,0 0 0 15,5 0 2-15,-5 0-1 16,0 0-1-16,0 0 1 15,6 0-1-15,-18 0 0 16,7-10 0-16,-7 5 6 16,-5-11 4-16,6 1-1 15,-17-15 0-15,-1 0-1 16,-5-5 0-16,0 0-4 16,0-6-3-16,0-4 0 15,6-5-1-15,-1-1 0 0,7 1 0 16,-7 0 0-16,-10-10 2 15,5-1-3-15,0-4-2 16,0-11-1-16,0-9 3 16,5-1 2-16,-5 6 2 15,0 9-1-15,-6 6-2 16,1 5 1-16,-12 4 1 16,-6 6 1-16,-5 5 1 15,-6-1-2-15,-6-4-2 16,1 0 1-16,-7 0-1 0,1-11 0 15,0 1 2-15,-23-1-1 16,0-4 2-16,-6 5 0 16,1 4 1-16,-18 6 0 15,0-5 0-15,-5-1-5 16,0 11 1-16,0 15 0 16,-29-5 0-16,-16 10-3 15,-12-1 2-15,-6 1-6 16,18 10-3-16,-6 5-19 15,-12 5-8-15,1 0-30 16,5 0-12-16,-6 0-53 16</inkml:trace>
  <inkml:trace contextRef="#ctx0" brushRef="#br0" timeOffset="323058.4305">12059 12160 92 0,'-5'15'35'0,"-1"0"-27"0,0 1-4 0,1-11-3 0,-1 0-3 15,0 5 0-15,1 0 4 16,-1 0 1-16,0 0 3 15,1 0 1-15,-1 0 23 16,-5 0 10-16,-1 0-7 16,1 0-4-16,0 0-11 15,5 0-3-15,-5-5-9 16,0 0-2-16,-1 5 0 0,1-10 2 16,0 5 1-16,-1 5 1 15,1-10 0-15,11 0 0 16,-11 0 0-16,-1 0-4 15,1 0-1-15,0-10-1 16,-1 5-2-16,-5 5 1 16,0-10 1-16,-5 5-1 15,-1 0 2-15,0 0 7 16,-5 5 3-16,0 0 0 0,0 5 0 16,-1 5-5-16,1 5-3 15,5 11-2-15,-5-11-3 16,5 15-2-16,1-10 1 15,5 5 1-15,0 5 2 16,0 0 3-16,0 6 2 16,0-16-1-16,0 5 1 15,0 0-2-15,0 0 2 16,6 0-6-16,-1-4-1 16,1-1-2-16,0 0 0 15,-1 0 2-15,7 0 0 16,-1 5 4-16,0-10 2 15,1 10 0-15,5 1 1 0,-6 4-4 16,6 5 0-16,0 5 1 16,0-5 2-16,0 6-3 15,0-1-2-15,0 0-3 16,0-5 1-16,6 6 1 16,-1-11 2-16,1-5-3 15,0 0 0-15,-1 0 1 16,1-5 2-16,5 0-1 15,1 6-1-15,-1-11 1 16,0 0-1-16,6-10 0 16,-5 5 0-16,5 5 0 15,0-10 2-15,-1 5-3 16,1 0 0-16,0 0 1 16,6 0 0-16,0-5 0 0,-1 5 0 15,1-5-3-15,0 0 2 16,-1-5 3-16,1 0 3 15,0 0-4-15,-1 0-3 16,-5 0 1-16,0 0 0 16,0 0 1-16,-6 0 0 15,1-5 0-15,-1 5 0 16,0-5 2-16,1 0 1 16,-1 0-4-16,0 0 1 15,6-5 0-15,0-5 0 16,0 0 0-16,0 0 0 15,0 0 0-15,0 0 0 0,0 0 0 16,0 0 0-16,0-1-3 16,0 1 2-16,0 0 3 15,0 5 3-15,0-5-4 16,0 0-3-16,0-5 1 16,6 0 2-16,-1 0-2 15,1-21 0-15,5 1 1 16,6-5 0-16,0 0-3 15,0-1 2-15,0 1 1 16,0 5 2-16,0 0 1 16,6-1 1-16,-12 6-2 15,0-10-2-15,-5 0 1 16,-1-1-1-16,-5-4-3 16,-5-5 2-16,-12-11-1 0,-6 6 0 15,-5 0 4-15,-12 4 1 16,-5 6 1-16,-6 0 2 15,-6 4-3-15,-11 1-2 16,0 5 4-16,-5 0 1 16,-1-1-5-16,-11 6-2 15,-17 5-14-15,-22 10-5 16,-12 5-20-16,-5 15-10 16,-7 20-81-1,-27 25-42-15,5 21 88 16</inkml:trace>
  <inkml:trace contextRef="#ctx0" brushRef="#br0" timeOffset="323554.2576">12042 13357 60 0,'-17'16'24'0,"17"-6"-18"0,-5 5-22 16,-1-10-11-16,0 5 6 15,1 5 6-15</inkml:trace>
  <inkml:trace contextRef="#ctx0" brushRef="#br0" timeOffset="323795.7598">12025 13488 208 0,'12'0'77'0,"-12"0"-60"0,5 0 8 15,-5 0 2-15,0 0-14 0,0 0-4 16,0 0-4 0,6 5-1-16,0 0-2 15,5 5-2-15,6 0 1 0,6 0 5 16,11 1 4-16,11-1-1 0,11 0 2 15,18 0-6-15,17 5-1 16,-1-15-2-16,12 0-2 16,17-10-2-16,5 5 1 15,1 0-10-15,-6 0-3 16,-6 0-64 0,6-10-65-16,-17-16 37 15</inkml:trace>
  <inkml:trace contextRef="#ctx0" brushRef="#br0" timeOffset="377480.0898">15466 12055 120 0,'-5'15'46'0,"-1"-10"-35"0,0 0 5 16,6-5 2-16,0 0-6 15,0 0-2-15,0-5-1 16,0 0 1-16,0 0-5 16,-5 0 4-16,-1-5 1 0,0 5 3 15,-5-5 3-15,0-1-3 16,-1 1 2-16,-5 0-2 0,1 0 2 16,-7 5-8-16,0-10-4 15,1 5 2-15,-1 5 1 16,0-5-2-16,6 5-1 15,0-10 1-15,0 15 0 16,0-10 0-16,0 5 2 16,0 0 1-16,0 5 1 15,0 0-2-15,1 5-1 16,-7 10-3-16,0-10 1 16,1 5-2-16,-1 5 2 15,0 0 0-15,1-10 3 16,-1 5-3-16,0 5 0 15,1-10 1-15,-1 0 0 16,0 0 0-16,1 0 0 0,-1 0-5 16,1 1 1-16,-1 4 2 15,-5 0 1-15,-1 0-4 16,1 0 1-16,-6 5 0 16,0 0 0-16,0 0 0 15,6 0 2-15,0 10-1 16,-1-10-1-16,7 0 3 15,5 1 2-15,0-6-2 16,0 5 0-16,5 0-3 16,1 0-1-1,5 5 1-15,1 0 0 0,-1 0 0 16,-5 5 2-16,5 6-1 16,0-11-1-16,1 5 1 15,5-10-1-15,0 5-3 16,-6 0 0-16,6-5 4 15,0 5 1-15,0-5 0 16,0 1 1-16,0 4-2 0,0 0-1 16,0 5 1-16,0-10-1 15,0 10 0-15,0 0 0 16,6 0 0-16,-6 1 0 16,0-1 2-16,5 5 1 15,1-10-4-15,0 5-1 16,5-5 1-16,-5 6 2 15,-1-1 0-15,1 0 2 16,0 0-2-16,5 0-1 0,0 0-2 16,1 5 1-16,-1-4 1 15,6 4 0-15,0 0 0 16,0 5 2-16,0 0-1 16,0-4-1-16,6-1-2 15,-1-5 1-15,1 0 1 16,5 0 2-16,0-5-1 15,1 0 2-15,-1 6-4 16,0-11 0-16,1 0 1 16,-1 0 0-16,0 0 0 15,0 5 0-15,1-5 0 16,-7 0 2-16,7 0-1 16,-1 0 2-16,0 1-4 15,-5-6-2-15,0 0 2 16,5-5 2-16,0-5-2 0,0 0 0 15,6 0 1-15,0 0 2 16,0 0-1-16,6-5-1 16,0 5 1-16,-1-5-1 15,1 5-3-15,-1-5 2 16,1 5 3-16,0-5 1 16,-1 0-4-16,-5-1 1 15,-5 1 0-15,-1 0 2 16,0-5-3-16,0 0 0 15,-5 0 1-15,0-5 2 16,-1 0-1-16,1 10 2 16,-6-10-4-16,0 0 0 0,-6 0 1 15,1 0 0-15,-1 0 0 16,0-11 2-16,1 1-3 16,-1 0 0-16,-5-10 1 15,-1-5 0-15,1-6 0 16,0-4 2-16,-1 0-3 15,1 5 0-15,-1-11 1 16,1 6 2-16,0 0-3 16,-6-1 0-16,0 1 1 15,0-5 0-15,-6-6 2 16,0 1 1-16,1-5-4 16,-1-6 1-16,-5 6-2 15,0 4 0-15,-1-4 2 16,-5 10 2-16,0 4-1 0,-5-4 2 15,-1 10-7-15,0 5 1 16,1-1 1-16,-7 6 3 16,1-5 0-16,0 5 2 15,-6 4-2-15,-6 1 2 16,1 5-4-16,-1 15-2 16,-5-5 4-16,-6 15 1 15,0 0-3-15,6 0 1 16,-1 15-9-16,1-5-2 15,0 5-27-15,5 0-11 16,1-10-78 0</inkml:trace>
  <inkml:trace contextRef="#ctx0" brushRef="#br0" timeOffset="418914.2902">14878 13634 84 0,'-29'10'33'0,"7"-5"-26"0,-12 5 14 16,17 0 6-16,-6 0-13 15,1 0-5-15,-1 0-1 16,-5-4-1-16,5 4-6 16,0-10 0-16,1 0-1 15,-1-10 0-15,-5 4 0 16,0-4-3-16,-1 5 2 0,1-5 12 16,5 5 5-16,1 0 0 15,5 0 3-15,5-5-4 0,1 5-1 16,0 5-8-16,5-10-2 15,6 5-4-15,6 5-3 16,11-10 4-16,5 5 1 16,12-10-3-16,12 15 1 15,16-15-2-15,6 5 0 16,5 5 6-16,1-5 5 16,-1 5-5-16,7 0 0 15,-1-5 0-15,6 4 2 16,5 1-3-16,1 0-2 15,0 0-3-15,-7-5 1 16,-10 0 3-16,-6 5 1 0,-12-5 1 16,-16 5 0-16,-12-5 11 15,-5 0 5-15,-17 0-8 16,-6 5-2-16,-17 5-8 16,-17-10-2-16,-17 10-2 15,-17-5-2-15,-11 5 7 16,-6-10 3-16,0 5-6 15,0-10 1-15,-6 5-1 16,-5-5 0-16,-6-6 0 16,0-4 2-16,6-5-3 15,11 0 0-15,6 5-1 16,11-5 0-16,12 14 2 16,5 1 0-16,0 0 0 15,17 10 2-15,11 5-1 0,12 5-1 16,11 10 3-16,17 0 2 15,22 1 2-15,35-1 3 16,22 5-1-16,17-10 0 16,1 5 1-16,21 0 4 15,18 0-4-15,0-5 0 16,-11 0-4-16,-18 0 1 16,-5 0-4-16,-12 0-2 15,-10-5-3-15,-18 0 1 16,-17 0 3-16,-17-5 3 15,-16 0 4-15,-24 0 2 16,-16 0-5-16,-12 0-4 16,-16 0-1-16,-12 0 1 0,-23 6-1 15,-16 4 2-15,-12-5-4 16,-6 5 0-16,6-5-1 16,1 5-2-16,4 5 0 15,-4-10 0-15,4 5 0 16,7-10 0-16,11 5 3 15,11 5 0-15,11-10 1 16,12 5 0-16,11 0-5 16,11 5 1-16,12 0 2 15,16 0 1-15,18 0-2 16,17 5 0-16,11 1 2 16,5-1 0-16,7 0 1 15,10 0 0-15,6-10 0 16,6 5 2-16,0 5-1 15,-6-10 2-15,-5 5-4 0,-12-5-2 16,-11 5 2-16,-11-10 0 16,-18 0 3-16,-16 0 1 15,-23 0-1-15,-17 0-2 16,-17-10 1-16,-11 5 1 16,-12 5-1-16,-11-10-1 15,-11 5 1-15,-11 5 1 16,-7 0 1-16,13 0 3 15,16 5-5-15,11 5-1 16,18-10-2-16,10 5 0 16,18 5-5-16,17-10-3 0,22 0-10 15,29 0-5-15,28-15-94 16,-1 0-59 0,-4-40 78-16</inkml:trace>
  <inkml:trace contextRef="#ctx0" brushRef="#br0" timeOffset="422757.8199">17153 4897 116 0,'0'25'44'0,"0"-10"-35"0,-6 0 5 16,1-10-1-16,-1 10-8 15,-5 5-3-15,-1 0-1 16,-5 6-1-16,0 4 0 15,-5 10 2-15,5 5 1 0,0 11 3 16,0 4 1-16,5 10-1 16,1-4-1-16,5-1-3 15,1 6 1-15,-1-11 0 16,6 5 3-16,0 11-3 16,0-1-2-16,0 16 6 0,0 4 3 15,6 1-3-15,-1-5 1 16,7-11-3-16,5 0 0 15,5-4-3-15,1 9 1 16,5 1 2-16,1 5 4 16,-1 4 0-16,0-4 0 15,-5-1-5-15,0-4-1 16,-7 4-1-16,1 1-2 16,0 4 1-16,-5 6 1 15,-1 0-3-15,-5-1 0 16,-1 1 5-16,1-11 5 0,0-4-3 15,-1-1-1-15,1 1 0 16,0 9 1-16,-1 1-3 16,1 5-2-16,0 19-3 15,-1-4 1-15,1-10 1 16,0-11 2-16,-1 6-1 16,1-6 2-16,0 6-4 15,-1-5-2-15,1-6 4 16,0-9 1-16,-1-6 0 15,1 0-2-15,-6 1 1 16,0-1-1-16,6 6 0 16,-1 9 2-16,-5 6-1 15,0-6 2-15,0 16-4 16,-5-20 0-16,-1 4 3 0,0 1 1 16,1-1 1-16,5 6 0 15,0-1 0-15,0-4 2 16,0-6-1-16,0-4 2 15,5-1-2-15,1-4 0 16,0-1 1-16,-1-4 1 16,1 14-3-16,0-14-1 15,5 4-1-15,0 1-2 16,1-6 1-16,-1-5-1 16,0-4 0-16,0-6 2 15,-5 0-1-15,0-4-1 16,-1-6 1-16,-5 0-1 15,6 1 2-15,0 4 1 0,-1 5-1 16,1 6 1-16,0-11-2 16,-6 10-1-16,5 1 1 15,-5-11-1-15,0 5 0 16,0 1 2-16,0-1-3 16,0-15 0-16,0 5 3 15,0 1 1-15,0-1 3 16,0 0 1-16,6 5-3 15,0 6-3-15,-6 4 0 16,5-10-1-16,-5 6 0 16,0-1 0-16,0 0 0 15,0-9 2-15,0-11-1 16,-5 5-1-16,-1-5 3 16,-5 1 0-16,-1 4-4 15,1 0-1-15,0 0 3 0,-1 6 1 16,1 4-3-16,0 5 1 15,5 11-2-15,1-11 0 16,-1 0 2-16,6-4 2 16,0-6-1-16,0-10-1 15,0 0 1-15,0-15-1 16,0 6 0-16,0-6 0 16,-6 0 2-16,1 0 3 0,-7 0-4 15,1 0-3 1,0 0 1-16,-1-5 0 0,7 0-4 15,-1-4-1-15,6-1-24 16,11-26-8-16,6-9-48 16,23-40-64-1,11-16 39-15</inkml:trace>
  <inkml:trace contextRef="#ctx0" brushRef="#br0" timeOffset="432681.3111">28608 3428 140 0,'5'-10'52'0,"-5"10"-41"0,0-5 13 15,0 5 5-15,0 0-11 16,0 0-2-16,0-10-3 16,0 5-1-16,0 0-6 15,-5 0-4-15,-1 0 1 0,1 5 0 16,-7 0 1-16,1 0 2 15,0 0 3-15,-6 0 0 16,5 0 2-16,-5 0 3 0,0 5 3 16,0 0-5-16,-5 0 1 15,-1 0-4-15,0 5 0 16,-5-10-3-16,0 5-1 16,5 5-1-16,1-10 2 15,-1 5-3-15,0 0 0 16,6 0-1-16,0 5 1 15,0-10 2-15,0 5 2 16,6 5-1-16,0-10 1 16,5 0-2-16,0 0 0 15,1 0-1-15,5 0 0 16,0-10 0-16,5 10 0 16,1-5-2-16,5 5-2 0,6-10 3 15,0 5 0-15,6 0-1 16,5 0 1-16,12 5 0 15,-1-10 3-15,7 5-1 16,5 5 0-16,5-10-3 16,7 10 1-16,-7-5-4 15,1 0 0-15,5 5 1 16,6-5 2-16,5 0-3 16,12 5-2-16,12 0 4 15,-1-5 1-15,0 0 0 16,0 5-2-16,0 0-2 15,12 0 1-15,16 0 3 16,7-5 1-16,-7 0-4 16,-5 5-1-16,6 0 3 0,10 0 1 15,7 0 0-15,5 0-2 16,-11 5 1-16,0 0-1 16,11 0 4-16,6 0 5 15,-6 0-3-15,-11 5-1 16,-6 5 0-16,0-15-1 15,-6 5-2-15,1 5-2 16,-6 0-2-16,-12 5 1 16,-10-10 1-16,-13 5 2 15,-10 5-3-15,-12-10-2 16,-11 5-29-16,-11-5-12 16,-12-5-56-16,-5 0-24 0,-23-15 10 15</inkml:trace>
  <inkml:trace contextRef="#ctx0" brushRef="#br0" timeOffset="433611.6172">30006 1783 108 0,'-12'-5'44'0,"7"5"-35"0,-1 0 16 0,6 0 6 16,0 0-4-16,0 0-1 16,-6 5-6-16,6 10-2 15,0-10-10-15,0 5 1 0,-5 5 4 16,-1 1-1-16,0 9 3 16,-5-5-4-16,0 10 1 15,-1 5-1-15,-4 10 1 16,-1 16 5-16,0 4 1 15,-6 16-3-15,6-6-1 16,0 6-2-16,0 4 0 16,0-4-4-16,0 9-3 15,0 11 0-15,0 14-1 16,6 1-2-16,-1-10 1 16,1 4-2-16,0 6-1 15,-1-10 1-15,7 9 1 16,-1 6 1-16,6-15 1 0,0-1-2 15,0-4-2-15,-5-5 1 16,5 4 1-16,-6-14-3 16,0 4 0-16,1 1 3 15,-1-1 1-15,-5-14-4 16,-1-1-1-16,1-4 1 16,0-6 2-16,-1-5-2 15,1-4 0-15,0-11 3 16,5-10 1-16,0-5-8 15,1-4-2-15,-1-6-31 16,0-5-15-16</inkml:trace>
  <inkml:trace contextRef="#ctx0" brushRef="#br0" timeOffset="436720.1273">28964 3332 104 0,'6'-5'38'0,"-12"10"-29"0,-5 5 10 0,11-10 5 16,-6 0-4-16,1 6 0 15,-7 4-11-15,7-10-3 16,-1 5-4-16,6-5 3 0,0 0 1 15,0 0-2-15,0 0-3 16,0 0 0-16,0 0-1 16,0 0 2-16,0 0 3 15,0-5-2-15,6 5-2 16,-1 0 2-16,1 0 0 16,-6 0 1-16,0 0 2 15,0 0-3-15,0 0-2 16,0 0 0-16,0 0-1 15,0 0 0-15,6 0 2 16,-1-10 1-16,1 4 1 0,-6 6 0 16,6-15 2-16,-6 5-3 15,0 5 0-15,-6-5-1 16,0-5 1-16,1 15-2 16,-7 0 2-16,-5 0-4 15,0 15 0-15,0-5 1 16,6-5 0-16,0 5-3 15,5 5 2-15,1-9 1 16,5 4 0-16,5-5 2 16,1-5 1-16,5 0 1 15,-5-5 0-15,5 5-2 16,-5-16-2-16,-1 6 1 16,1-5-1-16,-6 0 0 0,0 10 2 15,0-5-1-15,-6-5-1 16,1 10-2-16,-7-5 1 15,7 5 1-15,-1 5 2 16,6-10 3-16,0 5 4 16,0 5-4-16,0 0-3 15,0 0-1-15,0 0-1 16,0 0-3-16,0 0 0 16,0 0 2-16,0 0 2 15,0 0 0-15,-5 15-1 16,-1-10 1-16,0 5 1 15,6 5-1-15,0-10-1 16,0 10 1-16,0-5 1 16,0 0-1-16,0 10 2 0,0-14-2 15,6 9-1-15,0 5 3 16,-1-5 0-16,1 5-1 16,5 0-2-16,0 0 5 15,1 5 1-15,5 6-2 16,0-11-1-16,0 5-3 15,0 0-1-15,-6 5 1 16,6 0 2-16,0 11-1 16,0-21-1-16,-6 10 1 15,1 0 1-15,-1-10-3 16,0 0 0-16,1-5-1 16,-7 0 0-16,1-15-11 15,-6 0-7-15,0 0-11 0,0-10-6 16,-6 5-51-1,6-10-24-15,-5 5 53 16</inkml:trace>
  <inkml:trace contextRef="#ctx0" brushRef="#br0" timeOffset="437380.2123">29383 3589 124 0,'12'-10'46'0,"-12"5"-35"0,0 0-2 0,0 5-2 16,0 0-5-16,0 0 1 16,0-10 0-16,0 5 3 15,0 5-3-15,5-10 0 16,1 5-1-16,-1 0 1 0,7 0 0 16,-1 5 1-16,0 0 0 15,1 0 9-15,-7 5 6 16,1 0-1-16,-6 10-1 15,-6-10-3-15,-5 10-1 16,-6 5-3-16,-6 10-1 16,-5 0-5-16,-6 16-3 15,0-11-3-15,0 15 1 16,0 0 1-16,0 6 0 16,6-11 0-16,0 0 0 0,5 6 0 15,1-11 0-15,-1-5 0 16,6-5 0-16,0-5-3 15,6-4 0-15,-1-6-5 16,7 0-2-16,-1 0-28 16,0-10-11-16,1 5-29 15</inkml:trace>
  <inkml:trace contextRef="#ctx0" brushRef="#br0" timeOffset="438146.4154">29411 3765 64 0,'6'-15'27'0,"-6"15"-21"0,6 0 5 0,-6 0 3 16,0 0-8-16,0 0-3 15,0 0 0-15,0 0 0 16,0 15-4-16,0-10 1 16,0 5 6-16,0 0 6 15,5 0 3-15,1 10 3 16,0-5-6-16,-1-4 1 16,1 4-8-16,0 0-1 15,-1 0 2-15,-5 0 1 16,0 10-3-16,-5-10-1 0,-7 5 3 15,1 0 1-15,-6 0 3 16,-5 6-3-16,-1-11-2 16,-5 10-2-16,-1-5 0 15,1 5-4-15,-6 0-2 16,0 0 4-16,0 1 3 0,6-1-1 16,0 0 0-16,-1-5-3 15,7 5-1-15,-7 5 1 16,7-10 2-16,-1 11-1 15,0-1-1-15,6 0 1 16,0 0-1-16,0 5-3 16,6-9 2-16,0-6-10 15,-1 5-5-15,7-15-61 16</inkml:trace>
  <inkml:trace contextRef="#ctx0" brushRef="#br0" timeOffset="438776.1651">29247 4107 108 0,'-17'0'44'0,"6"10"-35"0,0-10 18 15,5 5 7-15,0 5-9 16,-5-10-3-16,5 0-6 15,1 5-2-15,5-5-8 16,-6 10 0-16,0 0 1 0,6 0-6 16,0 0-2-16,0 1 0 0,6 4 2 15,5 0 0-15,6 0 2 16,0 0-2-16,6 10-1 16,11-10 3-16,0 15 0 15,6-10-1-15,-1 11-2 16,6-1-2-16,-5 0 1 15,-6 5 1-15,-6 5 2 16,1-9-3-16,-12-1 0 16,0 0 1-16,-6-5 0 15,0-5-36-15,-5-10-15 16,-6-10-29-16</inkml:trace>
  <inkml:trace contextRef="#ctx0" brushRef="#br0" timeOffset="476998.9802">28755 9037 44 0,'-11'5'16'0,"5"5"-12"0,-5 5-2 0,5-10 2 16,0 10-5-16,-5 10 0 15,5-10 3-15,-5 5 1 16,5 0 12-16,1-5 7 0,-1 1 13 15,0-6 8-15,1 0-3 16,5-10-2-16,0 0-13 16,0-5-2-16,5-5-14 15,7-6-3-15,5-4-2 0,0-5-2 16,5-5 1-16,12 0 0 16,0-15 3-16,6-1 1 15,-1 1 3-15,12-5 1 16,6 4 1-16,5-19-4 15,6 0-3-15,0-1 0 16,-6 1-1-16,-5 5-2 16,-6 9-2-16,-11 6-2 15,-7 10 1-15,-4 10 1 16,-12 15 2-16,-6 15 5 16,-5 20 4-16,-6 20-4 15,-6 15-2-15,-5 6-2 0,-1 4-3 16,1 6 1-16,0 4 1 15,-1 11-3-15,7-1 0 16,-1-4-56-16,0-11-27 16,6-20-21-1</inkml:trace>
  <inkml:trace contextRef="#ctx0" brushRef="#br0" timeOffset="477599.4492">29921 8881 240 0,'0'0'90'0,"0"0"-70"0,0 5-3 0,0 5-7 15,-6 0-11-15,1 0 1 16,-7 5-5-16,1 5-1 15,-6 5 3-15,0 5 1 0,0 16 2 0,6-1 2 16,-1 10 1-16,1 6 5 16,5-1 3-16,6 0-4 15,0-4-2-15,6-1-2 16,5-10 0-16,1-4-2 16,-1-6-1-1,6-10 1-15,-6-5-1 0,1-10-18 16,-1-15-5-16,-5-5-42 15,-1-15-59 1,-5-20 25-16</inkml:trace>
  <inkml:trace contextRef="#ctx0" brushRef="#br0" timeOffset="478109.2299">29762 8624 244 0,'6'-5'93'0,"-6"5"-72"0,0 0-6 0,0 0-6 16,0 0-10-16,-11 15 0 15,-1-10-6-15,1 10-3 16,0 0 6-16,-1 0-1 0,1 1 3 0,0-1 2 16,5 0 0-16,0-5 0 15,1 0 2-15,-1 0-1 16,6 0 2-16,0-10-4 16,-11 5 0-16,0-5 1 15,-1 0 0-15,1 0 2 16,0 0 3-16,5-5-2 15,0 0-2-15,6-5-3 16,6 0-1-16,5 0 4 16,6 0 1-16,12 0-3 15,10-5 1-15,18-1 2 16,22-4 1-16,11-10 1 16,7 5 2-16,-7 5-3 15,-11 5 0-15,-11 5-3 16,0 5-1-16,-11 0-4 15,-6 5-1-15,-12 5-83 16,1 5-51-16,-6 5 56 16</inkml:trace>
  <inkml:trace contextRef="#ctx0" brushRef="#br0" timeOffset="478923.873">30470 9670 4 0,'28'0'5'0,"-17"15"-4"0,12 1 18 0,-12-16 9 16,12 5 14-16,11 5 7 15,6-10-7-15,11 5-2 16,11-5-12-16,6 10-5 16,-6-10-13-16,6 0-6 15,-6-10-3-15,-5 5-6 0,-1-10 1 16,-10-1-47 0,-7 1-49-16,-10 0 23 15</inkml:trace>
  <inkml:trace contextRef="#ctx0" brushRef="#br0" timeOffset="479268.243">30521 9152 248 0,'-17'-25'93'0,"5"15"-72"0,7 5-6 15,-1-5-8-15,6 10-5 16,0-5 1-16,0 5-4 16,6 0 1-16,11-10 0 15,5 5-3-15,18 5 2 0,11-15 1 16,11 15 0-16,6-10 0 15,0 5 0-15,-6 5 0 0,-5 0 2 16,-12 5-10 0,-5 5-2-16,-12-5-74 15,-11 10-54-15,-11 10 53 16</inkml:trace>
  <inkml:trace contextRef="#ctx0" brushRef="#br0" timeOffset="479535.811">30787 8810 220 0,'-12'-10'85'0,"12"5"-66"0,6 0-23 16,-6 0-13-16,0 0-72 16,0 0-29-16</inkml:trace>
  <inkml:trace contextRef="#ctx0" brushRef="#br0" timeOffset="479821.3311">30911 8720 180 0,'34'-15'68'0,"-17"10"-52"0,0 0 12 0,-11-11 5 16,5 1-15-16,6 0-4 15,0-25-9-15,6 0-2 16,-1-11-1-16,1-4-2 0,0-10 1 16,-1-1-1-16,-5 1 2 15,0 0-1-15,-5 4 2 16,-1 6-4-16,0 15-2 15,-5-1 2-15,0 16 2 16,-1 15 0-16,1 20-1 16,0 25 1-16,5 11-1 15,0 9 0-15,0 21 0 16,6 14 0-16,0 1 0 16,6-11-14-16,5-10-3 15,6-14-70-15,6-16-44 16,0-10 59-16</inkml:trace>
  <inkml:trace contextRef="#ctx0" brushRef="#br0" timeOffset="480617.0624">31845 8423 168 0,'-17'30'63'0,"6"-5"-49"0,-1 10 0 0,7-14-3 0,-7 9-5 16,1 5-1-16,0 5 3 15,0 5 5-15,-1 6-7 16,1 4-1-16,0 10-1 0,-1 21-2 16,1 0-2-16,0 4 1 15,-1-4-1-15,1-6 2 16,0-10 1-16,-1-4-1 16,1-1-2-16,-6-19 1 15,6-6 1-15,-1-5-3 16,7-10 0-16,5 0-1 15,5-20 0-15,7-5 2 16,5-5 0-16,0-15 2 16,5 0 3-16,1-5 0 0,0 0 0 15,-6 0-1-15,0-1 0 16,-6 1-2-16,6 5 1 16,0-10-2-16,0 10-1 15,0 5 1-15,5 5 1 16,1 10-3-16,0 10-2 15,-1 5 2-15,1 10 0 16,0 0 1-16,-12 5 0 16,-5 6 6-16,-6-1 6 15,-6 0 3-15,-11-5 3 16,-11 5-6-16,-12-15-2 16,-5 6-5-16,-1-1-4 15,-4 0 0-15,4-5-1 16,7 0-16-16,5 0-6 0,5-5-20 15,7 0-6-15,10 1-39 16,7-1-25 0,10 0 50-16</inkml:trace>
  <inkml:trace contextRef="#ctx0" brushRef="#br0" timeOffset="480964.6253">32337 9746 268 0,'-11'0'101'0,"17"0"-78"0,5-5-7 0,-5 5-6 16,-1 0-18-16,1 0-4 16,0 5-19-16,-1 5-7 15,1 5 20-15,0 5 7 0,-1 10 7 16,-5 11 4-16,0 4 0 16,0 5 0-16,0-5 2 0,0-4-1 15,6-11-1-15,0 0-37 16,-1-25-15-16,1-25-20 15</inkml:trace>
  <inkml:trace contextRef="#ctx0" brushRef="#br0" timeOffset="481247.5602">32519 9298 72 0,'-6'-136'27'0,"-11"96"-21"0,-6 0 5 16,6 25 3-16,0 0-2 15,-5 5 3-15,5 5-2 16,0 5 0-16,5 5-3 15,12 5 1-15,6 5 11 16,11-10 8-16,11 5-13 16,6 5-5-16,6-15-7 0,5 0-4 15,0 0 0-15,12-15-4 0,-6 0 0 16,6 0-49 0,-1-10-49-1,1 4 26-15,-6-4 105 31,5-25-2-31,-16 0 7 16,-12-6-25-16,-5 1-11 16,-12 0-43-16,-11 4-19 15</inkml:trace>
  <inkml:trace contextRef="#ctx0" brushRef="#br0" timeOffset="481607.9671">33028 8393 116 0,'11'5'46'0,"-5"15"-35"0,0 0 27 0,-6-5 10 0,0 15-12 15,-6 10-6-15,-5 11-11 16,-1 9-2-16,-5 11-10 16,0 9-4-16,0 21-2 0,6 19-1 15,5 1 0-15,6-5 0 16,6-6 2-16,0-9-3 16,-1-15 0-16,7-6 1 15,-1-15 2-15,-5-9 10 16,-1-21 4-16,-5-15-1 15,-11-20-1-15,0-10-11 16,-12-10-3-16,0-5-1 16,1 0 2-16,-1-16 0 15,0 6-1-15,6 5 1 16,1 5-1-16,4 5 6 16,1 0 4-16,11-1-1 15,6 11 0-15,11-5-5 0,11 0-1 16,6 15 1-16,5 0 0 15,7 5-27-15,5 20-11 16,0-4-93 0</inkml:trace>
  <inkml:trace contextRef="#ctx0" brushRef="#br0" timeOffset="515762.3445">18313 10641 48 0,'-6'10'19'0,"1"0"-15"0,-7 0 15 16,7 0 7-16,-1 0 1 15,-5 6 4-15,5-11-4 16,-5 5 1-16,0 5-7 16,5 0-1-16,0 0 0 15,-5-10 0-15,5 5-11 16,1 0 6-16,-1 0 2 0,6 0-3 15,0-10 2-15,-6 10-7 16,1 0-1-16,-1 0-2 16,0 0-1-16,-5 6-1 15,0 4 0-15,-1 5 0 0,-5 5 0 16,0 0 4-16,0 5 3 16,6-4 0-16,0-1 3 15,11 0-9-15,5 0-6 16,7-5 3-16,5 0 0 15,5-4 0-15,1-1-2 16,5 0-4-16,12-5-2 16,5 0-66-16,0 0-26 15,1 10-11 1</inkml:trace>
  <inkml:trace contextRef="#ctx0" brushRef="#br0" timeOffset="516256.7359">18551 11124 56 0,'-6'0'24'0,"1"-10"-18"0,-7 10 11 0,1 0 4 16,0 10 2-16,-6-5 3 15,0 5 1-15,0 5 1 16,0 0-2-16,-6 0 1 16,6 6-11-16,0-1-2 15,0 5-8-15,0 5-4 0,0 15 1 16,0 1-2-16,0-1 2 0,0 15-2 15,0 6-1-15,6-11 1 16,0 5-1-16,-1-9-33 16,7-1-13-16,5-20-34 15</inkml:trace>
  <inkml:trace contextRef="#ctx0" brushRef="#br0" timeOffset="516667.0766">18630 11315 140 0,'-6'-5'52'0,"12"5"-41"0,0-10-2 0,-6 10-3 0,0-5-5 15,5 0-1-15,1 0 16 16,5 0 6-16,6-5-10 15,0 0 0-15,6 5-1 0,0 0-4 16,5 0-2-16,6 5-2 16,0 0-3-16,-6 0 1 15,0 5 1-15,1 0-61 16,-7 5-51 0,1 0 30-16</inkml:trace>
  <inkml:trace contextRef="#ctx0" brushRef="#br0" timeOffset="517263.7846">19626 10827 132 0,'11'-15'52'0,"-5"10"-41"0,0-5 2 0,-6 10 0 0,0-5 2 16,0 0 3-16,0 0 4 15,-6 0 3-15,0 0-13 16,-5 5-2-16,0 0 0 0,0 5-2 16,-1 0 1-16,-5 10-8 15,6 0 0-15,-6 10 1 16,6 6 1-16,-6-1-4 16,0 10 1-16,0 0 0 15,0 5 2-15,5 1-1 16,1 9 2-16,5-10-4 15,6 1 0-15,6-1 3 16,11 5 1-16,6-5-4 16,-1-14-1-16,7-16 5 15,-1-5 5-15,0-10 5 16,0-10 4-16,1-5-5 16,-1 0 1-16,-5-16-8 15,-6 6-3-15,-6-5 1 0,-5 10 2 16,-6 5-2-16,-12 5 0 15,1 10-3-15,-6 5-1 16,0 5-1-16,0 5 0 16,6 5-44-16,-1 15-20 15,7-5-43 1</inkml:trace>
  <inkml:trace contextRef="#ctx0" brushRef="#br0" timeOffset="517894.3095">20888 10676 208 0,'-34'15'79'0,"23"1"-61"0,-12 4-5 0,12-5-5 15,-6 10-7-15,-6-5-1 16,6 10-2-16,0 10 1 15,0 11 1-15,0-6 2 0,0 5 3 16,0 6-4-16,1-1-1 16,4 5 0-16,7-4 0 15,-1-6-7-15,6 0-3 16,0-20 1-16,0-14 0 16,0-16 6-16,0-16 3 15,-6-4 7-15,-5-20 4 16,-6-5 2-16,0-5 3 15,-6-11-5-15,1 1-1 16,-1 4-4-16,-5 6 1 0,-12 10-2 16,0 15 0-16,1 10-3 15,5 5-2-15,0 10 3 16,6 5 0-16,11 10-1 16,11-10 1-16,12 5-2 15,5 5-1-15,12-15 5 16,11 0 4-16,11 0 1 15,11-15 4-15,24-10-5 16,5-5-3-16,5-1-8 16,-5 6-1-16,-11 5-81 15,-18 10-75 1,-16 5 42-16</inkml:trace>
  <inkml:trace contextRef="#ctx0" brushRef="#br0" timeOffset="518404.4383">21765 10460 168 0,'6'5'63'0,"-6"5"-49"0,0-10-4 15,0 0-3-15,-6 5-4 16,-11 5 1-16,-5 5 2 0,-12 5 1 16,-11 11-3-1,-12 19 8-15,-5 15 5 0,-1 16-1 0,1 4 3 16,0 6-6-16,0-6-3 15,5 1-5-15,1 4-2 16,10-4-1-16,7-6-2 16,10-14-8-16,7-21-3 15,10-15-18-15,7-15-9 16,5-20-53 0</inkml:trace>
  <inkml:trace contextRef="#ctx0" brushRef="#br0" timeOffset="519004.0513">21782 10656 180 0,'12'-20'68'0,"-12"15"-52"0,5 5 12 16,-5 0 5-16,-5 5-6 16,-7 5-1-16,-5 5-12 0,0 15-4 15,0 1-6 1,-5 4-5-16,-1 15-2 0,1 5 4 0,-1 6 3 15,0-1-3-15,1 6-3 16,-1-6-8-16,6 0-4 16,6-4 3-16,-1-11 4 15,7 0 4-15,-1-20 2 16,6-10 3-16,6-10 3 16,-1-10 7-16,7-10 4 15,-1 0-2-15,6-15 0 16,0 10-8-16,6 0-2 15,-1 5-4-15,7 0-1 16,-1 10 1-16,0 5 2 16,-5 5-3-16,-1 5 0 15,-5 5 1-15,0 5 0 0,-11 0 0 16,0 15 2-16,-12-15 1 16,-5 11 1-16,-6-6 4 15,-6 0 5-15,-5-5-7 16,0 0-3-16,-1-10-2 15,7-5 1-15,5-5-10 16,0-5-4-16,5-5-38 16,12 0-15-16,6-5-46 15</inkml:trace>
  <inkml:trace contextRef="#ctx0" brushRef="#br0" timeOffset="519305.1659">22235 11129 248 0,'-11'10'93'0,"5"5"-72"0,6 0-6 0,-5-10-8 16,-7 10-10-16,1 1 2 15,0 4-4-15,-1 0-1 16,1 0 3-16,0 0-6 0,5 5-1 15,6-5-21-15,0-5-10 16,6-5 8-16,-1-20 7 16,7 5 10-16,-1-20 8 0,-5-10-22 31,-1-5-29-31,-5-6 9 0,-5-4 20 16,-1-5 16-16</inkml:trace>
  <inkml:trace contextRef="#ctx0" brushRef="#br0" timeOffset="519427.9545">22088 10792 160 0,'-6'0'63'0,"6"10"-49"0,0 0 14 16,0 0 2-16,6 0-15 16,0 0-3-16,5 0-8 15,6 0-1-15,0 1-1 16,6-6-4-16,5 0-1 0,6-5-67 16,5-10-49-1,7-11 40-15</inkml:trace>
  <inkml:trace contextRef="#ctx0" brushRef="#br0" timeOffset="519785.4567">22835 10390 260 0,'-23'20'96'0,"18"-5"-75"0,-7 15 1 0,1-15-5 16,0 10-15-16,-6 16 0 15,0-1-2-15,0 15 2 16,-6 21-1-16,6-1-3 0,-5 5-1 15,-1 1-20-15,6-6-10 16,0-4-21-16,6-6-8 0,5-9 24 16,0-11 14-16,6-15 30 15,0-15 16-15,0-15 16 16,0-10 7-16,0-15-7 16,-5-10-3-16,5-6-8 15,0 6-3-15,-6-5-7 16,6 10 0-16,0 10-4 15,0 5 0-15,6 10-3 16,5 5-1-16,6 5-5 16,11 0-1-16,6 0-1 15,6-5-2-15,5 0-39 16,12-5-16-16,5-15-74 16</inkml:trace>
  <inkml:trace contextRef="#ctx0" brushRef="#br0" timeOffset="594894.8769">18262 14318 160 0,'-39'40'60'0,"27"-14"-47"0,1-1-1 15,5-10-2-15,1 0-7 16,-1 10 0-16,0-10 5 16,6 5 5-16,-5 0-7 15,-1 1 1-15,0-6 3 0,1 0 0 0,-1 0 4 16,0-5-3-16,-5 0 1 16,0-5-3-1,-6-5 0-15,-6 0-1 0,0-5 0 16,-5 0-2-16,0-5-1 15,-6 0 5-15,-6 0 4 16,1 0-5-16,-7 0-1 16,-5 0-2-16,1-1-1 15,-1 1-3-15,-6 5 1 16,6 0-2-16,-6 0-1 16,1 0 1-16,-6-5-1 15,-6 5 0-15,-6 0 0 16,-11 5 0-16,0 0 2 15,0 5-1-15,6 0 2 0,6 0 0 16,5-5 1-16,0 0-2 16,0 0-2-16,-6 0-2 15,-5 0 1-15,0 5 1 16,-12 0 0-16,6 5 0 16,6 0 2-16,11 6-1 15,0-1-1-15,0-5 1 16,1 5 1-16,-1 0-1 15,-6 10 2-15,0-5-2 16,1 10 2-16,-6 5-2 16,5 6-1-16,6-1 1 15,0 10 1-15,6-4 1 16,5 4 1-16,6 0-2 16,6 5 1-16,6-9-2 15,-1 9 2-15,6 5-4 0,6 11 0 16,5-6 3-16,6 6 1 15,0-6 1-15,6-5 0 16,5 1-2-16,6 4-2 16,0-4 1-16,6-11 1 15,5 5-1-15,0 11-1 16,6-6 1-16,6 5-1 16,0-4 2-16,5 4 3 15,0-10 0-15,12 1 0 16,5-1-3-16,12-10 1 15,11-9-2-15,11-6-1 0,0 0 1 16,6 0 1-16,-6 0-1 16,0 0-1-16,1-9-2 15,5 4 1-15,5 0 1 16,6 0 2-16,1 5-3 16,-1 5-2-16,-6 6 2 15,18-11 2-15,-1 0 0 16,1 0 2-16,11 0 0 15,0 1 1-15,-1 4-2 16,-10-15-2-16,-12 5-2 16,6 0 1-16,11 0-1 15,12 0 0-15,-1-4 4 0,-5-1 1 16,-6-5-1 0,1 10-2-16,10-10 1 15,12 0 1-15,5-10-3 0,1 5 0 16,-18-10-1-16,12 5 0 15,11 0 2-15,12-5 2 16,-12 0-1-16,-11 0 2 16,5 5-4-16,12 0 0 15,6-5 1-15,-12 0 2 16,-11 0-3-16,-6 0 0 16,11 0 1-16,12 0 2 15,-6-5-1-15,-11 0-1 16,-6 5 1-16,0 0-1 15,12-5 0-15,5 0 0 16,-6-10 2-16,-10-10 3 16,-7 5-4-16,1 0-3 0,10-10 3 15,7-1 3-15,-6 1-1 16,-17 0-2-16,-1-15 0 16,1-1 1-16,0 6-1 15,0 0-1-15,-6 0 3 16,-5 5 0-16,-12-21-1 15,-11 6-2-15,-12-5 1 16,-5-1-1-16,-5-19 0 16,-12-1 2-16,-6-4-1 15,-6 4 2-15,-10 11-2 16,-12-10-1-16,-12 9 1 16,-5 6 1-16,-11-1-1 15,-6-14-1-15,-6 10 1 0,-5-11-1 16,0-9 0-16,-6 4 0 15,-6 1 0-15,-5 4 0 16,-6 1 2-16,-11 4 1 16,-12 6-4-16,-11-5-1 15,-11-1 1-15,6-4 0 16,-1 9 3-16,-5 1 1 16,-17 5-4-16,-12-1 1 15,-11 16-2-15,12 0 0 16,5-1 2-16,-6 6 2 15,-10-5-3-15,-7 5 0 16,1 4 3-16,5-4 1 0,0 5-4 16,-23 0 1-16,-10 10 0 15,5-6 2-15,-1 6-1 16,-16 5 2-16,-22 0-7 16,16-5 1-16,6 10 1 15,-23 10 3-15,-11 0 2 16,17 15 1-16,-17 10-5 15,-12 0-1-15,12-5 1 16,17 0 2-16,-17 5-13 16,6-10-7-16,16 0-32 15,12 1-13-15,-6-1-78 16</inkml:trace>
  <inkml:trace contextRef="#ctx0" brushRef="#br0" timeOffset="622683.4992">29955 15289 148 0,'17'-15'57'0,"-12"10"-44"0,7-5 7 15,-12 5 1-15,0 5 0 16,0-15 2-16,-6 5-1 16,-5 0-2-16,-12 5-10 15,-5 0 2-15,-6 5 4 0,-6 0-2 16,1 10 0-16,-7 5-2 15,-5 5 0-15,1 10 0 16,4 10 0-16,1 5-4 16,5 6 0-16,12 4-5 0,11 0-2 15,11 6 0 1,12 4 1-16,5-4-3 16,6 9 0-16,6 15 1 0,0-9 0 15,-6-1 0-15,-6-4 0 16,-11-1 2-16,-6-9 3 15,-11-11 11-15,-17-5 7 16,-11-15-10-16,-12-5-2 16,-5-4-7-16,-6-11-1 15,6-5-1-15,5-5 1 16,7 0-37-16,4-5-17 16,12 0-36-16,0 0-13 15,6 5-7 1</inkml:trace>
  <inkml:trace contextRef="#ctx0" brushRef="#br0" timeOffset="622945.4593">30045 15732 292 0,'0'-15'110'0,"12"15"-86"0,-1-16-6 0,-11 16-10 16</inkml:trace>
  <inkml:trace contextRef="#ctx0" brushRef="#br0" timeOffset="623390.0424">30062 15717 443 0,'-11'15'-4'16,"0"10"1"-16,-6 5 0 0,0 10 2 16,5 11 1-16,1 19 2 15,5 10-3-15,6 1 0 16,6-1 1-16,11-14 0 16,0-11-3-16,0-10 2 15,0-9 1-15,-6-11 2 0,-11-10 3 16,0-15 4-16,-17-15 11 15,-5-20 5-15,-7-11-9 16,1-9-4-16,-6 0-10 16,0-1-1-16,6 6-1 15,5 5 0-15,1 9 0 16,10 6 0-16,7 0-3 16,10 0 2-16,18 0-1 15,17 0-2-15,10 4 5 16,13 1 1-16,10 0-3 15,1 5-1-15,-6 5 1 16,0 10 0-16,0 5 1 16,0 10 0-16,-12 5 0 15,-5 10 0-15,-17 5 0 16,-23 6 0-16,-16 9 2 16,-12 15 1-16,-12 6-1 15,-5 9-2-15,-11-15 1 0,-6 1 1 16,-11-6-1-16,-12-10-1 15,1-9 1-15,-6-11-1 16,5-10-18-16,6-5-8 16,6-5-50-16,5 0-23 15,1 0-11 1</inkml:trace>
  <inkml:trace contextRef="#ctx0" brushRef="#br0" timeOffset="623838.8711">28925 16863 48 0,'-34'-5'19'0,"22"5"-15"0,-10 10-1 0,11 0-1 15,-1 6 9-15,-5 14 7 16,6 0 24-16,5 15 10 16,12-5 2-16,11-4 0 15,17-1-11-15,39-15-1 16,52-20-24-16,33-20 1 0,80-25 1 16,28-21-11-16,68-4-2 15,11-11-5-15,34 1 1 16,-28 4-77-16,-17-4-34 15,-51 9-1 1</inkml:trace>
</inkml:ink>
</file>

<file path=ppt/ink/ink110.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10:04:28.431"/>
    </inkml:context>
    <inkml:brush xml:id="br0">
      <inkml:brushProperty name="width" value="0.05292" units="cm"/>
      <inkml:brushProperty name="height" value="0.05292" units="cm"/>
      <inkml:brushProperty name="color" value="#FF0000"/>
    </inkml:brush>
  </inkml:definitions>
  <inkml:trace contextRef="#ctx0" brushRef="#br0">2205 4194 0,'0'0'0,"0"2"0,0 4 0,4 1 16,-4-7-16,0 4 0,0-1 15,0-1-15,2 2 0,3-1 16,1-1-16,3-2 0,2 0 16,5 0-16,-3 0 0,7 0 15,2 0-15,0-2 0,0 2 16,7 0-16,-3-3 0,7 3 15,2 0-15,7-2 0,-2 0 16,33-3-16,-5 1 0,1-3 16,-3 5-16,11-4 0,-7 3 15,1-3-15,-5 1 0,-4 1 16,2 0-16,2-3 0,0 0 16,0 1-16,3-1 0,-1 1 15,5-1-15,-3 0 0,3 1 0,-2 3 16,-3-1-16,2 0 15,3 1-15,2 1 0,-2 2 0,2 2 16,2 1-16,-4 1 0,2 3 16,2-1-16,0 1 0,0 0 15,0-3-15,1 0 0,-1 1 16,-7-3-16,1 0 0,-3 3 16,-4-3-16,-2-2 0,-7-2 15,-4 2-15,-7-3 0,-2-1 16,-5 0-16,-8-3 0,0 0 15,-10 3-15,-1 0 0,-5 1 16,-2 1-16</inkml:trace>
  <inkml:trace contextRef="#ctx0" brushRef="#br0" timeOffset="28525.6501">16212 1574 0,'0'0'15,"0"0"-15,0 0 0,-2 0 16,2 2-16,-2-2 0,0 0 0,2 0 16,-2 5-16,-1-5 0,1 0 15,2 0-15,-2 4 0,2-4 16,0 0-16,-2 7 0,2 8 15,-3 3-15,1 4 0,2 7 16,2 2-16,1 2 0,-1 2 16,0 7-16,5-5 0,-1 3 15,3 0-15,2 2 0,2-9 16,12 15-16,-1-8 0,-2-16 16,2-4-16,-2-9 0,3-7 15,-6-1-15,1-3 0,0-3 0,2-5 16,2-17-16,-2-1 0,0-5 15,-4-4-15,0-5 0,-1-2 16,-1 2-16,-1-4 0,1 7 16,-3 4-16,-2 4 0,-4 9 15,-3 14-15,-2 1 0,3 1 16,-3 4-16,2 9 0,1 2 0,1 4 16,1 9-16,2 7 0,4 2 15,5 3-15,-1 1 0,3 3 16,4 2-16,3-5 0,1 3 15,14 15-15,-6-15 0,-8-14 16,-6-8-16,-4-9 0,-3-5 0,-1-4 16,-1-4-16,0-8 0,-4 1 15,0-11-15,-1 0 0,-3 0 16,-1-9-16,1-2 0,-5 0 16,-9-26-16,2 4 0,-2 4 15,1 7-15,-1 2 0,0 11 16,0 7-16,0 6 0,1 5 15,3 4-15,-1 3 0,1-1 16,3 7-16,0 0 0,2 7 16,0-3-16,2 3 0,0-1 15</inkml:trace>
  <inkml:trace contextRef="#ctx0" brushRef="#br0" timeOffset="29110.2698">17599 1574 0,'0'0'15,"0"0"-15,0 0 0,0 2 16,0-2-16,7 16 0,-3-1 15,5 3-15,0 8 0,2-1 0,2 6 16,0 4-16,3 0 16,-1 9-16,3 0 0,8 22 0,-6-8 15,-4-14-15,-5-11 0,-5-13 16,-1-5-16,-1-2 0,-2-2 31,-2-4-31,0-5 0,-2-4 0,-2-5 16,-1 1-16,-1-5 0,-1-7 15,-2 3-15,-2-7 0,0 0 16,2 0-16,7 13 0,-2 2 16,1 1-16,-5-16 0,-1-1 15,4 6-15,1 4 0,2-1 16,2 14-16,0-4 0,2 0 16,11-10-16,7 3 0,2 0 15,11 0-15,5 2 0,4 3 16,4 1-16,5 3 0,41-2 15,-10 8-15,-9 3 0,-7 8 16,-11 3-16,-9 4 0,-2 15 16,-13-1-16,-4-1 0,-8 0 15,-3-2-15,-5 0 0,0 0 16,-2-2-16,-5-4 0,3-5 0,-3-5 16,1-5-16,-5-6 0,4 3 15,0-9-15,-4-2 0,3-11 16,-3-5-16,0-2 0</inkml:trace>
  <inkml:trace contextRef="#ctx0" brushRef="#br0" timeOffset="29283.4928">18170 1464 0,'0'0'0,"0"-2"0,0 2 16,0-2-16,0 2 0,2 0 15,1 0-15,1 0 0,16 0 16,6-5-16,10 3 0,6 0 16,2-5-16,9 3 0,2-5 15,33-6-15</inkml:trace>
  <inkml:trace contextRef="#ctx0" brushRef="#br0" timeOffset="29909.38">18960 977 0,'0'0'0,"0"0"0,0 0 0,0 0 16,0 6-16,2 14 0,2 4 16,1 10-16,1 7 0,1 4 15,4 10-15,13 50 0,3-1 16,6 28-16,-7-13 0,-2-26 15,-8-9-15,-3-18 0,-2-6 16,-4-21-16,-3-10 0,0-9 16,-1-7-16,-1-4 0,-2-5 15,2 3-15,-4-3 0,0-2 16,-1-4-16,-3-2 0,-5-7 16,-2-9-16,-3-2 0,-1-2 15,-3-7-15,0 0 0,2 4 16,1 1-16,1 0 0,1 8 0,4 0 15,0 3-15,2-1 0,2 5 16,3 5-16,-1-1 0,5 3 16,0 4-16,3-5 0,1 5 15,-2 5-15,3-5 0,21 4 16,9 5-16,7 0 0,7-3 16,8 3-16,3-9 0,1 2 15,54-8-15,-16-5 0,-15-7 16,6-8-16,-26-3 0,-20-2 15,-17 5-15,-5 1 0,-7 3 16,-4-4-16,-4 8 0,-7-4 16,-4 7-16,-7-3 0,-5 7 15,3-4-15,-5 8 0,-2-2 16,-2 7-16,-4 2 0,2 2 0,-3 7 16,3-2-16,2 8 15,0 3-15,4 4 0,1 4 16,3 7-16,8 0 0,4 12 0,8-1 15,23 37-15,13-12 0,15-6 16,33-5-16,10-25 0,1-24 16,16-31-16,-29-5 0,-4-1 15</inkml:trace>
  <inkml:trace contextRef="#ctx0" brushRef="#br0" timeOffset="30555.0653">21530 1058 0,'0'0'0,"0"0"0,0 0 16,0 0-16,0 3 0,0 1 16,0 0-16,0 18 0,0 5 15,3 8-15,1 9 0,0 5 16,3 12-16,6 52 0,3-1 0,-1 29 16,-2-17-16,3 10 0,-12-67 15,1-10-15,-5-15 0,0-16 16,-3-4-16,3-11 0,-2 0 15,-2-11-15,-3 7 0,-4-3 16,-4-8-16,-7-3 0,-7-8 16,-6-7-16,-25-29 0,3 3 15,2-1-15,6 5 0,7 7 16,12 12-16,8 3 0,6 11 16,9 0-16,-1 7 0,3-1 15,3 3-15,4-2 0,0 4 16,5 0-16,2 0 0,4 4 15,7-4-15,6 0 0,5 0 16,7 0-16,6 0 0,4-4 0,5-3 16,2 3-16,5-7 0,46-7 0,-9-4 15,-20-9-15,-11-4 0,5-7 16,-16 5-16</inkml:trace>
  <inkml:trace contextRef="#ctx0" brushRef="#br0" timeOffset="30962.5518">22060 1080 0,'0'0'0,"0"0"16,0 0-16,0 0 0,0 3 16,0 1-16,0-4 0,0 15 0,2 7 15,2 5-15,1 6 0,1 7 16,1 4-16,2 7 0,4 50 15,0 5-15,3 30 0,-5-23 16,-5-16-16,3-20 0,4-15 16,1-18-16,1-18 0,0-6 15,1-9-15,1-4 0,1-12 16,6-8-16,1-2 0,1-14 16,3-6-16,2-7 0,2-4 15,6-12-15,1 5 0,-5 14 16,-4 12-16,-7 10 0,-4 8 15,-4 7-15,-7 4 0,-3 0 16,3 0-16,-2 3 0,-1 1 16,-1 5-16,-1 5 0,0 1 15,1 10-15,-1-1 0,1 3 16,-1 4-16,3 0 0,-3 20 16,5-9-16,0-4 0,2-16 15,4 0-15,-2-6 0</inkml:trace>
  <inkml:trace contextRef="#ctx0" brushRef="#br0" timeOffset="31401.4963">23336 1618 0,'0'0'0,"0"0"0,0 0 16,0 3-16,0 1 0,2 11 15,1 7-15,-1 7 0,2 9 16,1 1-16,4 10 0,-1 10 0,10 36 16,0-9-16,-1-13 0,-4-20 15,-2-14-15,-2-16 0,-4-12 16,-3-9-16,0-4 0,-4-9 15,0 0-15,-5-1 0,0-10 16,1 3-16,-3-6 0,7 21 16,-3-7-16,3 2 0,-11-24 15,2 2-15,2 7 0,3 4 16,1 5-16,-1-3 0,3 7 16,1 2-16,2 5 0,0 2 0,0-3 15,2 5-15,1-4 0,5 2 16,6-3-16,5 3 15,8-3-15,4-1 0,8 1 0,3-6 16,5 0-16,1 0 0,36-15 16,-11 8-16,-14 3 0</inkml:trace>
  <inkml:trace contextRef="#ctx0" brushRef="#br0" timeOffset="31967.0127">24333 1731 0,'0'0'0,"0"0"16,0 0-16,-2 0 0,2 0 16,0 0-16,-3 2 0,3 0 15,0 3-15,-4 17 0,2 4 16,0 7-16,2 0 0,2 7 15,2 0-15,3 4 0,4-2 16,4-5-16,5-2 0,4-6 16,1-5-16,3-10 0,-1-6 15,1-8-15,-1-8 0,-1-6 16,-4-1-16,3-7 0,-3-5 16,-5 1-16,1-7 0,-3-18 15,1 7-15,-7 11 0,-3 15 0,-1 3 16,-1 4-16,-2 0 0,1 4 15,-3 3-15,0 4 0,-3 0 16,3 4-16,0-2 0,0 7 31,0 4-31,3 7 0,1 2 0,5 0 16,2 7-16,6 2 0,3-2 16,5 4-16,1-5 0,3 1 15,6-3-15,20 16 0,-4-17 16,-5-3-16</inkml:trace>
  <inkml:trace contextRef="#ctx0" brushRef="#br0" timeOffset="33010.8644">21228 2727 0,'0'0'0,"0"0"0,0 0 16,3-2-16,-1 2 0,2 0 0,12 2 15,8 1-15,5-1 0,4 2 16,11-2-16,6 3 0,12-1 15,59 5-15,47 0 0,81 0 16,-130-5-16,7-4 0,11 0 16,4 0-16,6-4 0,6-1 15,1 1-15,7-3 0,0 1 16,9-3-16,-1 2 0,1-2 16,2 3-16,-2-3 0,-5 2 15,-8 3-15,-7-5 0,-11 7 16,-9 2-16,-13 0 0,-12 7 0,-16-1 15,-10 12-15,-19 2 16,-5 4-16,-5 0 0</inkml:trace>
  <inkml:trace contextRef="#ctx0" brushRef="#br0" timeOffset="84643.2501">9293 6923 0,'0'0'0,"3"0"0,-1 0 15,13-2-15,1 0 0,1 0 16,3-1-16,0 1 0,2 0 16,0 0-16,2 0 0,1 2 15,1 0-15,3 0 0,-1 0 16,3 0-16,-2 0 0,2 0 16,2 0-16,0 0 0,2 0 15,20-5-15,-4 5 0,0-2 0,0 2 16,-5-2-16,0 0 0,-2-3 15,9 1-15,-4-1 0,1-1 16,1 4-16,-2 2 0,-1-3 16,-2 1-16,3 0 0,-1 0 15,3 0-15,-2-1 0,1 3 16,1-2-16,0 2 0,2-2 16,0 0-16,0 0 0,-1 2 15,1 0-15,2-3 0,-2 1 16,5 0-16,-1 0 0,0 2 0,1-3 15,-1-1-15,0 2 0,3 0 16,-3-1-16,1 1 0,-3 2 16,0-2-16,0 2 0,0-2 15,0 2-15,-2 0 0,2-5 16,3 1-16,-3 0 0,2 1 16,3-1-16,-1 2 0,1-3 15,-1 1-15,1 2 0,-1-3 16,-2 5-16,3-4 0,-3 0 15,-2 4-15,1-3 0,-3 3 16,-1 3-16,1-3 0,0-3 16,-2 3-16,2 0 0,0 0 15,0 0-15,0-2 0,2-2 16,0-3-16,0 5 0,-2-3 16,0 3-16,-2-4 0,1-1 0,-1 0 15,-2 3-15,-1 0 16,-2-1-16,1 1 0,-3-1 0,0 1 15,0 0-15,-2-1 0,-5 3 16,3 2-16,-5 2 0,5-2 16,-5 0-16</inkml:trace>
  <inkml:trace contextRef="#ctx0" brushRef="#br0" timeOffset="86279.7352">23903 6068 0,'0'0'15,"0"-2"-15,0-1 0,2-1 16,-2-7-16,-2-2 0,2-1 15,0 1-15,-2-2 0,2-1 16,-5-1-16,5 1 0,-2-1 16,-2 1-16,1 1 0,-1-1 15,0-1-15,-3 3 0,-2-1 16,0 0-16,-2-1 0,-2 1 0,0-1 16,-5-1-16,-2 1 0,-2-1 15,-2-1-15,-2 3 0,-3-3 16,-2 0-16,-20-6 0,3 4 15,4-2-15,-2 4 0,1 1 16,1-3-16,2 2 0,-6 1 16,2 1-16,2 3 0,-3 4 15,-3-2-15,1 0 0,-2-2 16,3 2-16,-1 2 0,-4 0 16,-2 3-16,-2 3 0,2 1 15,-3 0-15,6 2 0,-4 2 16,-1 0-16,0 1 0,-1 1 15,3-2-15,0 5 0,-2 2 16,2 0-16,-3 2 0,3-3 16,-2 3-16,6 0 0,-2 5 0,0-1 15,1-1-15,1-1 16,2-2-16,7 2 0,1 0 0,-4 3 16,1-1-16,2 3 0,-2-3 15,2 3-15,3-1 0,-3 3 16,2 0-16,-4 2 0,0 5 15,0 1-15,2 1 0,2-5 16,3 0-16,-1 1 0,3 3 16,2-1-16,2 2 0,-2-3 15,2 3-15,5 4 0,-1 0 16,5 0-16,0-2 0,5-3 16,-1 1-16,0 4 0,5 0 15,0-4-15,0 2 0,-1 0 16,1-3-16,2 5 0,0 5 15,2-3-15,0-2 16,3 0-16,4-2 0,-1 0 0,3 0 16,3 2-16,-1 0 0,2 0 15,5 2-15,0 1 0,4-5 16,3-1-16,-1-1 0,7-3 16,-2 1-16,4-3 0,3 3 15,1-3-15,1 2 0,13 1 16,0-1-16,2 1 0,2-5 15,3 0-15,-1-2 0,1 2 16,-1-2-16,5-1 0,0-1 16,4-3-16,1 1 0,-1-1 15,2-1-15,5-1 0,3-2 16,-1-2-16,2 2 0,5-2 16,4-5-16,-2-2 0,0-2 15,0 0-15,2-4 0,-2-1 16,-4-6-16,1 0 0,-3 0 0,-1-6 15,3 1-15,-5 1 0,0 1 16,-2-5-16,0-6 0,-5-1 16,3 2-16,-5 2 0,-4-3 15,-4-3-15,-1-5 0,3 0 16,-5 0-16,-2 6 0,-6 1 16,-1-5-16,-8 2 0,-5-4 15,-8-4-15,-5-8 0,2 4 16,2-1-16,1 2 0,-1-2 15,-2 0-15,-2-6 0,1-1 16,-1-2-16,2 1 0,-2-1 16,0 7-16,0-5 0,-2-6 15,-5 5-15,0-1 0,-1 2 16,-3 1-16,-3 2 0,-1-1 16,-5-1-16,0 4 0,3 0 15,-3 4-15,0 2 0,-2 7 0,0-2 16,-2 3-16,0-1 0,-1 4 15,1 1-15,0 2 0,-2 1 16,1 1-16,-1 3 0,2 1 16,-3 3-16,1 3 0,-1 4 15,-1 3-15,-8 10 0,-8 3 16,-2 8-16</inkml:trace>
  <inkml:trace contextRef="#ctx0" brushRef="#br0" timeOffset="134523.1955">12731 9653 0,'0'0'16,"0"0"-16,2 0 0,-2 0 0,0 0 15,2 0-15,3 0 0,-3 0 16,0 0-16,16 0 0,2 0 15,6 2-15,7 2 0,2 1 16,7-1-16,9 1 0,4 1 16,53 5-16,0 0 0,36 0 15,-14-4-15,35-5 0,-61 0 16,8-4-16,3 2 0,6 0 16,5-4-16,4 2 0,4-1 15,7 3-15,7 0 0,4-2 16,5 4-16,4-4 0,2 2 15,0 0-15,2 0 0,3 0 0,0 0 16,1 2-16,3-4 0,0 4 16,2-4-16,-2 4 0,-2-2 15,-2 3-15,-7-3 0,-7 0 16,-6 0-16,-7-3 0,-13 6 16,-9-10-16,-16 9 0,-8-4 15,-13 2-15,-12 0 0,-10-4 16,-9-1-16,-14 5 0,-13-2 0,-6 2 15,-7 2-15,-4-2 0,1 0 16,-1 0-16,-5 0 0,-2 0 16,0-2-16,-2 0 0,-2 0 15,-1-1-15,-1 1 0,-1 0 16,0-2-16,-1 1 0,-1 1 16,0-2-16,-2-1 0,0 1 15,0-1-15,2 1 0,-2 2 16,2-3-16,-2 1 0,0 2 15,2 0-15,1 2 0,-1 0 16,7 0-16,-3 2 0,-2 0 16</inkml:trace>
  <inkml:trace contextRef="#ctx0" brushRef="#br0" timeOffset="137166.1679">21868 9889 0,'0'0'0,"0"0"15,-2 0-15,-1-2 0,3 2 16,-2 0-16,2-3 0,0 1 16,2 0-16,1 0 0,12-3 0,7 1 15,11-3-15,7-1 0,8 1 16,10 0-16,61-6 0,6 2 16,52-2-16,83-7 0,-126 11 15,10-4-15,6 4 0,6-4 16,12 4-16,8 2 0,9-1 15,9 5-15,7-1 0,4-5 16,2 9-16,3-9 0,-5 5 16,2 2-16,-6-7 0,-5 13 0,-6-10 15,-12 4-15,-10 2 0,-14 0 16,-13 4-16,-15-6 0,-16 11 16,-17-9-16,-14 4 0,-13 3 15,-13-10-15,-11 1 0,-15 2 16,-12 0-16,-2 0 0,-8 0 15,1 0-15,-17-2 0,18 2 16,-3-2-16,-4 0 0,0 2 16,-2-3-16,0 1 0,-5 0 15,1 2-15,-1-2 0,0 0 32,1 2-32,-5-5 0,2 5 0,0-2 15,0 2-15,1-2 16,-1 2-16,0-3 0,0 1 0,0 2 15,3 0-15,-1 0 0,7 0 16,-2 0-16,2 0 0,0 2 16,0-2-16,-2 3 0,2-3 15,-3 2-15,1-2 0,2 2 16,0 0-16,-6 5 0,-1-3 0,3 3 16,1-3-16,-1 1 15,2-1-15,0 1 0,-1-1 0,1 0 16,2-1-16,-2 1 0,2 0 15,0-1-15,0 1 0,0-2 16,-2 3-16,4-3 0,-2-2 16,0 2-16,0 0 0,0 0 15,0 1-15,0-3 0,0 2 16,0-2-16,0 2 0,0 0 16,0-2-16,-2 3 0,2-3 15,0 0-15,0 2 0,0-2 16,0 2-16,0-2 0,0 0 15,0 0-15,0 0 0,0 0 16,0 0-16,0 0 0,0 0 16,0 0-16,0 0 0,0 0 15,0 0-15,0 0 0,0 0 16,0 0-16,0 0 0,0-2 0,-2 2 16,2 0-16,0 0 0,0 0 15,0 0-15,0 0 0,0 0 16,0 0-16,0 0 0,0 0 15,0 0-15,0 0 0,0 0 16,0 0-16,0 0 0,0 0 16,0 0-16,0 0 0,0 0 15,0 0-15,0 0 0,0 0 16,0 0-16,0 0 0,0 0 16,0 0-16,0 0 0,0 0 15,0 0-15,0 0 0,0 0 16,0 0-16,0 0 0,0 0 15,0 0-15,0 0 0,0 0 0,0 0 16,0 0-16,0 0 0,0 0 16,0 0-16,0 0 0,0 0 15,0 0-15,0 0 0,0 0 16,0 0-16,0 0 0,0 0 16,0 0-16,0 0 0,0 0 15,0 0-15,0 0 0,0 0 16,0 0-16,0 0 0,0 0 15,0 0-15,0 0 0,0 0 16,0 0-16,0 0 0,0 0 16,0 0-16,0 0 0,0 0 15,0 0-15,0 0 0,0 0 0,0 0 16,0 0-16,0 0 0,0 0 16,0 0-16,0 0 0,0 0 15,0-2-15,-3-1 0,3 3 16,-2-2-16,2 0 0,0 0 15,-2 2-15,2-3 0,0 3 16,-2-2-16,2 0 0,-3 2 16,3 0-16,0 0 0,0 0 15,0 0-15,0 0 0,0 0 16,0 0-16,0 0 0,0 0 16,0 0-16,0 0 0,0 0 15,0 0-15,0 0 0,0 0 16,0 0-16,0 0 0,0 0 15,-2 0-15,0 2 0,-5 0 16,3 3-16,0-3 0,-1 0 0,1 1 16,-1-1-16,1 0 0,0 0 15,1 0-15,-1-2 0,2 3 16,0-1-16,-3-2 0,3 2 16,0-2-16,-3 0 0,3 0 15,2 0-15,-4 0 0,4 0 16,-2 0-16,-1-2 0,1-7 0,0 0 15,0-2-15,2 0 0,-3-2 16,3-3-16,3-1 0,-3-3 16,2-2-16,2-5 0,1-1 15,-1-10-15,1 1 0,-1-10 16,5-39-16,0 3 0,-3-1 16,3-22-16,-2 7 0,-3 6 15,0-15-15,-4 27 0,-2-5 16,0-3-16,-2-1 0,-1-3 15,3-4-15,-5-4 0,3 0 16,0-5-16,-3-4 0,3-3 16,-1-2-16,1-6 0,-1-2 15,3-3-15,0-6 0,0 2 16,2-5-16,2-2 0,-2-1 16,4-1-16,-4-3 0,5 1 0,-5 2 15,2-4-15,-2 2 0,0 0 16,2 0-16,-2 0 0,0 0 15,0 4-15,0-4 0,-2 4 16,0 0-16,-3 1 0,1 3 16,0-1-16,-1 6 0,1 0 15,-1 2-15,-1 5 0,1 0 16,1 4-16,-1 5 0,3-1 16,-2 7-16,2 3 0,2 1 15,0 10-15,-3-3 0,3 9 16,3-2-16,-1 6 0,2 7 15,-2 2-15,1 5 0,1 4 16,3 2-16,-3 7 0,3 2 16,-1 9-16,-1 0 0,1 7 15,-1 1-15,-1 5 0,3 3 0,-3 6 16,-2 0-16,1 11 0,-1 4 16,0-2-16,-2 3 0,2 1 15,-2 3-15,0 4 0,0 3 16,0-3-16,0 2 0,0 1 15,0-1-15,0 3 0,0-3 16,0 3-16,0-1 0,0 1 16,0-3-16,0 5 0,0-2 15,0-3-15,-2 3 0,0-3 16,0 3-16,-1-3 0,-1-2 16,0 3-16,-3-1 0,-2-2 15,-4 3-15,2-1 0,-5-4 16,-6 7-16,-8-7 0,-8 4 15,-10-4-15,-8 0 0,-58 7 0,-3-7 16,-29 0-16,25 0 0,15-4 16,-2 4-16,40-3 0,4 6 15,7 1-15,2-4 0,6 0 16,5 0-16,13 4 0,5-4 16,6 3-16,9 1 0,4 0 15,7-4-15,-7 3 0,5-3 16,0 4-16,4-4 0,0 4 15,3-4-15,-1 3 0,3-1 16,0 0-16,1 2 0,1-1 0,2-1 16,-2-2-16,4 2 0,-2 2 15,5-1-15,1-1 0,5 0 16</inkml:trace>
  <inkml:trace contextRef="#ctx0" brushRef="#br0" timeOffset="137685.5961">25781 1563 0,'0'0'0,"0"0"0,0 0 0,0 0 16,0-4-16,0 4 0,0 0 15,0 0-15,-2 4 0,-4 3 16,-5 4-16,-5 0 0,-1 7 16,-8-3-16,-1 5 0,-3 0 15,-4 0-15,-2 2 0,-3 0 16,1 0-16,-16 11 0,13-5 16,12-1-16,14-12 0,6-4 15,1 0-15,7 0 0,2 0 0,5 0 16,4-4-16,4 4 15,3 4-15,6 1 0,5 2 0,4-1 16,4 10-16,32 1 0,-8 5 16,-5-2-16,-10 2 0,-7 0 31,-5-4-31,-10 9 0,-7-5 0,-1-5 16</inkml:trace>
  <inkml:trace contextRef="#ctx0" brushRef="#br0" timeOffset="162101.9091">2231 12151 0,'0'-2'0,"0"2"16,0 0-16,0 0 0,0-2 16,-4 2-16,4 0 0,0 0 15,0 0-15,0 0 0,0 0 16,0 0-16,0-3 0,0 3 16,4 0-16,-4 0 0,3 0 0,-1 0 15,0-2-15,13 0 0,-4 2 16,0-2-16,0 2 0,5-5 15,-5 5-15,7-2 0,-7 2 16,4-2-16,-2 2 0,3 0 16,-1 0-16,3 0 0,-1 0 15,3 0-15,-7 0 0,7 0 16,-2 0-16,0 0 0,1 0 16,-3 0-16,4 0 0,0 0 15,-3 0-15,1 2 0,2-2 16,2 0-16,-7 0 0,5 2 15,0-2-15,2 5 0,0-3 16,-4 0-16,8 0 0,-4 1 16,0-3-16,0 2 0,5-2 0,1 0 15,5 0-15,0 0 16,1-2-16,-1-1 0,4 3 16,-4 0-16,0 0 0,-4-2 0,4 2 15,-2 0-15,2-2 0,-4 2 16,4 0-16,0 2 0,0 0 15,4 3-15,-4-3 0,5 0 16,1 0-16,6-2 0,-6 0 16,3 0-16,-2 0 0,0 3 15,1 1-15,4-4 0,-1 0 16,0-2-16,0 0 0,0-1 16,0 3-16,0 3 0,0-3 15,0 0-15,-4 0 0,2 0 16,2-3-16,-7 6 0,5-1 15,0 0-15,2-2 0,-4 0 16,2 0-16,0-4 0,0 4 16,0 2-16,-3 0 0,-3 0 0,5 0 15,-7 1-15,5-3 0,1-3 16,2 3-16,2 0 0,-4 3 16,1-1-16,-1-2 0,2 0 15,-2 0-15,-1-2 0,3 2 16,-2-3-16,0 8 0,-1-3 15,-1 0-15,4 0 0,0-4 16,2 0-16,-2 2 0,2 0 16,0 2-16,4 0 0,-8 1 15,4-3-15,0 0 0,-2 0 16,2 0-16,-2 2 0,0 0 16,0 2-16,0-1 0,0-1 15,2 0-15,0-2 0,0 2 16,-4 0-16,4 5 0,-2-7 15,2 5-15,0-5 0,2 0 0,0 0 16,1 0-16,-3 4 0,2-2 16,-2 0-16,0-4 0,0 0 15,3 2-15,-5 0 0,0 0 32,-3 4-32,3-1 0,2-3 15,-2 0-15,4-3 0,-2 3 16,3 0-16,-3 3 0,0-3 15,0 0-15,0-3 0,0-1 16,3 4-16,-3-2 0,2 2 16,-2 0-16,2 0 0,-2 0 15,3-2-15,-5-3 0,0 5 0,-3 0 16,3 0-16,-2 0 0,2-2 16,2 0-16,-2-3 0,2 3 15,-2 2-15,2 0 0,0 0 0,0 0 16,0 0-16,-2-4 0,0 1 15,0 1-15,-3 4 0,3-2 16,0 3-16,0-3 0,4 0 16,-4-3-16,2 3 0,-2 0 15,0 0-15,0 3 0,2-1 16,-2 0-16,0-2 0,0-2 0,-2 2 16,-3 0-16,3 2 0,-5 0 15,0-2-15,3 2 0,-3-2 16,5-2-16,-3 0 0,5 4 15,-2-2-15,2 2 0,-3 1 16,1-1-16,2 0 0,-2-4 16,-1 2-16,3 0 0,-4 0 15,1 2-15,-1 0 0,-1-2 16,1-2-16,-1 2 0,-1-2 16,-3 2-16,2-2 0,-2 2 15,0 0-15,0 2 0,0-2 16,3 2-16,-1-2 0,0 0 15,3-2-15,-3 2 0,2 2 16,-1-2-16,-3 2 0,2 1 16,0-3-16,-2 0 0,0 0 0,0-3 15,1 1-15,-6 2 0,3 2 16,0 1-16,-2-3 0,-3 2 16,3 0-16,-3-2 0,3 2 15,-1-2-15,-1 0 0,2-2 0,-1 2 16,3 2-16,0-2 15,0 2-15,0-2 0,2 3 0,0-3 16,0 0-16,0-3 0,-2 3 16,0-2-16,-3 2 0,-1 0 15,-1 2-15,1-2 0,-3 3 16,3-3-16,-3 0 0,4 0 16,-1 0-16,-3 0 0,3 0 15,-3-3-15,-2 1 0,-2 0 16,-3 2-16,1-2 0,-5 2 15,-2-2-15,3 2 0,-3-3 16,0 1-16,-3 2 0,-1-2 16,0 2-16,-5 0 0,2-2 15,1-1-15,-3 3 0,2-2 16,3 2-16,2-2 0,2 0 16,2 0-16,0-1 0,3 1 15,-1-2-15,0 2 0,1-3 16,-1 3-16,1-2 0,-3 1 0,0 1 15,0 0-15,-2 0 0,1 0 16,-1 2-16,0 0 0,-3 0 16,1 0-16,0 0 0,2 0 15,-2 0-15,0 0 0,4 0 16,-2 0-16,0 0 0,2 2 16,-2-2-16,0 2 0,0-2 15,-2 0-15,-2 0 0,-1 2 16,1-2-16,-5 0 0,-8 2 15,1 1-15,3-1 0,0-2 16,2 0-16,0 0 0,0 0 16,2 2-16,-2-2 0,0 0 15,0 0-15,0 0 0,0-2 16,0 2-16,4 0 0,-1 0 16,-1 0-16,0 0 0,-2-2 15,0-1-15,0 3 0,-4 3 16,1-1-16,3 2 0</inkml:trace>
  <inkml:trace contextRef="#ctx0" brushRef="#br0" timeOffset="188000.9692">26306 12632 0,'0'0'0,"0"0"16,-2 2-16,2 0 0,0-2 15,0 0-15,0 0 0,0 0 16,0 0-16,-2 0 0,2 0 16,0-2-16,0 2 0,0-2 15,0 2-15,0 0 0,0-3 16,2 3-16,-2 0 0,4-6 15,5 1-15,0 1 0,6-5 16,5 0-16,5 1 0,5-3 16,8-3-16,8-1 0,9-3 15,58-15-15,48-9 0,75-24 0,-126 37 16,9-8-16,0 4 0,7-2 16,4-1-16,2 3 0,0-4 15,1 4-15,-1 0 0,-2 0 16,-2 4-16,-5-4 0,-6 6 15,-4-1-15,-5 6 0,-9 4 16,-6 0-16,-7 3 0,-14 2 16,-3-1-16,-10 6 0,-6 3 15,-11-1-15,-9 3 0,-9 1 16,-6 0-16,-5 0 0,-6 0 16,2-1-16,-3 1 0,-1 2 15,-3 0-15,-2-2 0,-5 2 16,3 2-16,-4-2 0,1 2 15,-4 1-15,-4 1 0,-2 3 16,-5 1-16</inkml:trace>
  <inkml:trace contextRef="#ctx0" brushRef="#br0" timeOffset="188705.9953">26509 12063 0,'0'0'0,"2"-2"0,-2-1 16,5-5-16,-1 1 0,0 0 15,-1 3-15,-1-3 0,2 3 16,-4 2-16,3-1 0,-3 1 16,2 2-16,-2 0 0,0 0 15,0 0-15,0 0 0,-2 2 16,-1 3-16,-6 10 0,-4-1 16,0 5-16,-2-1 0,-7 2 0,-1 4 15,1-2-15,-6 5 0,1-1 16,-4 3-16,1 2 0,-21 22 15,7-7-15,8 0 0,6-2 16,3-4-16,3-3 0,6 1 16,3-3-16,4 3 0,4-5 15,3 0-15,6-5 0,5 1 16,6-2-16,2-3 0,7-2 16,5-2-16,8-3 0,7-3 15,9-3-15,28-11 0,9-5 16,5 1-16,19-14 0,-21 9 15,-3-2-15,0 3 0,0-4 16,-8 4-16,-5-1 0,-7 2 16,-9 1-16,-10-1 0,-7 3 0,-13-1 15,-5 5-15,-7-2 16,-8 4-16,-7-2 0,3 0 0,-1 2 16,-4 1-16,-2-1 0,-2 0 15,1 0-15</inkml:trace>
  <inkml:trace contextRef="#ctx0" brushRef="#br0" timeOffset="189688.2867">30112 10982 0,'0'0'16,"0"-2"-16,0 0 0,0 0 15,0 0-15,2-3 0,-2 3 16,0 2-16,0-2 0,2 2 16,-2 2-16,2 0 0,3 14 0,-1 3 15,1 4-15,1 5 16,3 3-16,-2 2 0,-1 2 0,1 3 15,0 4-15,1 0 0,-1 4 16,6 27-16,0-5 0,-2-6 16,0 0-16,0-3 0,7 7 15,-2-11-15,-1-6 0,0-3 16,-1-4-16,-1-4 0,-2-1 16,0-2-16,-2-6 0,0-3 15,-5-6-15,3-2 0,-7-7 16,2-4-16,-2 1 0,2-1 15,-2 0-15,0-5 0,0-2 16,0 0-16,2-5 0,-2 1 16,0-5-16,2 0 0,3-4 15,1-5-15,3-1 0,4-3 16,1-5-16,3-4 0,1 0 0,4-6 0,2-1 16,3-1-16,-1-3 0,5-4 15,22-38-15,-4 11 0,-1 7 16,7-16-16,-2 14 0,0 8 15,-2 10-15,-1 1 0,-1 9 16,-3 3-16,-2 2 0,0-1 16,3 1-16,-1 0 0,0 0 15,-2 2-15,-4 4 0,-2 2 16,-3 3-16,-2-2 0,-7 4 16,-6 0-16,-4 2 0,-1 2 15,-6 3-15,0 4 0,-5 2 16,1-2-16,-1 4 0,-4-2 15,-2 5-15,-3 0 0,1 1 16,-5 1-16,-2 2 0,0 0 16,-4 0-16,-3 0 0,-6 0 0,-7 0 15,-4 0-15,-14 2 0,-4 1 16,-11-1-16,-64 13 0,-44 9 16,20-6-16,-37 11 0,89-16 15,-1 0-15,0 3 0,6-1 31,4 1-31,14-1 0,11-4 0,11 2 16,9-2-16,13 0 0,8-2 16,12 0-16,6-3 0,10-1 15,-3-1-15,2 1 0,4-3 16,3 2-16,7 1 0,6 6 16,6 0-16,5 6 0,3 5 0</inkml:trace>
  <inkml:trace contextRef="#ctx0" brushRef="#br0" timeOffset="190845.3499">30581 12660 0,'0'0'0,"-6"-4"0,-5-3 0,0 1 16,-5-5-16,3 2 0,-5-2 16,3 2-16,-5-2 0,-2 2 15,0 3-15,-2-1 0,-7 5 16,0 2-16,0 0 0,-2 4 15,2 3-15,-2 2 0,2 4 16,3 0-16,-1 2 0,7 3 16,2 0-16,5 4 0,6 0 15,2-2-15,5 2 0,9 0 16,1 0-16,10-2 0,6-1 0,5-3 16,9-3-16,6-2 0,37-4 15,-4-7-15,1-7 0,14-10 16,-10-3-16,-14-2 0,-11 0 15,-12 2-15,-12-2 0,-5 0 16,-6 0-16,-2 2 0,-7-2 16,-2 2-16,-6 0 0,-5 0 15,-9 3-15,-4-3 0,-7 0 16,-7 0-16,-6 2 0,-6-1 16,-8 1-16,-6 0 0,-15 7 15,-7 2-15,2 3 0,5 4 0,2 4 16,2 0-16,2 9 0,5 0 15,4 4-15,7-1 0,10 1 0,8 3 16,3 2-16,8-3 0,4 1 16,6 2-16,5 2 0,6 0 15,5 0-15,9 2 0,6-2 0,7-2 16,6 2-16,7-4 0,5-3 16,4-4-16,11-11 0,-7-6 15,-4-5-15,-9-5 0,-4-2 16,-1-1-16,-1-3 0,-5-3 15,-2-1-15,0-5 0,-9 2 16,-5 1-16,-3 1 0,-6 3 16,-3 0-16,-10 4 0,-6 2 15,-6 1-15,-10 3 0,-8 3 16,-7 3-16,-4 3 0,-7 5 16,0 5-1,-13 8-15,2 4 0,4 3 16,5 0-16,9 0 0,11 0 15,6-3-15,9-1 0,7-1 16,4 1-16,7-3 0,2-2 16,0 2-16,2-2 0,5 0 0,6 0 15,5 0-15,6 0 0,7-4 16,6-3-16,7 1 0,31-12 16,-6-2-16,-12-4 0,-4 2 15,-9-2-15,-11 0 0,-4-5 16,-9 3-16,-9-3 0,-5 2 15,1 1-15,-7 2 0,-5 0 16,-3-1-16,-8-1 0,-4 4 16,-6-2-16,-5 4 0,-2 2 15,0 3-15,0 4 0,2 0 16,2 2-16,3 2 0,6 3 16,2 0-16,7-1 0,2 1 0,5-1 15,4 1-15,7 0 16,4 2-16,4-3 0,1 3 0,-1-5 15</inkml:trace>
</inkml:ink>
</file>

<file path=ppt/ink/ink111.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10:08:18.125"/>
    </inkml:context>
    <inkml:brush xml:id="br0">
      <inkml:brushProperty name="width" value="0.05292" units="cm"/>
      <inkml:brushProperty name="height" value="0.05292" units="cm"/>
      <inkml:brushProperty name="color" value="#FF0000"/>
    </inkml:brush>
  </inkml:definitions>
  <inkml:trace contextRef="#ctx0" brushRef="#br0">851 4154 0,'0'0'0,"0"0"16,0 0-16,0 0 0,0 2 16,0-2-16,0 0 0,0 0 15,0 2-15,0-2 0,0 0 0,0 3 32,0-3-32,0 0 0,0 2 15,0-2-15,0 0 0,0 2 0,0-2 16,0 0-16,0 0 0,4 0 15,-4 0-15,3 2 0,1-2 16,1 0-16,6 2 0,-5 1 16,5-3-16,0 0 0,0 2 15,5-2-15,-5 2 0,2-2 16,2 0-16,1 0 0,-3 0 16,2 2-16,1-2 0,2 0 15,-3 0-15,-2 0 0,7 0 16,-7 0-16,3-2 0,-1 2 15,3 0-15,-1 0 0,3 0 0,-2 0 16,-3 0-16,7 0 0,-4 0 16,2-2-16,2 2 0,0 0 15,2-2-15,3 2 0,-5-5 16,4 5-16,-2-2 0,3-2 16,10 1-16,-4 1 0,-4-2 15,-2 2-15,1 2 0,-1-3 16,1-1-16,-1 4 0,-1-2 15,-1 0-15,1 2 0,-4 0 16,4 0-16,-3 0 0,1 0 16,2 0-16,1 0 0,-3 0 15,7 0-15,-7 0 0,7 0 0,-7-3 16,7 3-16,-4-2 0,1 4 16,-1-2-16,1 0 0,-1 3 15,1-3-15,-1-3 0,2 3 16,-3 0-16,3-2 0,-1 2 15,3 0-15,-2 0 0,0 2 16,-3 1-16,5-3 0,-2 0 16,-3 2-16,3 0 0,-3-2 15,3 0-15,-3 2 0,3 0 16,0-2-16,-3 3 0,7-3 0,-6 2 16,1-2-16,-1 0 0,1 0 15,3 2-15,-2-2 0,0 0 16,-3 0-16,3 0 0,-3 0 15,1 2-15,-3-2 0,2 2 16,-4-2-16,5 3 0,-5-1 16,2 0-16,3 0 0,-5-2 15,4 2-15,-2 1 0,3-3 16,-1 0-16,1 2 0,1-2 16,-1 0-16,1 0 0,-3 2 15,6-2-15,-9 0 0,6-2 16,-1 2-16,-5 0 0,4 0 15,-4 0-15,0 0 0,3 0 16,-1 2-16,5-2 0,-7 2 0,4 0 16,3 1-16,-1-3 0,3 0 15,-2 2-15,4-2 0,0 0 16,-4 0-16,-1 0 0,3 0 16,-2 2-16,2 0 0,-3-2 15,1 0-15,-2 0 0,1 0 16,3 0-16,-4 0 0,1 0 15,5 0-15,-6 0 0,4 2 16,-1-2-16,-3 3 0,2-3 16,-1 2-16,1 0 0,0-2 15,-1 2-15,-1-2 0,1 2 16,1-2-16,-3 5 0,8-5 0,-10 2 16,7 0-16,-3 0 0,3-2 15,-2 0-15,-3 0 0,3 0 16,-5 0-16,0 0 0,1 0 15,-1 3-15,0-3 0,0 2 16,1-2-16,-1 0 0,2 0 16,1 0-16,-1 0 0,3 0 15,4 0-15,0 2 0,0 0 16,0-2-16,3 3 0,-1-3 0,2 2 16,1 0-16,-3 0 0,3-2 15,-3 2-15,2 1 0,-4-1 16,3 0-16,-1 0 0,0 3 15,-2-5-15,3 2 0,-1-2 16,0 0-16,0 2 0,5-2 16,0 0-16,2 0 0,2 0 15,-7 0-15,5 0 0,-2-2 16,0 2-16,-1 0 0,-1 0 16,1 0-16,1-2 0,2 2 15,-2-3-15,2 1 0,-1 2 16,4 0-16,-1 0 0,0 0 15,-2-2-15,0 2 0,-1-2 16,1 0-16,-2 2 0,2 0 0,-2-3 16,2 3-16,-5-2 15,0 0-15,-3 0 0,-1 0 0,-3-1 16,-3 1-16,-1 0 0,-6 2 16,-4 0-16,-3-2 0,-4 2 15,0 0-15,-1-3 0,-3 3 16,1 0-16,-23 0 0,10 3 15,3-3-15,-1 0 0,3-3 16,0 3-16,0 0 0,6 0 16,-2 0-16,3-2 0,-5 2 15,0-2-15,0 2 0,0 0 16,-5 0-16,5 0 0,-2 0 16,-2 0-16,-1 4 0,-1-1 15,1 3-15</inkml:trace>
  <inkml:trace contextRef="#ctx0" brushRef="#br0" timeOffset="16523.8197">6432 5091 0,'-3'0'0,"-12"0"16,-9 2-16,-5 0 0,-8 3 15,-3-1-15,-11 5 0,-2 0 16,-37 4-16,6-8 0,5-3 16,-18 11-16,11 7 0,8 2 15,8-2-15,6-9 0,4-5 16,3 3-16</inkml:trace>
  <inkml:trace contextRef="#ctx0" brushRef="#br0" timeOffset="18680.27">3761 5197 0,'0'2'0,"0"-2"16,0 0-16,5 2 0,-5 0 15,0-2-15,0 0 0,4 3 16,-4-3-16,7 0 0,0 4 16,8-4-16,-4 0 0,4 0 0,-1 0 15,6-2-15,-3 0 0,3-1 16,0-1-16,4 0 0,0-1 15,3 3-15,-3-2 0,3-1 16,-1 1-16,3-1 0,-3 1 16,3 0-16,-3-1 0,3 3 15,2-2-15,-5-1 0,18 1 16,-4 2-16,0-1 0,-1 1 16,3 2-16,-6 0 0,1 0 15,3 0-15,-3 0 0,3 2 16,-3-2-16,5 3 0,-2 1 15,0-2-15,-3 0 0,1-2 16,-3 3-16,2-1 0,1 0 16,-3 0-16,3 3 0,-1 1 15,-2-4-15,1 1 0,1-3 0,3-3 16,-7 6-16,7-1 0,-3 0 16,-2 0-16,1 0 0,-1 3 15,-2-5-15,0 0 0,0-2 16,0-1-16,0 3 0,-2 5 15,2-3-15,0-2 0,-4 2 16,4 0-16,0-2 0,0 0 16,0-2-16,0 2 0,0 0 15,0 0-15,0 5 0,3-3 16,-1 0-16,0-2 0,1 0 16,-1-2-16,0 0 0,0-3 15,3 7-15,-1 1 0,-1-1 16,1-2-16,-2 0 0,-1 0 15,1-2-15,-2 2 0,2-3 16,-2 1-16,3 0 0,-1 0 0,7 2 16,0 0-16,-3-2 15,1-3-15,-3 1 0,-1-1 0,3 5 16,-3 3-16,1-3 0,-2 0 16,1 0-16,-1-3 0,0 1 15,1 0-15,1 0 0,0 4 16,1 0-16,-1 0 0,1-2 15,-3 0-15,1-2 0,-1-2 16,-2 4-16,2 0 0,0 2 16,-2 0-16,1 3 0,1-1 15,-2 0-15,0-1 0,0 1 16,0-4-16,0 4 0,0-1 16,3 1-16,1 3 0,1-3 15,-1 0-15,0-4 0,1 0 0,-3-2 16,1 2-16,-1 2 0,-2 1 15,2-1-15,-2 2 0,2 1 16,-1-1-16,-4 1 0,1-3 16,0 2-16,0 1 0,2-1 15,-2 3-15,2-1 0,2 1 16,1-1-16,-3-1 0,0-1 16,2 1-16,0-1 0,1-2 15,-1 0-15,5-2 0,1 3 16,-3-1-16,-1-2 0,-1 0 15,-1 4-15,2-1 0,-1-3 16,1 0-16,1-3 0,-1 3 16,1 3-16,-3-3 0,-4 0 15,2 0-15,-2 2 0,-3 2 16,3-4-16,0 0 0,0 0 0,2-2 16,0 2-16,2-2 15,1 2-15,-3-2 0,2 2 0,3-3 16,-1-1-16,3-1 0,-1 1 15,-1 2-15,-1-3 0,-1 1 16,1-3-16,1 3 0,-3-3 16,7 1-16,0-1 0,0 5 15,-3-2-15,-3-1 0,1 1 16,-2 2-16,3-3 0,-1 3 16,3 2-16,2 0 0,0-2 15,0-3-15,2-1 0,0-1 16,0-6-16,0 6 0,5 3 15,1-1-15,1 8 0,-5-8 16,-2 1-16,-2-1 0,5 5 16,-3 0-16,4 3 0,1-1 15,-5-4-15,0-3 0,0-1 16,0 1-16,5 3 0,-1 2 0,-2 0 16,1-4-16,-3-1 15,2 3-15,-4 0 0,2 2 0,2 0 16,-2-2-16,1-5 0,1 3 15,-2-1-15,2 1 0,1 4 16,-3-3-16,2 1 0,-2 2 16,0 0-16,0 0 0,0 0 15,3 2-15,1 1 0,1-1 0,-3-2 16,2-2-16,-1 2 0,-1 0 16,7 2-16,-5-2 0,1 2 15,0-4-15,-3 4 0,5-2 16,-3 0-16,3 2 0,-1 1 15,1-6-15,-2 1 0,-1 0 16,1 2-16,1 0 0,3 0 0,-2 0 16,0-2-16,-1-1 0,-1-1 15,4 2-15,2-3 0,0 5 16,2-2-16,1 0 0,-5-2 16,2 1-16,0 1 0,-4 0 15,-3 0-15,1 4 0,-3-2 16,0 2-16,1 0 0,-1 1 15,-2-3-15,0 2 0,-4-2 16,2 2-16,-3-2 0,5 0 16,1 0-16,3 2 0,-2 0 15,-2-2-15,1 0 0,-1 3 0,2-1 16,-4 0-16,4 0 0,-6-2 31,-3 0-31,-1 0 0,-6-2 16,3 2-16,-2 2 0,-2-2 0,0 0 15,-1 0-15,-1 0 0,1 5 16,-1-5-16,-3 0 0,-4 0 16,2 0-16,-4-3 0,-3 1 15,1 2-15,-3-2 0,-2 2 16,2 0-16,-4 0 0,0 0 16,-5 0-16,-17 0 0,4 0 0,5 0 15,-1 0-15,3 0 0,2 0 16,4 0-16,-1 0 15,-1 0-15,-2 0 0,0 2 0,2-2 16</inkml:trace>
  <inkml:trace contextRef="#ctx0" brushRef="#br0" timeOffset="20688.6628">19394 5106 0,'0'0'0,"2"0"16,-2 0-16,2 3 0,1-3 16,-1 0-16,2 0 0,7 0 15,5 2-15,-3-2 0,2-2 16,5 2-16,-2 0 0,2-3 15,-1 3-15,1-2 0,5 2 16,-6-2-16,6 2 0,-1-4 0,0 4 16,-2-3-16,2-1 0,-1 4 15,1-2-15,-2 0 0,2-3 16,0 3-16,-2 2 0,0-2 16,3 0-16,1-1 0,-2 1 0,5 2 15,9 0-15,-3 0 0,0-2 16,0 2-16,-2 0 0,1-4 15,-1 4-15,-3 0 0,1-3 16,2 6-16,-2-3 0,2 0 16,-2 2-16,0-2 0,0 0 15,0 0-15,0 0 0,0 0 16,2 2-16,-2-2 0,2 2 0,0 0 16,0 3-16,-2-5 0,-1 2 15,4-2-15,-4 2 0,3-2 16,-2 0-16,0 2 0,0 1 31,0-3-31,0 2 0,-3-2 16,1 2-16,0-2 0,-3 2 0,5-2 15,-4 2-15,1-2 0,3 3 16,-2-1-16,2 0 0,-3 0 0,1 0 16,2 1-16,-5-1 15,3 0-15,-3 0 0,1 3 0,2-3 16,-3-2-16,0 0 0,1 0 15,-1 0-15,-1 0 0,1-2 16,-2 2-16,3 0 0,-3-3 16,0 1-16,1 2 0,-3 0 15,-3 0-15,4-2 0,-4 2 16,3-2-16,-4 2 0,2 0 16,0 0-16,0-2 0,-3 2 15,1 0-15,2-3 0,-3 3 16,1 0-16,-3 0 0,3 0 15,-3 0-15,1 0 0,2 0 16,-3 0-16,0 0 0,1 0 16,-1 0-16,1 0 0,1 0 15,-1-2-15,1 2 0,1 0 0,-3 0 0,3 0 16,-2 0-16,-1 0 0,0 0 16,1 0-16,-5 0 0,4 0 15,-4 0-15,3 0 0,-3 0 16,-3 2-16,6-2 0,-3 0 15,0 0-15,0 3 0,2-3 16,0 0-16,-2 0 0,5 0 16,-3 0-16,0 0 0,3 0 15,-3 2-15,2-2 0,-4 0 16,5 0-16,-3 0 0,0 0 16,0 0-16,3 0 0,-1 0 15,3 0-15,-1 0 0,3 0 0,0 0 16,9-2-16,0-1 15,1 3-15,3-2 0,1 0 0,-1-2 16,0 1-16,2-1 0,2 0 16</inkml:trace>
  <inkml:trace contextRef="#ctx0" brushRef="#br0" timeOffset="25429.7264">17937 6138 0,'0'0'0,"0"3"0,2-3 16,-2 0-16,0 0 0,2 0 16,0 0-16,-2 0 0,5 0 15,-3-3-15,4-1 0,3-3 16,-2 5-16,-3-2 0,3-1 15,-3 1-15,-2 2 0,3-3 16,-1 3-16,-2-2 0,3-1 16,-1 3-16,3 0 0,-3-3 15,5 3-15,-2-2 0,4 2 16,0-1-16,2 3 0,0-4 16,5 2-16,2 2 0,0-2 15,4-1-15,0 1 0,7 0 16,-2 2-16,6-2 0,5 2 0,1-2 15,32-1-15,-2 3 0,-3-2 16,18 2-16,-6 2 0,-3-2 16,-2-2-16,0 0 0,2 0 15,7 0-15,-5-1 0,0 1 16,1 0-16,1 0 0,-1 2 16,-3-3-16,-4 3 0,-3-2 15,-2 0-15,-1 2 0,-6 0 16,-1 0-16,-1 7 0,1-5 15,2-2-15,-3-2 0,1-7 16,4-4-16</inkml:trace>
  <inkml:trace contextRef="#ctx0" brushRef="#br0" timeOffset="29040.2904">21502 5115 0,'0'0'0,"-2"0"0,-1 0 16,3 0-16,-4 0 0,0 0 15,-10-2-15,1 0 0,-2 2 16,-3-2-16,0-1 0,-1 3 16,-3 0-16,-1 0 0,4 3 15,-6 1-15,3-2 0,0 3 16,0 1-16,0 1 0,2 0 16,-2 1-16,2 1 0,1 4 15,-1-2-15,2 5 0,0 1 16,1 1-16,-1 2 0,1-2 15,1 1-15,1 4 0,1-6 16,3 5-16,3-2 0,-1 4 16,2-2-16,3 0 0,2 5 0,-1-1 15,10 7-15,2 0 0,2-2 16,0 0-16,2-2 0,-2 0 16,0-3-16,2 0 0,1-1 15,-3 3-15,2-3 0,2 1 16,-2 1-16,3-1 0,2 3 15,-3-3-15,3-2 0,1 1 16,1-6-16,0 3 0,2-2 16,2-2-16,3 0 0,-1 1 15,3-3-15,0-1 0,2 1 16,2-3-16,-2 0 0,4 0 16,-2-2-16,0 1 0,2-4 15,1 1-15,-1 0 0,2 0 16,-1 2-16,-3-2 0,2-1 15,0 3-15,-2-2 0,7 0 0,0 0 16,4 2-16,-2-2 0,2-3 16,0 1-16,2-5 0,-2 3 15,3-1-15,-1 3 0,0 1 16,5-1-16,-5 0 0,3-3 16,-3 1-16,-2 1 0,0 3 15,5 0-15,-1 2 0,1-2 0,-3-1 16,0-1-16,3-5 0,-1-2 15,3 5-15,6-1 0,-2 0 16,1-10-16,-1 1 0,2-1 16,5 1-16,4 5 0,-4-4 15,-1 0-15,-1-5 0,2 0 16,-5 2-16,2-1 0,-1 3 16,-3 1-16,0 2 0,-2-1 0,0 1 15,-2-2-15,-1-1 0,-1 3 16,-3 0-16,5 2 0,0 0 15,-3-5-15,1 1 0,1 2 16,3 2-16,-4 2 0,1 0 16,-1-4-16,-1 0 0,3 2 15,0 0-15,0 0 0,-3 2 16,1-2-16,1-2 0,-1-3 16,1 5-16,-1 0 0,0 3 15,-3-1-15,-4-2 0,0 0 16,-5 0-16,3 0 0,-3 0 15,-1 2-15,-1 0 0,0 3 16,3-1-16,-3-2 0,0-2 16,3 0-16,-3 0 0,5 0 15,-3 5-15,5-3 0,0-2 0,0 0 16,-3-2-16,6-1 16,-1 1-16,-3 2 0,-1 0 0,-2 0 15,-1 2-15,-2-4 0,-2 2 16,1 0-16,1 0 0,0-2 15,-2 2-15,2 0 0,-1 0 16,1 0-16,5 2 0,-1-2 16,-1-2-16,1 0 0,-1 2 15,2 0-15,-1 0 0,-1 0 16,-1-2-16,-2-1 0,1 1 16,1-2-16,-1 2 0,-1-1 15,2 3-15,1 3 0,-3-3 16,0 2-16,-2-2 0,3-2 15,-5 2-15,2-3 0,0-1 16,-2 2-16,-3 2 0,3-2 0,-2 2 16,2 0-16,-3-5 15,1 3-15,-3-2 0,-1-1 0,-1-1 16,0 1-16,-2 1 0,2-1 16,-1 1-16,-4 0 0,1-1 15,0 3-15,2 0 0,0-3 16,0 1-16,0-1 0,0-6 15,3 3-15,-1-3 0,2 0 16,3-3-16,-3 3 0,5-2 16,0 2-16,0-4 0,-2 1 15,-3 1-15,-2-2 0,1 4 16,-3-3-16,-5 6 0,-1-3 16,-5 2-16,-2 2 0,-1 1 15,-1-1-15,-3 5 0,1-5 16,-3 5-16,2-2 0,1-1 15,-1-1-15,3-3 0,-3 2 16,1-2-16,-1 0 0,3 1 16,-5-1-16,5 0 0,-5-4 0,2 4 15,-2-2-15,1 0 0,-1 0 16,-2 0-16,0-2 0,0 2 16,-2 0-16,2-3 0,-3 3 15,1-2-15,0 0 0,0 0 16,0 2-16,-1-5 0,1 3 15,0 0-15,0-1 0,-3 1 16,3-2-16,-2 2 0,-1-3 16,1 1-16,2 1 0,-1-1 15,-1 2-15,2-3 0,-3 3 0,1-2 32,0-1-32,1-1 0,1 1 15,-4 1-15,3-3 0,-3 1 16,1-3-16,-1 0 0,-1 0 15,1-2-15,-1 2 0,-6-9 16,-1 3-16,1 0 0,0-1 16,-2-2-16,-3 1 0,-2-1 15,0 3-15,0 4 0,-2 0 0,-2 4 16,4 0-16,-2 5 16,2 2-16,-2 2 0,2-2 0,-4 5 15,2 1-15,-4 1 0,-1-1 16,-1 3-16,-1-2 0,2-3 15,-3 5-15,-1-5 0,-2 5 16,-3 0-16,-1-3 0,-3 8 16,-2-1-16,-11 0 0,0-2 15,-2 0-15,0 2 0,2-2 16,-4 2-16,2 1 0,-2-8 16,-3 3-16,3 0 0,-1 2 15,-1 0-15,1 0 0,-3-2 16,1-1-16,1 1 0,-5 0 15,2 2-15,-4-4 0,2 1 16,-4 1-16,1 2 0,-1 2 0,-5-4 16,5 0-16,0 0 15,-1 2-15,3-5 0,-2 1 0,4 2 16,0 2-16,2-5 0,3 5 16,-1-2-16,-2 2 0,3-2 15,-3 0-15,-2 0 0,-4-1 16,-1 3-16,-1-2 0,2 4 15,-1-2-15,3 0 0,0-2 16,2 0-16,2 0 0,-2 0 16,0 2-16,0-3 0,3 3 15,1 0-15,1 0 0,-5 0 16,2 3-16,0-6 0,3 3 16,-3 0-16,-2 0 0,4 0 15,1 0-15,-1 0 0,1 3 16,-1-1-16,1 2 0,-1-2 0,5-2 15,2 3-15,-2-3 0,-2 0 16,-1 2-16,3 0 0,0 0 16,-2 3-16,-3-1 0,-4 3 15,3-3-15,-3 3 0,4-1 16,-4 1-16,-2-1 0,-4 3 16,-5 4-16,0 1 0,-3 1 15,-3-2-15,-7 5 0,-12 4 16,-8 2-16,-15 9 0,-5 3 15,-2 3-15</inkml:trace>
  <inkml:trace contextRef="#ctx0" brushRef="#br0" timeOffset="40726.2462">17147 17743 0,'0'0'0,"0"0"0,0 0 16,0-3-16,-2 1 0,2 2 16,0-2-16,0 2 0,0-2 15,0-3-15,7-6 0,-3-2 16,5 0-16,0-3 0,2-1 15,0-3-15,4-2 0,3-2 16,2-5-16,-1-2 0,6 0 16,1-6-16,20-23 0,-1 5 15,-1 0-15,11-13 0,-4 6 16,-3 9-16,-6 7 0,-2 6 16,-10 5-16,-3 8 0,-3 3 0,-2 4 15,-2 0-15,-2 7 0,-5 0 16,-2 6-16,-4 3 0,-3 4 15,3-5-15,-1 3 0,-1 2 16,-1 0-16,-2 5 0,5 1 16,-5 3-16,5 2 0,-1 4 15,-1 5-15,1 5 0,1 1 16,0 5-16,-1 2 0,1 0 16,2 2-16,-1 1 0,3 1 15,-2-4-15,2 0 0,-2-2 16,0-2-16,0-1 0,-3-3 15,3 1-15,-2-4 0,-1 2 16,-1-2-16,1-2 0,1 2 16,0-4-16,-3 2 0,3 0 15,-3 6 1</inkml:trace>
  <inkml:trace contextRef="#ctx0" brushRef="#br0" timeOffset="40964.1706">17429 17346 0,'0'0'0,"-2"0"0,2-3 16,-2 3-16,2-2 0,0 0 0,0 2 15,0-2-15,0 0 0,11-1 16,4-1-16,8 0 0,3-1 15,9 1-15,7-1 0,7 1 16,6 0-16,44-5 0,-4 2 16,22-2-16,-20 9 0,-16-2 15</inkml:trace>
  <inkml:trace contextRef="#ctx0" brushRef="#br0" timeOffset="41294.7642">18752 17471 0,'0'0'0,"0"0"16,0 0-16,0 0 0,0 0 15,3-2-15,-1 2 0,13-2 16,3-3-16,8 3 0,5-2 0,4-1 16,5-1-16,2-1 0,7 1 15,-1-1-15,29-4 0,-6 2 16,-14 3-16,-8-1 0,-8 0 15</inkml:trace>
  <inkml:trace contextRef="#ctx0" brushRef="#br0" timeOffset="41545.1145">18805 17238 0,'0'0'0,"0"0"16,0 0-16,-2-3 0,2 3 15,0 0-15,2-2 0,5-2 16,2 2-16,8-5 0,5 3 16,7-1-16,6 1 0,5-1 15,4 1-15,7 0 0,41-3 16,-6 0-16,-6 1 0,6 3 15</inkml:trace>
  <inkml:trace contextRef="#ctx0" brushRef="#br0" timeOffset="42203.8761">19782 17469 0,'0'0'0,"0"0"16,0 0-16,0 2 0,-2-2 15,2 0-15,0 3 0,0-3 16,2-3-16,2-6 0,10-2 16,1-8-16,3-3 0,4-3 15,0-6-15,6-4 0,1-5 16,28-30-16,3 2 0,13-21 16,-9 14-16,-11 9 0,-5 13 15,-8 11-15,-9 12 0,-7 10 16,-6 7-16,-5 4 0,-4 4 15,-7 5-15,7-2 0,-5 2 16,3 2-16,-5 5 0,2 6 16,-2 3-16,1 3 0,-3 6 15,0 3-15,0 3 0,0 4 16,-3 5-16,3 2 0,-4 4 0,2 5 16,-7 35-16,5-13 0,1-9 15,1-11-15,2-7 0,0-6 16,0-7-16,2-5 0,3-3 15,-1-5-15,3-7 0,-1-2 16,3-2-16,0-1 0,4-3 16,1-1-16,-1 1 0</inkml:trace>
  <inkml:trace contextRef="#ctx0" brushRef="#br0" timeOffset="42672.8653">20906 16715 0,'0'0'0,"0"0"0,0-2 16,3 2-16,3-7 0,1 3 15,4-1-15,2 1 0,3 0 0,3-1 16,4 3-16,1 2 16,2-2-16,3 2 0,2 2 0,0 0 15,-1 0-15,1 5 0,2 0 16,-2 1-16,0 3 0,-2 3 16,-1 1-16,-1 3 0,-3 4 15,0 15-15,-6 7 0,-7 3 16,-4 1-16,-5 3 0,-2 0 15,-9 13-15,-4-3 0,2-1 16,2-5-16,0-4 0,0-3 16,1-6-16,1-2 0,0-5 15,1-4-15,1-5 0,-1-1 16,4-3-16,-1-5 0,3-3 16,0-3-16,0-3 0,0 3 15,-2-2-15,0-2 0,2-5 16,0-2-16</inkml:trace>
  <inkml:trace contextRef="#ctx0" brushRef="#br0" timeOffset="42861.9416">21112 17121 0,'0'0'0,"0"0"16,2-2-16,-2 2 0,2-5 15,2 1-15,5-1 0,4-1 16,7 1-16,5-1 0,5-1 16,8-2-16,8 0 0,0 1 15,10-3-15,41-7 0,-7 3 0,-8 1 16,6-1-16</inkml:trace>
  <inkml:trace contextRef="#ctx0" brushRef="#br0" timeOffset="43627.7069">19105 16497 0,'0'0'0,"0"0"15,-2-2-15,-5-5 0,1-4 16,1 0-16,-1-5 0,3 1 16,3-3-16,3-4 0,-1-2 15,7-5-15,2-4 0,2 0 16,5-2-16,4-5 0,2-2 15,27-28-15,-1 6 0,3 4 16,16-6-16,-5 11 0,-3 9 0,-3 6 16,-1 3-16,-4 4 15,2 4-15,2-2 0,-2 2 0,5 1 16,2 1-16,2 7 0,4 5 16,14 11-16,-12-10 0,5 1 15,0 2-15,4 0 0,3 0 16,2-2-16,0 0 0,-3-3 15,5-1-15,-2-3 0,2 0 16,0-4-16,-2-1 0,-1 1 16,1-2-16,0-3 0,-2-2 15,1 0-15,1 0 0,-4-2 16,1 0-16,-2-4 0,1-3 16,-3-2-16,-2-2 0,-4 2 15,-5 0-15,-9 3 0,-2-3 16,-6 2-16,-5 3 0,-5-1 15,-5 7-15,-8 2 0,-2 3 16,-4 0-16,-4-1 0,-1 5 0,-4 0 16,-4 7-16,-1 1 0,-1 3 15,-3 5-15,0-5 0,2 4 16,1 3-16,-1 1 0,1 1 16</inkml:trace>
  <inkml:trace contextRef="#ctx0" brushRef="#br0" timeOffset="44033.5326">22646 14283 0,'0'0'0,"0"-2"0,-2 2 15,2-2-15,0-3 0,0 1 16,2-1-16,3-6 0,8-4 16,2-3-16,9-1 0,5-4 15,2 1-15,4-2 0,5 0 16,2-3-16,28-14 0,-3 5 15,-6 3-15,-8 5 0,-6 1 16,-8 7-16,-8 7 0,-4 6 16,-8 5-16,-3 7 0,-5 3 15,0-3-15,0 6 0,-2 2 16,-5 7-16,1 4 0,-5 7 16,-3 2-16,-17 31 0,1-2 15,-1-3-15,2-1 0,5-3 16,2-7-16,2-6 0,5-4 15</inkml:trace>
  <inkml:trace contextRef="#ctx0" brushRef="#br0" timeOffset="44627.4682">23938 13608 0,'0'0'0,"0"0"16,0 0-16,0 3 0,0-6 16,0 1-16,2-2 0,5-14 15,6-6-15,3-3 0,4-6 16,4-4-16,4-3 0,5-6 15,31-36-15,0 5 0,16-20 16,-12 11-16,-6 13 0,-7 12 16,-11 10-16,-6 13 0,-10 10 15,-6 8-15,-6 5 0,-3 3 16,-6 6-16,-1 6 0,-1-5 16,1 5-16,-1 3 0,-1 3 15,-2 5-15,0 3 0,1 3 0,-6 7 16,3 3-16,-4 6 0,0 2 15,-1 7-15,1 2 0,-1 5 16,-1 4-16,4 4 0,-5 38 16,7-11-16,4-14 0,3-13 15,0-10-15,-3-10 0,0-10 16,-1-7-16,-6-12 0,3 3 16,-2-2-16,0-4 0</inkml:trace>
  <inkml:trace contextRef="#ctx0" brushRef="#br0" timeOffset="44799.7108">24152 13401 0,'0'0'15,"0"0"-15,-2-2 0,-3-2 0,1-1 16,2 1-16,0-1 0,2 3 16,0 0-16,2 0 0,9-5 15,4-2-15,7 3 0,9-3 16,4 2-16,5-2 0,9 5 15,1-3-15,41 1 0,-10 4 16,-14-3-16</inkml:trace>
  <inkml:trace contextRef="#ctx0" brushRef="#br0" timeOffset="45018.4141">25065 13412 0,'0'0'0,"0"0"0,2 0 16,0 0-16,3-2 0,15-2 16,4-3-16,4 0 0,6 1 15,3-3-15,0 0 0,1 0 16,-1 0-16</inkml:trace>
  <inkml:trace contextRef="#ctx0" brushRef="#br0" timeOffset="45221.5608">25102 13130 0,'0'0'0,"3"-2"0,-3 2 16,8-5-16,8-1 0,6-1 16,9 0-16,4-1 0,5 1 0,4-2 15,6 3-15,32-5 0</inkml:trace>
  <inkml:trace contextRef="#ctx0" brushRef="#br0" timeOffset="45851.0807">25790 13278 0,'0'0'0,"0"0"0,0 0 16,0 0-16,0 0 0,0 0 15,0-3-15,7-3 0,2-5 16,4-2-16,5-3 0,-1-1 15,5-3-15,3-5 0,1-1 0,0-3 16,7-2-16,25-28 0,-5 4 16,-3 4-16,-3 7 0,-12 6 15,-6 10-15,-9 6 0,-5 9 16,-6 4-16,-7 4 0,5 1 16,-3 2-16,-2 2 0,0 2 15,-2 5-15,0 1 0,-2 3 16,2 7-16,-4 4 0,2 5 15,-3 3-15,1 6 0,-1 1 16,3 3-16,-2 4 0,2 0 16,2 0-16,2 2 0,2-1 15,5 27-15,4-19 0,5-15 16,-7-21 0</inkml:trace>
  <inkml:trace contextRef="#ctx0" brushRef="#br0" timeOffset="46217.8898">26674 12817 0,'0'0'16,"0"-2"-16,3-1 0,-3 3 15,2-2-15,2-4 0,5 1 16,0 1-16,6-3 0,3 3 16,2-1-16,6 3 0,3-2 15,0 4-15,1 0 0,-1 4 16,0 1-16,-1 1 0,-1 5 16,-3 5-16,-4 3 0,0 6 15,-5 6-15,-2 6 0,-4 7 16,-2 36-16,-5-3 0,-2 2 15,0 14-15,2-14 0,3-11 0,4-12 16,-3-12-16,1-9 0,-1-6 16,-1-7-16,-1-5 0,1-10 15,-5-7-15,0 0 0,0-2 16,0-3-16</inkml:trace>
  <inkml:trace contextRef="#ctx0" brushRef="#br0" timeOffset="46388.6789">26813 13337 0,'0'0'0,"0"-2"0,-2 2 16,2-2-16,0 0 0,-2-1 16,2 1-16,0 0 0,2 2 15,9-4-15,7 1 0,8-1 16,10 2-16,10 0 0,7 2 16,8 0-16,56 4 0,-11 0 0,22 7 15,-31 3-15,-11 3 0</inkml:trace>
  <inkml:trace contextRef="#ctx0" brushRef="#br0" timeOffset="47388.4347">18161 16775 0,'0'0'0,"0"-3"0,0 1 15,0 0-15,3-2 0,-1-10 0,2-3 16,-2 1-16,1-4 0,1-2 16,-2-2-16,0-2 0,3-1 15,-3-4-15,0 0 0,1-2 16,-3-2-16,-3 0 0,-1-7 15,-12-22-15,1 2 0,-5 7 16,-4 2-16,-5 5 0,-4 6 16,-11-2-16,-4 6 0,-3 5 15,0 5-15,3 1 0,-3 1 16,0 1-16,-2 5 0,-2 3 16,0 4-16,0-1 0,-2 6 15,-1-3-15,-1 4 0,-5 3 16,-2 1-16,-3 1 0,-1 0 15,-1 2-15,-2 2 0,-1 0 16,3-4-16,-2 0 0,0 0 16,-2 0-16,5-1 0,-1-1 0,3 2 15,2-3-15,-5 1 16,3-5-16,0-2 0,-1-4 0,3-3 16,0 0-16,4-2 0,0-2 15,-1-2-15,1 2 0,-2-2 16,2-3-16,0 3 0,1-2 15,-5-1-15,2 1 0,-3-3 16,3-4-16,1-2 0,-1 2 16,0-5-16,4-1 0,1-1 15,-1 0-15,1-2 0,1 0 16,1 0-16,2-2 0,4-2 16,3 0-16,1-3 0,1 1 15,2-1-15,2-4 0,4-4 16,5-3-16,7 1 0,-1-1 15,3-1-15,0-3 0,6 2 16,3 0-16,6 1 0,2-3 16,3 2-16,2-2 0,4 7 0,2 1 15,1 8-15,-5 6 0,-2 5 16,-3 12-16,-1 5 0,3 7 16,-1 4-16,0 1 0,-1 5 15,3 6-15,-5 5 0,1 3 16</inkml:trace>
  <inkml:trace contextRef="#ctx0" brushRef="#br0" timeOffset="47845.1925">13516 13866 0,'-2'0'0,"2"-2"0,0-2 0,0-9 16,2-3-16,7-4 0,6-4 15,3-5-15,8-4 0,5-2 16,6-5-16,34-28 0,-3 6 16,18-13-16,-15 16 0,-9 8 15,-9 14-15,-3 8 0,-8 5 16,-2 8-16,-7 7 0,-2 3 16,-2 4-16,-3 2 0,3 6 15,-5 10-15,0 1 0,-4 10 0,0 4 16,-5 2-16,3 4 0,-3 1 15,1 1-15,-1-1 0,3 6 16,-1-7-16,8-4 0,-1-8 16,5-8-16,-3 3 0,3 0 15</inkml:trace>
  <inkml:trace contextRef="#ctx0" brushRef="#br0" timeOffset="48457.9546">12164 13251 0,'-2'0'0,"2"0"15,0-2-15,0-2 0,0 1 16,-2-10-16,2-2 0,2-3 16,5-2-16,1-2 0,6-4 0,-1-5 15,7-4-15,2-1 0,2-3 16,22-34-16,-2 9 0,-2 0 16,7-13-16,-5 13 0,-4 9 15,-5 8-15,-4 6 0,-7 3 16,-2 7-16,-4 7 0,-5 2 15,0 6-15,-2 5 0,-2 7 16,2 4-16,0-2 0,-2 2 16,4 6-16,-4 3 0,2 4 15,0 10-15,2 3 0,-4 7 16,0 9-16,0 37 0,-1 3 16,6 0-16,-1 19 0,5-13 15,1-8-15,1-14 0,0-13 16,-7-12-16,1-7 0,-3-10 31,-5 0-31,1-6 0,-5-3 0,-2-8 0,-2 2 0,2-3 0,-5-4 16</inkml:trace>
  <inkml:trace contextRef="#ctx0" brushRef="#br0" timeOffset="48645.6348">12380 13042 0,'0'0'0,"0"-2"0,-2-1 0,2 1 16,0 2-16,2-2 0,0-2 16,7-5-16,7 0 0,4 0 15,6-2-15,9 0 0,7 0 16,9 2-16,4 0 0,49-4 16,-5 4-16,18-2 0,-27 5 15</inkml:trace>
  <inkml:trace contextRef="#ctx0" brushRef="#br0" timeOffset="48833.0171">13348 12896 0,'0'0'0,"0"0"0,0 0 0,0 0 0,2-2 16,-2 2-16,5 0 0,8-2 15,5-3-15,6-1 0,7-1 16,4 1-16,5-3 0,2-2 16,0-3-16,-3 1 0</inkml:trace>
  <inkml:trace contextRef="#ctx0" brushRef="#br0" timeOffset="49051.5623">13324 12629 0,'0'0'0,"0"0"0,0 0 16,0-2-16,0 2 0,2 0 0,3 0 0,6-4 0,11 2 15,2-1-15,9-3 0,7-1 16,4 1-16,4-5 0,3 2 15,33-4-15</inkml:trace>
  <inkml:trace contextRef="#ctx0" brushRef="#br0" timeOffset="49676.6323">14087 12960 0,'0'0'0,"0"0"0,0 0 0,0 0 31,0 0-31,0-2 0,2 0 0,2-11 0,5-3 0,0-2 16,7-6-16,-1 0 0,0-7 16,3 0-16,2-4 0,2 0 15,4-5-15,16-24 0,-2 7 16,-7 8-16,-4 12 0,-12 6 15,-1 9-15,-7 9 0,-1 4 16,-3 2-16,-1 5 0,1 0 16,-3 6-16,0 3 0,0 6 15,0 2-15,-4 5 0,0 7 0,0 4 16,0 2-16,-3 2 0,3 5 16,-2-1-16,1-1 15,-1 1-15,2 1 0,0-5 0,-1 1 16,3-5-16,3-7 0,-1 0 15,2-4-15,-2 0 0</inkml:trace>
  <inkml:trace contextRef="#ctx0" brushRef="#br0" timeOffset="50114.1395">14676 12334 0,'0'-2'0,"0"2"0,0 0 0,0 0 0,0-2 0,0 2 16,2 0-16,-2 0 0,4-3 16,1 3-16,10-6 15,7 1-15,5-3 0,1 1 0,3-2 16,2-2-16,2 0 0,-2-2 15,3 2-15,-1-2 0,-2 2 16,-2 2-16,-2 0 0,-3 2 16,1 5-16,-5 0 0,-5 4 15,-1 0-15,-1 5 0,-4 4 16,-2 7-16,0 4 0,-5 8 16,-2 6-16,-8 30 0,-3 2 31,0-2-31,0 1 0,-6 8 0,6-9 0,2-11 0,-1-11 15,3-9-15,-1-4 0,-1-2 16,3-5-16,-1-4 0,1-3 16,2-8-16,-1-4 0,1 1 0,-2-4 15,-1-4-15,-1-2 16</inkml:trace>
  <inkml:trace contextRef="#ctx0" brushRef="#br0" timeOffset="50242.1614">14969 12764 0,'0'0'0,"0"0"0,0 0 0,0-2 0,0 2 0,0-2 16,2 2-16,5-5 0,6 1 16,7-1-16,8-1 0,8-3 31,8 0-31,6 0 0,56-11 0,0 7 16,22 7-16,-31 12 0</inkml:trace>
  <inkml:trace contextRef="#ctx0" brushRef="#br0" timeOffset="51839.3215">27318 12371 0,'0'0'0,"0"0"0,0 3 15,0-3-15,0 2 0,0 0 16,0 0-16,0-2 0,0 2 15,-2 1-15,2-1 0,-4 5 16,-1 1-16,-1-3 0,1 4 0,-1-1 16,-3 1-16,0 2 15,-2-2-15,0 4 0,-2 1 0,-1-1 16,-1 2-16,-3 1 0,1 3 16,-1 1-16,-2 2 0,0 0 15,-4 3-15,0 3 0,-3-1 16,-14 17-16,-1-2 0,2-5 15,2-1-15,3-3 0,0 0 16,0 2-16,-3 5 0,3-1 16,0 1-16,2-3 0,-1 3 15,-1-5-15,0 5 0,-3-2 0,-1 1 16,-3 5-16,0 1 0,-4-4 16,4 1-16,-2-2 0,4-3 15,-2-1-15,5-1 0,1 2 16,1 1-16,4-5 0,5-2 15,1-5-15,3-4 0,5 0 16,-1-4-16,7 0 0,4-5 16,3 0-16,6-4 0,0 0 15,3-3-15,-1 1 0</inkml:trace>
  <inkml:trace contextRef="#ctx0" brushRef="#br0" timeOffset="52917.6192">27993 12596 0,'0'0'0,"0"0"0,-2 0 15,2 0-15,0 0 0,0 3 16,0-3-16,0 0 0,0 0 16,0 0-16,0 2 0,2-2 15,-2 0-15,2 0 0,-2 0 0,2 0 16,1-2-16,10-1 15,2 1-15,1 0 0,1 0 0,3 0 32,4-1-32,-2 3 0,5 0 0,-3 3 15,3-3-15,-3 2 0,0 4 16,0-1-16,-4 4 0,-2-3 16,2 5-16,-9-2 0,0 4 0,-2 1 15,-5-1-15,-2 2 16,-4 1-16,0-1 0,-7 0 0,-2 3 15,0 0-15,-5-3 0,1 3 16,0-1-16,-3-1 0,3 2 16,1-3-16,-1 3 0,6-3 15,0 0-15,3 1 0,1-1 16,7 1-16,1-3 0,5 2 16,6-1-16,-1-1 0,7 0 15,0 3-15,4-5 0,0 4 16,3-2-16,-1 3 0,-2-1 15,-2 5-15,-2-2 0,-2 1 16,-5 4-16,-4 5 0,-5-6 16,-6 0-16,-11 7 0,-7-3 15,-4-1-15,-7-3 0,0-2 16,-4-1-16,2-3 0,-3-3 16,3-2-16,5-2 0,1-3 0,5-1 15,4-3-15,7 0 0,-2 1 16,4 1-16,3-2 0,1 0 15,1 1-15</inkml:trace>
  <inkml:trace contextRef="#ctx0" brushRef="#br0" timeOffset="53574.6313">28751 12760 0,'0'0'16,"0"-3"-16,0 1 0,0 2 15,0-2-15,0-2 0,0-1 16,3-6-16,-1 0 0,2 0 0,5-2 16,0 4-16,2-2 15,7 0-15,-1 0 0,5 0 0,0 2 16,5 0-16,-1 0 0,3 3 16,-3 4-16,1-3 0,-3 5 15,0 0-15,-4 7 0,0-1 16,-2 3-16,-5 4 0,0 1 15,-4 3-15,-5 3 0,-2 2 16,-4 0-16,-2 3 0,-5 3 16,-6 1-16,-3 4 0,-2-2 15,-4 6-15,0-1 0,-5 3 16,0 1-16,-21 22 0,10-7 16,7-9-16,11-4 0,9-7 15,6 1-15,7-6 0,9-1 16,8-2-16,12-3 0,4-7 15,9-1-15,4-5 0,5-2 16,13-7-16,-9 2 0,-4 3 16,-7 4-16</inkml:trace>
  <inkml:trace contextRef="#ctx0" brushRef="#br0" timeOffset="58578.5581">24392 14647 0,'0'0'0,"0"0"0,-2 0 16,2 0-16,0 0 0,-2 0 16,0 0-16,2 0 0,-2 0 15,2 0-15,-5 2 0,5-2 16,-6 5-16,-1-3 0,0 0 15,3 2-15,-3-1 0,3 1 16,-3-2-16,3 0 0,-3 3 16,1-1-16,-1 1 0,-2-3 0,3 4 15</inkml:trace>
  <inkml:trace contextRef="#ctx0" brushRef="#br0" timeOffset="58906.714">24106 14810 0,'0'0'0,"-2"-2"0,2 2 16,-3 0-16,3 0 0,-2 0 16,-2 0-16,2 2 0,-3-2 15,1 0-15,-5 4 0,0 1 16,-2-1-16,4 3 0,-1 0 16,1-1-16,-4-1 0,2 1 15,0 1-15,1-1 0,-4 1 16,1-3-16,0 3 0,0 0 15,-2-1-15,0 1 0,0-1 16,-1 1-16,1 2 0,2-2 0,-2-1 16,2 3-16,0-2 0,0 1 15,2-1-15,-2 2 0,2-3 16,-2 3-16,2 0 0,1 0 16,-1 0-16,0 0 0,2-1 15,-1 1-15,-1 2 0,0-2 16,0 0-16,0-7 0,0-2 15</inkml:trace>
  <inkml:trace contextRef="#ctx0" brushRef="#br0" timeOffset="59047.3076">23548 15178 0,'0'0'16,"0"0"-16,-2 0 0,2 0 16,0 0-16,-2-2 0,2 2 15,-3 0-15,1 0 0,0 0 16,2 2-16,-2-2 0,-5 5 15,0-1-15,1 3 0,1-3 16</inkml:trace>
  <inkml:trace contextRef="#ctx0" brushRef="#br0" timeOffset="59204.7918">23252 15388 0,'0'0'15,"-2"0"-15,0 0 0,0 0 16,-3 2-16,-3 2 0,-3 1 15,2-1-15,0 3 0,0-1 16,0 1-16,1 0 0,-1 1 16,2 1-16,-2-2 0,0-1 15</inkml:trace>
  <inkml:trace contextRef="#ctx0" brushRef="#br0" timeOffset="59330.567">23021 15551 0,'0'0'0,"-2"0"0,0 2 16,-3 3-16,-4 1 0,3 1 15,-3-1-15,2 1 0,-2 0 16,3-3-16,-1 3 0,-2-1 16,5 1-16,-5-1 0,3 1 15,-1 0-15</inkml:trace>
  <inkml:trace contextRef="#ctx0" brushRef="#br0" timeOffset="59486.6753">22730 15782 0,'0'0'0,"0"-2"0,0 0 16,0 2-16,-2 0 15,0-2-15,2 2 0,0 0 0,0 0 16,-3-2-16,-1-7 0</inkml:trace>
  <inkml:trace contextRef="#ctx0" brushRef="#br0" timeOffset="59643.2389">22386 15948 0,'0'0'0,"0"2"16,-4 2-16,-3 1 0,0 1 16,3-1-16,-3-1 0,3 3 15,-3-1-15,1 1 0,-1 0 16</inkml:trace>
  <inkml:trace contextRef="#ctx0" brushRef="#br0" timeOffset="59799.9528">22148 16146 0,'0'0'0,"0"0"0,-2-2 16,2 2-16,-3 0 0,3 0 15,-2-2-15,2 2 0,0 0 16,-2 0-16,2 0 0,-2 0 15,0 2-15,-3 5 0</inkml:trace>
  <inkml:trace contextRef="#ctx0" brushRef="#br0" timeOffset="59940.6518">21919 16274 0,'2'0'0,"-4"0"0,2 0 0,0 2 16,0-2-16,-3 0 0,3 2 15,0-2-15,-2 3 0,0-3 16,2 0-16,-2 2 0</inkml:trace>
  <inkml:trace contextRef="#ctx0" brushRef="#br0" timeOffset="60612.6733">21813 16111 0,'0'0'0,"0"-2"0,0 2 16,0-2-16,0-1 0,0 1 15,0 0-15,0 2 0,0-2 16,0 2-16,0 0 0,0 0 16,0 2-16,0 0 0,-5 7 15,-1 4-15,-1 0 0,3 3 16,-5 4-16,2-3 0,-2 3 16,3 2-16,-1-2 0,1 0 15,1 0-15,1 0 0,2-3 16,-1-1-16,3-3 0,3 0 15,1-2-15,5-4 0,2-1 16,4-1-16,3-3 0,6-2 16,0-2-16,3 2 0,4-2 15,0-1-15,-1 3 0,1 3 0,-2-1 16</inkml:trace>
  <inkml:trace contextRef="#ctx0" brushRef="#br0" timeOffset="62199.298">22333 16980 0,'0'0'0,"0"0"15,0 2-15,0-2 0,0 0 16,0 0-16,0-2 0,2 2 16,-2 0-16,2-3 0,3-1 15,1 2-15,-1-3 0,6 3 16,-2-4-16,0 3 0,4-1 16,0 0-16,2 1 0,1-1 15,-1 4-15,3-2 0,-3 4 16,3-2-16,-3 4 0,1 1 31,-3 1-31,0 1 0,-2 0 0,-2 1 16,-2 1-16,-5 2 15,-2-2-15,0 2 0,-7 0 0,-1 2 16,-1-2-16,-4 3 0,-3-1 0,1 0 16,-1 0-16,-1 1 15,1-1-15,1 0 0,4 0 0,-3 0 16,6 1-16,-1-1 0,4 0 15,3-2-15,0 2 0,2 1 16,2-1-16,3-2 0,1 2 16,1 0-16,-1 1 0,1 1 15,0-2-15,-3 0 0,3 3 16,-3 2-16,-2-3 0,-2 0 0,0 1 16,0 1-16,-4-1 0,0-1 15,-3 1-15,-2-1 0,0 1 16,0-3-16,1 0 0,-3-2 15,2 0-15,-2-4 0,2-1 16,0-1-16,0-3 0,0 0 16,3-2-16,-1-2 0</inkml:trace>
  <inkml:trace contextRef="#ctx0" brushRef="#br0" timeOffset="62780.3602">22829 17152 0,'0'0'16,"0"0"-16,0 0 0,0-3 16,0 3-16,2-2 0,-2 0 15,7-7-15,2 3 0,2-5 16,2 2-16,2 0 0,3 0 0,0 2 16,-1 1-16,3-1 0,0 5 15,-5 2-15,3 2 0,-5 3 16,3 3-16,-7 3 0,-1 5 15,-1 2-15,-3 1 0,-4 6 16,-2-1-16,-2 2 0,-3 3 16,-2-3-16,1 5 0,-6-2 15,3 0-15,0-1 0,-2 1 0,0 0 16,2-3-16,2 3 0,2-5 16,5-2-16,4-4 0,9-3 15,0-2-15,7-2 0</inkml:trace>
  <inkml:trace contextRef="#ctx0" brushRef="#br0" timeOffset="63849.5146">21312 16292 0,'0'0'16,"0"0"-16,0 0 0,0-2 0,0 2 15,0-3-15,0 3 16,0-2-16,-2 4 0,2 1 0,-4 1 16,-3 7-16,0 2 0,-4 3 15,2 1-15,-2 3 0,0 2 16,3-2-16</inkml:trace>
  <inkml:trace contextRef="#ctx0" brushRef="#br0" timeOffset="64240.345">20951 16801 0,'0'0'0,"-5"4"16,-4 5-16,-4 0 0,0 4 16,-3-2-16,-1 5 0,-3-1 15,0 1-15,-2 1 0,2 1 16,-2 2-16,-2-3 0,2 3 16,-2 0-16,2-2 0,-3-1 15,6-1-15,-1-1 0,2 1 16,3-5-16,1 0 0,1-2 0,4-1 15,0-3-15,3 1 0,1-1 16,-1-1-16,4 1 0,-3 1 16,1 1-16,-1-1 0,1 3 15,0 0-15,-3 0 0,-2 4 16,-2 0-16,-2 1 0,0 3 16,-3-1-16,-1 1 0,-1 3 15,-6 4-15,-1-2 0,3-2 16,0 0-16,3-2 0,1-1 15,0 1-15,-2 4 0,1-2 16,1 4-16,-2 5 0,0 0 16,0 1-16,1 1 0,-1 2 15,2 0-15,-4-2 0,2 2 16,-2-2-16,2-2 0,3 2 16,-1-5-16,0-4 0,1-4 0</inkml:trace>
  <inkml:trace contextRef="#ctx0" brushRef="#br0" timeOffset="65770.7898">18737 15324 0,'-2'-2'0,"2"2"0,-11-7 31,0 0-31,-3-4 0,1 3 0,-2-1 16,-3 0-16,0 2 15,-4 1-15,3-1 0,-3 3 0,-3-1 16,-1 1-16,-1 2 0</inkml:trace>
  <inkml:trace contextRef="#ctx0" brushRef="#br0" timeOffset="65943.2959">17840 15203 0,'0'0'0,"-5"0"0,-8 0 15,-5 0-15,-2-3 0,-2-1 16,0 2-16,-2-3 0,2 1 15,-2-3-15,2 3 0,-3-1 16,1-1-16,0-3 0,0-2 16,-1-4-16</inkml:trace>
  <inkml:trace contextRef="#ctx0" brushRef="#br0" timeOffset="66083.5957">17070 15077 0,'0'-2'0,"-2"2"0,-14-3 0,1-1 16,-5-3-16,-4 1 0,0-1 15,-3-2-15,1 3 0,1-5 16,-3 2-16,1-2 0,3 0 16,-2 0-16,-1 0 0,1-2 15,-3 2-15,0 2 0,-2 0 16,1 4-16</inkml:trace>
  <inkml:trace contextRef="#ctx0" brushRef="#br0" timeOffset="66274.1109">16040 14801 0,'0'-2'0,"-2"2"16,-9-9-16,-2 0 0,-3-2 16,-1-2-16,-1 2 0,-4-4 15,5 1-15,-3 1 0,2-2 16,-2-1-16,5 1 0,-3-1 16,3-1-16,-3 4 0,5-3 15,-3-1-15,1 1 0,-3-2 16,3-4-16,-3-4 0</inkml:trace>
  <inkml:trace contextRef="#ctx0" brushRef="#br0" timeOffset="66462.4458">15416 14208 0,'0'0'0,"0"-2"0,-6-5 15,1 1-15,-3-3 0,-1 0 16,0 0-16,0-2 0,2 2 15,-1 1-15,-1-3 0,2 2 16,1 0-16,-1 2 0,3-2 16,-3 1-16,3-1 0,-1-2 15</inkml:trace>
  <inkml:trace contextRef="#ctx0" brushRef="#br0" timeOffset="66968.337">15053 14100 0,'0'0'0,"0"0"15,0-2-15,0 2 0,0 0 16,2-2-16,0-3 0,0-6 0,5 0 15,-1-2-15,3-2 16,0-3-16,0 0 0,2 3 0,-2-3 16,2 3-16,0-3 0,-2 3 15,-1-1-15,3 3 0,-2 0 16,0 0-16,2 4 0,-4-2 16,2 4-16,-1 1 0,1 1 15,0 1-15,0 4 0,0 0 16,2 4-16,2 1 0,-2 3 15,4 3-15,1 3 0,1 1 0,3 3 16,2-1-16,0 1 0,5 0 16,-1-3-16,1-2 0,4-2 15,2-4-15,-5-3 0</inkml:trace>
  <inkml:trace contextRef="#ctx0" brushRef="#br0" timeOffset="67773.2424">14210 13150 0,'0'0'0,"0"0"0,3 0 15,-3 0-15,2-2 0,0-1 16,7-1-16,-3 0 0,3-3 16,2 3-1,-2-3-15,2 0 0,2 3 16,1-5-16,-1 0 0,0 3 0,0-5 16,5 0-16,-3 0 0,5-3 15,-2-1-15,-1 4 0,-1 2 16,-3 2-16</inkml:trace>
  <inkml:trace contextRef="#ctx0" brushRef="#br0" timeOffset="67915.5869">14801 12797 0,'0'2'0,"0"-2"15,2-2-15,-2 2 0,3 0 16,3-4-16,5-3 0,3 0 15,3-4-15,5-2 0,0-2 16,2 1-16</inkml:trace>
  <inkml:trace contextRef="#ctx0" brushRef="#br0" timeOffset="68087.4267">15313 12499 0,'0'0'0,"0"-2"16,2 2-16,2-6 0,3-3 15,2 0-15,2 0 0,4-2 16,3-2-16,4 0 0,4-1 16,1-1-16,2 4 0,-3 4 15,-2 1-15</inkml:trace>
  <inkml:trace contextRef="#ctx0" brushRef="#br0" timeOffset="68149.9062">15741 12252 0,'0'0'0,"2"0"0,0-2 16,9-2-16,-2-1 0</inkml:trace>
  <inkml:trace contextRef="#ctx0" brushRef="#br0" timeOffset="68853.8456">16168 12228 0,'0'0'0,"-2"0"16,2 0-16,-2 0 0,2 0 15,0-2-15,-2 0 0,2 2 16,0 0-16,2 0 0,2-2 15,9-1-15,5-1 0,6 2 16,1 0-16,3-1 0,-1 1 16,1 2-16,3 2 0,0 3 15,-4-3-15,1 5 0,-3-1 16,-3 1-16,-3-1 0,-3 5 16,-5-2-16,-5 2 0,-1 2 0,-7 1 15,-5 1-15,-6 1 0,-3 1 16,-1 3-16,-3 0 0,0 0 15,-2 2-15,2-2 0,0-1 16,1 1-16,1 0 0,2 0 16,3-2-16,2-1 0,5-1 15,1 1-15,3-1 0,2-1 16,4-2-16,1 1 0,1 1 16,3 1-16,-2-1 0,2 0 15,-3 3-15,-1 0 0,-3 2 16,0-1-16,-6 1 0,-1 0 15,-6 2-15,-2 0 0,-2-2 16,-3 0-16,-15 4 0,2-4 16,2-7-16,5-2 0,9-4 0,-1-1 15,5-1-15,-2-5 0,4-5 16,0 1-16</inkml:trace>
  <inkml:trace contextRef="#ctx0" brushRef="#br0" timeOffset="69312.3471">16777 12374 0,'0'-3'0,"-2"3"0,2 0 16,0 0-16,-3-2 0,1 2 16,2-2-16,0 0 0,2 2 15,7-7-15,4 1 0,5-5 16,2 2-16,4 0 0,3 2 15,1-1-15,5 3 0,-2 1 16,2 2-16,-4 4 0,2 2 16,-5 3-16,-4 4 0,-2 4 15,-2 3-15,-5 4 0,-4 4 0,-7 3 16,-4 4-16,-3 5 0,-14 21 16,-1-4-16,-4 0 0,-1-2 15,3-4-15,2-3 0,3-4 16,1-2-16,7-7 0,7-5 15,7-3-15,10-6 0,12-7 16,6-4-16,6-5 0</inkml:trace>
  <inkml:trace contextRef="#ctx0" brushRef="#br0" timeOffset="89463.1489">15924 13322 0,'-3'2'0,"6"-2"0,-3 0 16,0 2-16,4 3 0,-4-1 15,2 0-15,0 1 0,3 1 16,-1 1-16,1-3 0,-3 3 16,2 0-16,1 2 0,1-3 15,1 3-15,-3-2 0,3-1 16,-1 3-16,3-2 0,-2 1 15,-1-1-15,3 0 0,0-3 16,0 0-16,2 3 0,0 0 16,2-1-16,-2 3 0,2-2 15,3-1-15,-3 3 0,3-2 16,-1 2-16,0-3 0,1-1 0,2 1 16,-3 1-16,3-1 0,-1 1 15,1-2-15,0 1 0,-1 1 16,3-1-16,0 1 0,4 0 15,3-3-15,-1 0 0,3-1 16,-1 1-16,12-2 0,-2 0 16,-5-2-16,-3 0 0,-1 5 0,2-3 15,0 0-15,2 0 0,0-4 16,2 0-16,1 0 16,-3 0-16,-5-1 0,3 1 0,-4 0 15,1-2-15,1 1 0,-3 1 16,5 0-16,2-2 0,0 1 15,0-3-15,-2 1 0,-2-3 16,0 1-16,-5 0 0,2 1 16,1-3-16,2 2 0,1 1 15,-1-3-15,4 0 0,-2-2 16,0-4-16,-2 1 0,-3 1 16,-2-2-16,-2-1 0,3 1 15,-1-1-15,0-1 0,-2-3 16,2 0-16,-4-2 0,2 2 15,2 0-15,-1 3 0,-1-3 16,0 0-16,-3 0 0,1 0 0,-2-2 16,2-2-16,0 2 15,-1-5-15,1 3 0,-4-4 0,-1-1 16,-2 2-16,-4 1 0,0 2 16,2 2-16,2-3 0,3 6 15,-1-3-15,-4-1 0,0-3 16,0-3-16,-4-2 0,-1 1 15,1-1-15,0 0 0,-5 4 16,2-1-16,-1 6 0,-1-3 16,0 1-16,0 2 0,-2-2 15,-2-3-15,0 1 0,0-5 16,-1 2-16,-1 1 0,2 1 16,-3 1-16,1 2 0,-3-1 15,1 3-15,1 0 0,-1 0 16,-1 0-16,0 0 0,-1-2 15,-1-3-15,0-1 0,-2 3 16,-4 1-16,-1 4 0,1-2 0,1 3 16,-1 1-16,-3 0 0,3-2 15,-3 3-15,3-1 0,-1-2 32,-1 5-32,1-3 0,1 1 0,-1-1 15,3 0-15,-4 1 0,1-1 16,-4 0-16,0 1 0,3 1 15,-5 3-15,2 4 0,-4-2 16,2 2-16,2-2 0,-2 0 16,2 3-16,-2-1 0,2 0 15,0 0-15,3 0 0,-3 3 16,2-1-16,-4 3 0,4-1 16,-4 1-16,2-3 0,-2-2 15,-2 1-15,2 1 0,0 0 16,-2 3-16,2-3 0,0 5 15,0-2-15,0 1 0,0 3 16,0 0-16,-1 0 0,1 0 16,0 0-16,-2 3 0,2-3 15,-2 2-15,2 0 0,-2-2 0,-1 0 16,1 0-16,0-2 16,4 0-16,-2 4 0,2 2 0,-2-2 15,2 5-15,-4-2 0,0 1 16,-1 3-16,-1 0 0,2 2 15,-3-5-15,3 1 0,2 0 16,0-1-16,2 1 0,0-1 16,0 1-16,0 4 0,3-2 15,-5 0-15,2 2 0,-2-2 16,0-1-16,0 1 0,2 2 16,0 0-16,2-2 0,3 0 15,-3 4-15,3-2 0,0 5 16,-3-1-16,2-2 0,-1 3 15,1 1-15,-3-1 0,1 1 16,-2 1-16,0-3 0,0 5 16,-2-2-16,0 0 0,2-1 15,-2-1-15,3 1 0,-4-1 0,6 1 16,-1 1-16,3 2 0,-1 0 16,3 0-16,-2-1 0,1 1 15,1 0-15,0 0 0,2 0 16,-4-3-16,-1 3 0,1 0 15,-3-2-15,5 2 0,2-1 16,0 3-16,0-2 0,0 2 16,2 0-16,-2 0 0,0 3 0,0 1 15,2 1-15,0 4 0,0-1 16,1-3-16,1-1 0,0 1 16,3-1-16,2 1 0,2-5 15,0 4-15,2-2 0,0-2 16,2 5-16,1-3 0,2 3 15,-1-3-15,1 0 0,-1 3 16,1-3-16,0 0 0,-1 0 16,1 1-16,2 1 0,-3 3 15,3 2-15,4 2 0,-2-2 16,0-5-16,0-2 0,-2-2 16,4-2-16,3 4 0,6 3 15,0 2-15,0-5 0,0-4 16,0-1-16,0-1 0,2 0 15,1 2-15,1-3 0,-2 3 0,3-2 16,-1-3-16,5-2 16,2 3-16,7 1 0,8-1 0,3-1 15,2 3-15</inkml:trace>
  <inkml:trace contextRef="#ctx0" brushRef="#br0" timeOffset="101529.6192">867 7746 0,'0'0'16,"0"0"-16,0 0 0,-5 0 15,1 0-15,1 0 0,-1 0 16,4 0-16,-4 2 0,-3-2 0,3 0 16,4 0-16,-7 0 0,3 0 15,4 0-15,-7 0 0,3 0 16,4-2-16,-7 2 0,7 0 16,-7-3-16,3-1 0,0 4 15,-3-2-15,7 2 0,-4 0 16,4 0-16,-3-2 0,3 2 15,-4 2-15,4-2 0,0 0 16,0 0-16,-5 0 0,5 0 16,0 2-16,0-2 0,0 0 15,0 0-15,0 2 0,0-2 16,0 2-16,0-2 0,0 0 16,5 0-16,-5 3 0,0-3 15,4 0-15,-1 0 0,1 2 16,0-2-16,-1 0 0,12 6 15,-4-1-15,0-1 0,0 3 0,0-5 16,5 3-16,-5-1 0,0-2 16,0 0-16,2 1 15,-2-3-15,4 2 0,1-2 0,-3 0 16,2 2-16,1-2 0,1 2 16,-1-2-16,2 0 0,-3 2 15,3-2-15,-3 3 0,3-1 16,-3 2-16,-2 1 0,7-3 15,-9 2-15,7-2 0,-3 1 16,-2-1-16,3 2 0,-1-2 16,1 1-16,-3-3 0,2 2 15,1 0-15,2-2 0,-3 2 16,3-2-16,-1 0 0,3 0 16,-2 0-16,4 0 0,-7 0 15,3 0-15,-3 0 0,3 0 16,0 0-16,1 5 0,-1-5 0,-3 2 15,3-2-15,-2 2 0,-3-2 16,7 0-16,-7 2 0,2-2 16,3 3-16,2-3 0,-5 2 15,3-2-15,-3 2 0,7 0 16,-4 0-16,0 1 0,1-1 16,-1 0-16,0-2 0,-3-2 15,-4 0-15,5-1 0,1 3 16,1 3-16,2-3 0,-3 0 15,1 0-15,2 0 0,-3 0 16,6-3-16,-1 3 0,-5 0 16,3 0-16,-2 3 0,2-1 15,-3 2-15,1-2 0,-3-2 16,-2-2-16,1-2 0,-3 2 16,6 2-16,-1 0 0,1 2 15,-1 2-15,6-4 0,-4 2 16,4 3-16,-5-5 0,5 4 0,0 1 15,0 1-15,0 1 16,-2-5-16,2-2 0,-4 0 0,0-2 16,-5-7-16,0 5 0,3-3 15,-3 3-15,7 1 0,4 8 16,-2-5-16,2 2 0,0-2 16,3 2-16,-1 3 0,3-3 15,-7 0-15,-4-6 0,2-3 16,-7-4-16,7 7 0,2 1 15,6 6-15,-1 1 0,-1-2 16,3-2-16,0 2 0,-1 3 16,3-1-16,-2 1 0,-1-5 15,-3-5-15,-5 1 0,-1-3 16,3 3-16,0 2 0,5 4 16,-3 2-16,7-4 0,-7 2 0,7 3 15,2-1-15,-6-4 16,-5-2-16,-2-5 0,-1 1 0,3 4 15,7 4-15,0 2 0,2-2 16,-5 1-16,3-1 0,-1 2 16,3 1-16,2-1 0,-4-4 15,-2-2-15,-3-5 0,2 3 16,5 4-16,4 2 0,3 0 16,-5-2-16,4 5 0,3-3 15,-7-4-15,0-3 0,-4-4 16,2 3-16,2 6 0,4 0 15,5 4-15,0 1 0,2-1 16,-6-4-16,-5-4 0,-2-3 16,4 3-16,5 1 0,-1-1 15,3 4-15,2 0 0,-6-2 16,1-3-16,-5-1 0,10 6 16,0 2-16,0-4 0,0 2 15,0 2-15,-2-2 0,-2 0 0,-1-5 16,5 3-16,0-4 0,5 1 15,-5 5-15,0 2 0,2-2 16,-1 0-16,1-4 0,0 0 16,0-1-16,1 5 0,1 2 15,-1 1-15,-1-1 0,5-7 16,-5-1-16,2 4 0,3 2 16,0 4-16,-3-4 0,1-4 15,4-1-15,-7 1 0,7-1 16,-5 8-16,1 1 0,2 0 15,-1-6-15,1-2 0,0-1 16,4 5-16,-4 5 0,2-3 16,0-9-16,2-1 0,2 3 15,-2 5-15,2 5 0,-1-5 16,-1-9-16,2 0 0,0 2 0,1 5 16,-3 4-16,2 1 0,0-10 15,-1-6-15,-4 4 0,6 7 16,6 4-16,2 2 0,-4-15 15,-3 2-15,1 1 0,1 8 16,3 0-16,-4-11 0,-3 2 16,-2 4-16,-2 5 0,2 0 15,-6-6-15,-7-3 0,-5 2 16,-8 1-16,-7-1 0,-4 3 16,-7-1-16,4 5 0,0 9 15,8 7-15,-8 3 0,-6-3 16,-3-7-16</inkml:trace>
  <inkml:trace contextRef="#ctx0" brushRef="#br0" timeOffset="113395.692">27413 13847 0,'0'-3'0,"0"3"16,0 0-16,2-2 0,-2 2 16,0 0-16,0-2 0,2 2 15,-2 0-15,0-2 0,3 0 16,-1 2-16,-2 0 0,0 0 0,2-3 15,-2 3-15,2 0 0,-2-2 16,2 2-16,1 0 0,-1 0 16,-2-2-16,2 0 0,2 2 0,5-5 31,0 3-31,0-2 0,0 1 16,2-1-16,0 0 0,0-1 15,2 1-15,0-1 0,3-1 16,-1 1-16,1-1 0,-1-3 15,3 2-15,-3 1 0,1-3 16,1 0-16,1 0 0,-3 0 16,3 1-16,0-3 0,-3 0 15,0 2-15,3-2 0,-5 2 16,3-2-16,1 2 0,-1-2 16,-1 2-16,1 0 0,1-2 15,1 0-15,0 0 0,1 0 16,1-2-16,0 2 0,2-2 15,9-3-15,-5 3 0,1 0 16,-3 0-16,3 2 0,-3 0 0,0 2 16,0-2-16,-2 0 0,-2 0 15,2-2-15,-4-3 0,0 3 16,1 0-16,1-3 0,0 3 16,2 0-16,-2 0 0,-2-3 15,4 3-15,-2 0 0,-1 2 16,1 0-16,2-5 0,0 3 15,0-3-15,0 3 0,3-2 16,-3 2-16,0-1 0,2-1 16,-2 2-16,-2-3 0,0 1 15,2-1-15,-2 1 0,0 2 16,2 0-16,0 1 0,-3-1 16,4 0-16,-4 0 0,1 0 15,2-3-15,-2 1 0,4-1 16,-4 3-16,2-2 0,-2-1 0,2 5 15,-2-2-15,0 2 16,-3 2-16,1-4 0,2 2 0,-2 0 16,-1-2-16,1 2 0,-3-3 15,-1 3-15,-1-2 0,0 2 16,2-2-16,1 2 0,-1-2 16,3-1-16,0 1 0,-1 0 15,3 0-15,-5-3 0,1 3 16,-1 2-16,3 4 0,0 3 15,-1-5-15,-1 2 0,-3-1 16,0 1-16,0 0 0,-2-1 16,0 3-16,-2 1 0,-2-1 15,-1 1-15,-3 2 0,-14 11 16,4-7-16,3 2 0,10-6 16,1 0-16,2 2 0,-3 0 15,3 0-15,-2 0 0,-1-5 16</inkml:trace>
  <inkml:trace contextRef="#ctx0" brushRef="#br0" timeOffset="114365.8787">30187 12592 0,'0'0'0,"-2"0"16,2 0-16,-3-2 0,3 2 0,0 0 15,0 0-15,-2 0 0,2 0 16,0 0-16,0 0 0,0 0 15,0 2-15,0-2 0,0 2 16,0-2-16,0 2 0,0 1 16,0 1-16,0-2 0,0 9 15,-2 0-15,0 2 0,0 1 16,2-1-16,-3 0 0,-1 3 16,2-1-16,-1 0 0,-1-1 15,0 3-15,-1-1 0,1-1 16,-1 1-16,-1 1 0,1-1 15,-1-1-15,-1 1 0,1 1 16,-3-1-16,4 1 0,-1 3 16,-3-2-16,2 2 0,1-3 15,1 3-15,-1 0 0,1 0 0,1-3 16,2 3-16,-3-2 0,5 0 16,-2-1-16,2-1 0,0-3 15,2 0-15,0-2 0,1 0 16,1 0-16,3-2 0,-1-2 15,1 1-15,2-1 0,2 0 16,0-1-16,4 1 0,3-3 16,-1 1-16,3-3 0,5 0 15,1 0-15,3-4 0,2 2 16,2 0-16,2-2 0,0 0 16,20-5-16,-6-2 0,-3 3 15,-4-1-15,-5 0 0,1 3 0,-7 0 16,-2 1-16,-3 1 15,-2 2-15,-4 2 0,-2 1 0,-3-1 16,-4-2-16,0 0 0,-2 0 16,-2 0-16,-21 0 0,10 0 15,-3-2-15,14 2 0,-5 0 16,0 0-16,3-3 0,-5 1 16,2-2-16,0-5 0</inkml:trace>
  <inkml:trace contextRef="#ctx0" brushRef="#br0" timeOffset="114913.3015">30577 12909 0,'0'0'16,"0"0"-16,0-2 0,0 2 15,0 0-15,-2 0 0,2 0 16,0 0-16,-2 2 0,2-2 16,0 3-16,-3 1 0,1 7 15,0 5-15,0-1 0,-3 3 16,3 1-16,-2 4 0,2 1 0,-3 0 16,3 2-16,-2 1 15,-3 4-15,5-3 0,-3 6 0,1-4 16,-3 6-16,5-3 0,-5 0 15,1 18-15,-3-5 0,2-6 16,1-3-16,-1-4 0,3-2 16,-1 0-16,1-5 0,4-4 15,0-2-15,0-4 0,2-5 16,-2 0-16,0 0 0,2-5 16,-2-1-16,5-19 0,-3 19 15,-2-3-15,0-2 0,2 0 16,5-4-16,-3-3 0,5 0 15</inkml:trace>
  <inkml:trace contextRef="#ctx0" brushRef="#br0" timeOffset="116063.2097">31055 12726 0,'0'0'0,"0"0"16,3-2-16,-3 0 0,0 2 16,2 0-16,-2-2 0,0 0 15,0 2-15,2-3 0,-2 1 16,0 0-16,2 2 0,3-7 15,1 5-15,1-2 0,2-1 16,2 1-16,0 0 0,4-1 16,-2 1-16,5-3 0,0 3 15,-1-1-15,3-1 0,2 1 16,0 1-16,-2-3 0,4 5 0,-2-2 16,1 1-16,-1 3 0,2 3 15,-2-3-15,0 4 0,2-2 16,-2 5-16,0-3 0,0 3 15,-2 0-15,0 1 0,-2 1 16,-1 0-16,-1 2 0,-3 0 16,-2 2-16,-2 0 0,0 1 15,-3 1-15,-4 1 0,-2-1 16,0 3-16,-2-1 0,-4 1 16,-1 0-16,-2 1 0,-2 3 15,-2-2-15,0 5 0,-5-3 16,3 0-16,-5 2 0,-9 7 15,0 0-15,3-3 0,0-1 16,1-3-16,1 0 0,0 1 16,0 1-16,4 0 0,-5 1 15,3-3-15,3 0 0,-1-2 0,4 1 16,1-4-16,6 1 0,2-4 16,1-1-16,1-2 0,5-2 15,-4 5-15,2-5 0,2 2 16,2-4-16,2 2 0,1-2 15,4-1-15,2 1 0,2 0 16,4-4-16,3 3 0,2-3 0,3 1 16,-1 1-16,7-3 0,-3 3 15,3 0-15,20-5 0,-5-2 0,-2 2 16,-4 0-16,-2 3 0,-5-1 16,-3 0-16,-3 3 0,-3 0 15,-4 2-15,-2 2 0,-1-3 16,-6-1-16,3 2 0,-3-3 15,2 1-15,-2 0 0,4 1 16</inkml:trace>
  <inkml:trace contextRef="#ctx0" brushRef="#br0" timeOffset="126636.3781">15513 13578 0,'-2'0'0,"4"0"15,-2 0 1,0 2-16,0 0 0,0-2 0,0 0 0,0 2 0,0-2 16,0 2-16,0-2 0,0 3 31,0-1-31,0 0 0,0-2 0,3 2 15,-3 0-15,0 1 0,0-3 16,0 2-16,0-2 0,0 2 16,0 0-16,0-2 0,2 2 0,-2-2 15,0 3-15,0-3 0,0 0 16,0 2-16,0-2 0,0 2 16,0-2-16,0 0 0,0 0 15,0 0-15,0 0 0,0 0 0,0 0 16,0 0-16,0 0 0,0 0 15,0-2-15,2 0 0,0 2 16,-2-3-16,7-3 0,-3-3 16,5-2-16,4-2 0,3-1 15,4-1-15,2-5 0,4 0 16,3-4-16,4-2 0,7-7 16,34-27-16,8-4 0,24-20 15,-5 9-15,32-30 0,-47 38 16,11 3-16,2-8 0,2 3 15,1-8-15,6 0 0,-2 2 16,-1-2-16,3 0 0,0 2 16,5 2-16,-7-2 0,-7 4 15,-6 3-15,-10 6 0,1 9 0,-13 7 16,-5 2-16,-11 4 0,-7 7 16,-3 11-16,-10 7 15,-9 4-15,-4 0 0,-4 0 0,-7 4 16,-4 0-16,-3 5 0,3-2 15,-3-1-15,-19 12 0,6-5 16,2 0-16,14-6 0,-5 2 16,-2 0-16,0-1 0,0 3 15,-2-2-15,2 2 0,-5 0 16,3 0-16,0 0 0,-2 0 16,-1 0-16,1 0 0,2 0 15,-3-2-15,1 2 0,2 0 16,-3-2-16,3 2 0,-3-2 15,3 2-15,0-3 0,0 1 16,0 2-16,-1-2 0,1 2 16,0 0-16,0 0 0,2-2 15,-2 2-15,2 0 0,-3 0 16,3 0-16,-2 0 0,0 0 0,2 0 16,-2 2-16,2 0 0,0 0 15,-2 3-15,4-3 0,-2 2 16</inkml:trace>
  <inkml:trace contextRef="#ctx0" brushRef="#br0" timeOffset="127276.8814">18739 11992 0,'0'2'0,"0"-2"15,0 3-15,0-3 0,0 2 16,0-2-16,0 2 0,0 0 16,0 0-16,0 3 0,0 10 15,-2 1-15,2 1 0,-2 3 16,-1 2-16,1 0 0,0 0 15,-2 3-15,1-3 0,1 2 16,-2 0-16,2 0 0,2-2 16,0-4-16,0 0 0,2-3 15,2-2-15,3-2 0,4-6 16,4-1-16,5-6 0,9-2 16,2-7-16,6-3 0,5-1 15,2-3-15,2-2 0,1-2 16,26-15-16</inkml:trace>
  <inkml:trace contextRef="#ctx0" brushRef="#br0" timeOffset="127608.7164">18748 11675 0,'0'0'0,"-2"-2"0,-5-12 0,-2 1 16,0 0-16,3 2 0,4 2 15,-3 5-15,3 1 0,2 6 16,0 1-16,0 9 0</inkml:trace>
  <inkml:trace contextRef="#ctx0" brushRef="#br0" timeOffset="174578.1144">7117 15491 0,'0'0'0,"0"0"16,2 3-16,3-3 0,4 4 15,0 0-15,2 3 0,-3-3 16,6 3-16,-3 0 0,2-3 16,0 0-16,3 1 0,-1-1 0,3-2 15,1 3-15,1-1 0,0 1 16,4-1-16,1 1 0,-1-3 15,5 2-15,-1-2 0,5-2 16,0 0-16,0 0 0,20 0 16,-2 0-16,-2 3 0,-3-1 15,0-2-15,0 0 0,3-2 16,2-1-16,-5 1 0,0 4 16,1 1-16,1-6 0,1-3 15,1 1-15,-1-1 0,-1 6 16,1 0-16,2 2 0,1-4 15,4-5-15,-3 0 0,2 3 0,-2 4 16,4 0-16,0-7 0,5 1 16,0 1-16,-3 5 15,1 0-15,1-4 0,3-3 0,0 3 16,0 2-16,-2 4 0,4-2 16,5-4-16,-3 4 0,-2 4 15,3-2-15,-3-4 0,2-2 16,-2 4-16,0 2 0,-2 0 15,2-6-15,3 4 0,-1 0 16,-2 4-16,3-2 0,-1-6 16,3 2-16,-1 2 0,-4 2 15,0 0-15,3-9 0,-3 5 16,2 4-16,-2 3 0,3-3 16,1-9-16,-1 5 0,-1 2 15,3 2-15,-3-2 0,5-2 16,-3 4-16,1 1 0,-1-1 15,1-7-15,-1 1 0,3 4 0,-4 4 16,3-6-16,-1 0 16,-1 4-16,-1 3 0,-1-5 15,3-5-15,1 1 0,-1 8 0,2-2 16,2-2-16,0 0 0,0 3 16,0-1-16,0 0 0,0-6 15,2 4-15,-2 4 0,0-4 16,-3 2-16,3-2 0,0 2 15,-2 3-15,0-3 0,0-9 16,-1 7-16,1 3 0,0-1 16,0-2-16,-3 0 0,3 2 15,0 2-15,0-4 0,-1-6 16,1 6-16,2 2 0,2 0 16,-2-2-16,5 2 0,-6-2 15,4 3-15,-3-1 0,4-2 16,-4 2-16,2 0 0,3 0 15,-1-2-15,-2 3 0,2-3 0,1 4 16,-3-4-16,0 0 0,3 2 16,-3-2-16,2-6 15,-2 6-15,3 4 0,-1-2 0,-2 0 16,3-2-16,-1 3 0,0-1 16,3-2-16,-5 2 0,5-2 15,-5 5-15,2-3 0,-2-2 31,3 2-31,-3 2 0,4-1 0,-3-3 16,1 0-16,0 2 0,1-2 16,-3 0-16,2 0 0,-2 0 15,1 0-15,1 0 0,-4 0 16,0 4-16,0-4 0,0-2 16,2 4-16,-2-2 0,2 2 15,3 1-15,-3-3 0,2 2 16,-2 0-16,3 2 0,-1-1 15,0-3-15,1 2 0,-1-2 16,1 2-16,-1 0 0,-2 0 16,0 1-16,0-3 0,-2 2 15,3-2-15,-4 4 0,1-8 16,0 4-16,3 4 0,-3-2 16,2 1-16,0-1 0,0 0 0,0-2 15,0 2-15,-2-2 0,5 2 16,-3 1-16,0-1 0,0-2 15,3 0-15,-1 2 0,0-2 16,1-2-16,-1 2 0,-2 2 16,0-2-16,-2-2 0,3 2 15,-3 0-15,2 0 0,0 0 16,0 0-16,2 0 0,-1 0 16,-1 0-16,0-2 0,0 2 15,3-5-15,-1 5 0,0-2 16,1 0-16,-3 0 0,0 2 15,0-3-15,-2 3 0,0-2 16,0 2-16,0-4 0,0 2 16,0-1-16,0 1 0,0 2 15,-2-2-15,-1 0 0,-1 0 16,2 2-16,-3-5 0,1 3 0,2 0 16,-1 2-16,1-2 0,2-1 15,-2 1-15,0 0 0,-3 2 16,3-7-16,0 5 0,-5-2 15,0 6-15,3 2 0,-1-8 16,1 2-16,-3 0 0,3 4 16,-1-2-16,3-2 0,-4-3 15,-1 7-15,3 3 0,-1-5 16,1-5-16,-3 3 0,0 7 16,3-3-16,-1-4 0,1 2 15,-3 2-15,1 0 0,1-2 16,1-4-16,-1 1 0,1 3 15,-3 3-15,1-3 0,-1-5 0,0 3 16,-2 6-16,-2 1 0,3-5 16,-1-2-16,-2 2 0,0 2 15,0 4-15,2-3 0,-5-6 16,3 6-16,-2 1 0,0 3 16,0-3-16,1-2 0,-1 0 15,0 5-15,0 0 0,-1-1 0,3-6 16,0 2-16,-2 3 0,0 4 15,-3-5-15,5 0 0,-4-4 16,-1 3-16,1 3 0,-1 3 16,1-7-16,-3 1 0,-2 1 15,0-2-15,-4 5 0,0-1 16,0-1-16,-1-1 0,1-2 16,-2 3-16,-1 1 0,3 1 15,-1-3-15,-1 1 0,0-3 16,-1 0-16,1 3 0,-3-1 15,2 0-15,1 1 0,-1-1 16,1 1-16,-1-1 0,1 1 16,4-1-16,0 0 0,-3-1 0,1 1 15,-2-2-15,1 3 16,-1-3-16,2 0 0,-1 2 0,1-1 16,0-1-16,-3-2 0,3 4 15,0-4-15,-1 2 0,1-2 16,0 0-16,-1 0 0,1 0 15,2 0-15,0 0 0,0 3 0,2-6 16,-4 3-16,2 0 0,-3 0 16,3 0-16,-2-2 0,0 2 15,-1-2-15,-1 0 0,-3 0 16,1 2-16,-3 0 0,0 0 16,0-3-16,-2 1 0,-3 0 15,-1 2-15,4 0 0,0 0 16,4-2-16,0 2 0,1-2 15,-3-1-15,0 1 0,0 2 16,2 0-16,0-2 0,-1 2 16,-1-2-16,0 0 0,2 2 15,-2-3-15,0 3 0,-2-2 16,-2 2-16,0-2 0,-3 0 16,1 2-16,-5-2 0,2 2 15,5 0-15,-1 2 0,3-2 16,-2 0-16,0 4 0,-3-4 15,-2 2-15,-2 1 0,-2-3 16,0 4-16,-2-2 0,-3 0 0,-2 1 16,-6-1-16,-5-2 0,-4 2 15,0-2-15,-2 0 0,-21 0 16,6 0-16,1 0 0,14 0 16,-3 2-16,-2-2 0,0 0 15,-2 0-15,0 0 0,-2-2 16,2 2-16,-4 0 0,2 0 15,-1-2-15,3 2 0,-4-2 16,2-1-16,-16-1 0,20 4 16,-2-2-16,0 0 0,0 2 0,0-3 15,0 3-15,0-2 0,0 2 16,0-4-16,0 4 0,0-2 16,-2-1-16,2 3 0,-2-2 15,0 0-15,2 0 0,-3 0 16,1-1-16,0 1 0,0 0 15,0 0-15,-1 2 0,3-5 16,-4 5-16,4-2 0,-2 0 16,0 0-16,-1 2 0,1-3 15,0 3-15,2-2 0,-2 2 16,0-2-16,-1 2 0,3-2 16,-2 2-16,0 0 0,0-2 15,2 2-15,0 0 0,0-3 0,0 3 16,0 0-16,0-2 0,0 0 15,-2 0-15,2 2 0,0-2 16,-3-1-16,3 1 0,-2 2 16,0-2-16,2 2 0</inkml:trace>
  <inkml:trace contextRef="#ctx0" brushRef="#br0" timeOffset="180743.8719">4513 16120 0,'-4'0'0,"8"0"0,-4-2 15,0 2-15,0 0 0,0-3 16,3 1-16,5-4 0,-3-1 0,4-2 16,-1-2-16,3 0 15,0 0-15,0-2 0,1 0 0,-1-3 16,2-2-16,0 1 0,0-3 15,3-2-15,-3 0 0,5-2 16,-3-1-16,3-1 0,-1-1 16,5-1-16,-6-1 0,12-17 15,-6 4-15,3 2 0,-3 3 16,0-1-16,0 3 0,0 2 16,-2 0-16,2 0 0,-5 0 15,1 0-15,2 2 0,-5 0 0,3 2 16,-3 3-16,1-1 0,-1 1 15,3-3-15,-3 7 0,1-2 16,1 0-16,-3 2 0,1 2 16,-2 0-16,3 0 0,-10 5 15,5 1-15,-2 3 0,-2 3 16,-1-1-16,-1 0 0,-1 5 16,-8 15-16,-1-3 0,10-14 15,-3 6-15,2 0 0,1 0 16,-3 4-16,2 3 0,1 2 15,-1 2-15,-1 4 0,1 3 16,0 2-16,3 2 0,-7 4 16,4 5-16,-1 2 0,1 4 15,0 3-15,3 2 0,-5 4 16,7 3-16,-5 2 0,5 35 0,0-9 16,2-9-16,0-8 15,0-5-15,0-9 0,0-4 0,0-2 16,-4-10-16,2-1 0,-1-5 15,1-4-15,-4-4 0,1-5 16,-6 0-16,5-2 0,1-1 16,-6-1-16,3-3 0,-10-17 15,5 4-15,4 14 0,-2-3 16,0-2-16,0-4 0,4-3 16,-4-4-16</inkml:trace>
  <inkml:trace contextRef="#ctx0" brushRef="#br0" timeOffset="181018">4760 15661 0,'0'0'0,"0"0"0,2 0 15,1 0 1,3 0-16,8-2 0,5-2 0,8-1 0,4 1 0,4-1 16,7 1-16,2-1 0,9 1 15,35-5-15,-4 3 0,-9-3 16,-13 0-16</inkml:trace>
  <inkml:trace contextRef="#ctx0" brushRef="#br0" timeOffset="181987.8945">5911 15813 0,'0'0'0,"-2"0"0,2-2 16,-4 2-16,-5-4 0,-2-1 15,0 1-15,-2-1 0,-5 1 16,2 2-16,-3 0 0,-1-1 0,0 3 15,-2 3-15,0-1 0,0 4 16,2 1-16,-2 4 0,2 0 16,0 5-16,3-1 0,-1 5 15,2 0-15,3 4 0,4 2 16,1 1-16,3 1 0,3-1 16,2-1-16,4-1 0,3-1 15,2-4-15,0-3 0,4-3 16,-2-1-16,2-7 0,0-1 15,1-3-15,1-2 0,0-7 16,1-1-16,2-3 0,-1-7 16,1-2-16,2-2 0,-3-4 15,5-5-15,-6-2 0,4-3 16,-1-3-16,4-3 0,-6-7 0,5-1 16,9-43-16,-4 11 0,-5 7 15,-3 9-15,-3-9 0,-5 16 16,-5 8-16,-1 11 0,-1 5 15,-4 4-15,0 0 0,-2 7 16,0 2-16,0 7 0,-3-1 16,1 10-16,2 1 0,-1-4 15,-1 3-15,2 1 0,0 5 16,-1 3-16,1 1 0,0 5 16,0 4-16,-5 7 0,3 4 15,-1 5-15,1 6 0,0 7 16,1 2-16,1 7 0,2 2 15,0 4-15,5 3 0,-1 1 16,9 45-16,3-15 0,-3-14 16,5-13-16,-3-11 0,-2-14 15,3-6 1,-5-8-16,2-12 0,0-11 16,0 0-16,-2-2 0</inkml:trace>
  <inkml:trace contextRef="#ctx0" brushRef="#br0" timeOffset="182462.372">6354 15657 0,'0'0'0,"0"0"16,0 0-16,0 0 0,3 2 0,-3-2 16,0 4-16,2 10 15,-2 1-15,2 5 0,-2 2 0,2 4 16,0 1-16,1 4 0,1 2 0,-2-2 16,3-1-16,-1-1 0,0-2 15,-1-3-15,1-4 0,-2-5 16,-2-2-16,3-2 0,-1-2 15,-2-4-15,0-3 0,0 2 16,2-2-16,-2-2 0,0-2 16,0-4-16,2-3 0,-2-7 15,2 1-15,1-5 0,-1 13 16,2-19-16,1 0 0,1-3 16,3 0-16,-2 3 0,1-1 15,1 3-15,2 4 0,-2-2 16,2 5-16,2-1 0,-2 2 15,3 5-15,1 0 0,5 3 16,2 3-16,2 3 0,3 4 0,1 3 16,3 6-16,-2 0 0</inkml:trace>
  <inkml:trace contextRef="#ctx0" brushRef="#br0" timeOffset="191624.9315">10700 13271 0,'-2'0'0,"4"4"0,-2-1 16,0-1-16,0 2 0,0-2 15,-2 10-15,2-1 0,0 0 16,0 2-16,0 0 0,0 2 0,0 1 15,0 2-15,0 4 0,0-3 16,-2 3-16,2 5 0,0-1 16,0 3-16,0 0 0,0 2 15,0 2-15,2 0 0,0 2 16,5 22-16,-3-6 0,1 0 16,1-3-16,1-1 0,2-1 15,-3-4-15,3 4 0,0-2 16,0 2-16,-5-4 0,3 2 15,-1 3-15,-3-3 0,1 0 0,0-2 16,1 2-16,-3-2 0,-2 2 16,0-2-16,0 2 0,0 0 15,0-7-15,0 1 0,2-3 16,-2-2-16,0 0 0,0-4 16,0 2-16,0-5 0,0-4 15,0-2-15,0-4 0,0-3 16,0-2-16,0-2 0,-2 2 15,2 0-15,0-2 0,0-1 16,0-1-16,2-2 0,-2 1 16,0-1-16,2-1 0,1 0 15,-1-1-15,0-3 0,5 2 16,1-2-16,1-2 0,2 2 16</inkml:trace>
  <inkml:trace contextRef="#ctx0" brushRef="#br0" timeOffset="192365.4503">10563 14850 0,'0'0'16,"0"0"-16,0 0 0,0 0 0,0 2 15,-2-2-15,2 2 16,0 0-16,0 3 0,0 8 0,2 2 16,1 3-16,3 4 0,-1 0 15,4 0-15,-1 2 0,1 1 16,0 1-16,0-2 0,2 1 15,-2-1-15,2 0 0,0-2 16,0 0-16,-2-2 0,4-2 16,-2-1-16,-2-3 0,4-3 15,-4 0-15,-1-5 0,4-1 16,-4-1-16,6-4 0,-3 0 16,6-2-16,1-5 0,6-2 15,5-4-15,2-2 0,4-5 16,-2 0-16,-2 0 0,-2-2 0,8-15 15,-6 4-15,-7 2 16,-4 2-16,0 3 0,-7 1 0,0 3 16,-4 5-16,-2 1 0,-1 5 15,-1 2-15,-1 1 0,-2 1 16,-10 14-16,1-3 0,14-8 16,-5-1-16,4 3 0</inkml:trace>
  <inkml:trace contextRef="#ctx0" brushRef="#br0" timeOffset="193792.5309">27997 14199 0,'0'0'16,"0"0"-16,3 0 0,-3 0 0,2 0 16,0 3-16,0-1 0,0 2 15,3 3-15,-3 4 0,0 2 0,0 2 16,-2 5-16,-2 2 0,0 0 16,0 5-16,0 1 0,-1 3 15,1 2-15,0 1 0,-2 3 16,1 3-16,3 2 0,-2 22 15,2-7-15,0-4 0,0-7 16,0-6-16,0-3 0,0-2 16,2-4-16,-2-4 0,3-3 0,-3-2 15,4 0-15,-2 0 16,0-2-16,3 0 0,-1 0 0,1 0 16,-3-1-16,4 1 0,-1 5 15,1-1-15,1 0 0,4-2 16,0-4-16,0-1 0,2-3 15</inkml:trace>
  <inkml:trace contextRef="#ctx0" brushRef="#br0" timeOffset="194574.6072">27742 15139 0,'0'0'0,"0"2"0,0-2 15,0 2-15,2-2 0,-2 2 16,2-2-16,-2 0 0,2 2 15,-2 1-15,5 1 0,-1 0 16,0 1-16,3 1 0,0 3 16,1 0-16,-1 0 0,4 4 15,-2 0-15,2 3 0,0 1 16,2 3-16,0-2 0,1 2 16,1-3-16,-2 3 0,1-2 15,-1-3-15,0 1 0,0-3 16,-2-2-16,2 0 0,-1-2 15,-1-3-15,2-1 0,2-1 0,1-2 16,1 1-16,3-3 0,0-3 16,0 1-16,4-2 0,0-3 15,1-2-15,-3-2 0,2 0 16,0-4-16,-2 0 0,-2-3 16,2 0-16,-4-4 0,2 5 15,-1-17-15,-3 15 0,-3 1 16,0-2-16,-2 5 0,-2-1 15,-2 3-15,2 0 0,-3 2 16,1 0-16,-3 4 0,1 1 16</inkml:trace>
  <inkml:trace contextRef="#ctx0" brushRef="#br0" timeOffset="205315.6363">28890 14321 0,'0'0'15,"-2"0"-15,2-3 0,0 1 16,-2 2-16,2-2 0,-2 0 0,2 2 16,-3-5-16,1 5 0,0-2 15,2 0-15,-2 0 0,2 0 16,-2 2-16,-1-3 0,3 3 15,0-2-15,-2 0 0,2 2 16,-2 0-16,2 0 0,-2 0 16,0 0-16,2 7 0,-3-1 15,3-4-15,-2 12 0,4 1 16,-2 3-16,0-1 0,3 3 16,-3 2-16,4-2 0,-4 2 15,2 2-15,0-4 0,3 4 16,-1-2-16,1-2 0,-1 0 15,0 0-15,3 0 0,0-3 16,-1-1-16,1-1 0,2-1 16,-3-6-16,3 1 0,0-7 15,0-2-15,-3 0 0,3-4 0,0-3 16,0-1-16,-2-3 0,1-3 31,-1 1-31,2-2 0,-5-1 0,3 1 0,-1-3 0,1 3 16,-5-1-16,3 1 0,-1 2 15,-2-1-15,3 1 0,-3 2 16,-2 2-16,2 1 0,-2-1 16,2 2-16,1 3 0,-3-1 15,2 3-15,-2 0 0,4 2 16,-2 4-16,5 3 0,-3 2 16,3 4-16,2 5 0,0 1 15,-1 1-15,6 2 0,-6-2 31,8 2-31,-3-2 0,0 2 16,3-4-16,-1-3 0,-2-4 0,1 0 0,-3-2 0,2-7 16,-2 0-16,0-4 0,0 0 31,0-5-31,0-1 0,0-6 0,0 3 16,0-4-16,0-3 0,0 1 15,-2-5-15,2 2 0,-2-2 16,-3 2-16,1-2 0,0 4 15,-3 3-15,-2 1 0,1 3 16,-1 0-16,-2 3 0,0 1 16,0 0-16,2 3 0,0 0 15</inkml:trace>
  <inkml:trace contextRef="#ctx0" brushRef="#br0" timeOffset="206056.6728">29763 14411 0,'0'0'16,"0"0"-16,-2 0 0,2 0 0,0-2 15,-2 4-15,2-2 0,0 0 16,2 2-16,-2 0 16,5 9-16,1 3 0,1 3 0,-3 1 15,3 2-15,-5 2 0,2 0 16,-4 2-16,3 3 0,-1-1 16,5 0-16,-5-1 0,2-3 15,-2-5-15,1 1 0,-3-5 16,2 3-16,-2-12 0,0 1 15,-2-5-15,-1-5 0,1 1 16,-4-10-16,-1 3 0,2-4 16,-1-3-16,1 12 0,3 1 15,-4-19-15,1 2 0,-1 0 16,1 4-16,1 3 0,2 2 16,-1 2-16,1 0 0,2 4 15,0 0-15,0 3 0,2 2 16,1 0-16,8-3 0,2 1 0,4 2 15,1-1-15,2 3 0,2-2 0,2 4 16,3-2-16,1 3 0,1-1 16,-2 2-16,3 3 0,-1-1 15,0 3-15,-1 2 0,1 3 16,0 1-16,-3 5 0,3 2 16,4 15-16,-4 3 0,-7-7 15,-7-4-15,-2-3 0,-4-6 16,0-7-16,-2 1 0,-1-6 15,-4 1-15,1-4 0,-1-1 16</inkml:trace>
  <inkml:trace contextRef="#ctx0" brushRef="#br0" timeOffset="206260.7405">30057 14301 0,'2'0'16,"-4"0"-16,2 0 0,0-2 16,0 2-16,2 0 0,0 0 15,11-3-15,5-1 0,6 2 16,3 0-16,4 2 0,-1-5 16,6 3-16,-3 2 0,0 0 15,0 0-15</inkml:trace>
  <inkml:trace contextRef="#ctx0" brushRef="#br0" timeOffset="206903.9989">30520 14107 0,'0'0'0,"0"0"16,-3 0-16,3 0 0,0 0 15,-2 0-15,2 0 0,2 2 0,1 2 16,1 12-16,1 4 0,1 2 16,1 4-16,-1 5 0,3 4 15,-2 5-15,2 4 0,-5 2 16,0 1-16,3 32 0,-5-11 16,3-10-16,-1-10 0,3-8 15,-1-9-15,-4-11 0,1-7 16,-1-2-16,-2-5 0,0 1 15,0-7-15,0-2 0,-2-5 16,-3-4-16,3-2 0,-5-5 16,1-1-16,-3-4 0,2-1 15,-1 2-15,5 16 0,1-1 16,0 0-16,-2 1 0,-1-16 0,-1 4 16,3 14-16,1-1 15,2 1-15,-2-1 0,2 3 0,0 0 16,0 2-16,11-4 0,0 4 15,9 0-15,0 4 0,2 0 16,4-1-16,1-1 0,4-2 16,2 0-16,0-5 0,-2 1 15,2-3-15,0-6 0,-2 0 16,-1-3-16,-1-1 0,-5-3 16,-2 0-16,-4 3 0,-5-3 15,-2 2-15,-4 5 0,-5 0 16,-4 2-16,0 0 0,-3 4 15,-1 0-15,1 3 0,-6 4 16,5 0-16,-5 2 0,2 2 16,0 3-16,0 2 0,3 6 15,1 3-15,5 4 0,5 5 16,3-1-16,12 5 0,2 2 16,9 0-16,9-2 0,33 24 0,1-13 15,1-9-15,18-4 0,-11-14 16,-14-6-16</inkml:trace>
  <inkml:trace contextRef="#ctx0" brushRef="#br0" timeOffset="207942.0168">29153 17187 0,'0'0'0,"0"0"0,0 0 16,0 2-16,2-2 0,-2 0 15,2 0-15,-2 0 0,7-7 16,2-4-16,2-2 0,4-7 16,3-4-16,1-2 0,4-7 31,1-5-31,4-6 0,25-40 0,-2 3 15,9-14-15,-10 15 16,-10 21-16,-5 15 0,-4 13 0,-7 11 16,-4 7-16,-4 4 0,-1 7 15,-4 4-15,2 7 0,1-2 16,1 6-16,0 9 0,3 29 16,4 8-16,-2 7 0,2 29 15,0-5-15,5 3 0,-1 11 16,-2-38-16,-2-11 0,0-9 15,0-6-15,-2 2 0,-4-5 16,-8-8-16,-1-11 0,-5-10 16,-2 3-16,3-4 0</inkml:trace>
  <inkml:trace contextRef="#ctx0" brushRef="#br0" timeOffset="208113.8183">29442 16958 0,'0'0'0,"0"0"0,2 0 16,2-3-16,12-1 0,12-3 15,8-6-15,14-2 0,10-5 16,63-20-16,45-11 0,-25 12 16,16-12-16,-84 22 0</inkml:trace>
  <inkml:trace contextRef="#ctx0" brushRef="#br0" timeOffset="208586.0283">30282 16563 0,'0'0'0,"0"-2"16,-3 2-16,-1-2 0,4 2 15,-2-3-15,0 3 0,2-2 16,2 0-16,9-7 0,4 0 16,7 0-16,3 1 0,1-1 15,3 2-15,-1 1 0,3 1 16,-2 3-16,-3 2 0,-1 0 16,-6 2-16,-1 0 0,-5 5 15,-4 4-15,-2 2 0,-7 3 16,-3 4-16,-3 4 0,-1 0 15,-2 7-15,-2 0 0,3 4 16,1 0-16,0 3 0,7 1 16,3 3-16,8 22 0,4-9 15,7-10-15,0-8 0,-2-8 0,-2-5 16,-7-6-16,-7-3 0,0-2 16,-4 0-16,-6-2 0,-5 1 15,-5-1-15,-3-3 0,-4 1 16,-1-2-16,0-1 0,-2-1 15,3-1-15,-1-4 0,7 2 16,-1-2-16,5-2 0,2 2 0,2-2 16,7 0-16,2 4 0,0 2 15</inkml:trace>
  <inkml:trace contextRef="#ctx0" brushRef="#br0" timeOffset="209073.3532">31230 16534 0,'0'0'16,"0"0"-16,0 0 0,-3-2 15,3 4-15,-4 5 0,0 6 16,-1 7-16,3 4 0,2 9 0,0 7 15,2 4-15,0 7 16,3 6-16,-1 49 0,-2-13 0,-2-10 16,-2 6-16,2-23 0,-4-16 15,4-14-15,0-12 0,0-6 16,-2-12-16,2 1 0,-3-9 16,-1-7-16,0-7 0,-1-6 0,3-9 15,-2-4-15,1-5 0,1-4 16,-2-4-16,2 2 0,-1-3 15,-1 3-15,2 4 0,-3 4 16,3 3-16,-2 2 0,2 4 16,-1 5-16,1 2 0,0 4 15,4 1-15,0 1 0,5 1 16,6-3-16,3 1 0,8-1 16,4-2-16,8 0 0,8-2 15,37-6-15,-3 1 0,-3 1 16,13 4-16,-20 4 0,-13 11 15,-11 5-15,-11 2 0,-6 0 16,-5 2-16,-11 7 0,-2 0 16,2 0-16</inkml:trace>
  <inkml:trace contextRef="#ctx0" brushRef="#br0" timeOffset="209261.2056">31324 16922 0,'0'0'0,"0"0"16,3-2-16,1 2 0,14-7 16,4-1-16,9-6 0,4 1 15,7-2-15,4-1 0,3 1 16,37-7-16,-11 9 0,-11-1 16,-12 10-16,-10 0 0,-4-1 15</inkml:trace>
  <inkml:trace contextRef="#ctx0" brushRef="#br0" timeOffset="210161.1095">32317 16618 0,'0'0'0,"0"0"0,0 0 0,-3 2 15,3 0-15,-2 12 0,0 6 16,2 6-16,0 9 0,0 5 16,2 4-16,0 7 0,5 4 15,-3 44-15,1-11 0,-3-8 16,-2 6-16,-2-22 0,-3-18 16,1-13-16,-3-7 0,1-8 15,-1-5-15,3-8 0,-3 1 0,5-1 16,-2-12-16,-1-4 0,1-2 15</inkml:trace>
  <inkml:trace contextRef="#ctx0" brushRef="#br0" timeOffset="210367.3705">32330 16587 0,'0'0'0,"0"0"0,0 0 16,0-2-16,0 0 0,2 2 15,-2 0-15,9-5 0,4 1 16,7 0-16,4-1 0,5-1 16,2-1-16,2-2 0,0 0 15,0-2-15,-2 2 0,-2 1 16,-1-1-16,-1 2 0,-3 1 16,-6 3-16,-1-1 0,-4 2 15,-2 0-15</inkml:trace>
  <inkml:trace contextRef="#ctx0" brushRef="#br0" timeOffset="210598.4337">32400 16878 0,'0'0'15,"0"0"-15,3 0 0,-1-2 16,9-5-16,4 1 0,7-5 15,5 0-15,8 2 0,0 0 16,7 0-16,-2 3 0,2-1 16,-2-2-16,1 5 0,-5-1 0,-3 5 15,-5-2-15,-3 2 16,-8 5-16,-3 1 0,-6 1 0</inkml:trace>
  <inkml:trace contextRef="#ctx0" brushRef="#br0" timeOffset="210785.8879">32334 17328 0,'0'0'16,"2"0"-16,1 2 0,12-2 16,5 0-16,4-4 0,7-3 15,7-4-15,3-2 0,8 0 16,4-1-16,35-12 0,-9 4 15,-15 7-15,-8 6 0,-6 2 0</inkml:trace>
  <inkml:trace contextRef="#ctx0" brushRef="#br0" timeOffset="211770.0225">29126 16212 0,'0'-2'0,"-2"2"15,-2 0-15,-12-2 0,-4-2 16,-4-1-16,-2 5 0,-3 0 0,-2 0 15,-4 5-15,0-1 0,1 5 16,-1 2-16,0 4 0,2 3 16,0 4-16,-14 20 0,14 0 15,7 4-15,10 5 0,12-1 16,8 6-16,19 7 0,5 1 16,10-4-16,-3-3 0,0-2 15,1 1-15,-3-4 0,-5-5 16,-6-8-16,-4-6 0,-9-4 15,-5-5-15,1 1 0,-10-3 16,-1-5-16,-8 1 0,-3-3 16,-8-1-16,-1-3 0,-7-3 15,-2-1-15,-3-2 0,-4-1 16,0 0-16,0-1 0,3-1 16,1-2-16,3-2 0,6-5 15,7-2-15,7-6 0,8-7 16,5 0-16,2-7 0</inkml:trace>
  <inkml:trace contextRef="#ctx0" brushRef="#br0" timeOffset="212066.8301">29091 15908 0,'0'-2'0,"0"2"16,0-2-16,-2 2 0,0-3 15,-1 3-15,-3 9 0,-5 7 16,-3 6-16,1 11 0,-2 9 16,-1 8-16,-17 61 0,5 6 15,-10 48-15,-8 69 0,26-118 16,2 1-16,1-2 0,1-3 0,3-10 15,0-7-15,4-9 0,2-9 16,3-7-16,4-6 0,4-6 16,3-8-16,2-3 0</inkml:trace>
  <inkml:trace contextRef="#ctx0" brushRef="#br0" timeOffset="258192.6929">8143 7995 0,'0'0'0,"0"-2"16,2 2-16,4-7 0,1 0 15,4-1-15,0-1 0,0 0 16,4-2-16,1-2 0,2 2 31,-1 0-31,1 0 0,2 0 16,0-3-16,-1 3 0,3-2 0,0-2 16,1 1-16,-1 1 0,2-4 15,-2 1-15,0-2 0,2 1 16,0-1-16,-2 1 0,3-3 15,6-2-15,-1-3 0,-5 3 16,-1 3-16,-4-1 0,-3 0 16,-3 0-16,-3 0 0,-2 3 0,2-1 15,-5 0-15,1 1 0,-1-3 16,-1 2-16,-1 0 0,-2-4 16,1 3-16,-6-3 0,-1 2 15,0-2-15,-5 0 0,-2 0 0,-5 0 16,1-1-16,-5-1 0,-2-2 15,0-1-15,-2 1 0,-1-3 16,-3 1-16,-3 1 0,0 3 16,-6 0-16,-5-1 0,-7 3 15,-4-2-15,3 0 0,-3 2 16,-3 2-16,-3 0 0,-7 0 16,0-2-16,0 0 0,-3-2 15,-8 6-15,4-2 0,-2 0 16,0 1-16,-2-1 0,-2 2 15,-3 1-15,1-1 0,-3 0 16,0 1-16,-2-1 0,-2 3 16,-3-3-16,3 5 0,-9-1 15,2-1-15,3 0 0,-3 1 0,-2-1 16,0 2-16,0 2 0,-2 2 16,2-2-16,0 0 15,0 2-15,0 0 0,0 0 0,0 3 16,2-1-16,-4 3 0,2-3 15,-5 0-15,5 3 0,-4 0 16,-1 1-16,1 1 0,2 0 16,-1 0-16,1 2 0,4-2 15,1-1-15,-1 3 0,7 0 16,-5 0-16,5 0 0,0 0 16,-1 0-16,3 3 0,3-1 15,-1-2-15,2 4 0,-4-2 16,7 3-16,-5-1 0,3 3 15,-1-1-15,5 3 0,0-2 16,2 0-16,2-1 0,0 1 16,3-1-16,-3 1 0,2 2 15,1 0-15,4-1 0,4 1 16,-4 0-16,2 2 0,2 0 0,7 0 16,0 0-16,-5 2 0,5 3 15,0-1-15,0-2 0,0 3 16,4-3-16,3 3 0,-3 1 15,2 1-15,1-5 0,-1 7 16,3-5-16,2 3 0,0-5 16,0 7-16,2-2 0,2 2 15,0 2-15,10 0 0,-3-2 16,-1-1-16,1 6 0,5-3 16,-5 2-16,6-4 0,-6 2 15,4 2-15,3 0 0,4 1 16,-4-3-16,3 2 0,6 2 15,-1-1-15,-2-3 0,9 2 0,0-4 16,0 2-16,5-2 16,-1-1-16,3 1 0,4-2 0,-5-3 15,10-4-15,-10 5 0,5 1 16,5-1-16,1-1 0,-1 1 16,-1-1-16,-2-2 0,7 1 15,-2-3-15,-1 2 0,5-2 16,0 2-16,5-2 0,-1 2 15,3-2-15,0 0 0,4 3 0,15-5 16,1-1-16,-3 3 0,2-2 16,1 0-16,-3 0 0,3 2 15,-1 0-15,3 2 0,2-2 16,-7 2-16,7-2 0,8-2 16,-5 0-16,5 4 0,-1-4 15,1 2-15,3-2 0,-2-5 16,4 1-16,0 1 0,-2 3 15,2-2-15,-4-1 0,4-1 16,-6-3-16,6 0 0,-4 5 16,1 2-16,4-1 0,-1-3 15,0-5-15,0 4 0,2-2 16,1 5-16,-1 0 0,2-7 16,1-5-16,-3 3 0,3 2 0,6 7 15,5-1-15,-5-8 0,-5-4 16,6 3-16,-1 8 0,9 4 15,-9-9-15,0 0 0,2 2 0,-4 2 16,2-4-16,5-2 0,-5 2 16,7 2-16,-3 0 0,-1-8 31,1 1-31,5 3 0,3 9 0,1 2 16,-2-9-16,2 0 0,1 0 15,1 0-15,1-3 0,2 3 16,0 0-16,2 0 0,-3 0 15,3-2-15,2 0 0,-10-7 16,10 7-16,-2 0 0,0-3 16,11 14-16,-7-11 0,1-5 15,-5-2-15,6 5 0,5 0 16,-6-1-16,8 12 0,-7-12 16,1 1-16,-5 0 0,5 1 15,-5 1-15,2 2 0,1 9 16,-3-7-16,0 0 0,-6-2 15,4 3-15,0-3 0,0 2 16,-2-2-16,2 0 0,-3 0 16,-1-2-16,2-3 0,-5 3 15,0-2-15,-4-1 0,0-1 0,0-3 16,-2 0-16,-5 0 0,1-2 16,-3-4-16,0-3 0,-2 5 15,-2 0-15,2-3 0,-5-6 16,1-4-16,-5-1 0,0 3 15,-2 0-15,-2-1 0,-7 1 16,-5-4-16,-5-1 0,-8 2 0,-8 3 16,-3 2-16,-4 0 0,-4 4 0,-3 3 15,-4 2-15,0 2 16,-6-5-16,3 1 0,1-1 0,-2 3 16,-3-2-1,-2-1-15,-2-1 0,-13-3 16,-2-4-16,-8-1 0,-3-3 15,-5 1-15,-6-4 0,-14-2 16,-2 2-16,-2 3 0,-3-1 16,-3-2-16,-8 5 0,5-3 15,-4 3-15,-5 1 0,-4 1 16,-5 4-16,-1-2 0,-6 2 16,-6 3-16,1-3 0,-6 2 15,-3 1-15,-3 1 0,-2-1 16,-5-1-16,1 2 0,-3-1 0,1-1 15,-1 3-15,-2-5 0,2-2 16,-2 4-16,1 1 0,-1-3 16,-2 2-16,2 0 0,-2-1 15,-1-1-15,-1 2 0,-2 1 16,-3 1-16,-4 1 0,0-3 16,-3 7-16,-3-4 0,-1 1 15,-2 1-15,2 4 0,-6 0 16,-3 5-16,1 8 0,-14 5 15,-11 11-15,-6 9 0,-16 10 16,-2 12-16,-35 11 0,-7 4 16,-13 0-16</inkml:trace>
  <inkml:trace contextRef="#ctx0" brushRef="#br0" timeOffset="287387.3684">17590 11238 0,'0'0'0,"0"-2"16,0 2-16,3 0 0,-3-2 15,2 2-15,0 0 0,0 0 16,0-2-16,1 2 0,-1 0 15,0 0-15,-2 0 0,2 0 16,0 2-16,1-2 0,-1 0 16,0 0-16,0 0 0,0 0 15,1 0-15,1 0 0,5 0 16,0 0-16,-3 0 0,3 0 16,0 2-16,0-2 0,0 0 15,2 0-15,0 2 0,0 0 16,4-2-16,-2 0 0,5 0 15,0-2-15,1 0 0,6 0 16,-1 0-16,2 2 0,3-5 0,2 3 16,0 0-16,4-3 0,-2 3 15,25-7-15,-3 5 0,0-1 16,-2-1-16,0 4 0,8-3 16,-3 3-16,-1-2 0,0 1 15,1 1-15,-1-2 0,0 2 16,1 2-16,-3 0 0,4 0 15,1-3-15,-1 6 0,-1-1 16,1 0-16,-2 0 0,3-2 16,2 0-16,-3 2 0,1 3 15,-1-5-15,1 0 0,2 2 16,-3 0-16,1 3 0,-1-3 16,1-2-16,-1 0 0,1 2 15,-1 0-15,1 0 0,-1 1 0,1-3 16,4 2-16,-5 2 0,1-1 15,-3 1-15,1-4 0,-1 2 16,0-2-16,-6 5 0,0-1 16,-3 0-16,-2-1 0,1-1 0,-1 0 15,-4 5-15,-5-1 0,-1 1 16,-5-1-16,-1 1 0,-1-3 16,-2 1-16,-3-1 0,-2-2 15,-2 3-15,-3-3 0,-1 0 16,-3 1-16,-4-1 0,4 0 15,-4 0-15,0 3 0,-3-5 16,-1 2-16,-1-2 0,-19 0 16,6 0-16,4 0 0,3 0 15,2 0-15,-2 0 0,2 0 16,0 0-16,0-2 0,-2 2 16,2 0-16,0 0 0,0-3 15,-2 3-15,2-2 0,0 2 16,0-2-16,0 2 0,4 0 15,-2-2-15,0 2 0,3 0 0,-5-2 16,2-1-16,-2 3 0,2-2 16,-2 0-16,0 2 0,3-5 15,-1 5-15,-2-2 0,2 0 16,0 0-16,0 0 0,1 2 16,1 0-16,3 0 0,-1 0 15,3 0-15,2 0 0,0 0 16,2-3-16,1 1 0,1 0 15,3 0-15,1-3 0,1 3 16,2-2-16,0 2 0,3-1 16,-1-1-16,0 2 0,3 2 15,-1 0-15,1 2 0,3 0 16,-1-2-16,15 2 0,-2-2 16,-2 0-16,2 0 0,-3 0 15,1 3-15,2 1 0,0-2 0,2-2 16,4-2-16,-1-2 15,-1-3-15,-2 5 0,2 2 0,1 2 16,6 0-16,0-6 0,-3-1 16,3 5-16,0 0 0,-2 3 15,-1-1-15,3-4 0,3-5 16,-4 7-16,4 0 0,-4 4 16,1-4-16,-2 0 0,2-4 15,-2 2-15,-3 0 0,-1 4 16,-1 4-16,0 1 0,-2-5 15,-4-4-15,0 0 0,-5 2 16,-4 4-16,-3 1 0,-1 1 16,-3 1-16,-6-3 0,-3 1 15,-4-3-15,-6 0 0,3 0 16,1 0-16,-4 1 0,-21-6 16,7 6-16,3-3 0,4 0 15,-3 0-15,5 0 0,-2-3 0,0 3 16,2 0-16,2 0 15,0 0-15,3 0 0,-5 0 0,0 0 16,0 0-16,0 0 0,0-2 16,-3 2-16,1 0 0,0-2 15,2 0-15,-2 2 0,-3-2 16,3-1-16,0 3 0,0-2 16,-3 0-16,3 0 0,0 2 15,0-2-15,0 2 0,-3-3 16,3 1-16,2 2 0,-2 0 15,0-2-15,4 2 0,-2 0 0,0 0 16,0 0-16,2 0 16,-2 0-16,0 0 0,0 0 0,0 0 15,0 0-15,2 0 0,-2 0 16,0 0-16,0 2 0,2-2 16,-2 0-16,3 0 0,-3 0 15,0 2-15,2-2 0,-2 3 16,2-3-16,-2 0 0,0 0 15,2 2-15,0-2 0,-2 0 16,0 2-16,3-2 0,-3 0 16,2 2-16,-2 0 0,0-2 15,2 0-15,0 0 0,-2 3 16,2-3-16,-2 0 0,0 0 16,3 2-16,-1-2 0,-2 0 0,0 0 15,2 0-15,-2 0 0,0 0 16,2 2-16,-2-2 0,0 0 15,2 0-15,-2 0 0,3 0 16,-3 0-16,0 0 0,0 0 16,2 0-16,-2-2 0,0 2 15,2 0-15,-2 0 0,2-2 16,0 2-16,-2 0 0,3 0 16,10-7-16,0 5 0,3-3 0,1 1 31,1 0-31,2-1 0,-1 1 0,1-1 0,2 3 0,5 0 15,-1 2-15,3 0 0,2 0 16,-2-2-16,4 2 0,0-2 16,0 2-16,17 0 0,-5 2 15,-6 2-15,3 1 0,-2-1 16,-3-2-16,1-2 0,-1-2 16,1 2-16,-1-2 0,1 2 15,-1 2-15,1 2 0,8 5 16,-2-4-16,0-10 0,0 5 0,0-4 31,-2 4-31,-2 4 0,4 5 16,2 0-16,-2-9 0,3-2 15,-3-3-15,4 7 0,-4 3 16,3 6-16,-3-2 0,2-9 16,0-5-16,1 1 0,-1 4 15,-2 4-15,0 5 0,-2 0 0,0-9 16,2-2-16,-2-3 15,0 1-15,-2 2 0,-1 6 0,-1 9 16,-3-4-16,0-4 0,-2-8 16,-2 3-16,0-4 0,-2 2 15,-3-3-15,-2 3 0,-4 0 16,-6 0-16,-6-3 0,3 1 16,-4 0-16,-3 1 0,1 1 15,-25 2-15,9 0 0,7 0 16,-1 0-16,3 0 0,0 0 15,2 2-15,-2-2 0,-1 0 16,3 0-16,-2 0 0,2 0 16,5 0-16,-1 0 0,3 0 15,-3 3-15,0-1 0,-1-2 16,-1 0-16,0 0 0,-2 0 16,2 0-16,-2 0 0,0-2 15,0-1-15,-2 3 0,-7-2 0,9 2 16,0 0-16,2-2 0,-2 2 15,0 0-15,0-2 0,0 2 16,-2-3-16,2 3 0,0 0 16,-4-2-16,2 2 0,-1-4 15,1 4-15,0-2 0,0 2 16,2 0-16,-2 0 0,2-3 16,0 3-16,0 0 0,0 0 15,2 0-15,-2 0 0,2 0 16,2 7-16,3 2 0,6 0 15,5-3-15,8-1 0,5-3 16,2-2-16,5-2 0,4 2 0,4 2 16,44 2-16,-4-8 15,25-3-15,-14 5 0,-7 7 0,0-3 16,5-7-16,-22 5 0,2 0 16,2 0-16,-2-2 0,2 2 0,3 0 15,1 0-15,1 0 0,4 0 16,0-2-16,4 0 0,1 0 15,1-3-15,3 3 0,0 6 16,0-6-16,-1 0 0,1 0 16,-2 2-16,-1-3 0,3 3 15,-2 9-15,-3-6 0,-2-1 16,-6 0-16,-3 2 0,-6 1 16,-5 4-16,-6 2 0,-4-7 15,-6-4-15,-5-2 0,-16-3 16,-3 3-16,-6 4 0,-4 7 15,-7 0-15,-4 0 0,1-5 16,-21-2-16,4-2 0,5 0 16,0 0-16,10 0 0,-4 0 15,1-6-15,-8 1 0,3-3 16,-2 1-16,4 3 0,0 1 0,0 1 16,0 0-16,-3 2 0,3-4 15,0 4-15,-2-3 0,0 1 16,0 0-16,2 0 0,-2 0 15,-1-1-15,1 1 0,0 0 16,0 0-16,2 2 0,-3-5 16,1 5-16,0-2 0,2 2 15,-2-2-15,2 2 0,-2-2 16,2-1-16,-3 3 0,3 0 16,0-2-16,0 2 0,0 0 15,-2 0-15,2-2 0,0 2 0,0-2 16,0 2-16,0 0 0,0 0 15,0 0-15,0 0 0,2 0 16,-2 0-16,3 0 0,-1 0 16,-2 0-16,0 0 0,0 0 15,2 0-15,-2 0 0,0 0 16,0 0-16,0 0 0,0 0 16,0 0-16,2 0 0,-2 0 15,0 0-15,0 0 0,0 0 16,0 0-16,0 0 0,-2 0 15,2-2-15,-2 2 0,2-3 0,0 3 16,-2-4-16,-1 4 0,3-2 16,0 2-16,-2-2 0,2-1 15,0 1-15,0 2 0,-2-2 16,2 0-16,0 0 0,0-1 16,-2 1-16,2 0 0,-2 0 15,2 0-15,-3 2 0,-1 0 16,0 0-16</inkml:trace>
  <inkml:trace contextRef="#ctx0" brushRef="#br0" timeOffset="289094.6966">966 12233 0,'0'0'0,"0"-3"0,0 1 0,0-2 15,-9-7-15,7-3 0,-3 3 16,1-2-16,-3 0 0,3 0 16,2 2-16,-7-2 0,2 4 15,7 0-15,-4 0 0,2 2 16,-3 5-16,5-2 0,-4 2 15,2-1-15,2 3 0,0 0 16,-5 0-16,5 3 0,-4-1 16,4 0-16,0 0 0,0 0 15,-2 1-15,2-1 0,2 0 0,-2 2 16,0-4-16,0 3 16,4-1-16,-4-2 0,0-2 0,0 2 15,0 0-15,0 0 0,5 0 16,-5 0-16,0 0 0,6 0 15,5 0-15,0 0 0,0 2 16,7 2-16,4 3 0,4 2 16,3 0-16,2-1 0,2 1 15,0-4-15,2-1 0,-2-4 16,5 0-16,4-2 0,24 4 16,7 7-16,-3 0 0,-8-9 15,15-3-15,-6 3 0,-12 3 16,3-1-16,-7-2 0,0-2 15,5-5-15,-3 7 0,3 2 16,1 3-16,6-3 0,1-9 16,-2 3-16,2 4 0,7 2 0,-13-13 15,9 0-15,-3 9 0,25 13 16,-12-13-16,-8-9 0,6 8 16,16 14-16,-7-11 0,-4-2 15,2-2-15,-9-7 0,22 20 16,-10-14-16,3 1 0,-4-1 15,5 3-15,2-2 0,-14-9 16,25 19-16,-11-6 0,-9-13 16,16 20-16,-3-3 0,-7-8 15,1 1-15,4 3 0,-2-4 16,-14-5-16,19 18 0,-10-7 16,3-4-16,-1 2 0,1 0 15,4 4-15,-11-13 0,20 18 16,-3-6-16,-10-15 0,15 15 15,0-1-15,-11-18 0,13 19 16,-8-8-16,-10-8 0,16 11 0,-15-3 16,-3 1-16,3 4 15,-7-4-15,-7 1 0,-13-14 0,-2 6 16,-2 4-16,2 9 0,0 12 16,-11-12-16,-9 0 0,-7-2 15,-12-4-15,-5-3 0,-3 5 16,-1 4-16,1 5 0,-6-1 15,-4-4-15,-1 1 0,1-1 16,-18 0-16,4-2 0,12 0 16,-1 0-16,-2 0 0,-2 0 15,0 2-15,0-2 0,-2 0 16,0 0-16,2 0 0,-4-2 16,1 2-16,1 0 0,0 0 15,-2 0-15,-1 0 0,1-2 16,-1 2-16,1 0 0,-3-2 15,3 2-15,0 0 0,-3 0 0,3 0 16,-3 0-16,3-3 0,-1 3 16,5 0-16,0 0 0,-2 0 15,2 0-15,0-2 0,-2 2 16,2 0-16,-3-2 0,3 0 16,-8 0-16,5-1 0,1 3 15,0-4-15,2 4 0,-2-2 16,0 0-16,-1-1 0,1 1 15,-2 0-15,4 0 0,-2-1 16,-1 3-16,-1-2 0,2 2 16,0 2-16,-1 1 0,-3 12 15,-1 5-15</inkml:trace>
</inkml:ink>
</file>

<file path=ppt/ink/ink112.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10:13:53.862"/>
    </inkml:context>
    <inkml:brush xml:id="br0">
      <inkml:brushProperty name="width" value="0.05292" units="cm"/>
      <inkml:brushProperty name="height" value="0.05292" units="cm"/>
      <inkml:brushProperty name="color" value="#FF0000"/>
    </inkml:brush>
  </inkml:definitions>
  <inkml:trace contextRef="#ctx0" brushRef="#br0">2209 1016 0,'-4'5'0,"2"-5"15</inkml:trace>
  <inkml:trace contextRef="#ctx0" brushRef="#br0" timeOffset="515.6142">2062 1843 0,'0'0'0,"4"0"0,3-4 16,4-3-16,0-2 0,0-4 15,4-2-15,3-7 0,4-9 16</inkml:trace>
  <inkml:trace contextRef="#ctx0" brushRef="#br0" timeOffset="2478.7611">2622 1552 0,'0'0'16,"0"0"-16,-7 7 0,3 4 15,4 0-15,-5 0 0,5 0 16,5 4-16,-10-8 0,3 2 16,0-3-16,0-1 0,-3 1 15,-1-6-15,-3-6 0,-5-3 16,-3-2-16,1 0 0,-3 0 16,1 0-16,-4 0 0,0 4 15,4 3-15,-4-1 0,7 5 16,-7 0-16,0 0 0,0 0 0,-5 5 15,3-5-15,-3 0 16,5 0-16,-6-5 0,1 5 0,-1-2 16,3 2-16,1 2 0,-2 3 15,-1-1-15,3 3 0,-14 4 16,5-4-16,-4 1 0,4-1 16,0 4-16,4-2 0,-4 4 15,4 2-15,-4 1 0,7 2 16,-7-5-16,2 0 0,2 0 15,-4 3-15,4-1 0,3 3 16,4-1-16,0-1 0,4-1 16,-4-4-16,0-4 0,0 8 15,0-4-15,-4 3 0,-3-3 16,-4 2-16,2-2 0,-9 2 0,7 3 16,-11-1-16,7 3 0,-3-3 15,-2 3-15,2-5 0,1 2 16,6 1-16,0 1 0,-1-1 15,4-1-15,1-2 0,2 3 16,-1-1-16,6-1 0,-5 5 16,1-3-16,2 1 0,2-1 15,-1 2-15,-3-3 0,4 5 16,-4 0-16,3 2 0,1 0 16,5 2-16,-1 0 0,3-2 15,-1 3-15,5-6 0,0 3 16,5-6-16,-5 4 0,6 0 0,3-5 15,-2 3-15,4-3 0,0 3 16,0-7-16,-5 4 0,5 3 16,0-5-16,5 3 0,-5-1 15,6-4-15,-1 4 0,-1-4 16,3 5-16,-1-1 0,5-1 16,0 1-16,0-2 0,5 3 15,-1-3-15,7 2 0,11 3 16,3 2-16,1-7 0,-4 7 15,5-7-15,1 3 0,-1-1 16,6-4-16,-4 2 0,8-4 16,1 4-16,-3-2 0,-2-2 15,-2-2-15,2-1 0,0 1 16,0 2-16,0 4 0,0-4 16,0 0-16,-4-3 0,9 1 0,-1-3 15,-2 5-15,3-2 16,-1 4-16,3-9 0,-2 0 0,-1 0 15,3 3-15,4-3 0,0 7 16,0 4-16,0-9 0,0 1 16,1-5-16,-6 4 0,5 5 15,3 0-15,-3-7 0,-4-4 16,4 2-16,4 0 0,-1 6 16,6 6-16,-5-8 0,3-2 15,-3 3-15,-4-1 0,7 0 16,-7 3-16,0-7 0,5 0 15,-1 4-15,-1 3 0,1-3 16,1 1-16,-3-3 0,7 2 16,-7 1-16,3-1 0,0-2 0,-3-2 15,0 0-15,1 5 16,-3-1-16,0 5 0,0-2 0,-2-5 16,4 2-16,0 3 0,5 2 15,-4 0-15,-1-7 0,2 0 16,3 2-16,0 3 0,2 0 15,-2-3-15,-1-2 0,-1 3 16,2-1-16,1 3 0,-5-3 16,-1-6-16,5 2 0,-3 2 15,1 2-15,2 5 0,-1-4 16,1-5-16,-2 4 0,4 1 16,-3 1-16,3-6 0,0 0 15,2 0-15,3 5 0,-3-3 16,2-2-16,-2 0 0,3 2 15,-1 0-15,-2 0 0,0-4 16,5 0-16,-5 0 0,7 4 16,2 0-16,-5-2 0,3 0 15,0 0-15,0-2 0,-3-5 0,5 3 16,-2 2-16,2 0 0,0-1 16,0-1-16,0-3 0,-2 5 15,1-5-15,1 3 0,-2-5 16,0 3-16,2-3 0,-5-4 15,1 4-15,6 2 0,-8-6 16,-1-3-16,-6-6 0,2-2 16,2 4-16,0 5 0,4-7 15,-6-9-15,5 7 0,-5-5 16,2 5-16,4 2 0,-17-11 16,-2 0-16,-14-5 0,-8 3 0,2 4 15,-2 13-15,2 12 0,-9-16 16,-7 2-16,-2-2 0,0 0 15,-1-2-15,-4-1 0,1 1 16,-2-2-16,-5-3 0,-4-4 16,-3-7-16,3 3 0,-2-1 15,-3-2-15,-4 3 0,-2-3 16,-7 3-16,-13-5 0,-11-2 16,-5-7-16,3 7 0,-2 0 15,-3 4-15,-4 3 0,0-1 16,-5 1-16,-2 2 0,-2-5 15,-8 9-15,1-9 0,-6 7 16,-2 0-16,-3 7 0,-4-3 16,-4 5-16,-3-1 0,-4 3 0,-4-4 15,-3 8-15,-2-4 16,-2 7-16,-4-3 0,-3-2 0,-2 3 16,-4 1-16,-3 3 0,-1 2 15,-3-2-15,0 2 0,-2 2 16,-3 0-16,-1 3 0,-1-5 15,3 4-15,-2 2 0,-1 1 16,3 0-16,0 1 0,-1 3 16,-1 0-16,-1 0 0,-1 3 15,3 5-15,-6-3 0,3 4 16,-1 2-16,5 0 0,-1 2 16,1-2-16,2 0 0,2-4 0,-2-7 15,2 4-15,-2 3 0,9-3 16,-3-24-16,21 5 0,6-3 15,6-6-15,14 31 0,0-5 16,6 13-16,5 16 0,0 2 16,0 2-16,-11-4 0,0 2 15,-34-8-15,-10-6 0,-13-5 0</inkml:trace>
  <inkml:trace contextRef="#ctx0" brushRef="#br0" timeOffset="21608.9559">889 15187 0,'0'0'0,"0"2"16,0 0-16,0 1 0,0 1 15,0 1-15,0-3 0,0 2 16,0 1-16,0-3 0,0 2 16,0-2-16,0 3 0,0-3 15,2 5-15,2-1 0,-4-4 16,5 3-16,-3-1 0,2-2 0,3 1 16,2-1-16,-3 0 0,5 0 15,0-2-15,5 2 0,-5 1 16,6-3-16,5 0 0,-4 0 15,9 0-15,-5 2 0,4-2 16,3 0-16,-3-2 0,7 2 16,-4-5-16,8 3 0,-4 0 15,27-5-15,-9 1 0,-7 3 16,0 3-16,0 3 0,-4-3 16,2-3-16,2 3 0,0-2 15,4 2-15,3 5 0,-3-1 16,3 0-16,0-4 0,2 0 15,-7-4-15,3 2 0,1 4 16,3 7-16,7 6 0,-5-10 16,0-3-16,0 0 0,-4 5 15,4-1-15,0 1 0,5-5 16,-5-2-16,4 2 0,-1 1 0,1 3 16,1-1-16,-3-5 0,7 0 15,-5 4-15,5 0 0,-4 3 16,4-9-16,-2 4 0,4 2 0,0 1 31,0-3-31,-4-4 0,6 2 0,1 4 0,-1-2 0,-2 1 16,2-3-16,5 0 0,4 0 15,-2 2-15,0-2 0,2 2 16,-2-9-16,5 10 0,4-3 16,-3-3-16,7 8 0,0-7 15,1 4-15,-6-7 0,8 3 16,-3-2-16,2 2 0,-1-1 0,3-1 15,-4 2-15,1-3 16,3 1-16,-4 2 0,1 0 0,1 2 16,-4 0-16,0 0 0,11 15 15,-15-13-15,-1 0 0,-6-2 16,-4-6-16,21 23 0,-10-14 31,2 3-31,4-4 0,-4-6 16,13 6-16,2 3 0,-11-12 15,9 3-15,0 4 0,0 0 16,5 2-16,-3-4 0,0 2 16,-6-5-16,1 1 0,1-1 0,-7 1 15,3 0-15,-1-1 0,-13-12 16,14 14-16,-3-3 0,0 1 16,9 19-16,-11-17 0,-4-1 15,-1 2-15,-1-3 0,-8 5 16,1-2-16,-4 4 0,-3-6 15,-5 2-15,-1 4 0,-7 2 16,-7 3-16,-6-5 0,-5-2 16,-2 0-16,-2 0 0,2 0 15,0 5-15,3 3 0,8 10 16,0 8-16,-5 3 0,-8 4 16</inkml:trace>
  <inkml:trace contextRef="#ctx0" brushRef="#br0" timeOffset="62132.182">5239 5206 0,'0'0'0,"2"2"16,0 2-16,5 1 0,-1-1 16,-1-2-16,1 3 0,1-3 15,-3 0-15,3 3 0,2-3 16,-5 0-16,3 2 0,0-1 15,-1-1-15,3 2 0,2-2 16,0 3-16,0-1 0,2 1 16,0-1-16,5-2 0,-5 3 0,7-1 15,-2-2-15,2 0 16,4 1-16,-2-1 0,2-2 0,3 2 16,-1-2-16,3 2 0,2-2 15,2 0-15,-2 0 0,19-4 16,-6 2-16,-4-1 0,0 1 15,-5 0-15,3 2 0,-3 2 16,0-2-16,3 0 0,-3 2 16,0 1-16,0-1 0,5-2 15,0 2-15,4 5 0,0-1 16,-4-3-16,4-1 0,0-2 16,0 0-16,0-2 0,0 2 15,0 0-15,0 0 0,3 0 16,-3-3-16,-2-1 0,0 2 15,-1 2-15,6 2 0,-5 0 16,0 3-16,-3-5 0,1 0 16,2 0-16,0 0 0,-3 0 0,1 4 15,0-2-15,-1 3 0,1-8 16,2 1-16,2-2 0,0 4 16,-2 0-16,2 0 0,0 0 15,0 4-15,3-2 0,-1-2 16,0-2-16,1 0 0,-3 2 15,0 2-15,0 0 0,0-2 16,-4-2-16,2 2 0,-1 0 16,1 2-16,0 5 0,0 2 15,-4-5-15,1-2 0,3 1 16,0-3-16,4 0 0,-4 2 16,-4 0-16,1 2 0,3 1 15,7-1-15,2-6 0,-3 2 16,1 2-16,-5 5 0,0-3 15,-2 1-15,2-5 0,0-5 16,2 5-16,-2-2 0,0 4 16,-2 3-16,0 1 0,-2-6 15,4-2-15,0-2 0,0 1 0,0 6 16,-2 3-16,-2 3 0,-1-4 16,3-5-16,0-5 0,2 3 15,-2-3-15,2 8 0,-2 1 16,0 1-16,-4-3 0,4-7 15,-1-1-15,4 1 0,-1 1 16,-2 4-16,-1 2 0,-3 2 16,-1-1-16,3-8 0,0 1 0,-1 2 15,1-3-15,-5 3 0,1 2 16,-5 2-16,-1 0 0,1 1 16,-2-3-16,2-3 0,-5 1 15,1 0-15,-3 0 0,-2 0 16,-4 2-16,-3-3 0,-4 3 15,-2 3-15,4-3 0,-4 0 16,-2 2-16,-3-2 0,-2 0 16,0 2-16,1 0 0,-3-2 15,0 2-15,0 1 0,-22-1 16,11 2-16,4-4 0,5 2 16,0-2-16,4 0 0,0 3 15,2-3-15,-4 0 0,0 2 16,0-2-16,0 0 0,0 0 15,0 0-15,-2 0 0,0-2 16,2 2-16,0 0 0,-2-3 16,2 1-16,0 2 0,-2-4 15,2 2-15,0-3 0,0 3 0,-3 0 16,1 0-16,2-1 0,-2 3 16,-5 0-16,7 5 0,-9-1 0</inkml:trace>
  <inkml:trace contextRef="#ctx0" brushRef="#br0" timeOffset="76772.728">1815 8815 0,'0'0'16,"0"2"-16,4 0 0,0 5 15,3 2-15,0-3 0,-3 1 16,0-2-16,-4-1 0,0-2 16,0-2-16,0 0 0,0-2 0,0 2 15,0-2-15,0 2 0,-4-2 16,4 2-16,0-3 0,0 3 16,0 0-16,4 0 0,-4-2 15,0 2-15,0 0 0,0 0 16,0 0-16,0 0 0,0 0 15,3 0-15,-3 0 0,4 0 16,-4 0-16,0 0 0,0-2 16,4 2-16,-4 0 0,0 0 15,0-2-15,7 2 0,-7 0 16,0 0-16,5 0 0,-5-3 16,2 3-16,2 0 0,1 0 15,-5 0-15,2-2 0,7 2 16,-3 0-16,1 0 0,2 0 0,-3 0 15,5-2-15,-6 2 0,6 0 16,-5-2-16,1 2 0,2 0 16,-3 0-16,5 0 0,0 0 15,0-2-15,0 2 0,0 0 16,0 0-16,5 0 0,-5 0 16,2 0-16,3 0 0,-1 0 0,-4 2 15,5 0-15,-3 0 0,-2 0 16,4-2-16,-4 0 0,0 3 15,0-3-15,0 0 0,3 0 16,-1 0-16,0 0 0,2 0 16,1 0-16,-5 0 0,7-3 15,-3 3-15,-2 0 0,3 0 16,-1 0-16,3-2 0,-3 4 16,3-2-16,4 3 0,-5-1 15,3-4-15,-6 2 0,5-3 16,-1 3-16,0 0 0,1 3 15,-3-3-15,4-3 0,0 3 16,-3 0-16,3-2 0,2 0 16,-2 0-16,2 2 0,2-2 15,5 2-15,-3 2 0,-4-2 0,1 0 16,-6-2-16,5 2 0,0 0 16,0 0-16,5 0 0,-5 0 15,2 0-15,-2 2 0,9 0 16,-7 2-16,7 1 0,-4-1 15,1-1-15,-6-3 0,0-3 16,0 1-16,7 2 0,-3 0 16,3-4-16,2 4 0,-2-3 15,2 3-15,2 0 0,-3 3 16,1-1-16,-2-4 0,-3-1 16,1 1-16,2-2 0,-3-1 15,3 3-15,-1 0 0,-1 2 16,6 2-16,-7 3 0,-1-3 15,-1-2-15,-2 0 0,7 2 16,-7 0-16,4-2 0,3 0 0,-7 0 16,4 0-16,3-2 15,-5 4-15,3 0 0,-1 3 0,-4-3 16,0-4-16,-4 0 0,8 2 16,1 2-16,-3-2 0,0 0 15,5-2-15,-5-1 0,0 1 16,5 2-16,0 2 0,2 5 15,-3-2-15,1-1 0,-3-6 16,-8-5-16,4 0 0,5 1 16,-3 1-16,2-1 0,1 1 15,4 3-15,-3 0 0,5 4 16,-4-2-16,-3-2 0,1 0 16,2-3-16,-3 3 0,3-2 15,-1-1-15,-1 1 0,1 2 0,1 0 16,2 4-16,-5 2 0,1 3 15,-1-5-15,-1 0 0,1-2 16,-2 0-16,3-2 0,-5 0 16,2 2-16,0-2 0,1-1 15,-3 1-15,4 4 0,-4 1 16,0 3-16,2-6 0,-1 0 16,-1 0-16,2 0 0,0-4 15,3 2-15,-3-1 0,2-1 16,1 2-16,-1 2 0,3 2 15,-3 2-15,1 1 0,1-1 16,-1-4-16,2 0 0,-1 0 16,-1 0-16,4-2 0,-3 0 15,3 0-15,0 2 0,0 2 16,0 2-16,2-4 0,-2 0 16,2-2-16,0 0 0,-5-3 0,5 5 15,-2-4-15,2 6 0,-2 0 16,0 5-16,0-3 0,2 1 15,-2-3-15,2-2 0,0 0 16,2-2-16,-2 0 0,3 2 16,-3 2-16,4 2 0,-4-2 15,0 1-15,3-6 0,-3 3 16,0-2-16,0 2 0,2 0 16,0 2-16,-1 5 0,-1-3 15,-3 1-15,4-5 0,-4 4 16,4-4-16,-1 0 0,-3 0 15,4 2-15,1 3 0,-2-1 16,0-1-16,-2-1 0,0-2 16,2 2-16,0 0 0,0-2 0,-2 0 15,2 2-15,-2 3 16,0 1-16,-1-1 0,-1-1 0,-2-4 16,-1 0-16,-4 0 0,-2 0 15,-2 0-15,-3-2 0,-2 0 16,0 2-16,-4 0 0,2 0 15,-2 0-15,-2 0 0,-1 0 16,-21 0-16,8 0 0,3 0 16,-1 0-16,3 0 0,2 0 15,5 2-15,-3-2 0,0 2 16,0 0-16,-2 1 0,0 1 16,-2 0-16,-2 10 0,-3 1 15,-2 3-15</inkml:trace>
  <inkml:trace contextRef="#ctx0" brushRef="#br0" timeOffset="113274.8774">1713 9743 0,'0'0'0,"0"0"0,0 0 16,0 2-16,-2-2 0,2 3 0,-2-1 15,-5 5-15,3-3 0,-1-2 16,-1 0-16,-3 3 0,2-1 16,1 1-16,-3-3 0,2 2 15,1 1-15,-3-3 0,7 0 16,-7 0-16,7 0 0,-3 3 15,1-3-15,2-2 0,2 2 16,-5-2-16,5 2 0,0-2 16,0-2-16,0 2 0,0 0 0,0 0 15,0-2-15,0 2 0,5 0 16,-5-2-16,0 2 0,2-2 16,2-1-16,-4 1 0,5 0 15,-3 2-15,2-4 0,7-3 16,0 3-16,0-1 0,0 1 15,0 2-15,-4-3 0,4 3 16,-2 0-16,2 0 0,-7 2 16,7-3-16,-4 3 0,-1-4 15,3 4-15,-2 0 0,0-2 16,1 2-16,-1-3 0,0 3 16,1 0-16,-1 0 0,0 3 15,1-1-15,-1-2 0,4 2 16,-4 0-16,1-2 0,4-2 0,-1 2 31,0-2-31,0 0 0,0 2 16,2-3-16,-2-1 0,4 2 15,-4 0-15,5-3 0,-5 3 0,6 0 16,-6-3-16,5 1 0,-3 0 16,3-1-16,-5 1 0,4-3 15,-2 5-15,7 4 0,-2 0 16,-1 1-16,3-1 0,-2-2 15,-1 0-15,3 2 0,2-4 16,-6 2-16,6 0 0,-5-2 16,6-1-16,-6 1 0,3 0 0,-2 0 15,-1-3-15,3 3 0,-7 2 16,7 2-16,2 5 0,-4-3 16,4 1-16,-7-3 0,3 2 15,0-1-15,2-3 0,-7 2 16,2-2-16,1 0 0,-1 2 15,3 0-15,-5-2 0,2 0 16,3 0-16,2-2 0,-5-2 16,-2 1-16,7 3 0,-2 5 15,8 6-15,-4-2 0,1-7 0,-6 0 16,5-2-16,-6 0 0,1 0 16,1 0-16,2-2 15,-5 0-15,5-1 0,0 1 0,-2 0 16,-3-2-16,3-1 0,-3 1 15,0 2-15,8 6 0,5 7 16,-4-4-16,1-3 0,3 3 16,-6-7-16,5-3 0,-5 1 15,0 0-15,2-2 0,-2-1 16,-2-4-16,-2 3 0,2 4 16,8 8-16,-1 5 0,1-4 15,-1-5-15,1 2 0,-1-4 16,2-2-16,-5-2 0,2-3 15,-4-2-15,0 3 0,5 1 16,-1 10-16,7 6 0,-6-7 16,4 3-16,-5-5 0,1-2 0,1 0 15,-1 0-15,6-2 0,-11-5 16,4 5-16,3 0 0,0 4 16,8 5-16,-4-3 0,0 0 15,5-1-15,-5-3 0,0-3 16,0-3-16,-4 1 0,2 3 15,2 4-15,6 5 0,-3-3 16,-1-1-16,5-3 0,-7-3 16,2-3-16,-4-1 0,2 3 15,0 6-15,4 5 0,-1-5 16,-1 0-16,0-2 0,3-2 0,-5-5 16,-7 1-16,3-3 0,4 7 15,2 8-15,5 5 0,-3-4 16,1-5-16,-1-2 0,1-2 15,-5-7-15,0 2 0,0 5 16,0 2-16,7 11 0,0-4 16,-1-5-16,1-2 0,-3-4 15,-6-10-15,0 6 0,7 3 16,6 16-16,11 5 0,-4-12 16,-5-4-16,-4-9 0,0 3 15,-3 1-15,5 12 0,5 2 16,-3-7-16,-2-2 0,-2-7 15,-2-4-15,-5 5 0,3 6 16,6 8-16,4 10 0,-4-14 16,-2-1-16,2-6 0,-8-5 15,3 3-15,-3 3 0,8 11 16,6 6-16,-1-10 0,-1-3 0,-6-11 16,-2 2-16,0 3 0,4 8 15,4 10-15,1-12 0,2 0 16,-7-8-16,6 8 0,1 0 15,0 7-15,-5-7 0,-11-13 16,9 9-16,1-3 0,3 8 16,1 3-16,1 3 0,-6 0 15,-8-18-15,8 7 0,2 2 16,9 9-16,-4-1 0,-5-1 16,-4-9-16,-9-9 0,16 9 15,-1 2-15,9 4 0,-4 3 16,-2-1-16,-9-8 0,-5-11 15,14 8-15,-2-1 0,-5-3 16,0 2-16,7 12 0,6 6 0,-2-7 16,-4-6-16,-9-7 0,-5 0 15,1 3-15,1 12 0,10 8 16,-5-8-16,-4-6 0,-1 0 16,-6-2-16,-4-7 0,2 9 15,0 0-15,0 7 0,-3 2 16,-10-9-16,-3 0 0,1 0 15,-5 2-15,0-2 0,0 0 16,-2 0-16,-5-2 0,0 2 16,-19 0-16,6-3 0,5 3 15,2 0-15,-1 0 0,1-2 16,0 2-16,2 0 0,-2 0 16,2 0-16,0-2 0,-2 2 15,6 0-15,3 2 0,-3-2 16,0 5-16,-1-5 0,-1 2 0,0-2 15,-2 0-15,2 0 16,-2-2-16,0 2 0,0-3 0,2 1 16,-2 0-16,0 0 0,3-3 15,-3 3-15,0 0 0,0-2 16,0 1-16,2-1 0,-2 2 16,0-1-16,2 3 0,-2-4 15,0 4-15,2-2 0,-2 2 16,2 0-16,-2 0 0,0 0 15,0 0-15,0 2 0,0 0 16,3 0-16,-3 1 0,0-1 16,0-2-16,2 4 0,2-1 15,3-1-15,2 0 0,2 0 16,4 0-16,-4-2 0,7 0 16,0 5-16,1-1 0,6 5 0,-3 0 15,0-5-15,-2 1 16,-1-1-16,-3-2 0,-1 3 0,-2-3 15,1 0-15,-5-2 0,-3 2 16,1 0-16,-1-2 0,-1-2 16,-3 0-16,0 2 0,3-2 15,-5 0-15,2-1 0,-2 1 16,0 0-16,0-2 0,0 1 16,0 1-16,0 0 0,-2-2 15,2 1-15,-5-1 0,5 2 16,-2 0-16,0-3 0,-3 3 15,3 0-15,0 2 0,-2-5 16,-1 3-16,1 2 0,2-2 16,-5 0-16,5 0 0,-5-1 15,3 1-15,-1 0 0,1 2 0,-1-2 16,5-1-16,-2 3 16,2 0-16,-2 0 0,0 3 0,2-3 15,0 2-15</inkml:trace>
  <inkml:trace contextRef="#ctx0" brushRef="#br0" timeOffset="126952.3149">8081 10645 0,'0'0'0,"0"0"16,0 2-16,0 0 0,0-2 16,0 3-16,0-3 0,0 0 15,2 2-15,-2-2 0,0 0 16,0 0-16,2 0 0,-2 0 16,2 0-16,1 0 0,-1 2 0,-2-2 15,2 0-15,0 2 0,0-2 16,1 0-16,-1 0 0,2 3 15,-2-3-15,7 2 0,0 0 16,2 0-16,-2 0 0,2 1 16,2-3-16,0 2 0,1 0 15,1-2-15,-2 0 0,3 0 16,-1 2-16,1-2 0,1 5 16,-1-5-16,-1 2 0,1 0 15,-1 0-15,0 0 0,1-2 16,-1 3-16,1-3 0,-1 2 15,-2-2-15,3 2 0,-1-2 0,1 0 16,1 0-16,-1 0 0,1-2 16,1 2-16,0-2 0,2-1 15,-3 3-15,3 0 0,2 5 16,-2-3-16,-2 0 0,1 3 16,-1-3-16,-3 0 0,1 0 15,-1 3-15,1-3 0,-3 0 16,2 0-16,3 0 0,-2 1 15,-1-1-15,3 0 0,-3 0 16,3-2-16,-3 0 0,3 0 16,-3 0-16,3 2 0,-1 5 15,3-3-15,-2 1 0,0-3 0,-1 3 16,1-5-16,-3 2 16,1 0-16,-1-2 0,1 0 0,-3 2 15,2 0-15,-2-2 0,3 0 16,-3 3-16,3-3 0,-3 0 31,2-3-31,3 6 0,0 1 0,6 5 0,-2-3 0,-9-8 16,0 0-16,-2 0 0,5 0 15,-3-1-15,2 3 0,-1-2 16,1 2 0,3-2-16,-3 0 0,1 2 15,1-2-15,1 2 0,-3-3 16,3 3-16,4 0 0,-2 5 15,11 6-15,-3 0 0,-8-9 16,-4-4-16,-1-3 0,0 3 0,3-2 0,2 2 0,0-1 31,4 1-31,0-2 0,3 2 0,-5-5 0,4 5 0,1 2 16,1 4-16,3 3 0,-6-7 16,-1 0-16,0 0 0,0-2 31,1-1-31,-1 1 0,0 0 15,0 0-15,1 0 0,1 4 0,3 2 0,-1 3 0,-3-1 16,-6-8-16,6 2 0,-5 0 0,4 0 16,0-2-16,3 0 0,-1 2 15,-2-2-15,3 2 0,-1 0 16,3 6-16,2-1 0,-3-1 16,-6-4-16,0-2 0,3 0 15,-1 2-15,-2-3 0,2 3 16,0-2-16,1-2 0,-1-1 15,5 8-15,-1-1 0,1 2 16,0 1-16,-10-10 0,6 5 16,-1-2-16,0 0 0,0 0 15,3-1-15,-1 1 0,-1 0 16,-1-5-16,2 1 0,1 1 31,4 7-31,2 5 0,0 0 16,0-7-16,0 0 0,2-2 0,-2-3 0,-2-4 0,0 3 15,-4 1-15,1 5 0,3 5 0,-7-1 16,1-2-16,-8 0 0,1-2 16,-5 3-16,-2-1 0,0-2 31,2 2-31,-4-2 0,0 0 0,-2-2 0,-1 2 0,-4 0 16,1 0-16,-1-2 0,0-1 15,-2 1-15,0 0 0,0 0 16,-2 0-16,0-3 0,-1 5 15,1-2-15,-4 2 0,-1 4 16,0 3-16,1 2 0</inkml:trace>
  <inkml:trace contextRef="#ctx0" brushRef="#br0" timeOffset="162342.2731">11670 11549 0,'0'0'0,"3"0"0,-1 0 16,0-2-16,0 2 0,0 0 16,3-2-16,-3-1 0,0 3 15,0-2-15,1 2 0,-1 0 16,0 0-16,0-2 0,0 2 15,1 0-15,-3 0 0,4 0 16,-2-2-16,-2 2 0,2 0 16,3 0-16,-5 0 0,4-2 15,1 2-15,1 0 0,-1 0 0,1 0 16,1-3-16,2 3 16,-3 0-16,3 0 0,-2-2 15,2 2-15,2-2 0,-3 2 0,1 0 16,2 0-16,0 0 0,-2 0 15,2 0-15,0 2 0,0 0 16,0-2-16,2 0 0,1 3 16,-3-3-16,2 0 0,0 0 15,3 0-15,-3 0 0,2 0 16,1 0-16,-1 0 0,1 0 16,-1-3-16,-2 3 0,3 0 15,-1 0-15,-2 0 0,1 0 16,1 0-16,-4 0 0,2 0 0,3 3 15,-5-3-15,4 4 0,-4-2 16,5 0-16,-3-2 0,0 3 16,2-1-16,-1 0 0,-1-2 15,2 2-15,1-2 0,-1 2 16,3 1 0,-3-3-16,3 2 0,0-2 15,1 0-15,1 0 0,-2 2 16,2-2-16,0 2 0,-1 0 15,1 1-15,0-3 0,0 0 0,2 0 16,0 0-16,5 0 0,-1-3 16,0 1-16,-1 0 0,1 2 15,-2-2-15,1 2 0,-1 0 16,-2 2-16,2 2 0,-4-1 16,2-3-16,-2 0 0,2 0 15,-2 0-15,4-3 0,-2 3 0,0 0 16,0-2-16,3 0 0,-6 2 15,3 0-15,0 0 0,1 4 16,-4 1-16,1-3 0,0 0 16,0-2-16,-2 0 0,1 0 15,3 0-15,0 0 0,1 0 16,-1 0-16,-3 0 0,3 0 16,0 3-16,1 1 0,-1-2 15,0 5-15,0-5 0,-2 0 16,-1 3-16,1-5 0,0 2 15,0-2-15,0 2 0,2-2 0,-2 0 16,2 2-16,-2-2 0,2 0 16,-3 0-16,1 0 0,-2 2 15,4 5-15,2 2 0,0-5 16,-4 1-16,2-3 0,0-2 16,0 2-16,1-2 0,-1 0 15,0 0-15,2-2 0,-2 0 16,0 2-16,2 2 0,0 0 15,3 5-15,-3-3 0,0-4 16,1 2-16,1-2 0,-2 2 16,5-4-16,-2 2 0,-3-2 15,2-2-15,1 1 0,-1 6 16,3 1-16,-3 0 0,1 1 16,-3-5-16,2 2 0,1 0 0,-1-2 15,1 0-15,-1 0 0,-1-2 16,-1-2-16,0 1 0,2 6 15,1 1-15,4 5 0,0 0 16,-3-5-16,3-2 0,-2-2 16,2 0-1,-3 0-15,1 0 0,0 0 16,2 0-16,-1 5 0,-1-1 0,2 1 16,-2-3-16,2 0 0,-1-4 15,3 2-15,-2-5 0,2 5 16,0 0-16,1 3 0,-1 1 15,0-2-15,-2 0 0,2 1 0,0-3 16,0-3-16,0 1 0,-2-2 16,0-1-16,-1 3 15,6 4-15,1 7 0,1-2 0,-1-7 16,1 0-16,-1-5 0,-4-3 16,-2 1-16,2 3 0,5 8 15,1 7-15,1-4 0,-2-7 16,-1-3-16,-2-1 0,-4-3 15,0 1-15,2 4 0,2 4 16,1 7-16,1-5 0,-2-2 16,1 0-16,-1-2 0,2 0 15,-1 0-15,-1 5 0,0-1 16,1 5-16,-1-5 0,0-1 16,-2-1-16,5-2 0,-3 0 15,0 0-15,3 4 0,-3 5 16,0-4-16,1-3 0,-1-4 15,0-3-15,3 3 0,-3 0 16,0-3-16,3 10 0,-1 4 0,3-1 16,-12-5-16,1-6 15,0 1-15,2-2 0,0 2 0,4-3 16,-2 5-16,4 5 0,5 3 16,-2 1-16,-9-11 0,-5-5 15,5 5-15,2-2 0,0-1 16,3 3-16,3 4 0,5 9 15,0 3-15,-4-8 0,-16-15 16,3 1-16,4-1 0,4 2 16,0 3-16,5 6 0,6 5 15,1-1-15,-10-4 0,-4-13 16,2 5-16,7-1 0,0 0 16,0 5-16,0 4 0,0 3 15,0-3-15,0-4 0,0-5 16,-1 1-16,1 3 0,2 3 15,-2 5-15,0-3 0,0-4 16,0-3-16,2-1 0,0-1 0,0 5 16,0 4-16,3 0 0,-3 1 0,2-6 15,-2-1-15,5-3 16,-3 5-16,0 4 0,3 1 0,-3-1 16,0-7-16,3 1 0,-3 0 15,0 1-15,5 3 0,-2 3 16,1 1-16,1-8 0,2-3 15,-2 5-15,2 2 0,-3 4 16,1-2-16,-2-6 0,1 0 16,-1-3-16,-3 5 0,3 4 15,-1 0-15,-2 3 0,1-10 16,-1 3-16,0-5 0,-2 3 16,3-1-16,-3 5 0,0-2 15,-2-7-15,0-2 0,0-2 16,-1 2-16,-1 2 0,0 3 0,-5-3 15,0-4-15,-1 2 0,1-5 16,-2 3-16,-2-2 0,-3-1 16,-3 1-16,-1-1 0,-4 3 15,-7 0-15,-2 0 0,-9 2 16,-6-5-16,2 1 0,6 1 16,7 6-16,0-1 0,0 2 15,-7 1-15,3-1 0,-3-2 16,-1 0-16,1-4 0,1 2 15,-3-4-15,0-1 0,0 1 16,-2-3-16,0 1 0,-2-1 16,0 0-16,0 1 0,-1-1 15,-3-2-15,-1 2 0,-2-1 16,0-1-16,-2 0 0,0 0 16,-2 0-16,0 3 0,-2-1 0,-12 3 15,1-1-15,-1 3 16,-2 0-16,1 2 0,-5-3 0,0 3 15,-3-2-15,1 4 0,-2-2 16,1 0-16,-3 0 0,-1 2 16,-2-2-16,-6 3 0,-3-3 15,2 0-15,3 2 0,-2 0 16,-1 0-16,-2 0 0,-4 0 16,2 1-16,0-3 0,-2 4 15,0 0-15,-4 3 0,-3 0 16,-2-3-16,-2-2 0,0 5 15,-1-1-15,-1 1 0,-2-3 16,1 1-16,3-1 0,-2 3 16,-3-1-16,3-1 0,-1-1 0,1 3 15,-2-1-15,-1-1 16,0 3-16,3-3 0,-5 4 16,3-1-16,-1-1 0,1 0 0,-1-1 15,-4 1-15,5-1 0,-3 3 16,0-2-16,0 1 0,1-1 15,-3 2-15,2 0 0,-2-1 16,2-1-16,-2 4 0,2 0 16,-2-2-16,0 2 0,3-2 15,-1-1-15,-2 3 0,2-2 16,0 2-16,1 0 0,-1 0 16,-2 0-16,2 0 0,0 0 15,1 0-15,1 0 0,1-2 16,1 2-16,-1-2 0,1 2 15,1-2-15,0 2 0,-1 0 16,1 0-16,2 0 0,2 0 16,0 0-16,-2 0 0,2 0 15,2 0-15,-2 0 0,5 2 0,-3-2 16,-2 2-16,4-2 0,1 0 16,2 0-16,-5 2 0,4-2 15,-1 0-15,4 0 0,0-2 16,0 2-16,-1 2 0,-1-2 15,2 0-15,4 0 0,-2-2 16,0 2-16,3 0 0,-3 0 16,2 0-16,-2-2 0,2 0 15,1 2-15,-1 0 0,-2 0 16,0 2-16,3-2 0,1 0 16,3 0-16,-3-2 0,-2 4 15,3-2-15,-3 0 0,5-2 16,2-1-16,-2 3 0,-1 0 15,-3 3-15,1-1 0,1-2 0,1 2 16,1-2-16,-3 2 0,3-2 16,-2 2-16,1 1 15,-1-1-15,4-2 0,0 2 0,0-2 16,-1 2-16,1 0 0,-2 1 16,4-3-16,0 0 0,3 0 15,1 0-15,-2 0 0,1 0 16,-1 0-16,3 0 0,-1 0 15,1 0-15,3 0 0,-3-3 16,4 3-16,-2 3 0,-3-3 16,1 2-16,1-2 0,1 4 15,2-2-15,0-2 0,0 3 16,2-1-16,0 0 0,-2 0 16,2 3-16,-2-1 0,2 1 15,-2-1-15,5 0 0,-1 1 16,5-3-16,-1 2 0,1-1 15,4 3-15,0-1 0,1 1 0,1 1 16,0-1-16,1 1 0,1 0 16,-1-1-16,1 1 0,3 0 15,2 1-15,-5-1 0,3 0 16,0-1-16,-2 1 0,-1-1 16,1 3-16,1 4 0,-3-2 15,1 5-15,-3-1 0,3 3 16,-1-5-16,-1 3 0,2-3 15,3 2-15,-2-1 0,2-1 16,-1 2-16,3-4 0,0 5 16,2-5-16,-2 2 0,3 0 15,1-2-15,-2 2 0,3-2 16,-1 3-16,3-1 0,-1-2 0,1 2 16,-1-2-16,3 2 15,-2 3-15,1-3 0,1 0 0,-2 3 16,4-1-16,-2 3 0,-1-3 15,1 3-15,2-5 0,-2 5 16,2-3-16,0 1 0,0-3 16,0 0-16,2 0 0,0-2 0,3 3 15,-3-3-15,2-3 16,1 3-16,-1-2 0,3 0 0,-3 0 16,5 0-16,-2-3 0,-1 1 31,3 2-31,-2-3 0,2 1 15,-1 0-15,1-3 0,0 3 16,0-3-16,2 0 0,0 1 0,0-1 16,2 3-16,0-1 0,7 1 15,-2 2-15,0 2 0</inkml:trace>
  <inkml:trace contextRef="#ctx0" brushRef="#br0" timeOffset="221356.9174">2769 11677 0,'0'0'0,"0"-2"15,0 2-15,0 0 16,0-2-16,0 2 0,-4-7 0,-3 3 16,3-3-16,-3 2 0,-4 1 15,2 0-15,-2-3 0,5 5 16,-10-3-16,5 3 0,-4-2 15,2 2-15,-3-3 0,1 3 16,-3 0-16,1 0 0,-6-1 16,1 1-16,0 0 0,-4 0 15,-7 0-15,0-3 0,0 5 16,-7 0-16,-26 2 0,6 3 16,-1 1-16,1 1 0,5 2 15,-11 4-15,6 7 0,5-2 16,4-1-16,3 5 0,4-2 15,0 4-15,2 5 0,2 2 16,0 6-16,-1-1 0,5-1 0,3 2 16,-4-1-16,4 6 0,0-1 15,4 1-15,-2 0 0,9 0 16,-2 0-16,4 0 0,2-2 16,3-3-16,8 1 0,3-5 15,-1 2-15,3-2 0,2 0 16,0 0-16,0-2 0,2 2 15,3 0-15,1 0 0,3 0 16,2-2-16,2 4 0,12 1 0,-8-5 16,5 2-16,0-2 0,5-3 15,-3 3-15,7-2 0,-7-1 16,7 1-16,2 2 0,0-7 16,0-2-16,0-2 0,3-5 15,6 3-15,2 0 0,0-3 16,0 3-16,0 2 0,5-3 15,-5 1-15,6-5 0,5 0 16,1 1-16,-6-1 0,3-4 16,2 2-16,5 4 0,6 1 15,0 1-15,0-1 0,-4-5 16,4-3-16,0 6 0,5-3 16,-1-2-16,3-1 0,4-1 15,-2 2-15,5-3 0,-3 1 16,-2-7-16,9 7 0,-3-1 0,3-1 15,0-1-15,4 1 16,2 1-16,3-4 0,8 12 0,-6-10 16,2 0-16,2 5 0,1-7 15,3 1-15,-10-6 0,8 6 16,3-3-16,-5-5 0,16 16 16,-5-11-16,-6-9 0,13 18 15,-3-11-15,1 4 0,8 7 16,-4-13-16,-2 8 0,2-6 15,-4-5-15,6 12 0,1-8 16,3 12-16,7 0 0,-4-9 0,0 4 16,2-6-16,5 7 15,-3-3-15,-4-11 0,9 11 0,-3-6 16,5 8-16,4 5 0,-17-18 16,13 11-16,-2-2 0,2 5 15,11 6-15,-7-9 0,0-2 16,0 0-16,-1 2 0,-8-11 15,9 12-15,1-6 0,-1 8 16,7 4-16,-9-9 0,2 2 16,3-2-16,2 2 0,-3-11 15,5 9-15,2 0 0,3 5 16,6 6-16,-5-11 0,-2 0 16,3 2-16,-3-2 0,3 2 15,2-2-15,2 0 0,0 0 16,2 0-16,-2 0 0,2-2 0,-2 2 15,2-2-15,-2 2 16,0 0-16,2-2 0,-4-1 0,2 3 16,0-2-16,0 2 0,2 0 15,-2 0-15,2 2 0,-2-2 16,0 0-16,-2 3 0,-1-3 16,1 2-16,0-2 0,-3 2 15,5 0-15,-2-2 0,2 0 16,-2 0-16,-1 0 0,1 0 15,13 13-15,-15-13 0,-10-11 16,8 11-16,-14-13 0,9 15 16,11 9-16,-13-8 0,1 1 15,-3-6-15,-1 4 0,12 9 16,-14-7-16,3-1 0,-3 1 16,-13-15-16,7 9 0,0 4 15,10 11-15,-12-11 0,2 3 0,4 6 16,-20-20-16,13 13 0,-3 1 31,-8-10-31,7 12 0,-6-9 16,8 8-16,-2 1 0,-11-9 15,5 9-15,-5-10 0,0 6 0,6-1 16,-3-2-16,5 4 0,-3-6 16,-5 0-16,7 6 0,-3-4 15,-4 2-15,5 1 0,-7-3 16,-1 0-16,-1 0 0,-2-3 15,-1 6-15,0-6 0,-4 1 16,3 4-16,-3-2 0,-2-4 16,4 6-16,-4-6 0,-5 2 15,5 4-15,-2-2 0,-7-2 16,2-3-16,-2 3 0,-9-7 16,9 5-16,2 4 0,0 2 15,-4-7-15,0 3 0,4 4 16,-15-10-16,11 3 0,8 14 15,-21-18-15,13 5 0,-5-1 16,-13-8-16,9 9 0,0-1 0,-4-1 16,-3 1-16,-1 1 0,-1 0 15,-5-1-15,-8-10 0,3 4 16,-1 4-16,2 7 0,5 0 16,-5-4-16,-2-1 0,0 1 15,-4-1-15,0-3 0,-3-8 16,1 7-16,0 3 0,1 4 15,5 2-15,-6-7 0,-1 0 16,1 5-16,0 2 0,1 0 16,-1-2-16,-5-5 0,-2 1 15,2 3-15,2 6 0,3-1 16,-1-4-16,1 2 0,2-3 16,-3 3-16,3 0 0,0-4 15,4 2-15,0-3 0,-2 3 0,2 0 16,0-5-16,5 3 0,-5 0 15,2-1-15,1 1 0,-3-5 16,4 2-16,1-2 0,4 3 16,2-1-16,2-2 0,1-2 15,-1 0-15,3 0 0,-5-2 16,2-2-16,3-1 0,-3 3 16,-2-2-16,0-1 0,-4 1 15,0-3-15,-2 0 0,-1 3 16,-4 0-16,0-1 0,3 3 15,-1-2-15,3-3 0,-1 2 16,-1-1-16,-3-3 0,0 0 16,2 5-16,-2-1 0,0-1 15,-4-8-15,-9-8 0,7 5 16,1 3-16,3 3 0,5 2 0,-8-6 16,-3 0-16,-1-1 0,-2 3 15,0 0-15,-8-5 0,-8-4 16,3 0-16,2 2 0,0 0 15,-4 2-15,-5-1 0,1-1 16,-5-2-16,-3-5 0,-4 1 0,-4-3 16,0 5-16,2 2 0,-4-3 15,-5 1-15,-4 2 0,2 6 16,-9-6-16,0 3 0,-8-4 16,-5 1-16,4 5 0,-2 1 15,-2-1-15,-4-1 0,-3 0 16,-2 1-16,-4-1 0,-5-2 15,-4 2-15,-9 1 0,-2 1 16,-2-1-16,-5 1 0,1 3 16,-6 0-16,-5-1 0,-8 1 15,-1 2-15,-12 2 0,3 0 16,-7-2-16,-5 5 0,-3-1 16,-3-4-16,-9 4 0,0 1 15,-4-1-15,-7 0 0,-4 3 16,-5-3-16,-4 1 0,-2 1 0,-5 1 15,-2-1-15,-4 1 0,-5 4 16,0-4-16,-4 4 0,0 2 16,0-4-16,2 4 0,-2-2 0,2 2 15,-2 0-15,-5-2 0,3 2 16,-5 0-16,2 1 0,-3 1 16,1-2-16,0 0 0,-2 3 15,0-3-15,2 4 0,-4 1 16,2 0-16,-2-1 0,2 3 15,0 0-15,2 2 0,3-2 16,4-1-16,0 3 0,4 0 16,5 3-16,-1-1 0,5-2 15,0 2-15,5 0 0,-1 3 16,5-3-16,-2 2 0,2 3 16,2-3-16,-2 1 0,4 1 15,3-1-15,-3 4 0,3-5 0,-1 3 16,3-1-16,2 1 15,4-3-15,5 1 0,4-3 0,3-2 16,3 2-16,8 0 0,-1 0 31,7 3-31,5 1 0,3 12 0,10 6 0,8 3 0,1 4 32</inkml:trace>
  <inkml:trace contextRef="#ctx0" brushRef="#br0" timeOffset="225133.8437">2511 12568 0,'0'0'15,"0"0"-15,0 0 0,0 0 16,0-2-16,3-1 0,1 1 16,-4-2-16,7-1 0,-3 1 15,7-1-15,-4-1 0,4 1 16,2 1-16,5-3 0,-3 1 15,5-1-15,2 1 0,0-3 16,4 2-16,1-2 0,-1 0 16,3 1-16,4-1 0,-4 0 15,4 0-15,4-2 0,14 0 0,-3-2 16,1 4-16,-5 0 0,-4 3 16,-1-3-16,-1 4 0,4-1 15,-3 1-15,-1 1 0,2 0 16,-3 1-16,1 1 0,1 4 15,1 1-15,0-3 0,2 0 16,-5 0-16,3 2 0,-1 0 16,-1 2-16,2 1 0,1-5 15,-5 2-15,6-2 0,-5 2 16,5-2-16,0 0 0,-7 2 16,7 1-16,-4-1 0,1-2 15,-1 0-15,-1 0 0,3 2 16,0 0-16,-1 3 0,3-1 15,-7 0-15,7 1 0,-4-3 16,4-2-16,0 0 0,2 0 0,-2 5 16,2-5-16,-2 2 0,-1 0 15,-3 0-15,2 0 0,-1 3 16,3-1-16,0 3 0,0-1 16,0-1-16,-2-3 0,1 2 15,1-4-15,2 3 0,5 1 16,-5 0-16,0-1 0,0 1 15,-4-2-15,2 0 0,0 3 16,2-3-16,0 7 0,-2-5 16,2 1-16,0-3 0,5-2 15,-5 2-15,4-2 0,1 0 16,-3 0-16,0-2 0,3 0 16,-3-3-16,5 1 0,-7-1 15,4 1-15,1 2 0,-3 0 16,0-5-16,3 0 0,0-1 15,1 5-15,3-1 0,-2 0 0,-3-1 16,3-1-16,0 1 0,2 3 16,2 2-16,-4 2 0,-1-2 15,-1-2-15,1 2 0,1 0 16,0 2-16,0-2 0,-1 5 16,1-5-16,2 0 0,-2 0 15,2 0-15,-1 4 0,-1-2 16,0 0-16,0 1 0,-1-3 15,3 0-15,-2 2 0,-5 0 16,5-2-16,2 4 0,0 1 16,2-1-16,-2 1 0,2 1 15,0-1-15,2-3 0,-1 0 16,1 2-16,0 1 0,-2-1 0,0 1 16,5-1-16,-1-2 15,1 3-15,-3-1 0,-2 3 0,3-1 16,1-3-16,-1-3 0,1 2 15,-4 0-15,5 2 0,2-1 16,-1 1-16,1-2 0,-5 0 16,1 3-16,-1-3 0,0-2 15,3 0-15,-1 0 0,1 2 16,-1-2-16,3-2 0,2 0 16,-2 2-16,0-2 0,-3 2 15,3 0-15,2-5 0,0 5 16,-2-2-16,-1 2 0,1 0 15,-2-2-15,3 0 0,-1 4 16,-2 0-16,-1-2 0,1-4 16,2 1-16,-3 3 0,3-2 0,-3 2 15,-1-2-15,1 0 0,3 0 16,-3 2-16,-3 0 0,-1 0 16,0 0-16,0-3 0,-2 3 15,0 3-15,-3-1 0,1 0 16,-2-2-16,4-2 0,0 4 15,-3 0-15,1 0 0,0 1 16,-1-3-16,3 2 0,0 0 16,0 0-16,-2 0 0,-3 1 15,3-3-15,2 0 0,2 0 16,-2 0-16,0 0 0,-5 2 16,3 0-16,-2-2 0,1-2 15,1 0-15,-2 2 0,-1 0 16,-4 0-16,0 0 0,5-3 15,-1 1-15,1 0 0,-1 2 16,-4 2-16,1-2 0,1 0 0,-4-2 16,2 2-16,0 0 0,-2 0 15,0 2-15,-5 0 0,1 1 16,-1-3-16,3 0 0,2 0 16,0-3-16,-1 6 0,-1-1 15,0 0-15,-3 0 0,1 0 16,-3-2-16,3-2 0,-3 2 15,-2 0-15,-4 0 0,1-2 16,-3 2-16,-3 0 0,-2 0 16,0 0-16,0-2 0,3 0 15,-1-3-15,2 1 0,3-1 16,2-1-16,2 4 0,2-1 16,0 6-16,3 3 0</inkml:trace>
</inkml:ink>
</file>

<file path=ppt/ink/ink113.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10:21:07.068"/>
    </inkml:context>
    <inkml:brush xml:id="br0">
      <inkml:brushProperty name="width" value="0.05292" units="cm"/>
      <inkml:brushProperty name="height" value="0.05292" units="cm"/>
      <inkml:brushProperty name="color" value="#FF0000"/>
    </inkml:brush>
  </inkml:definitions>
  <inkml:trace contextRef="#ctx0" brushRef="#br0">5741 4202 0,'0'0'0,"0"0"0,0 3 16,0-1-16,0 0 0,0-2 16,0 2-16,3 0 0,-3 1 15,6-3-15,-6 0 0,5 2 0,8 0 16,2 0-16,3 1 0,2 1 15,2 0-15,2-1 0,5 1 16,2 3-16,4-3 0,0 3 16,7-1-16,2 1 0,38 4 15,-5-2-15,0-1 0,16 1 16,-9-2-16,-3-5 0,-4 0 16,3 1-16,8-8 0,-9 5 15,3-2-15,-1 0 0,-1 0 16,1 2-16,3-3 0,2 1 15,-2 0-15,4 0 0,0 2 16,0 2-16,1 0 0,-3-2 16,2 2-16,-4-2 0,-3 3 15,-1-1-15,-3 2 0,-4-2 0,-3 1 16,-8-3-16,-5 2 0,-6 0 16,-9 0-16,-9 0 0,-5-2 15,-5 0-15,-4 3 0,-8-3 16,-4 0-16,2 0 0,-22 2 15,19-2-15,-1 2 0,-5 0 16,0 0-16,-5 1 0,-1 3 16,-3 1-16,-4 4 0,-3 2 15</inkml:trace>
  <inkml:trace contextRef="#ctx0" brushRef="#br0" timeOffset="968.9537">17617 1087 0,'0'0'0,"2"4"16,-2-4-16,0 0 0,2 3 15,-2-1-15,0 4 0,0 5 16,-2 3-16,0 6 0,0 2 15,-3 4-15,1 3 0,-3-1 16,1 10-16,1-1 0,-1 7 16,-1 3-16,-2 39 0,0-9 15,3-2-15,-1 20 0,0-14 16,3-4-16,0-6 0,-1-7 16,1 0-16,-3 2 0,1-2 15,1 2-15,1-4 0,-3 0 0,1 1 16,-1 4-16,3-6 15,-3 3-15,0-2 0,1 2 0,1 0 16,-1 0-16,3 0 0,-1-7 16,4-2-16,-2 0 0,2-6 15,0-3-15,0-6 0,0-9 16,0-3-16,0-3 0,0-8 16,0-6-16,-2-4 0,2-5 15,0 5-15,0-3 0,-3-4 16,3 2-16,0-4 0,0 0 15,0-2-15,3-3 0,-3-2 16,2 3-16</inkml:trace>
  <inkml:trace contextRef="#ctx0" brushRef="#br0" timeOffset="2392.6247">17421 1105 0,'0'0'0,"0"-3"15,0 3-15,0 0 0,0 0 16,0-6-16,0 6 0,0-2 16,2-1-16,-2 3 0,6-4 0,5 4 15,5-4-15,4 4 0,4 0 16,7 4-16,4-4 0,5 4 15,4-1-15,9-1 0,42 4 16,-1 1-16,28-3 0,-12-1 16,-9-1-16,21-2 0,-32 0 15,0 2-15,5-4 0,2 2 16,2-2-16,3 2 0,4 0 16,4 2-16,-2 0 0,7-2 15,-1 0-15,1 4 0,0-4 16,1 5-16,-3 2 0,4-7 15,0 4-15,-3 3 0,3-1 16,-2 3-16,-5-2 0,3-1 16,-8 3-16,1 2 0,-2 0 15,-7-4-15,-7 4 0,-6 0 16,-9-5 0,-7 5-16,-2-2 0,-8-2 0,-12-3 15,-11 3-15,-8-3 16,-7 3-16,-7-3 0,-4-2 0,-9 3 15,6-1-15,-3-2 0,-3 3 16,-3-1-16,1-4 0,-2 7 16,-1-3-16,-4 3 0,3 4 15,-5 0-15,-2 0 0,2 7 16,-5 4-16,1 4 0,-1 5 16,-1 4-16,-1 7 0,-17 27 15,4-1-15,7 5 0,-3 19 16,10-8-16,6-2 0,2-12 0,4 3 15,1 0-15,2 2 16,-1-5-16,-1 3 0,2 4 0,0-2 16,-1 0-16,1 2 0,0 3 15,2-3-15,0 0 0,0 0 16,0 0-16,0 0 0,0-2 16,0-2-16,0-4 0,0 1 15,0-2-15,0-4 0,2-6 16,-2-3-16,0-4 0,2-1 15,-2-3-15,3-8 0,-1-3 16,0-8-16,-2-1 0,0-5 16,0-2-16,-2-7 0,2-2 15,-5-7-15,5 5 0,-2 0 16,2-5-16,-2-2 0,0 1 16,0-3-16,-1 0 0,-1 0 15,2-3-15,-3 3 0,-1-2 0,-3 0 16,-4 0-16,-7-3 0,-7 1 15,-6 0-15,-11-1 0,-6-1 16,-47-12-16,-5 0 0,-32-6 16,8 4-16,-33-4 0,60 13 15,-2 0-15,-3 0 0,-2-5 16,2 5-16,-4 0 0,3-2 16,1 0-16,-4 0 0,0 0 0,0-3 15,-5 5-15,1-4 0,-1-1 16,-1 3-16,4 0 0,-1-1 15,1 3-15,4-2 0,5 2 16,-1-2-16,10 0 0,1 0 16,5 2-16,3 2 0,3-5 15,3 1-15,2 2 0,2 0 0,3 0 16,4 0-16,2 0 0,4 2 16,9 3-16,7-1 0,7 0 15,6 3-15,2-3 0,7 3 16,7 0-16,8 1 0,5 1 15,-2 0-15,-1 2 0,5-4 16,2 1-16,3 1 0,6 0 16,4 2-16,5-7 0,2 3 15</inkml:trace>
  <inkml:trace contextRef="#ctx0" brushRef="#br0" timeOffset="3008.9127">17317 1610 0,'0'0'16,"0"-3"-16,-7-5 0,3 1 16,0-4-16,-1 0 0,1 0 15,4 4-15,0-2 0,6 3 16,5-1-16,7-4 0,6 7 16,9-3-16,9 3 0,7-1 15,8 3-15,60 2 0,4 0 16,40 0-16,71 0 0,-118 0 15,8 2-15,5 3 0,1-5 16,9 4-16,0 3 0,6-3 16,3 3-16,-1 4 0,1-5 0,-3 10 15,2-10-15,-1 5 0,3 1 16,-3-1-16,1 4 0,-1-4 16,-8 4-16,1-1 0,-9 1 0,-5 1 15,-8-1-15,-11 3 0,-12-7 16,-15 2-16,-13-2 0,-11 0 15,-11 0-15,-20-2 0,-9 2 16,-10-7-16,1 7 0,-8 0 16,-5 0-16,-7-4 0</inkml:trace>
  <inkml:trace contextRef="#ctx0" brushRef="#br0" timeOffset="3572.0092">17383 2185 0,'0'0'0,"0"0"0,0-2 0,2 2 16,-2-2-16,3 2 0,5-3 16,6-1-16,3-3 0,7 7 15,10-4-15,5 4 0,5-4 16,11 1-16,56 3 0,6-4 16,39 4-16,67-4 0,-109 4 15,8 0-15,6-3 0,2 3 16,4 0-16,1 0 0,6 0 15,0 3-15,4 1 0,1 0 0,-1-1 16,1 5-16,-3-1 16,1 0-16,-5 4 0,-1 2 0,-12-4 15,-2 6-15,-8-4 0,-12 5 16,-7-5-16,-9 2 0,-8 7 16,-12-9-16,-6 2 0,-14 2 15,-12 7-15,-10-6 0,-2-5 16,0-11-16</inkml:trace>
  <inkml:trace contextRef="#ctx0" brushRef="#br0" timeOffset="4106.5263">17590 2712 0,'0'0'0,"0"-4"15,3 1-15,-3 1 0,4-4 16,-2-1-16,0 3 0,3-1 16,-3 3-16,5 2 0,-1 0 15,5 0-15,5 0 0,4 0 16,4 2-16,2 3 0,10-1 0,3-2 16,8 3-16,3-1 0,49 3 15,1-1-15,32 1 0,-11-3 16,34-2-16,-56-2 0,4 0 15,8-4-15,-1 2 0,7 0 16,6 2-16,1 0 0,4 0 16,2 0-16,-2 2 0,2 4 15,0-3-15,2 3 0,-2 3 16,0-2-16,0 4 0,-8-2 0,-3-1 16,-7 6-16,-8-8 0,-9 10 15,-10-5-15,-7 0 0,-12 0 16,-7-5-16,-15 1 0,-13 2 15,-11 2-15,-11 0 0,-11 2 16,4 0-16</inkml:trace>
  <inkml:trace contextRef="#ctx0" brushRef="#br0" timeOffset="4762.6187">17365 3294 0,'0'0'0,"-4"0"0,-7-2 16,-4 2-16,-3-2 0,0-1 15,3 3-15,-1 0 0,5 0 16,3 0-16,-1 0 0,4 0 15,3 0-15,4 3 0,1-3 16,1 0-16,3 2 0,21-2 16,8 2-16,3 0 0,5-2 0,5 5 15,6-5-15,7 2 0,52 0 16,-1-2-16,32 2 0,-15-2 16,36-2-16,-67 4 0,9 0 15,2-2-15,3 0 0,6 0 16,4 3-16,3 1 0,6 1 15,1-1-15,3 0 0,3 1 16,2 1-16,0 1 0,3 0 16,1-1-16,-4 3 0,-4 2 15,-2-2-15,-8 2 0,-3 0 16,-12 0-16,-6 2 0,-9-2 16,-11 0-16,-13 0 0,-9 0 15,-11 0-15,-11 0 0,-9-2 16,-9 0-16,-6-5 0,-7 3 15,-7-7-15,5 2 0,-5 0 16,-2-2-16,-4 3 0,-2-3 0,-3 2 16,1 2-16</inkml:trace>
  <inkml:trace contextRef="#ctx0" brushRef="#br0" timeOffset="10233.0955">18217 1083 0,'0'0'15,"0"0"-15,0 0 0,0 0 16,0 0-16,0 0 0,0 0 16,0 0-16,-3 4 0,3-4 15,0 0-15,-2 4 0,-2 1 16,2 1-16,-3 5 0,3-6 15,0 4-15,2 0 0,-2 2 0,-1 0 16,3 0-16,0 0 0,3 4 16,-3-2-16,2 3 0,0-1 15,0 3-15,0-3 0,1 3 16,1-1-16,0 3 0,-1-2 16,1 4-16,0-2 0,-1 0 15,1 2-15,-2 0 0,0 2 16,1 0-16,-3 3 0,2-1 15,-2 3-15,0-3 0,0 3 16,0 13-16,-2-2 0,2-5 16,-3-2-16,1 2 0,0-2 15,2 0-15,-2 0 0,2 1 16,0-6-16,2 5 0,-2-2 0,4-2 16,-4-1-16,3 3 0,-1-2 15,2 2-15,1 0 0,-1 0 16,-2 2-16,0-5 0,3 1 15,-1 2-15,1-5 0,-3 3 16,0-3-16,0 3 0,1 0 16,-1 2-16,-2-3 0,2 3 15,-2-2-15,0-1 0,0-1 16,0 2-16,-2-3 0,2 1 16,-2-1-16,-1 3 0,-1-5 15,2 7-15,-1-5 0,1 3 16,0-3-16,0 3 0,2-5 0,-2 3 15,2-1-15,0-2 0,-3 3 16,3-1-16,0 1 16,0-1-16,0 3 0,0-3 0,0 1 15,-2-3-15,2 3 0,0-1 16,0-4-16,-2 2 0,0 1 16,0-1-16,-1-2 0,1 0 15,2 0-15,-4 0 0,4-2 16,-2 0-16,2-5 0,0 1 15,0-1-15,0-2 0,0 0 16,-3-4-16,3 2 0,3-2 16,-3-4-16,0-1 0,0 0 0,2-19 15,-2 8-15,0 3 0,0 2 16,0-1-16,2 3 0,-4-2 16,2 2-16,0-2 0,0 2 15,0-2-15,0 2 0,0-2 16,0 6-16,0-2 0,0-2 15,0 0-15,0 0 0,0 0 16,0-2-16,-2 2 0</inkml:trace>
  <inkml:trace contextRef="#ctx0" brushRef="#br0" timeOffset="11914.328">17017 4088 0,'0'-2'16,"0"2"-16,0 0 0,-4-7 0,-1 3 16,1-3-16,-1 0 0,1 3 15,-3-3-15,3 3 0,-3 0 16,3 1-16,0 1 0,-1 0 16,-1 4-16,-1 3 0,-2 1 15,3 3-15,-3 2 0,-2 2 16,2 5-16,-2 2 0,2 2 15,2 0-15,-1 0 0,5 4 16,1-1-16,2-1 0,2-2 16,5 0-16,4-2 0,2-5 15,5 1-15,4-8 0,4 1 16,1-7-16,6-2 0,-2-2 16,2-4-16,0-1 0,0-4 15,-2-2-15,0 0 0,-5-5 16,-2 2-16,-1-1 0,-4-3 0,-3 0 15,-7 0-15,-1 0 0,-5-2 16,-6 3-16,-5-3 0,-3 2 16,-7-2-16,-2 4 0,-6 0 15,-1 5-15,1 0 0,-5 4 16,0 0-16,5 7 0,-1 4 16,5 0-16,2 3 0</inkml:trace>
  <inkml:trace contextRef="#ctx0" brushRef="#br0" timeOffset="12381.4954">17674 4123 0,'0'0'0,"-2"0"15,0-2-15,-9-3 0,-5-1 16,1 1-16,-3 1 0,3-3 0,-3 5 0,1 2 0,-1 2 16,2 3-16,1 1 0,4 3 15,0 2-15,4 3 0,3 1 16,2 3-16,4 1 0,5 1 15,4 2-15,2 0 0,2-2 16,5-2-16,2 0 0,2-3 16,3-6-16,-1 0 0,5-3 31,-4-6-31,1-2 0,1-2 0,-5-5 0,0-2 0,1-2 16,-5-1-16,-3-1 0,-1-3 15,-1 1-15,-6-1 0,-3-2 16,-3 2-16,-6 3 0,-3-3 15,-5 5-15,-9 0 0,-2 0 0,-7 4 16,-4 2-16,0 3 16,2-1-16,0 3 0</inkml:trace>
  <inkml:trace contextRef="#ctx0" brushRef="#br0" timeOffset="12819.6762">18250 4463 0,'0'-3'0,"0"1"0,0 2 15,-3-2-15,3 0 0,0 0 16,0 2-16,3 0 0,-1-3 0,9 3 15</inkml:trace>
  <inkml:trace contextRef="#ctx0" brushRef="#br0" timeOffset="12976.159">18481 4520 0,'0'-2'0,"0"4"15,0-2-15,0 2 0,-2-2 16,4 0-16,-2 0 0,0 2 15,5-2-15,8 0 0,7-2 16,-1 2-16,4-4 0</inkml:trace>
  <inkml:trace contextRef="#ctx0" brushRef="#br0" timeOffset="13100.983">18962 4564 0,'0'0'0,"0"0"0,0 2 0,0-2 15,0 0-15,0 2 0,0-2 16,0 3-16,0-3 0,2 0 16,0 0-16</inkml:trace>
  <inkml:trace contextRef="#ctx0" brushRef="#br0" timeOffset="13553.8717">19383 4414 0,'0'0'0,"0"0"0,0-2 16,0 0-16,-2 2 0,2-2 15,-2 2-15,2 2 0,-5 4 16,1 5-16,-1 5 0,1 6 16,-3 4-16,5 1 0,0 4 15,4 2-15,0-5 0,0-1 0</inkml:trace>
  <inkml:trace contextRef="#ctx0" brushRef="#br0" timeOffset="13773.0958">19808 4482 0,'0'0'0,"0"0"16,0 0-16,-2 3 0,2-1 16,-6 9-16,1 4 0,-1 5 15,1 7-15,3 1 0,4 3 16,0 0-16,3-2 0</inkml:trace>
  <inkml:trace contextRef="#ctx0" brushRef="#br0" timeOffset="24835.2661">4871 4939 0,'0'0'0,"0"0"0,0 0 16,0 2-16,0-2 0,0 2 16,0 1-16,0-1 0,0-2 15,0 2-15,0-2 0,0 2 16,0 0-16,0-2 0,-5 3 16,5-3-16,0 0 0,0 2 15,0 0-15,0-2 0,0 0 16,-2 2-16,2-2 0,-2 0 15,2 0-15,0 2 0,-2-2 16,2 0-16,0 0 0,-5 0 16,3 0-16,0 0 0,-1 0 15,-1 0-15,2 0 0,-3 0 16,-3 0-16,-1 0 0,0 0 16,2 0-16,-4-2 0,3 2 15,-1 0-15,0 0 0,2 0 0,-2 0 16,1-2-16,-1 2 15,0 0-15,0 0 0,0 0 0,3 0 16,-3 0-16,2 0 0,1 2 16,-1-2-16,0 0 0,3 2 15,0 1-15,-1-1 0,1-2 16,2 2-16,-5 0 0,5 3 16,0-5-16,-5 2 0,5 2 15,0-2-15,-5 1 0,3 1 16,4-2-16,-7 3 0,3-3 15,-1 2-15,1-2 0,2 3 16,-3-3-16,1 2 0,1-1 16,-1 1-16,0-2 0,1 0 15,3 3-15,-4-3 0,2 3 16,0-3-16,-1 2 0,-1 1 16,2-3-16,0 4 0,-1-3 15,-1 1-15,2 0 0,-3 1 0,1-1 16,0 3-16,1-1 0,-3 1 15,1-3-15,1 3 0,-3 0 16,3-3-16,-3 3 0,3-1 16,-3-1-16,3 1 0,-1 1 15,3-3-15,-4 3 0,1 0 16,1-3-16,2 3 0,-3-1 16,1 1-16,-1-1 0,3 1 15,-2 2-15,-1-5 0,3 5 16,-2 0-16,2-2 0,-3 1 15,5 1-15,-4 0 0,2 0 16,-1-3-16,1 3 0,2 2 16,-7-4-16,5 4 0,0-2 15,2 0-15,-4 2 0,1-3 16,1 3-16,0-2 0,2 2 0,0-2 16,0 2-16,-4 0 0,4-2 15,0 0-15,0 2 0,0-2 16,0-1-16,0 1 0,4 2 15,-4-2-15,0 0 0,0 0 16,0 0-16,2-1 0,0-1 16,-2 2-16,3-3 0,-3 1 15,4 0-15,-4 2 0,2-3 16,0 3-16,-2 0 0,7-3 16,-7 1-16,0 0 0,2-1 15,3 1-15,-1-3 0,-4 3 16,2-1-16,1-1 0,3 1 15,-6-1-15,5 2 0,-3-1 16,2-1-16,-2-1 0,3 0 0,-1 3 16,1 0-16,-3-3 0,4 0 0,-3 1 15,3-1-15,-4 1 16,7-1-16,-7 0 0,3-1 0,2 1 16,-3 0-16,3-1 0,1 1 15,-5 1-15,5-1 0,-3-2 16,1 3-16,1-3 0,0 2 15,1 1-15,-3-3 0,1 2 16,-1-2-16,1 3 0,-1-3 16,2 2-16,-5-1 0,2 1 15,3-2-15,-3 0 0,1 1 16,-1-1-16,3 0 0,-5 0 16,7 0-16,-7 1 0,7 1 15,-5-4-15,3 2 0,-3 0 16,5 3-16,-2-3 0,-1 0 15,1 0-15,-1 1 0,1-1 16,0 0-16,-1 0 0,-1-2 16,1 3-16,-1-1 0,1-2 0,-4 2 15,3 0-15,-1 0 16,-2-2-16,1 3 0,-1-3 0,2 0 16,-4 0-16,2 0 0,3 0 15,-1 0-15,-4 0 0,5 0 16,1 0-16,-3 0 0,-1 0 15,4 0-15,-3 0 0,1 0 16,0-3-16,1 3 0,1 0 16,-3 0-16,-1 0 0,0 0 15,2-2-15,-4 2 0,0 0 16,3 0-16,-1-2 0,0 2 0,2-2 16,1 2-16,1 0 0,-1-2 15,4-1-15,0 3 0,2-2 16,-5 0-16,5 0 0,-2 2 15,0-3-15,0 3 0,-3-2 16,1 0-16,2 2 0,-7-2 16,0 2-16,5-2 0,-7-1 15,2 3-15,0 0 0,0-2 16,3 2-16,-5-2 0,6 0 16,1-3-16,2 3 0,-5-2 15,7 2-15,-2-3 0,2 1 0,-2 2 16,2-3-16,-4 3 0,1-2 15,-1 1-15,0 1 0,-1 2 16,-4-4-16,3 4 0,-3-2 16,-4-1-16,0 1 0,-1 0 15,8 2-15,-3-2 0,0 2 16,0-2-16,1-3 0,1 3 16,0-2-16,-1-1 0,1-2 15,0 1-15,1 1 0,-1-1 16,-1-1-16,1-2 0,0 3 15,1-1-15,-3-2 0,0 5 16,0-5-16,1 3 0,-1-1 16,0 0-16,0 1 0,-2-1 15,2 0-15,1 1 0,-3-3 0,4 2 16,-4-1-16,2 1 0,0 0 16,3 1-16,-5-1 0,0-2 15,2 3-15,-2-3 0,0 4 16,0-3-16,2 1 0,0 0 15,-2 1-15,0 1 0,0-1 16,0-1-16,0 1 0,0 1 16,0-4-16,3 3 0,-3-3 15,0 2-15,0-2 0,0 1 16,2-1-16,-2 0 0,0 0 16,0 0-16,2-2 0,-2 3 15,2 1-15,-2 0 0,0-4 16,0 5-16,0-1 0,0 0 15,0-1-15,0 1 0,0-2 16,0 3-16,0-1 0,0 0 0,0-4 16,0 5-16,0-3 0,0 2 15,0-4-15,-2 2 0,0 1 16,2 1-16,-2-2 0,-1 0 16,3 0-16,-2 3 0,0-3 15,2 2-15,-2 1 0,0-1 16,-1 1-16,1-1 0,0-2 15,-2 5-15,1-5 0,1 2 16,0 1-16,-2-1 0,1 0 16,-1 1-16,2-1 0,-3 1 15,1-3-15,0 2 0,1 3 16,-1-5-16,-1 2 0,1 3 16,0-3-1,-3 1-15,5-1 16,-5 3-16,3-1 0,-1-1 0,1-1 15,-5 3-15,0-3 0,5 0 16,-7 3-16,2-3 0,-2 1 16,2-1-16,-2 1 0,0-1 15,0 3-15,-2-3 0,0 0 16,-3 1-16,1-1 0,2 0 16,-7 3-16,2-3 0,3 1 15,-3-1-15,3 3 0,1-1 16,3 1-16,0 2 0,5 0 15,1 6-15,-1-2 0</inkml:trace>
  <inkml:trace contextRef="#ctx0" brushRef="#br0" timeOffset="32153.4965">12294 6714 0,'0'0'0,"0"0"0,0 0 16,0 0-16,0 0 0,0 0 0,0 0 16,0-2-16,0 2 0,0-3 15,0 3-15,0 0 0,0 0 16,0-2-16,0 2 0,0 0 16,0 0-16,0-2 0,0 2 15,0 0-15,3 0 0,-3-2 16,0 2-16,0 0 0,2 0 15,-2-2-15,0 2 0,0 0 16,2 0-16,0 0 0,-2 0 16,5 0-16,-3 0 0,9 0 15,2 0-15,-2 0 0,2 0 16,3 0-16,-1 0 0,3 0 16,-3 0-16,3 0 0,2 0 15,-3 0-15,5 0 0,-2 2 16,2-2-16,-2 0 0,2 0 15,2 0-15,1 0 0,1 0 16,1 2-16,-1-2 0,3 2 16,-1-2-16,3 2 0,-2 3 0,15-1 31,-7 1-31,1-3 0,-3 0 16,1-2-16,-1 0 0,-2 2 15,-2-4-15,-3 2 0,1 2 16,-2 0-16,1-2 0,-4 0 0,3 0 15,-3 0-15,3-2 16,1 0-16,1 2 0,0-2 0,-1 0 16,-1 4-16,-1-2 0,1 2 15,-1 2-15,1-1 0,-3-1 16,4 0-16,-1-2 0,4 2 16,0-2-16,-3 0 0,1 0 15,0 0-15,-1 0 0,1 2 16,-3 3-16,5-3 0,-2 0 15,4-2-15,0 0 0,0 0 0,2 0 16,-1 0-16,-4 0 0,3 5 16,-2-3-16,0 5 0,0-5 15,2 2-15,5-4 0,-3 0 16,-2 0-16,2 0 0,1 0 16,-1 2-16,-2 1 0,2 1 15,0-2-15,7-2 0,-2 0 16,0 0-16,-1 0 0,-1 2 15,-1 3-15,-1-1 0,3 3 16,-1-5-16,1 0 0,1 0 16,-2-2-16,1 3 0,1 1 15,-2 0-15,3 3 0,1-5 16,2 3-16,0-5 0,-4 0 16,2 2-16,-2 4 0,-3-1 15,1-1-15,-1-1 0,5-1 16,-2-2-16,-5 0 0,3 0 15,-5 2-15,2 0 0,0 0 16,0 1-16,3-1 0,4-2 0,-2-2 16,-1-1-16,3 6 0,-4-1 15,3 2-15,1 1 0,2-5 16,3 0-16,-3-5 0,2 5 16,-4 0-16,4 0 0,-2 2 15,3-4-15,3 0 0,-3 0 16,1 0-16,-4 2 0,0 2 15,-2 0-15,2-2 0,3-2 16,-3 0-16,0-3 0,2 3 16,-4 2-16,0 2 0,0-2 15,0 0-15,2-4 0,0-1 16,0-1-16,-4 3 0,4 6 0,-2-1 16,2-4-16,0-1 15,0-1-15,0 0 0,-4-1 0,0 3 16,-3 2-16,1 2 0,1-4 15,1 0-15,0-5 0,-1 3 16,1-3-16,-5 5 0,1 2 16,-3 2-16,-3-2 0,4 0 0,-6-2 15,1 0-15,-3 0 0,-1-3 16,-6 1-16,-1 2 0,-5-3 16,-4 3-16,-2 2 0,2-4 15,-3 4-15,-1-3 0,-19 3 16,6 0-16,3 0 0,3 0 15,-3 0-15,5 0 0,5 0 16,-3 0-16,3-2 0,-3 2 16,-2 2-16,0-2 0,-2 0 15,2 3-15,-5-1 0,1 0 16,-3 2-16,-4 3 0,0 2 16</inkml:trace>
  <inkml:trace contextRef="#ctx0" brushRef="#br0" timeOffset="60566.1519">2137 8226 0,'0'0'0,"0"0"16,0 0-16,2 0 0,-2 0 15,0 0-15,4 0 0,-4 0 16,0 0-16,0-2 0,0 2 16,0-2-16,0 2 0,0 0 15,0-2-15,0 0 0,0 2 16,0-5-16,-4 3 0,4 0 16,-2-1-16,2 1 0,-3 0 15,1-7-15,-5 3 0,3-1 16,0 3-16,-1-3 0,3 3 15,-2-1-15,-3-1 0,3 3 16,-3-3-16,3 4 0,-3-5 16,3 5-16,-3-5 0,3 5 15,-3-5-15,-2 3 0,2-1 16,1 1-16,1 0 0,-6-3 16,5 3-16,-3-1 0,2-1 15,-4 1-15,0 1 0,5-1 16,-3 1-16,2 2 0,-4-3 0,5 1 15,-5 2-15,2 0 0,2-1 16,-4-1-16,5 4 0,-3-2 16,-2 2-16,4 0 0,-4 0 15,0 0-15,-4 0 0,1 2 16,-1 0-16,4 0 0,-4 3 16,1-1-16,3-2 0,-2 5 15,0-3-15,2 1 0,0 1 16,-5 1-16,5 0 0,0-1 15,0 1-15,-6 2 0,6-3 16,-5 3-16,5 0 0,-7 2 16,7 0-16,-4 0 0,-3 0 15,3 2-15,-3 3 0,3-5 16,-1 4-16,3-2 0,-2 1 0,-3 1 16,3 0-16,4 1 0,-5 2 15,3-1-15,2 1 0,-4-1 16,4 1-16,0 2 0,-1-2 15,1-1-15,5 1 0,-5-3 16,2 3-16,2-3 0,3 3 16,2-3-16,-3 1 0,1-1 15,-3-1-15,7-1 0,-4 2 0,4-2 16,-4 1-16,4-1 0,0 0 16,0 0-16,4-2 0,-4 3 15,4-1-15,-4-2 0,7 2 0,-7-2 16,4 2-16,3-2 0,-7 3 15,4-1-15,3 0 0,-3 0 16,1 1-16,1-1 0,1 0 16,-3 0-16,7 0 0,-6-2 15,2 3-15,-1-1 0,3 0 16,-2-2-16,4 5 0,-5-5 16,3 2-16,2 2 0,0-4 15,-4 3-15,4-3 0,4 0 16,-4 2-16,0-2 0,0 0 15,0 0-15,0 0 0,2-2 16,-1 4-16,-1-4 0,4 2 16,-4 0-16,0 0 0,4-2 15,-4 2-15,1-2 0,1 2 16,2-5-16,-4 1 0,5-1 16,-5 1-16,6 0 0,-6-3 15,5 0-15,-3-1 0,0 1 0,0 0 16,7-1-16,-6 1 0,5-2 15,-1 3-15,-3-3 0,3-2 16,4 0-16,-6 0 0,6 0 16,0 0-16,-5-2 0,5-1 15,-6 1-15,6 0 0,-9 0 16,2 0-16,1-1 0,-5 1 16,-4-2-16,4 4 0,-7-2 15,3-1-15,-3-1 0,3 2 16,-3 0-16,-2-3 0,3 3 15,-1-2-15,-2-1 0,7-1 16,-2 3-16,2-1 0,-1 0 16,1-3-16,2-2 0,-4 3 15,4-3-15,-2 0 0,-3-4 16,-1-3-16,1 3 0,5-2 16,-9-1-16,7 1 0,-2 1 0,2-1 15,-3 0-15,-1 1 0,1-1 16,-1-1-16,-3 1 0,2 0 15,1-1-15,-3 1 0,2-1 16,1-1-16,-5 1 0,2-1 16,-2 1-16,0-1 0,-2-3 15,2 4-15,0-1 0,-5-1 16,5 0-16,-4-2 0,2 3 16,2-1-16,-5 1 0,1-1 15,2 2-15,2-1 0,-5-1 16,1 3-16,2-3 0,-3 3 15,1-3-15,2 3 0,-3-1 16,1 1-16,0-3 0,-5 0 16,4 1-16,-6-1 0,5 1 15,-3-1-15,2 0 0,-2 1 0,3 1 16,-1-1-16,-2 1 0,1 1 16,3 1-16,-1-1 0,-3 2 15,2-3-15,-2 3 0,3-2 16,-5 1-16,0 1 0,0 0 15,4 2-15,-4 2 0,2 0 16,2 1-16,1 1 0,-3 0 16,2 3-16,1-3 0,1 3 15,-1 2-15,1-3 0,-1 3 16,6 0-16,0 13 0,-5-13 16,5 2-16,-4-3 0,2 6 15,2 1-15,-5 3 0,5-1 16</inkml:trace>
  <inkml:trace contextRef="#ctx0" brushRef="#br0" timeOffset="65043.4402">11249 9840 0,'0'0'16,"0"0"-16,0-2 0,2 2 15,-2 0-15,0 0 0,3-2 16,-3 2-16,0 0 0,0 0 16,0-2-1,0 2-15,0-3 0,2 3 16,-2 0-16,0 0 0,0 0 15,2 0-15,-2 0 0,2 0 16,-2-2-16,0 2 0,2 0 16,-2 2-16,3-2 0,-1 0 15,0 0-15,2 0 0,7 0 16,3 0-16,-1-2 0,5 2 16,-3-2-16,3 0 0,1 0 15,4-1-15,-4 1 0,6 0 0,-3-2 16,2 1-16,0 1 0,-2 0 15,0 2-15,3-2 0,-3-3 16,0 3-16,2 0 0,0 0 16,0 0-16,1-1 0,-1-1 15,2 0-15,-1-1 0,1 3 16,9-2-16,-2 1 0,1 3 16,-4-2-16,1 0 0,-2-2 15,2 1-15,-5 1 0,1 0 16,-3 0-16,2 2 0,-1-3 15,-1 6-15,5-1 0,-5 0 16,2 3-16,1-3 0,-1 0 16,5 0-16,-4 0 0,3-2 15,-1 0-15,0 0 0,-1 0 16,-1 3-16,2-1 0,-3 0 16,0 0-16,3-2 0,-2 0 0,-3 0 15,2 0-15,1 0 16,-1 0-16,3-2 0,-3 0 0,-1 2 15,1 0-15,3 0 0,-3 0 16,3 2-16,-1-2 0,1-2 16,2 2-16,-2-2 0,2-1 15,-1 1-15,1 0 0,0 2 16,0 0-16,2 2 0,2-2 16,-2 0-16,3 0 0,-3 0 15,2-2-15,0 2 0,-2 0 16,3 2-16,-3 0 0,2 1 15,-2-1-15,0 0 0,2-2 16,1 2-16,-3-2 0,2 0 0,0 5 16,3-3-16,-3 2 0,5-2 15,-3 1-15,3-3 0,-3-3 16,-1 3-16,-1 3 0,0-1 16,1 2-16,-3-2 0,0 1 15,2-3-15,-2 2 0,0-2 16,-2 0-16,0 0 0,0 0 15,-5 0-15,-4 2 0,-4 0 16,-7-2-16,-4 0 0,1 0 0,-1 0 16,-3 0-16,1 0 15,-21-2-15,8 2 0,1-2 0,14 2 16,-1 0-16,-4 0 0,-10 0 16,1-2-16,5 2 0,-1 0 15,1-3-15,2 3 0,-2 0 16,2 0-16,0-2 0,0 2 15,2 0-15,3 0 0,-3 0 16,0 0-16,-2-2 0,0 2 16,0 0-16,0-2 0,0 2 15,0-2-15,0 2 0,0 0 16,0 0-16,0-3 0,0 3 16,0 0-16,0 0 0,0 0 15,0 0-15,0 0 0,0 0 16,0 0-16,0 0 0,0 0 15,0 0-15,0 0 0,0 0 0,2 0 16,1 0-16,-3 0 0,2 0 16,0 0-16,0 0 0,-2 0 15,2-2-15,1 2 0,-3 0 16,4-2-16,-2 2 0,0 0 16,1-2-16,-1 2 0,2 0 15,-2-2-15,3 2 0,-1 0 16,-2-3-16,3 1 0,-1 2 15,-2-2-15,3 2 0,-1-2 16,-2 2-16,3-2 0,-3-1 16,2 3-16,-1-2 0,-1 2 15,0-2-15,0 2 0,1 0 16,-3-2-16,0 2 0,2-2 16,-2 2-16,2 0 0,-2 0 15,0 0-15,2 0 0,-2 0 16,2-3-16,-2 3 0,3 0 0,-1 0 15,0 0-15,0 0 0,0 0 16,1 0-16,-1 0 0,2 0 16,-2 0-16,1 0 0,-1 0 15,0 0-15,0 0 0,3-2 16,-3 2-16,2 0 0,-2 0 16,3 0-16,-3-2 0,0 2 15,0 0-15,1 0 0,1 0 16,-2 0-16,-2 0 0,2 0 15,1-2-15,-1 2 0,-2 0 16,2 0-16,-2 0 0,0 0 0,2 0 16,-2 0-16,2 0 0,1 0 15,-3 0-15,0-3 0,0 3 16,0 0-16,-5 0 0,3 3 16,0-3-16</inkml:trace>
  <inkml:trace contextRef="#ctx0" brushRef="#br0" timeOffset="66939.4893">22946 9917 0,'0'0'0,"0"-2"0,-7-2 16,1-3-16,1 3 0,-1-1 0,-3 1 15,2 2-15,3 0 0,-3-3 16,3 3-16,-1-2 0,1-1 16,0 3-16,1-2 0,1-1 15,0 1-15,2-1 0,-2 1 16,2 2-16,0-3 0,2 1 16,-2 2-16,0-1 0,2 1 15,-2 0-15,2-2 0,1 1 16,-3 3-16,2-4 0,-2 4 15,2-2-15,9 0 0,2 2 16,5-3-16,0 1 0,1 2 16,3-2-16,3 0 0,3 2 15,1-5-15,4 5 0,0-2 16,0 0-16,3 2 0,1 0 16,1 0-16,1-2 0,23 2 15,-7 0-15,-6-2 0,-5 2 0,-2 0 16,-5-3-16,1 3 0,-3 0 15,0-4-15,0 2 0,-2-3 16,3 1-16,-1-3 0,0 1 16,1 1-16,-3-1 0,2 3 15,-2-1-15,2 0 0,3-3 16,-3-2-16,5 3 0,2-1 16,-1 5-16,1 0 0,2 2 15,1-5-15,3 1 0,-4-1 16,5 1-16,-5 2 0,2 2 15,-2 0-15,0-2 0,0-1 16,0 1-16,1 0 0,-4 0 16,4 2-16,-4 0 0,4 0 15,-4 0-15,6-2 0,-3-1 16,0 3-16,-2 0 0,4 3 16,-2-1-16,0 0 0,3-2 0,-1 0 15,-2 0-15,0 2 0,0 3 16,3-3-16,-1 0 0,-2-2 0,2 0 15,-2 0-15,0 0 0,1 2 16,-1 0-16,0-2 0,2 0 16,-2-2-16,-2 0 0,-2 2 15,2-2-15,-3 4 0,3-2 16,0 0-16,2 0 0,2 0 16,1 0-16,1 2 0,1 0 15,-1 3-15,1-1 0,-1-2 16,-1 1-16,-1-1 0,-2 0 15,0 2-15,-2-1 0,0-1 16,2 2-16,-2-2 0,0-2 16,-3 5-16,1-3 0,2 2 15,4 1-15,-2 1 0,3-3 16,-3-1-16,2 0 0,-2 0 0,0 5 16,0-5-16,3 0 0,-1 1 15,-2-1-15,0-2 0,0 0 16,0 4-16,0-2 0,3 3 15,-1-3-15,0 2 0,3-1 16,-3-1-16,1 2 0,1-2 16,3 3-16,-3-3 0,1 0 15,-5 3-15,-2-5 0,-7 0 16,0 0-16,-4 0 0,0 0 16,0-3-16,-7 1 0,-2 2 15,-6-2-15,-3-2 0,-4 1 16,2 1-16,-2-2 0,-3 2 15,-1-1-15,-1-1 0,-22 4 16,9 0-16,3 0 0,4 0 16,-3 0-16,3 2 0,0 0 0,6-2 15,1 0-15,-3 0 0,-2 0 16,0 3-16,-2-3 0,-3 4 16,1-2-16,-3 3 0,-4-1 15,-4 5-15,-3 0 0</inkml:trace>
  <inkml:trace contextRef="#ctx0" brushRef="#br0" timeOffset="71415.912">2013 10601 0,'0'0'0,"0"0"0,0 0 0,0-2 16,0 0-16,0-1 0,-2 1 15,-3-4-15,5-1 0,-6 0 16,1 3-16,-1-3 0,-3 3 16,2-1-16,-4 3 0,5-2 0,-5 2 15,2-1-15,-4 1 0,2 2 16,0-2-16,-5 2 0,1 0 15,-3 2-15,0 0 0,-1-2 16,1 3-16,-4-1 0,0 2 16,-5 1-16,3 1 0,-2-1 15,-1 4-15,-6-3 0,5 1 16,1 2-16,-2-1 0,-4 1 16,7-2-16,-3 4 0,-4 6 15,2-1-15,3 2 0,6-5 16,-1 2-16,6 1 0,-3-1 15,7 1-15,-3-3 0,5 4 0,2-1 16,3 1-16,-1 1 16,-2 0-1,3-1-15,-1 1 0,-2 0 0,7-3 0,-7 3 0,7-1 16,-2 1-16,4 0 0,-5-1 16,3-1-16,2 4 0,-4-5 15,4 3-15,0-5 0,4 4 16,-4-1-16,2 2 0,3-3 15,-1 0-15,-2-1 0,3-1 16,-1 0-16,3 3 0,-3-5 0,3 2 16,-3-2-16,3 0 0,-1 2 15,3-4-15,-2 2 0,0 0 16,1-2-16,3 0 0,-4 2 16,4-3-16,0 1 0,-2 0 15,4 0-15,3 2 0,-1-2 16,-4 0-16,7-1 0,-3 1 31,3 0-31,-3 2 0,3 0 0,4 0 16,-5 0-16,3 0 15,9 0-15,-14-2 0,3 0 0,0 0 16,-3-3-16,3 3 0,2-2 16,-3-1-16,-1-1 0,1-1 15,1 1-15,2-1 0,-5 0 16,7-4-16,-4 5 0,-3-3 15,7 0-15,0 0 0,0-2 16,1 0-16,-1 0 0,-5-2 16,5 0-16,-6 0 0,6 0 15,-5-3-15,-1 3 0,1-2 16,-1-1-16,2 1 0,-3-1 16,-2 1-16,3-3 0,-1 3 15,-2-3-15,1 1 0,-1-1 16,-2 3-16,0-5 0,0 2 0,-2-2 15,-1 3-15,-3-3 0,1 0 16,3-2-16,-9 0 0,2 0 16,3-2-16,-1 0 0,-4-3 15,5-2-15,-3 3 0,2-5 16,1 0-16,1 1 0,-1-4 16,-3 4-16,2-3 0,1-3 15,-3 5-15,2-2 0,-8-6 16,4 8-16,-2 0 0,2 0 15,-5 3-15,5-1 0,-6 0 16,6 3-16,-5-3 0,1 3 16,2-1-16,-3-1 0,5 4 15,-4-5-15,2 2 0,0-1 0,-1 1 16,-1-1-16,2 1 0,-1 1 16,1-3-16,-2 3 0,-1-1 15,3 3-15,-7 0 0,3-3 16,-1 5-16,1-2 0,1 0 15,-4 2-15,3 0 0,-1 0 16,-2 0-16,1 2 0,-1-2 16,2 2-16,-2 3 0,-2-3 15,5 2-15,-10 1 0,5 3 16,-2 1-16,-3 4 0,-6 5 16,-6 8-16,6 5 0</inkml:trace>
  <inkml:trace contextRef="#ctx0" brushRef="#br0" timeOffset="75521.2037">2584 12343 0,'-2'0'0,"2"2"0,-2-2 16,-1 0-16,-1-2 0,-9 0 15,2-3-15,-2 1 0,-1 2 16,3-3-16,0 1 0,0-1 16,0 1-16,0 0 0,2 1 0,3 1 15,-1-2-15,3 4 0,-3-2 16,7 2-16,-4-3 0,4 3 15,-5 0-15,3 0 0,2 3 16,0-3-16,0 2 0,2 0 16,-2 0-16,0-2 0,0 2 0,0 1 15,0-3-15,5 2 0,-5 0 16,4-2-16,-4 2 0,7 0 16,-3 1-16,-2-3 0,3 0 15,1 2-15,14 0 0,-2 0 16,-3 0-16,3 1 0,-3-3 15,1 2-15,1-2 0,1 2 16,0 0-16,2-2 0,2 2 16,-7-2-16,7 3 0,-2 1 15,2 0-15,2 3 0,-2-3 16,0 1-16,3 1 0,1-1 16,-4-1-16,5-2 0,1 3 15,1-3-15,2 3 0,-3-5 16,14 4-16,0 3 0,-4-3 15,-5-2-15,0 0 0,-4-2 0,1 0 16,-3-2-16,6 2 0,-4-2 16,-1 0-16,3 2 0,2 2 15,0 0-15,0 3 0,-4-5 16,4 2-16,0-2 0,5-2 16,-5 2-16,2 0 0,2 2 15,5 4-15,-2-1 0,0-3 16,-5-2-16,5 0 0,-5-2 15,7 0-15,-5 2 0,3 4 16,4 5-16,-4-3 0,-3-3 16,-6-6-16,2-3 0,0 4 15,7-1-15,-3 6 0,5 3 16,0-4-16,-2 1 0,-3-1 16,1-4-16,-5-1 0,2-1 15,3 2-15,4 6 0,0-2 16,2 3-16,-2-5 0,-3-2 0,3-1 15,0 1-15,4 2 0,3 2 16,-3 1-16,-4-3 0,-2-3 16,4-1-16,-7 0 0,5 4 15,2 0-15,5 6 0,-1-4 16,-4-2-16,-2-6 0,0-3 16,4 5-16,1 4 0,6 4 15,-3 3-15,-1-7 0,-5-5 16,-2-1-16,4 1 0,7 5 15,0 5-15,0-5 0,0-3 16,2-1-16,0 4 0,5 2 16,1 3-16,-3-1 0,-3-6 15,-7-7-15,10 5 0,-1 4 16,0 4-16,1-2 0,-3-2 16,2 0-16,3 0 0,-3 2 15,0 3-15,-4-3 0,0-2 0,2 0 16,3 2-16,1 3 0,-2-3 15,3 0-15,-3-4 0,3 2 16,-1 4-16,5 1 0,2 1 16,-6-4-16,4 1 0,-2-1 15,2 0-15,2 2 0,-7-1 16,1-3-16,-5 2 0,-2 2 16,-2-1-16,-5-1 0,-4-2 15,-3 0-15,-6 0 0,1 0 16,-6 4-16,1-2 0,-3 3 15,-1-3-15,-3-2 0,0 0 16,-5 2-16,1-4 0,-3 2 16,-1-2-16,-3 0 0,0-1 15,-3 3-15,-1-2 0,0 2 16,-5-2-16,-2 0 0,0 0 0,0 2 16,0-3-16,-2 1 15,2 0-15,-2 0 0,-3 2 0,3-3 16,0 3-16,-3-4 0,-1 4 15,3-2-15,-3 2 0,1 0 16,1-2-16,-3 2 0,1 2 0,-1 0 16,-2 5-16,-4 2 0,0 4 15</inkml:trace>
  <inkml:trace contextRef="#ctx0" brushRef="#br0" timeOffset="78027.8031">17914 12422 0,'0'0'0,"3"2"16,-3 1-16,0-3 15,2 2-15,0-2 0,-2 2 0,2-2 16,1 2-16,1 0 0,0 1 16,-1-3-16,-1 0 0,2 0 15,7 0-15,5 0 0,1-3 16,5 3-16,7-2 0,-3 0 16,8 0-16,1 0 0,2-3 15,1 3-15,6 0 0,26-3 16,-3 3-16,-6 0 0,-1 0 31,-3 0-31,7 2 0,-4 0 0,-5 2 16,0 2-16,-4-4 15,-3 2-15,3-4 0,-5 2 0,3 2 16,-1-2-16,3 0 0,0 0 16,4 0-16,0 0 0,2 0 15,3 3-15,-1-3 0,1 2 16,-1-2-16,-1-2 0,-1 2 15,-2 0-15,0 0 0,2-3 16,-1 1-16,-4-2 0,4 2 16,-1 2-16,0 0 0,2-3 15,0 1-15,-4 0 0,3 2 16,-6-2-16,5 0 0,0-1 16,3-1-16,-1 2 0,0 2 15,1-3-15,1 1 0,1 0 16,-1-2-16,3 4 0,-2 0 0,1 0 15,1 0-15,0-3 16,2 3-16,-2 0 0,-1 3 0,-1-3 16,2 0-16,-3 0 0,-2 0 15,3 4-15,-1-2 0,3-2 16,2 0-16,-2 2 0,4 3 16,-2 2-16,2-7 0,-2 2 15,0 0-15,-2 2 0,2-1 16,-3-1-16,3-2 0,0 2 15,0 0-15,0 0 0,0-2 16,0 3-16,0-1 0,0 0 16,-2 0-16,-1-2 0,1 0 15,-2 0-15,-1 0 0,1 0 16,-1 0-16,1 2 0,-1 1 16,-1-3-16,-1 4 0,3 0 15,-3-1-15,2 1 0,-1 0 16,1-1-16,3 3 0,4-1 15,-2-1-15,2 3 0,-2-5 0,-2 2 16,2 1-16,-5-3 0,1 0 16,-7 0-16,-5 1 0,-1 1 15,-6-4-15,-5 2 0,-5 0 16,-5 1-16,-2-3 0,-6 0 16,-3 0-16,-8-3 0,-3 1 15,3 2-15,0-2 0,-5 2 0,-18-4 16,8 1-16,3 3 15,5-2-15,-4 2 0,4 0 0,0-2 16,-2 0-16,2 2 0,0-2 16,0 2-16,-3 0 0,3-3 15,5 3-15,-1 0 0,-2 0 16,-10-2-16,5 2 0,-1 0 16,8 0-16,-1 0 0,-3 0 15,2 0-15,-2 0 0,0 2 16,0-2-16,0 0 0,0 3 15,0-3-15,-2 2 0,2 0 16,0 0-16,0-2 0,-3 2 0,3-2 16,0 3-16,-2-1 15,0 0-15,2-2 0,0 2 0,-2-2 16,2 2-16,0 1 0,-2-3 16,4 0-16,-2 0 0,0 0 15,2 2-15,-2-2 0,0 0 16,0 0-16,0 0 0,2 0 15,-2 0-15,0 0 0,0 2 16,0-2-16,-2 0 0,2 0 16,0 0-16,0 0 0,0 0 15,0 0-15,0 0 0,0 0 16,0 0-16,-2 0 0,2 0 16,0 0-16,0 0 0,0 0 15,0 0-15,0 0 0,-2 0 16,2 0-16,0 0 0,0 0 15,0 0-15,0 0 0,-3 0 0,3 0 16,0 0-16,0 0 0,-2 0 16,2 0-16,0 0 15,0 0-15,0 0 0,0 0 0,0 0 16,0 0-16,0 0 0,0 0 16,0 0-16,0 0 0,0 0 15,0 0-15,0 0 0,0 0 16,0 0-16,0 0 0,0 0 15,0 0-15,0 0 0,0 0 16,0 0-16,0 0 0,0 0 16,0 0-16,0 0 0,0 0 15,0 0-15,0 0 0,0 0 16,0 0-16,0 0 0,0 0 16,0 0-16,0 0 0,0 0 15,0 0-15,0 0 0,0 0 16,0 0-16,0 0 0,0 0 0,0 0 15,0 0-15,0 0 0,0 0 16,0 0-16,0 0 0,0 0 16,0 0-16,0 0 0,0 0 15,0 0-15,0 0 0,0 0 16,0 0-16,0 0 0,0 0 16,0 0-16,0 0 0,0 0 15,0 0-15,0 0 0,0 0 16,0 0-16,0 0 0,0 0 15,0 0-15,0 0 0,0 0 16,0 0-16,0 0 0,0 0 16,0 0-16,0 0 0,0 0 15,0 0-15,0 0 0,0 0 16,0 0-16,0 0 0,0 0 0,0 0 16,0 0-16,0 0 15,0 0-15,0 0 0,0 0 0,0 0 16,0 0-16,0 0 0,0 0 15,0 0-15,0 0 0,0 0 16,0 0-16,0 0 0,0 0 16,0 0-16,0 0 0,0 0 15,0 0-15,0 0 0,0 0 16,0 0-16,0 0 0,-2 0 16,2-2-16,0 0 0,-2 2 15,0-3-15,2 1 0,-3 0 16,3 0-16,-2 0 0,2-1 15,0 1-15,-2 2 0,0-4 16,2 2-16,0-1 0,0 1 16,-2 0-16,2 0 0,-3-1 15,-5-1-15,-4 2 0,4 0 16</inkml:trace>
  <inkml:trace contextRef="#ctx0" brushRef="#br0" timeOffset="79730.2475">1779 13084 0,'0'-3'0,"0"1"15,0 2-15,0-2 0,0 0 16,0 2-16,0-5 0,0 3 15,0 0-15,0 2 0,-4-4 16,4 1-16,0 1 0,0 0 16,-4 0-16,1-5 0,-1 3 15,-1-1-15,3 3 0,-2-2 16,-3 2-16,3-1 0,-5-1 16,0 4-16,0-2 0,-2 2 15,0 2-15,0-2 0,-6 4 16,1 3-16,5-3 0,-6 3 15,1 2-15,-1 0 0,1 2 0,-2 2 16,-4-2-16,7 2 16,-7-2-16,4 5 0,-4-3 0,2 4 15,3 1-15,-5 0 0,4 2 16,-2 2-16,3 0 0,-1-3 16,2 6-16,-1-3 0,6 0 15,2 0-15,-2 0 0,4 0 16,3 0-16,-3 7 0,7-7 15,-4-2-15,4-1 0,0 1 16,4 0-16,-4 0 0,7-2 16,-3 1-16,3-1 0,2 0 15,-3-1-15,5-1 0,0 1 16,0-1-16,5-1 0,2-1 16,-3 1-16,7 0 0,11-1 15,-4-1-15,-3 0 0,-4-6 16,3 2-16,1-3 0,0 1 15,-1-3-15,1 1 0,3-3 0,-3 0 16,3 0-16,-3-2 0,5 2 16,-6-2-16,5 3 0,-5-3 15,-3-5-15,0 3 0,-2-2 16,-3-1-16,-1-1 0,-5-1 16,0 3-16,2-3 0,-2-2 15,-2 2-15,2-4 0,-5 0 16,1-2-16,2-2 0,-7-3 15,2 0-15,1-1 0,1-6 16,-1 3-16,2-6 0,-7-10 16,4 1-16,-4 1 0,0 3 15,0 2-15,0 1 0,-9-1 16,7 0-16,-7 2 0,2 1 16,1-1-16,-5-2 0,2 5 15,-4-1-15,2-2 0,0 3 16,-5 2-16,-1 4 0,1-2 15,-1 4-15,-5 3 0,-1 2 0,-3 6 16,-7 7-16,0 11 0,-5 11 16,1 2-16</inkml:trace>
  <inkml:trace contextRef="#ctx0" brushRef="#br0" timeOffset="81062.4444">7627 14971 0,'0'0'0,"-3"0"15,1 0-15,-2-2 0,-5-5 16,-2 1-16,0 1 0,2 1 0,0-3 16,5 5-16,-3-2 0,5 1 15,0 1-15,0 0 0,2 0 16,0-1-16,2 3 0,2-2 16,-2 0-16,3 2 0,8 0 15,9 0-15,2 2 0,3-2 16,8 0-16,3 0 0,6 0 15,2 0-15,7 0 0,46 0 16,0-2-16,27 0 0,-13-3 16,-10 1-16,16-3 0,-33 3 15,0-3-15,2 3 0,-2 0 16,-2-1-16,0 3 0,0 0 16,-3 2-16,-1 0 0,-1 2 15,0 2-15,-4-1 0,-6 3 0,-3 3 16,-7 0-16,-3-5 0,-10-2 15,-6 1-15,-10-3 0,-3 2 16,-5 0-16,-2 2 0,-7 1 16,-4-1-16,0 1 0,-3-3 15,-19-2-15,4 0 0,3 0 16,3-2-16,8 2 0,-1 0 16,-2-2-16,-2-1 0,0 3 15,-2 0-15,0 5 0,-5-1 16</inkml:trace>
  <inkml:trace contextRef="#ctx0" brushRef="#br0" timeOffset="116496.8353">11068 5726 0,'0'0'0,"3"0"0,-3 0 0,2 0 16,0-2-16,2 2 0,-1-2 15,1 2-15,-2 0 0,3-3 16,3 1-16,-1 0 0,0 0 16,-1 0-16,-3 2 0,-1 0 15,0 0-15,0-3 0,0 3 16,-2 0-16,3 0 0,-1 0 15,0 0-15,-2 0 0,2 0 16,-2 0-16,0 0 0,2-2 16,-2 2-16,0 0 0,3-2 15,-3 2-15,0 0 0,0-2 0,0-3 16,0 1-16,2-5 0,2 0 16,3-4-16,4-5 0,0 1 15,6-5-15,1-2 0,4-3 16,2-2-16,3-1 0,-1-6 15,25-21-15,-7 2 0,-2 6 16,-2 5-16,-3 0 0,3-2 16,-5 6-16,-6 3 0,-3 1 15,1 3-15,-3 5 0,-2 1 16,-2 1-16,0 1 0,-5 3 16,3 3-16,-5 3 0,-4 3 15,-3 4-15,-3 5 0,3-5 16,-3 4-16,-1 3 0,0 2 15,-2 2-15,0 1 0,-2 1 16,2 3-16,0-1 0,-2 3 16,2 4-16,-3 1 0,3 3 0,-2 1 15,0 4-15,-3-2 16,1 4-16,2 2 0,-3-1 0,3 1 16,0-2-16,0 1 0,0-3 15,4-5-15,0 1 0,2-5 16,3-2-16,2-4 0,4-3 15,3-4-15,1-2 0,7-5 16,5-6-16,2-4 0,4-5 16,7-3-16,27-23 0,-6-1 15,-5 1-15,15-16 0,-12 6 16,-6 8-16,-11 3 0,-8 12 16,-8 9-16,-3 6 0,-3 7 15,-7-3-15,-2 3 0,-4 4 16,-4 5-16,1-3 0,-1 5 0,-3 0 15,0 2-15,-2 4 0,0 1 16,0-1-16,2 5 0,0 0 16,1 4-16,-1 0 0,2 7 15,-2 0-15,3 4 0,-1 7 16,1-2-16,-1 6 0,1 2 16,-3 5-16,0 0 0,-2 7 15,2 1-15,-6 36 0,-1-9 16,3-10-16,0-8 0,2-8 15,0-7-15,2-7 0,-2-6 16,5-9-16,-3-6 0,0-5 16,2-2-16,-1-1 0,-1-1 15,2-3-15,-4-4 0,2 3 16,3-6-16,-5 3 0,2-4 16,-2 2-16,2-3 0,-2 3 0,0-2 15,0-1-15,-2 3 0,2-4 16,-2 3-16,0-1 0,-1-3 15,1 5-15,0-4 0,0 3 16,0 1-16,-1-2 0,3-1 16,-2 1-16,2 2 0,2 2 15</inkml:trace>
  <inkml:trace contextRef="#ctx0" brushRef="#br0" timeOffset="117800.5691">13558 4787 0,'0'0'0,"0"-2"0,0-1 16,0-1-16,-3-7 0,1 0 16,-2 0-16,-1-5 0,-3 3 15,-1-2-15,-4 2 0,-3-3 0,-1 1 16,-6-1-16,1 1 0,-2-1 16,-4 1-16,-3-1 0,0 1 15,-7-3-15,-21-8 0,-1 4 16,1 2-16,1 2 0,-14-1 15,8 3-15,4 3 0,1 0 16,-3 4-16,-2 4 0,0 3 16,-2 2-16,2 0 0,-7 2 15,1 3-15,-5 4 0,2 0 16,3-1-16,-8 6 0,3 1 16,3 3-16,1 1 0,1 4 15,1-1-15,1 0 0,4 0 16,-2 0-16,4 2 0,0 7 0,3 0 15,6 2-15,4 2 16,1 0-16,4 7 0,2 2 0,2 0 16,7-2-16,7 0 0,1 0 15,3 0-15,7-2 0,4 2 16,2 4-16,7-2 0,2 0 16,2-2-16,5-2 0,4-1 15,2 3-15,4 2 0,3 0 16,9-4-16,2-2 0,2-3 15,7-2-15,4 0 0,2-4 16,0 4-16,3 0 0,4-2 0,4-3 16,3-6-16,6-2 15,2-2-15,9-7 0,-2-2 0,2-3 16,1-3-16,3-6 0,1-1 16,6-5-16,0-4 0,3-5 15,1-2-15,1-6 0,4-3 16,-5-4-16,-1 2 0,-1-8 15,-4 3-15,-9-1 0,0-5 16,-6 2-16,-5-2 0,0-2 16,-2 2-16,-9 1 0,-2 3 15,-9 3-15,-6 2 0,-12-3 16,-8 1-16,-7 0 0,-4 0 16,-5 2-16,0-1 0,-2 1 15,-2 0-15,-3 2 0,-1 1 16,-7-1-16,-3-2 0,-6 0 15,-11-1-15,-4 1 0,1-2 16,-3 4-16,-3 3 0,-2 1 16,2 5-16,2 0 0,3 2 15,3 3-15,4 1 0,3 3 0,1 2 16,4 2-16,6 2 0,3 5 16,4 0-16,5 2 0,-5-2 15,2 2-15,1 0 0,1 0 16,3 2-16,0 0 0,2 0 15,0 1-15,0-3 0,18 13 16,-18-13-16,-3 0 0,3 2 16,0-2-16,3 0 0,-3 2 15,4 0-15,-2 1 0,0-3 16,1 2-16,1-2 0,-2 2 16,3 0-16,-3 1 0,2-3 15,1 2-15,-1-2 0,-2 2 16,3 0-16,-1-2 0,-2 0 15,3 2-15,-1-2 0,-2 0 16,3 0-16,-5 0 0,-3 0 16,6 0-16,-3 0 0,0-2 0,0 2 15,0 0-15,2 0 0,-2-2 16,6 2-16,-1-2 0,-1 2 16,1-2-16,-3-1 0,0 3 15,-2-2-15,0 0 0,0 2 16,0-2-16,2-1 0,-2 3 15,0-4-15,0 2 0,0 2 16,0-2-16,0-3 0,0 3 16,0 0-16,0 0 0,0-1 15,0 1-15,0 0 0,0 0 0,0 2 16,0-2-16,0 4 0,0-2 16,0 4-16,3 1 0,-1 17 15</inkml:trace>
  <inkml:trace contextRef="#ctx0" brushRef="#br0" timeOffset="119014.2088">13699 13955 0,'0'0'0,"-2"0"0,2-3 0,-3 1 0,1 2 15,0 0-15,0 2 0,0 5 16,-5 8-16,3 3 0,1 4 15,1 7-15,-2 4 0,2 4 16,-1 3-16,3 4 0,-2 5 16,0 32-16,0-6 0,2-4 15,-3-5-15,3 7 0,0-16 16,-2-15-16,0-9 0,0-7 16,0-6-16,-1-4 0,1-8 15,2-3-15,-2 4 0,2-5 0,0-17 16,0 6-16,2 1 0,-2 3 15,0 1-15,2 0 0,1 0 16,-3 0-16,0 6 0,2 0 16,-2-4-16,2 0 0,2-2 15,3-2-15,0-5 0,-1 0 16</inkml:trace>
  <inkml:trace contextRef="#ctx0" brushRef="#br0" timeOffset="119751.4382">14056 13849 0,'0'0'0,"-2"-2"0,-5-12 0,1-3 16,-3-5-16,-2 0 0,-3-3 16,1 1-16,-4-5 0,-3 3 15,-2-1-15,-5-1 0,-1 1 16,-8 5-16,-28-9 0,0 9 16,0 9-16,-2 9 0,-9 10 15,5 8-15,4 8 0,2 11 16,4 9-16,5 6 0,7 5 15,-1 7-15,1 23 0,1-8 16,5 7-16,7 2 0,9-3 16,4 3-16,6 0 0,5-3 15,7-1-15,6-1 0,2-4 16,10 0-16,3-7 0,5-6 16,7-2-16,6-5 0,9-4 0,5-7 15,8-5-15,0-6 0,3-2 16,6-9-16,2-6 0,10-12 15,-6 3-15,-3-5 0,-3-6 16,0-5-16,-2-7 0,-4-4 16,-10-4-16,-1-4 0,-7-8 0,-7-3 15,-6-1-15,-7-4 16,-3-5-16,-3 1 0,-3-3 0,-4 0 16,-2-6-16,-7-5 0,0-2 15,-3-2-15,-5-2 0,-1 2 16,-7 0-16,1-3 0,-5 1 15,-2 6-15,-2 5 0,-3 2 16,-6 4-16,0 0 0,0 5 16,-2 2-16,-5 2 0,0 4 15,5 5-15,-2 0 0,4 5 16,-3 3-16,8 8 0,3 1 16,3 8-16,5-1 0,3 7 15,6-1-15,-1 3 0,0-2 16,5 4-16,-1 1 0,5-1 15,0 4-15,2 1 0,1-3 16,1 5-16,3 0 0,1 2 16,1 2-16,4 9 0,1 3 0,1 5 15</inkml:trace>
  <inkml:trace contextRef="#ctx0" brushRef="#br0" timeOffset="122021.5114">18448 14069 0,'0'0'0,"0"0"0,0 0 16,-2 2-16,2-2 0,-7 7 15,1 4-15,-1 4 0,-2 3 16,0 9-16,-2 8 0,3 5 15,-1 4-15,-2 11 0,-3 44 0,3-2 16,-2 22-16,4-22 0,3-20 16,4-15-16,-1-11 0,3-14 15,3-10-15,1-8 0,0-10 16,3-6-16,-3 3 0</inkml:trace>
  <inkml:trace contextRef="#ctx0" brushRef="#br0" timeOffset="122618.6392">18587 13974 0,'0'-2'0,"0"0"16,-2-2-16,0-14 16,-3-2-16,1 0 0,2 3 0,-1-1 15,1 0-15,2 5 0,5 2 16,3 0-16,10 0 0,11 4 15,8-1-15,12 3 0,10-1 16,67 3-16,55-1 0,85 4 16,-142-2-16,-3 0 0,0-1 15,1-1-15,-5 0 0,-1 1 16,-3-3-16,-7 4 0,-9-3 16,-7 1-16,-8-3 0,-12 5 15,-1-5-15,-12 7 0,-4 0 16,-7 2-16,-8 5 0,-10 2 15,-1 4-15,-5 0 0,-7 7 0,-4 0 16,-6 9-16,-3 6 16,-4 7-16,-7 4 0,-2 7 0,-13 13 15,-1 5-15,1 2 0,-2 4 16,-5 11-16,9-13 0,4 2 16,3 2-16,-1-1 0,5-3 15,-2 0-15,2-3 0,2-6 16,0 1-16,-2-8 0,-2-6 15,0-7-15,-5-4 0,-4-4 0,-4-7 16,-7-5-16,-9-4 16,-11-6-16,-11-5 0,-13-7 0,-31-13 15,2 0-15,-11 0 0,-13-4 16,-7 2-16,-11-2 0,3 2 16,-3 2-16,5-2 0,8 0 15,14 2-15,20 0 0,19-2 16,20 5-16,12-3 0,14 5 15,12-1-15,11 1 0,13 2 16,2-1-16,16-1 0,8 2 16,7-5-16</inkml:trace>
  <inkml:trace contextRef="#ctx0" brushRef="#br0" timeOffset="122979.671">22774 14014 0,'0'0'0,"2"0"0,-2-4 0,5-1 15,-1 3-15,-2 2 0,3 2 16,6 14-16,2 6 0,0 9 16,0 11-16,3 6 0,-5 14 15,9 59-15,-5 53 0,-2 71 16,-13-139-16,-2-5 0,0-6 0,-5-9 16,1-9-16,-1-13 0,0-7 15,3-12-15,0-12 0,1-7 16,1-6-16,2-11 0,0-7 15,0 5-15,2-7 0,-2-9 16,5-9-16,-5-4 0</inkml:trace>
  <inkml:trace contextRef="#ctx0" brushRef="#br0" timeOffset="123513.1806">22858 13930 0,'2'0'0,"5"-13"0,1-5 16,8-4-16,4 0 0,6-2 16,9 2-16,10 2 0,60-13 0,12 9 15,49 2-15,74 9 0,-119 13 16,0 4-16,5-4 0,-5 2 16,1 0-16,-1-4 0,-9 0 15,-4 0-15,-6-3 0,-14 1 16,-6 0-16,-7 4 0,-9 0 15,-5 4-15,-10 3 0,-9 4 16,-9 4-16,-11 5 0,0 4 16,-6 7-16,-3 2 0,-2 5 15,-11 17-15,-2 6 0,-3 3 16,3 7-16,0 2 0,0 6 0,2 11 16,4-8-16,1 4 0,3-2 15,3 2-15,5 0 0,-1-7 16,3 1-16,-3-8 0,1-3 15,-1-8-15,-2-3 0,-4-8 16,-4-3-16,-3-12 0,-7-2 16,1-4-16,-7-3 0,-7-2 15,-10-1-15,-12-1 0,-26-7 16,-25 0-16,-52-8 0,24 6 16,-11-6-16,-9 0 0,-9-5 15,1-2-15,-1 0 0,9-2 16,9-3-16,13-2 0,16 3 15,15-3-15,11 3 0,11 0 16,9 1-16,17-1 0,16 4 16,7 0-16,10 0 0,-1 2 0,8-2 15,7 2-15,2-2 0</inkml:trace>
  <inkml:trace contextRef="#ctx0" brushRef="#br0" timeOffset="123952.0556">27532 14010 0,'0'0'0,"-2"-5"0,-3-12 15,-3-5-15,1 2 0,0 2 16,1 3-16,-1 4 0,3 6 16,-3 7-16,1 9 0,-1 7 15,0 9-15,-1 8 0,3 9 16,-2 11-16,1 7 0,-1 66 15,-2 0-15,1 37 0,-3 58 16,4-129-16,0-3 0,3-7 16,0-7-16,1-7 0,1-1 0,2-8 15,2-10-15,3-7 16,-1-6-16,1-7 0,1-5 0,3-4 16,0-9-16,0-4 0,2-13 15,-3 4-15,4-9 0,-4-11 16,1-9-16,-2-1 0,-3-4 15</inkml:trace>
  <inkml:trace contextRef="#ctx0" brushRef="#br0" timeOffset="124484.3672">27451 13906 0,'0'0'0,"0"-7"15,6-12-15,3-6 0,0 1 16,4-2-16,2 1 0,3 3 15,6 2-15,7 3 0,9 4 16,11-1-16,52 6 0,5 5 16,42 10-16,62 8 0,-106-6 0,-3 0 15,1-7-15,-5-2 0,-6 2 16,-3-4-16,-6-2 0,-2-1 16,-10 1-16,-3 0 0,-10 1 15,-6 3-15,-7 3 0,-6-1 16,-9 7-16,-5-1 0,-4 6 15,-4 3-15,-2 5 0,-5 5 16,0 6-16,-5 4 0,1 10 16,-7 14-16,2 6 0,0 1 15,0 2-15,5 5 0,6 14 16,1-12-16,5 2 0,-1 1 16,4 1-16,0-4 0,2-2 15,-2-2-15,-4-2 0,0-7 16,-3-3-16,-4-8 0,0-4 15,-4-5-15,-5-5 0,-4-1 0,-5-7 16,-4 0-16,-2-5 0,-9 1 16,-11-5-16,-25-7 0,-19 1 15,-11-8-15,-44-8 0,17 5 16,-11-1-16,-8-4 0,-9-4 16,-3 2-16,-4-3 0,2 1 15,10-3-15,7 5 0,21-2 16,15 1-16,25 1 0,10 2 15,12 0-15,15 2 0,11 3 16,13 1-16,13 3 0,-8 0 16</inkml:trace>
  <inkml:trace contextRef="#ctx0" brushRef="#br0" timeOffset="126613.885">19284 15020 0,'0'0'0,"0"0"0,0-3 0,0 3 15,-2-2-15,2 2 0,0-2 16,0 2-16,0 0 0,-3 0 15,3-2-15,0 2 0,0 0 16,0-3-16,0 1 0,0 2 16,3-2-16,-3 2 0,2-2 15,-2-3-15,0 3 0,2 0 16,2-9-16,1 0 0,-1 2 0,1-2 16,-1 0-16,0 0 0,3 0 15,-3-2-15,1 2 0,1-2 16,1-1-16,-3 1 0,3 2 15,0-4-15,-1 1 0,3-1 16,-4 2-16,1-3 0,3 1 16,-2-3-16,-3 3 0,3-3 15,-3 3-15,0-3 0,1 3 16,-3-1-16,2 1 0,-1 2 16,-1-1-16,2 3 0,-4 3 15,2-3-15,-2 2 0,3 0 16,-3 4-16,-3 8 0,1-3 15,2 0-15,0 2 0,0-2 16,2-2-16,1-1 0,-1 3 0,2 0 16,-2 5-16,5-1 0,-2 5 15,1 0-15,1 2 0,-1 2 16,3 3-16,0-3 0,0 4 16,2-1-16,0 2 0,-2-3 15,0 0-15,2 1 0,-3-3 16,1-2-16,-2 0 0,-1-4 15,1 2-15,0-5 0,-1-2 16,1 0-16,-1-2 0,1-2 16,-3-2-16,3-3 0,0 1 15,-1-3-15,-1-2 0,-1 0 16,1-3-16,1 1 0,1 0 16,-1 0-16,-1-3 0,4 1 15,-3-1-15,1 3 0,2 0 16,-3 0-16,-1 0 0,1 4 0,-1-2 15,-1 2-15,-2 4 0,1 1 16,-1 2-16,0 0 0,2 4 16,-1 0-16,-1 5 0,4 4 0,1 2 15,-3 5-15,5-1 0,0 5 16,2 3-16,-2 1 0,2 0 16,2 1-16,-2-1 0,2 1 15,1-1-15,-1 1 0,0-1 16,0-2-16,-2-2 0,0-2 15,-2-2-15,0-3 0,0-1 16,-3 1-16,3-4 0</inkml:trace>
  <inkml:trace contextRef="#ctx0" brushRef="#br0" timeOffset="127767.738">24551 14971 0,'0'0'0,"0"0"15,0 0-15,0 0 0,0-2 0,-2 2 16,2 0-16,0 0 0,0 2 15,0 0-15,0 3 0,0 8 16,2 2-16,0 7 0,-2 0 16,5 5-16,-3-1 0,2 5 15,1 0-15,1-2 0,1-1 16,-3-3-16</inkml:trace>
  <inkml:trace contextRef="#ctx0" brushRef="#br0" timeOffset="128580.0839">28945 15006 0,'0'0'0,"0"0"15,0-2-15,0 0 0,-2 2 16,2-2-16,0-1 0,0 3 16,2 0-16,-2 0 0,7 9 15,-3 5-15,3 3 0,2 3 16,-3 4-16,1 1 0</inkml:trace>
  <inkml:trace contextRef="#ctx0" brushRef="#br0" timeOffset="130294.2095">28978 14898 0,'0'0'0,"0"0"0,0 0 16,0 0-16,0 0 0,-2 0 15,2 0-15,0 0 0,-2 0 16,2 0-16,0 2 0,0-2 16,0 0-16,-2 3 0,4-1 15,-2 0-15,0 2 0,4 7 16,1 5-16,-3 2 0,5-1 16,-3 3-16,3 2 0,-3 0 0,1 2 15,1-2-15,-1 1 0,-1-1 16,3-3-16,-3 1 0,0 0 15,3-4-15,-3 1 0,1-4 16,-1 1-16,1-1 0,-1-4 16,1-1-16,-3-1 0,2 0 15,-4-9-15,2 2 0,-2 0 16,0 0-16,0 0 0,0 0 16,0 0-16,0 0 0,-2 0 15,2 0-15,0-3 0,0 3 16,0 0-16,0 0 0,-2-2 15,4 4-15,-2-2 0,0 0 16,0-4-16,0-3 0,0-2 16,0-2-16,0 7 0,2 0 15,-2-16-15,0 0 0,0-2 0,0 0 16,0-2-16,-2-1 16,2 3-16,-4-2 0,4 2 0,-2 4 15,-3-2-15,3 5 0,0 0 16,-3 1-16,3 1 0,0 2 15,0 2-15,-1 0 0,1 1 16,0 1-16,0 3 0,0-1 16,2 1-16,-3-1 0,3 5 15,0-2-15,0 2 0,0 0 16,0 2-16,-2 1 0,2 1 0,-2 5 16,2-7-16,0 2 0,-2 5 15,2 20-15,0 2 0,-2 2 16,2 2-16,0 0 0,0 1 15,2-1-15,-2-2 0,2 0 16,-2-2-16,4-2 0,-1-3 16,-1-2-16,0-4 0,0 0 15,0-4-15,3-5 0,-5 0 16,2-3-16,-2-3 0,2-1 16</inkml:trace>
  <inkml:trace contextRef="#ctx0" brushRef="#br0" timeOffset="131426.7835">24591 15020 0,'0'0'0,"-2"-3"16,2 1-16,-3 0 0,3 0 15,0-3-15,-2 3 0,2-2 16,-2 1-16,2-1 0,0 2 16,-2 0-16,0-1 0,2 1 15,0 2-15,0-2 0,0 4 16,0-2-16,0 5 0,4 10 16,-2 3-16,0 4 0,3 0 15,-3 2-15,2 0 0,-1 3 16,-1-1-16,2 1 0,-2-1 0,5-2 15,-5 1-15,3-5 16,-1-1-16,1-3 0,-3-3 16,0 0-16,2-4 0,-1-5 0,-3 1 15,0-1-15,0-2 0,0-2 16,-3-2-16,3-4 0,-2-3 16,0-4-16,0-3 0,2 12 15,0-1-15,0-3 0,-5-26 16,3 1-16,0 3 0,2-1 15,-5 0-15,5 2 0,-2 0 16,0 3-16,2-3 0,0 5 16,0 0-16,0 2 0,0 2 15,-2 2-15,2 5 0,0 2 16,-2-2-16,2 8 0,0 1 16,0 0-16,0 4 0,2 2 15,-2 2-15,2 3 0,-2 2 16,2 4-16,-2-9 0,0 3 0,5 19 15,-3 1-15,0 1 16,0 1-16,3 0 0,-3-1 0,0-3 16,0 1-16,1-4 0,-1-4 15,2 0-15,-4-5 0,2-2 0,-2 9 16,0-12-16,3-1 0,-1 0 16,0 1-16,0 1 0</inkml:trace>
  <inkml:trace contextRef="#ctx0" brushRef="#br0" timeOffset="159417.7461">18415 16058 0,'0'0'0,"2"0"0,0 0 16,-2 0-16,3 0 0,-1 0 15,-2 0-15,2 0 0,0 0 16,0 2-16,-2-2 0,3 0 16,-3 2-16,2 5 0,0-5 15,-2 3-15,0 8 0,0 0 16,0 7-16,0-2 0,-2 1 16,0 6-16,-1-1 0,1 2 15,0 1-15,0 4 0,-3 0 16,1-3-16,0 5 0,-3-2 15,3 2-15,-3 0 0,3 0 16,-7 16-16,4-7 0,-2-5 16,2-4-16,1-4 0,1-5 0,1-2 15,4-2-15,0-2 0,2-3 16,3-2-16,-1 1 0,3-3 16,4 0-16,0 0 0</inkml:trace>
  <inkml:trace contextRef="#ctx0" brushRef="#br0" timeOffset="160403.7913">18580 15983 0,'0'0'0,"0"0"15,-2 0-15,2 0 0,-2-2 16,0 2-16,2 0 0,-2 0 15,2 0-15,0-2 0,0 2 16,0 0-16,2-3 0,2 3 16,12-2-16,1 0 0,10 0 15,4 0-15,4-3 0,7 1 16,6-3-16,10 3 0,45-9 16,-1 2-16,25-3 0,-18 5 15,-15 1-15,-10 3 0,-4 1 0,-1-3 16,-13 5-16,-4 2 0,-3 2 15,-1 0-15,-5 1 0,-1-3 16,-7 2-16,-6 4 0,1 5 16,-3-2-16,3-2 0,-2 0 15,1-3-15,-6 3 0,-2-1 16,-2-1-16,-5 1 0,-4 1 16,-2 2-16,-5-3 0,0 1 15,-4-1-15,-3-1 0,3 1 16,0-1-16,-2-1 0,-5 1 15,2-1-15,-1 1 0,-1-1 16,0 3-16,0 1 0,0-1 16,1 2-16,-3 2 0,2 2 15,2 2-15,-2 1 0,1 4 16,1 2-16,-2 0 0,3 4 16,-3-1-16,-4 10 0,2 0 15,2-4-15,0-2 0,2-1 16,-1 1-16,-1-5 0,4 3 0,-1-1 15,-1 3-15,3-1 0,0-1 16,-3-1-16,0-1 0,1-3 16,-3-2-16,0-3 0,0-1 15,-2-5-15,0 2 0,0-2 16,0-2-16,-2-3 0,2 1 16,-2-5-16,0 3 0,0-3 15,-3 0-15,-1 0 0,-3 0 16,-7 3-16,-1-1 0,-12-2 15,-2 5-15,-9-5 0,-37-2 16,-7 5-16,-32-5 0,-1 4 16,-29 3-16,49 1 0,-2 6 15,0-1-15,2 0 0,0 0 16,4-2-16,5-2 0,6 0 0,10 0 16,3-3-16,10 1 0,6-2 15,9-3-15,11 0 0,6 0 16,7 0-16,7 1 0,4-3 15,7 2-15,-5-2 0,5 0 16,2 0-16,2 0 0,3 0 16,6 0-16,0 0 0,7 2 15</inkml:trace>
  <inkml:trace contextRef="#ctx0" brushRef="#br0" timeOffset="161201.6806">19079 16131 0,'0'0'0,"-3"-2"0,3-1 16,-2 1-16,0 0 0,0-2 15,-3 1-15,1 1 0,0 2 16,1 2-16,1 1 0,0 5 15,-2 8-15,1 1 0,-1 8 16,4 1-16,-2 5 0,2 2 16,-2 7-16,2-1 0,0 8 15,2 34-15,0-3 0,0-6 0,3-6 16,-1 5-16,-2-14 16,3-6-16,-3-9 0,2-9 0,1-4 15,-3-5-15,0-9 0,2-4 16,-1-8-16,1 3 0,0-4 15</inkml:trace>
  <inkml:trace contextRef="#ctx0" brushRef="#br0" timeOffset="162143.2557">23006 16325 0,'0'0'0,"0"0"0,0-2 0,0 2 15,0 0-15,0 2 0,2 0 16,2 9-16,1 2 0,1 7 16,1 2-16,-1 5 0,-1 3 15,1 4-15,-1 1 0,-1 2 16,1 3-16,-3-3 0,0 3 15,-2 0-15,0-5 0,0-2 16,0-4-16,-2-7 0,2-2 16,0-9-16,2-5 0,-2-6 15,4-4-15</inkml:trace>
  <inkml:trace contextRef="#ctx0" brushRef="#br0" timeOffset="162770.6341">23098 16109 0,'0'0'0,"2"0"0,7-7 15,4-2-15,9 3 0,7-3 16,9 0-16,6 2 0,9 1 16,55-5-16,2 4 0,35 3 15,-15 2-15,27 4 0,-69-2 16,3 0-16,-1 0 0,0 0 15,1-2-15,-1-3 0,-4 3 16,-2 0-16,-2-3 0,-3 5 16,-6 0-16,-3 0 0,-8 3 15,-5-1-15,-4 0 0,-9 0 0,-6 5 16,-7-3-16,-7 3 0,-2-1 16,-9 1-16,-2 2 0,-6-3 15,3 3-15,-3 0 0,-3 2 16,-2-2-16,-2 4 0,-3-2 15,-1 5-15,1 1 0,-1 1 16,-1 4-16,1 2 0,-1 3 16,-6 17-16,2 0 0,4 0 15,3 2-15,2 1 0,4-1 16,0 0-16,2 3 0,5-7 16,0-5-16,0-4 0,2 0 15,-5-4-15,3 2 0,-2-5 16,-1 1-16,1-5 0,0-2 15,-5-5-15,-2-2 0,-5-2 16,-1-2-16,-1 4 0,-4-4 16,-4 2-1,-9-4-15,-10-1 0,-32-10 0,-9 0 0,-35-14 0,-2 2 16,-45-10-16,49 17 0,-7 3 16,-4-1-16,0 3 0,-2-1 15,6 3-15,3 4 0,8 0 16,7 1-16,9 1 0,9 0 15,13-4-15,6 5 0,9-5 0,12 0 16,17 0-16,2 2 16,9-2-16,11-2 0,-2 0 0,6-3 31,3 3-31</inkml:trace>
  <inkml:trace contextRef="#ctx0" brushRef="#br0" timeOffset="163162.3003">23865 16175 0,'0'0'0,"0"-2"0,0 2 0,0-5 0,0 3 0,0 0 15,0-3-15,3 5 0,-6 0 16,3 5-16,-4 15 0,-5 8 16,3 8-16,-3 8 0,0 6 31,0 10-31,-4 50 0,8-6 0,3 19 16,4-30-16,1-18 0</inkml:trace>
  <inkml:trace contextRef="#ctx0" brushRef="#br0" timeOffset="163758.1815">27625 16219 0,'0'0'0,"0"-2"0,-3 2 15,3 0-15,-2 0 0,-4 6 16,-3 3-16,0 4 0,0 7 16,-2 5-16,2 5 0,1 6 15,-1 3-15,2 8 0,3 1 16,-3 43-16,7-8 0,0-8 15,2-4-15,3 4 0,-3-18 16,0-15-16,3-11 0,-3-9 16,-2-9-16,2-8 0,0-1 15,0-2-15</inkml:trace>
  <inkml:trace contextRef="#ctx0" brushRef="#br0" timeOffset="164441.8638">27550 16129 0,'0'-3'0,"0"3"15,0-2-15,4-7 0,5-2 16,2 0-16,9 2 0,6-2 16,10 0-16,5 3 0,10-1 15,9 0-15,54 0 0,-3 5 16,30-1-16,-16 5 0,25 0 15,-59-2-15,1 0 0,3 0 16,0 2-16,0-3 0,-3 3 16,-1 0-16,-10 3 0,-1-1 15,-8 2-15,-1 1 0,-5-1 16,-4 1-16,-3 1 0,-6 1 16,-4-1-16,-9 3 0,-10 0 0,-8 0 15,-2 2-15,-4-2 16,-5 0-16,-5-1 0,-3 1 0,3 0 15,1 2-15,-5 0 0,0 2 16,-2 3-16,0-1 0,-2 3 16,-2 4-16,-1 0 0,1 2 15,-14 16-15,7-1 0,-2 3 16,4 0-16,0 5 0,3-1 0,-3 13 16,4 1-16,3-3 0,0-2 15,0-6-15,2 2 0,-2-7 16,2-2-16,2-5 0,0-4 15,-2-4-15,0-7 0,0-5 16,-2-1-16,0-7 0,-3 0 16,1 2-16,-1 2 0,-1-4 15,-3 2-15,-4-3 0,-3 4 0,-8-4 16,-24-3-16,-8 1 0,-12-3 16,-29-6-16,-9-1 0,-42-9 15,40 11-15,-4-10 0,-5 6 16,0-3-16,-2-2 0,-6 4 15,-3-1-15,2 1 0,-2 3 16,7-3-16,4 5 0,13 0 0,12-3 16,19 3-16,11-2 0,18-1 15,18 3-15,8 0 0,7-1 16,9 1-16,-5 0 0,9-2 16,9-3-16,7-2 0,6-2 15</inkml:trace>
</inkml:ink>
</file>

<file path=ppt/ink/ink114.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10:24:38.222"/>
    </inkml:context>
    <inkml:brush xml:id="br0">
      <inkml:brushProperty name="width" value="0.05292" units="cm"/>
      <inkml:brushProperty name="height" value="0.05292" units="cm"/>
      <inkml:brushProperty name="color" value="#FF0000"/>
    </inkml:brush>
  </inkml:definitions>
  <inkml:trace contextRef="#ctx0" brushRef="#br0">10859 615 0,'0'0'0,"0"5"16,0-5-16,0 0 0,0 4 15,0-2-15,0 3 0,0 6 16,0 4-16,0-2 0,2 3 15,0 1-15,1 3 0,-1 2 16,2-4-16,-2 8 0,3-4 16,-1 5-16,1 2 0,-3-7 15,4 6-15,-3-1 0,1-1 16,0-2-16,1 3 0,-3-1 16,2-4-16,-1-4 0,1 2 15,-2-3-15,0-1 0,1-3 0,-1 3 16,-2-10-16,2 3 0,0-2 15,-2-14-15,0 7 0,3-4 16,-3 4-16,0 4 0,2-2 16,-2-2-16,2-2 0,0-2 15,-2-7-15,2-5 0,-2-1 16,3 1-16</inkml:trace>
  <inkml:trace contextRef="#ctx0" brushRef="#br0" timeOffset="476.3914">10947 860 0,'0'0'0,"0"-5"16,0 5-16,-2 0 0,2-4 15,-2 2-15,-3-3 0,1-6 16,2 5-16,-5-3 0,5 2 16,-3-1-16,1 1 0,0-4 15,-1 4-15,1-4 0,2 0 16,-1 2-16,-1-2 0,0 5 16,1-5-16,-1 0 0,2 0 0,0 0 15,-1 4-15,1-4 0,0 2 16,2-2-16,0 5 0,0-5 15,0 4-15,2-4 0,0 0 16,5 2-16,0-4 0,1 2 16,3 0-16,3 0 0,-1 0 15,0-5-15,5 5 0,-1 0 16,5 0-16,-2 0 0,5 0 16,-1 2-16,2 3 0,3-1 15,0 3-15,-1 4 0,3 0 16,-2 4-16,-1-2 0,1 7 0,-5 2 31,1 2-31,-3 3 0,-2-1 16,-3 7-16,-4 0 0,-4-4 15,-2 4-15,-3 5 0,-6-5 16,-2 4-16,-3-4 0,-4 0 16,-4 2-16,-3-2 0,0-2 15,-4 2-15,0-4 0,0-3 16,-2 1-16,2-5 0,2 0 0,-2 0 15,2-4-15,0-1 0,3-1 16,1-1-16,3-4 0,-3 0 16,5 0-16,0 0 0,3 0 15,1 0-15,3 7 0,-1-7 16</inkml:trace>
  <inkml:trace contextRef="#ctx0" brushRef="#br0" timeOffset="1054.4498">11390 1272 0,'0'0'0,"0"0"15,0 0-15,0 2 0,3-2 16,-1 0-16,-2 0 0,2 0 16,0-2-16,9-2 0,0-7 15,5 0-15,1 0 0,1-7 16,2 3-16,2-1 0,0-1 16,2-1-16,-2-2 0,0 2 0,2-1 15,-2 1-15,-2 0 0,2 3 16,-6-1-16,-3 5 0,0 5 15,-4-1-15,0-2 0,-2 7 16,-3 2-16,3 7 0,-1-3 16,-1 7-16,3 0 0,-3 7 15,1 4-15,-1 0 0,1 4 16,-3-1-16,1 6 0,0 2 16,-1 0-16,1 0 0,0 0 15,-1 0-15,-1 0 0,2-2 16,1-2-16,-1-3 0,1-2 15,1-2-15</inkml:trace>
  <inkml:trace contextRef="#ctx0" brushRef="#br0" timeOffset="1961.0842">16521 514 0,'0'0'0,"0"0"0,0 0 16,0 0-16,0-5 0,0 5 15,0 5-15,-2-5 0,2 0 16,0 2-16,0 2 0,0 12 0,2 1 16,0 1-16,0 9 0,1-1 15,-1 3-15,2-3 0,1 7 16,-1 0-16,-2 0 0,0 0 16,3 0-16,-1 5 0,-1-3 15,3 25-15,1-16 0,-1 0 16,1-7-16,0-1 0,-1-5 15,1-5-15,-1 3 0,1-12 16,-3 3-16,1-7 0,-1 3 16,-2-5-16,1-5 0,-3-1 15,0-1-15</inkml:trace>
  <inkml:trace contextRef="#ctx0" brushRef="#br0" timeOffset="2476.9608">16510 646 0,'0'0'0,"0"0"16,-2 0-16,2 0 0,-2 0 16,2-4-16,0-1 0,-3 3 15,3-2-15,0-7 0,0 0 16,3 0-16,-3-1 0,4 1 15,0 0-15,1-4 0,1 4 16,1 0-16,2 0 0,2 0 16,-2-5-16,4 10 0,0-5 15,0 0-15,1 4 0,1-4 16,0 7-16,1-3 0,2-2 16,-1 7-16,1 2 0,2-4 15,0 4-15,-1 4 0,1-2 0,-2 3 16,0 1-16,-1 3 15,1 2-15,-1 2 0,-1 7 0,-1-2 16,-1 2-16,-1 2 0,-4 0 16,-1 0-16,-3 0 0,-5 2 15,0-2-15,-7 0 0,-4 5 16,-2-5-16,-5 0 0,-2 0 16,-2-4-16,-4 1 0,-1-1 15,-1 2-15,-1-2 0,0-3 16,-4 3-16,3-7 0,-1 4 15,2-4-15,3 0 0,1-4 16,5-3-16,3 3 0,4-3 16,4-4-16,4 7 0,5-7 15,3 4-15,1 3 0</inkml:trace>
  <inkml:trace contextRef="#ctx0" brushRef="#br0" timeOffset="3057.6116">16938 1124 0,'0'0'0,"2"0"0,0 0 16,-2-4-16,2 4 0,1 0 16,1-2-16,-2 2 0,11-5 15,-2 1-15,3 2 0,-1-3 16,0 5-16,3 0 0,-3-4 0,2 2 16,1 2-16,-5 2 0,2 2 15,-4-4-15,0 3 0,-1 5 16,-3-3-16,-1 6 0,-2 0 15,-2 2-15,-2 3 0,0 1 16,-2 3-16,-1-2 0,-1-1 16,-1 3-16,3-2 0,-3 4 15,0 0-15,3-4 0,-1 1 16,3-1-16,-2 0 0,4-3 16,2 3-16,2-5 0,3 5 15,4-7-15,5 0 0,6-5 16,4 3-16,7-7 0,7 3 15,4-5-15,29-7 0,-7-8 16</inkml:trace>
  <inkml:trace contextRef="#ctx0" brushRef="#br0" timeOffset="6437.7599">9926 2057 0,'0'-2'0,"0"2"16,0 0-16,0 0 0,0 0 15,0 0-15,-2 0 0,2 0 16,0 0-16,-2 2 0,0 0 16,-1 7-16,1 2 0,-2-2 15,2 4-15,2 0 0,0 3 16,0-1-16,2 3 0,0-3 15,2 7-15,-1-6 0,1 4 16,0 0-16,3 2 0,-5-5 16,5 3-16,-3 0 0,1 0 15,-3-3-15,0-1 0,0 2 16,1-3-16,-3-4 0,2 2 16,-2-4-16,0 2 0,0-4 15,0 1-15,-2-8 0,2 0 16,0 0-16,0 3 0,0 1 0,2 0 15,-2 1-15</inkml:trace>
  <inkml:trace contextRef="#ctx0" brushRef="#br0" timeOffset="9776.3902">9933 1865 0,'0'0'15,"2"0"-15,-2 3 0,0-3 16,2 4-16,-2-4 0,0 0 16,3 4-16,-3-4 0,2 0 0,-2 0 15,0 3-15,2 1 0,-2-4 16,0 0-16,0 0 0,2 0 15,-2 0-15,2 0 0,-2 0 16,0 0-16,3 0 0,-3 0 16,0 0-16,2 0 0,-2 0 15,2 4-15,0-4 0,-2 0 16,2 0-16,1 0 0,1 0 16,-2 0-16,7 3 0,0-3 15,2 0-15,0-3 0,0 3 16,0 0-16,0 0 0,2 0 15,0-4-15,3 4 0,-3 0 16,0 0-16,3 0 0,-1 0 16,1 0-16,1 0 0,-1-4 0,1 4 15,1 0-15,0 0 16,-1-3-16,3 3 0,0 0 0,-2 0 16,-1 0-16,3 0 0,0 0 15,-2 0-15,1 0 0,1 0 16,0 0-16,2-4 0,-2 4 15,2 0-15,0 0 0,0 0 16,0 0-16,2 0 0,-2 0 16,0 4-16,1-4 0,-4 0 15,3 0-15,5 3 0,-3 1 16,0-4-16,1 4 0,-3-4 16,2 3-16,-2 1 0,2-4 15,0 4-15,1-4 0,-3 3 16,0-3-16,2 4 0,0-4 0,-2 0 15,0 4-15,5-4 16,-3 0-16,0 0 0,1 0 0,-1 0 16,0 0-16,0 0 0,1 0 15,-1 0-15,0 3 0,-2-3 16,2 0-16,1 2 0,-1-2 16,0 0-16,1 0 0,-1 0 15,0 0-15,0-2 0,3 2 16,-3 0-16,0 0 0,-2-3 15,3 3-15,-1 0 0,0 0 16,0-4-16,3 4 0,-3-4 16,0 4-16,1-3 0,-1 3 15,-2 0-15,0-4 0,2 4 16,-2 0-16,0 0 0,0 0 16,0 0-16,3 0 0,-3-4 0,2 4 15,0 0-15,-2-3 16,-2 3-1,2 0-15,0 0 0,0 0 0,0 3 16,-2-3-16,2 4 0,-2-4 16,2 0-16,0 0 0,0 0 15,0 0-15,-2 0 0,2 0 16,-2 0-16,0 0 0,-3 0 16,3 0-16,-2 4 0,2-4 15,-3 0-15,1 3 0,0 1 16,-3-4-16,3 4 0,-3-4 15,3 0-15,-3 0 0,1 3 16,-1-1-16,-2-2 0,3 0 16,-3 2-16,0-2 0,0 0 0,1 4 15,-1-4-15,0 0 0,-2 0 16,0 0-16,2 0 0,-2 0 16,3 0-16,-3 3 0,2-3 15,-2 0-15,0 0 0,2 2 16,-2-2-16,0 0 0,0 0 15,0 0-15,2 0 0,-1 0 16,-1 0-16,0 0 0,0 0 16,2 0-16,-2 0 0,2 0 15,-2 0-15,0 0 0,0-2 16,-2 2-16,2 0 0,-4 0 16,1-3-16,1 3 0,0 0 15,0-4-15,0 4 0,0-2 16,-1 2-16,3 0 0,-2 0 15,0 0-15,2-2 0,-2 2 0,0 0 16,-1 0-16,1-3 16,2 3-16,-2 0 0,0 0 0,0 0 15,0 0-15,-1 0 0,1-4 16,0 4-16,-2 0 0,1 0 16,-1 0-16,2 0 0,-2 0 15,-3 0-15,0 0 0,-1 0 16,-12 0-16,7 0 0,-1 0 15,1 4-15,0-4 0,2 0 16,0 0-16,0 0 0,0 0 16,0 0-16,2 0 0,3 0 15,-3 0-15,-2 3 0,2-3 16,-2 0-16,0 2 0,0-2 16,0 0-16,0 0 0,0 0 15,0 0-15,0 2 0,0-2 16,0 0-16,0 0 0,0 0 15,0 4-15,0-4 0,0 3 0,0-1 16,0 0-16,0 2 0,0-1 16,-2 5-16,2-5 15,0 1-15,0 3 0,-2-3 0,2 3 16,0 2-16,-3-3 0,1 3 16,2 0-16,-2 0 0,2 2 15,0-5-15,-2 5 0,0-2 16,-1 2-16,3-2 0,-2 2 15,0 0-15,0 0 0,-1 0 16,1 0-16,0 0 0,0 2 16,0-2-16,-1 7 0,-1-7 15,2 4-15,-3-1 0,5-1 16,-2 5-16,0-7 0,0 4 0,0-2 16,2 3-16,-3-3 15,3 0-15,0 0 0,0 3 0,0-5 16,0 2-16,3-2 0,-3 2 0,0 1 15,0 1-15,2-4 0,0 0 16,-2 0-16,2 0 0,-2 0 16,2 0-16,-2-2 0,3 0 15,-1 0-15,-2 2 0,2 0 16,0-7-16,0 3 0,-2 4 16,3-7-16,-3 3 0,2-1 15,0-1-15,0 1 0,-2 1 16,2-3-16,-2 1 0,3-1 15,-1 3-15,0-5 0,-2 2 16,2 1-16,1-3 0,-3 0 0,0-2 16,2 7-16,0-7 15,-2-11-15,0 4 0,0 5 0,0 0 16,2 2-16,-2 0 0,0 0 16,0 2-16,0 0 0,0 0 15,0-2-15,0 5 0,0-5 16,0 0-16,0 0 0,0 0 0,-2 0 15,2 0-15,0 0 0,0 0 16,0 0-16,0-5 0,0 5 16,0 0-16,-2 0 0,2-2 15,0 2-15,0 0 0,-2 0 16,2 0-16,0 0 0,0 2 16,0-2-16,0 0 0,0 5 15,0-5-15,-3 0 0,3 0 16,0 0-16,0 0 0,-2 0 15,2 0-15,-2 0 0,0 0 16,-3-5-16,-4 3 0,1 0 16,-3 0-16,0 2 0,0-5 15,-3 3-15,3 0 0,-4 0 16,-1 2-16,1 0 0,-3-7 16,1 7-16,-3-2 0,0 0 0,0 2 15,-4 0-15,2-5 0,-5 5 16,3 0-16,-2-2 0,-3 2 15,0 0-15,-1-2 0,-1 0 16,0 2-16,-18 0 0,5 0 16,0 0-16,2 0 0,-2 2 15,4 0-15,-1-2 0,3-2 16,1 2-16,-3 2 0,2-2 16,-1 2-16,-3-2 0,0 0 15,0 0-15,2 0 0,1 0 16,1 0-16,-2 0 0,1 5 15,-3-5-15,2 2 0,1 0 16,-1-2-16,2 0 0,1 0 16,-1 7-16,1-7 0,-1 0 15,1 2-15,-1-2 0,3 0 16,0 0-16,-3 2 0,1 0 0,-1-2 16,3 5-16,-5-5 0,3 4 31,0-4-31,-1 2 0,1-2 0,1 5 0,1-5 0,0 0 15,-1 0-15,1 0 0,0 2 0,2-2 16,-5 0-16,5 0 0,0 0 16,0 0-16,0 0 0,0 2 15,2-2-15,0 2 0,-2 3 16,2-5-16,3 0 0,-1 0 31,0 0-31,1 0 0,1 0 16,1 0-16,-1 0 0,-1-5 15,1 5-15,1 0 0,-1 0 16,1 0-16,-1 0 0,3-2 16,0 2-16,0-2 0,2 2 15,-3-2-15,5 2 0,-2 0 16,3 0-16,-1-5 0,0 5 0,2 0 16,1-2-16,1 2 15,3-2-15,-3 0 0,5 2 0,0 0 16,0-5-16,5 5 0,-1-2 15,3 0-15,19 2 0,-6-2 16,-5 2-16,-1 0 0,-1 0 16,0 0-16,0 0 0,-8 0 15,3-5-15,1 3 0,2 2 16,0 0-16,2-2 0,-2 2 0,3 0 16,-1-2-16,2 2 0,5 0 15,0 0-15,6 0 0,3-5 16</inkml:trace>
  <inkml:trace contextRef="#ctx0" brushRef="#br0" timeOffset="11229.1931">15853 2044 0,'0'0'0,"0"-2"0,2 2 16,-2-5-16,2-1 0,-2-1 15,0 5-15,3 0 0,-1-3 16,-2 3-16,2 2 0,-2 0 15,2 2-15,5 5 0,-3 2 16,3 2-16,-1 4 0,1 3 16,0 4-16,-3 0 0,3 4 15,-1 3-15,1-3 0,-3 8 16,1-6-16,-1 5 0,3-2 16,-5 0-16,2 0 0,-1-2 15,-1-1-15,0-4 0,-2-2 16,2 1-16,-2-8 0,2 3 15,-2-7-15,0 0 0,0-7 16,0-6-16,-2 2 0,2 0 0,0-2 16,0 2-16,0 0 0,0-5 15,2 5-15,-2 7 0,0-3 16,3 3-16</inkml:trace>
  <inkml:trace contextRef="#ctx0" brushRef="#br0" timeOffset="13682.4924">15897 2088 0,'0'0'0,"0"0"0,0-2 15,0-3-15,0 3 0,-2-11 16,2 4-16,-2-2 0,2-2 15,-3 2-15,3 2 0,0-2 16,3 0-16,-1 2 0,0 3 16,0-1-16,3 3 0,-1-5 15,3 7-15,2-5 0,-1 2 16,3 5-16,3 0 0,-1-4 16,2 2-16,3 2 0,0 0 15,1 0-15,3 0 0,3 2 16,-1-2-16,2 0 0,5 0 0,-2 4 15,4-4-15,0 0 16,2-4-16,20 8 0,-4-8 0,-7 4 16,3 0-16,-6-2 0,4 0 15,-4-1-15,4-1 0,-1 0 16,0 1-16,2 3 0,-4 0 16,2-4-16,2 4 0,-2-2 15,3-3-15,-1 5 0,-2 0 16,0 0-16,3 0 0,1 0 15,5-4-15,-5 0 0,-1 1 16,-3-1-16,2 4 0,-2-4 16,5 1-16,-1-1 0,-1-3 15,-3 7-15,-2-4 0,-1 4 16,1 0-16,2-4 0,-2 1 16,2 3-16,-2-4 0,-4-1 0,2 5 15,-5-2-15,4 2 16,-1-4-16,2-1 0,-3 3 0,1 2 15,-1-4-15,-2 4 0,-2 4 16,3-4-16,1 0 0,-2 0 16,5 0-16,-2 0 0,-1 0 15,-4 0-15,0 0 0,-2 0 16,0 7-16,0-7 0,0 4 16,-3-4-16,3 2 0,0-2 15,0 0-15,-2 5 0,-3-5 16,-2 0-16,-2 4 0,0-4 15,1 3-15,-6 1 0,3-4 16,0 4-16,-5-4 0,3 0 16,0-4-16,-1 4 0,-1-4 15,-1 4-15,3-3 0,-3 3 16,-2-4-16,3 4 0,-1-5 16,1 5-16,-3-2 0,0 2 0,-2 2 15,-2-2-15,-2 0 0,-1 5 16,1-5-16,-5 0 0,-17 4 15,8-4-15,3 0 0,4 3 16,-5-3-16,5 0 0,0 0 16,-2 0-16,2 0 0,0 4 15,2-4-15,3 0 0,-3 0 16,0 0-16,0 0 0,-2 4 16,0-4-16,0 0 0,-2 0 15,0 3-15,2 1 0,-2-4 16,-1 4-16,1-1 0,0 1 15,0 0-15,-3 3 0,3-3 16,0 7-16,-5-4 0,5 4 16,-4 0-16,1 5 0,1-5 0,-3 4 15,3 3-15,-1-1 0,-1-1 16,-1 6-16,3-5 16,-3 3-16,0 2 0,-1 0 0,3 0 15,-4 0-15,1 3 0,1-1 16,-2-2-16,-2 0 0,2 0 15,0 0-15,1 0 0,-1-2 16,-2 0-16,4 2 0,-2-7 16,0 5-16,3-4 0,-1 3 15,3-5-15,-3 6 0,3-9 16,-1 2-16,1 0 0,2-2 16,0-2-16,2 0 0,-5 2 15,5-7-15,-2 3 0,2-5 16,0 7-16,-2-9 0,2 2 15,0 2-15,2-15 0,-2 7 16,2 2-16,-2-3 0,-2 5 0,2-2 16,-2 9-16,2-5 15,-5 0-15,5-2 0,-2 2 0,2-2 16,-2 0-16,0 0 0,0 0 16,2-2-16,-3 2 0,3-2 15,-2 2-15,0-2 0,2 2 16,0-5-16,0 5 0,-2-2 15,2 0-15,0 0 0,0 2 16,0 0-16,0-5 0,0 5 16,0-2-16,0 0 0,0 2 15,0 0-15,0-2 0,2 2 16,-2 0-16,0 0 0,0 0 16,0 0-16,2 0 0,-2 0 15,0 0-15,0 0 0,0 2 16,0-2-16,0 0 0,0 0 15,2 0-15,-2 0 0,0 0 16,3 0-16,-3 0 0,0 0 0,2 0 16,0 0-16,-2 0 0,2 0 15,-2 0-15,2 0 16,-2 0-16,3 0 0,-1 0 0,-2 0 16,2 0-16,-2 0 0,2 0 15,-2 0-15,2 0 0,1 0 16,-3 0-16,2 0 0,-2 2 15,0-2-15,2 0 0,-2 2 16,0-2-16,0 0 0,2 0 16,-2 0-16,2 0 0,-2 5 15,0-5-15,0 0 0,0 0 16,0 0-16,0 0 0,0 2 16,0 0-16,0 0 0,0 3 15,0-5-15,3 11 0,-3-9 16,0 7-16,0-3 0,0 1 15,-3 2-15,3-3 0,0 1 16,0 2-16,0-5 0,-2 3 16,2 0-16,-2-3 0,2 0 0,0-1 15,0 1-15,-2-4 0,2 2 16,0 0-16,0-2 0,0 0 16,0 0-16,0 0 0,0 0 15,0 0-15,0 3 0,0-3 16,0 4-16,0-4 0,0 0 15,0 0-15,0 0 0,0 0 16,0 2-16,0-2 0,0 0 16,0 0-16,-2 0 0,2 0 15,0 0-15,0 0 0,0 0 16,-3 0-16,1-2 0,0-2 16,2 4-16,-2 0 0,-3 0 15,-10-5-15,-5 3 0,-2-5 16,0 3-16,-7 0 0,1-1 15,-3 3-15,-4-3 0,-3 3 0,-4 0 16,0 0-16,-33-5 16,5 3-16,-1 4 0,-13-9 0,12 7 15,10-7-15,5 7 0,-1 2 16,1 0-16,0-5 0,-1 5 16,5-2-16,-4 2 0,0 2 15,-1-2-15,-1 0 0,2-2 16,-1 0-16,3 2 0,-7 0 15,3 0-15,1-2 0,1 2 16,0 0-16,2 0 0,-5-5 16,3 1-16,2 2 0,2-5 15,4 5-15,-4 2 0,0 0 16,5-2-16,-1-5 0,5 3 16,0 4-16,2-5 0,0 5 15,-2 0-15,0-2 0,2 0 16,3 0-16,3 2 0,1 0 15,0 0-15,-3 2 0,1 2 0,-1 1 16,1-5-16,4 0 0,0 0 16,4 0-16,-2 0 0,5 0 15,2 0-15,4 4 0,0-4 16,4 2-16,3 3 0,7-5 16,-5 0-16,4 0 0,0 0 15,23 0-15,-21 0 0,3 0 16,2 0-16,2 2 0,1 7 15,-1-5-15</inkml:trace>
  <inkml:trace contextRef="#ctx0" brushRef="#br0" timeOffset="25781.9136">12005 11143 0,'0'0'0,"0"0"0,-2 0 15,2-2-15,-2 0 0,-2-2 16,4 4-16</inkml:trace>
  <inkml:trace contextRef="#ctx0" brushRef="#br0" timeOffset="26769.0226">10314 2119 0,'0'2'0,"3"-2"15,-1 0-15,0 0 0,0 2 16,0-2-16,1-2 0,-3 2 15,2 0-15,0 0 0,-2-2 0,2 2 16,-2 0-16,0 0 0,2 0 16,1-5-16,-3 5 0,0-2 15,0 2-15,0 0 0,2 0 16,-2-2-16,0 2 0,0 0 16,0-2-16,2 4 0,-2-2 15,0 2-15,0 0 0,0 3 16,2-3-16,-2 14 0,2-1 15,-2 3-15,3 1 0,-3 3 16,2 1-16,0-1 0,0 0 0,0 0 16,1 4-16,-1-2 0,0 3 15,0-5-15,3 2 0,-3-2 16,2-4-16,1-1 0,-3-1 16</inkml:trace>
  <inkml:trace contextRef="#ctx0" brushRef="#br0" timeOffset="27596.9709">16536 11232 0,'0'0'0,"-2"0"16,-4 2-16,3 0 0,3-2 15</inkml:trace>
  <inkml:trace contextRef="#ctx0" brushRef="#br0" timeOffset="28253.7869">16232 2159 0,'-2'0'0,"4"0"16,-2 0-16,2 0 0</inkml:trace>
  <inkml:trace contextRef="#ctx0" brushRef="#br0" timeOffset="30359.6616">16199 2123 0,'-2'0'0,"2"0"0,-2-2 0,-3 0 15,1-3-15,-3 1 0,3 2 16,-1-5-16,3 5 0,2 0 16,-2-3-16,0 5 0,2-2 15,0 2-15,0-2 0,2 2 16,0 0-16,0 0 0,1 0 15,1 2-15,7 9 0,0 2 16,0 3-16,-4 6 0,-1 0 16,-1 4-16,-1-1 0,1 6 15,-1-7-15,0 2 0,-1-4 16,1-4-16</inkml:trace>
  <inkml:trace contextRef="#ctx0" brushRef="#br0" timeOffset="49273.8132">15529 6749 0,'0'0'0,"2"0"16,-2 0-16,0 0 0,2 2 0,-2-2 15,0 0-15,2 0 0,1 0 16,-3 0-16,0 0 0,2 0 16,-2 0-16,0 2 0,2-2 15,-2 0-15,0 3 0,0-3 16,0 0-16,2 0 0,-2 2 15,0-2-15,2 0 0,-2 0 16,3 2-16,-3-2 0,2 2 16,-2-2-16,4 3 0,-1-3 15,5 2-15,1 2 0,2-2 16,0-2-16,0 3 0,5-3 16,-3 0-16,0 0 0,5 0 15,-1-3-15,1 3 0,2-2 16,2 2-16,0-2 0,0 0 15,4 0-15,1 2 0,2-5 0,1 3 16,4 0-16,1-3 0,18 3 16,-3 0-16,-1-3 0,-3 3 15,-4 0-15,-2 0 0,-3-3 16,3 1-16,-5 2 0,1 0 16,-1-3-16,0 3 0,-2 0 15,2 0-15,1-3 0,-1-1 16,0 1-16,1-1 0,-1 1 15,-4 1-15,2-1 0,-5 3 16,1 2-16,-2-2 0,1 0 16,1 0-16,-3-1 0,5 1 15,-4-2-15,-1 4 0,3 0 16,-3 0-16,-1 2 0,-3 0 16,0 0-16,-5-2 0,1 3 15,-3-3-15,-4 2 0,-2-2 0,4 0 16,-4 0-16,2-2 15,-2 2 1,0 0-16,-3-3 0,1 3 0,2-2 16,-2-2-16,1 1 0,-1 1 15,-3 0-15,1-2 0,1-1 16,-1 3-16,-1-5 0,-2 3 16,3-3-16,-3 1 0,0-3 15,3 0-15,-3-2 0,-2 0 16,2-2-16,0 0 0,0-3 15,1 3-15,-3-5 0,2-2 16,0 3-16,0-3 0,-2 0 0,0 0 16,3-2-16,-3-2 15,0 2-15,0 0 0,0-2 0,0-1 16,0 3-16,-3 0 0,3 0 16,-2 0-16,0 2 0,-3 3 15,3-1-15,-2 0 0,2 3 16,-3 2-16,1 2 0,-1 0 0,1 0 15,0 4-15,1 0 0,-1 1 16,0 1-16,-1 1 0,1-3 16,-5 5-16,0-2 0,-2-1 15,-2 1-15,-3 0 0,-1-3 16,-3 3-16,-2-3 0,0 0 16,-5 1-16,-1-3 0,-1-2 0,-2 0 15,-19 0-15,-1 0 0,2 0 16,5 0-16,-2 0 0,2-2 15,2 1-15,0 4 0,-7 1 16,1 0-16,4 1 0,-2-3 16,6-2-16,2-2 0,-1 4 15,3 2-15,1 3 0,0-3 16,-3 1-16,5 1 0,0-1 16,0-3-16,2 2 0,0-2 15,1 1-15,-1 1 0,0 5 16,0 0-16,0-1 0,-2 6 15,2-1-15,3 2 0,-1-2 16,2 1-16,1-6 0,2 3 16,6 3-1,0-1-15,1 0 0,4 0 0,-1 0 0,3 3 0,0-3 16,-2 0-16,2 0 0,2 3 16,0-3-16,3 2 0,-1 1 15,3 1-15,-3-1 0,1 2 16,1-1-16,1 3 0,-3 0 15,3 0-15,-1 2 0,1-3 16,-1 3-16,1 0 0,0 3 0,-1-1 16,1 0-16,2 5 0,-5-1 15,3 3-15,-5 0 0,4 2 16,-3 2-16,-1-2 0,0 1 31,2 12-31,3 2 0,2-1 0,-1-3 0,-1 2 0,4-2 16,0-2-16,0 0 0,0-5 31,0-2-31,0 1 0,0-1 0,0-4 16,0 2-16,0 0 15,0-2-15,-2 0 0,2-3 0,0 1 16,0-3-16,0 1 0,2-1 16,0 1-16,0-3 0,3 0 15,-1-2-15,1-2 0</inkml:trace>
  <inkml:trace contextRef="#ctx0" brushRef="#br0" timeOffset="58292.007">8592 1821 0,'0'0'15,"0"0"-15,3 0 0,-3 0 16,0-4-16,2 4 0,-2 0 16,2-5-16,-2 3 0,0 2 0,2-4 15,-2-1-15,0 3 0,0 0 16,-2 0-16,-2-9 0,-3 2 16,-2 2-16,0 3 0,-4-3 15,-2 5-15,-1-2 0,-1 4 16,-3 0-16,-2 0 0,0 0 15,0 4-15,2-2 0,0 3 16,0-1-16,2 3 0,3-5 16,2 7-16,2-3 0,0 5 0,4 0 15,0 5-15,5-1 16,0 3-16,2 4 0,2-4 0,3 6 16,1 0-16,3 3 0,0-5 15,4 4-15,-4 3 0,4-5 16,0 2-16,-2 1 0,0-1 15,0 1-15,1-5 0,-6 0 16,1-4-16,-1-1 0,-3-6 16,-3 5-16,0-5 0,-3-5 15,-3 3-15,1-2 0,-1-1 16,-1-1-16,0-1 0,1 3 16,-1-7-16,1 2 0,1 0 15,-1 0-15,1-2 0,-1-2 16,1 2-16,1-2 0</inkml:trace>
  <inkml:trace contextRef="#ctx0" brushRef="#br0" timeOffset="58667.2962">8672 1530 0,'-2'0'0,"2"0"0,0 0 16,0-4-16,0 4 0,-3 0 15,1 0-15,2 0 0,-2 0 16,-7 11-16,0 0 0,0 6 15,-4 3-15,2 5 0,-4 5 0,-1 3 16,-1 5-16,-3 8 0,-13 36 16,2-1-16,0-8 0,-4 20 15,6-16-15,7-11 0,2-6 16,7-16-16,4 0 0,3-11 16,1-4-16,1 1 0,-1-8 15,3 1-15,-2-6 0,-1 1 16</inkml:trace>
  <inkml:trace contextRef="#ctx0" brushRef="#br0" timeOffset="59465.4256">8683 2509 0,'0'0'0,"0"5"16,0-5-16,0 0 0,-2 0 15,2 0-15,-3 0 16,3 2-16,-4-2 0,4 0 0,-2-2 16,2 2-16,-5-7 0,3-2 15,2 7-15,0-11 0,5-1 16,-3-3-16,4-3 0,1 0 16,2-4-16,0-3 0,2-1 15,0-5-15,2 2 0,2-2 16,-1 0-16,-1-3 0,-2 3 15,2 0-15,-4 0 0,6-13 16,-4 6-16,0 0 0,0 7 16,-2 0-16,2 0 0,-2 7 15,2-3-15,0 5 0,-2 4 16,-3 5-16,-1 4 0,-3 0 0,3 0 16,-3 0-16,0 4 0,0 5 15,0-1-15,-2 6 0,0-1 16,3 5-16,-1-3 0,0 5 15,0 4-15,5 5 0,-3 4 16,3 0-16,2 6 0,-3 3 16,5 5-16,0 1 0,-2 0 15,2 1-15,2 2 0,-4-1 16,2 1-16,0-2 0,0-1 16,-2-4-16,-2-2 0,1-2 15,-1-3-15,0-4 0,-1-2 16,-1-5-16,-3 1 0,2-5 15,-1 0-15,1-5 0,-2 1 16,3-2-16,-1-1 0,0-4 16,1-4-16</inkml:trace>
  <inkml:trace contextRef="#ctx0" brushRef="#br0" timeOffset="59746.3176">8881 2211 0,'0'0'16,"0"0"-16,0 0 0,0 0 15,0 0-15,0 0 0,0 0 16,0 0-16,2 0 0,1 0 16,1 0-16,11 0 0,7 0 0,3 0 15,3-4-15,5 4 0,1 0 16,-4 4-16</inkml:trace>
  <inkml:trace contextRef="#ctx0" brushRef="#br0" timeOffset="60324.4328">9329 1901 0,'-2'0'0,"2"0"0,0-3 16,0 3-16,0 0 0,0 0 16,0 0-16,0 0 0,0 0 15,0 3-15,-5 12 0,3 7 16,2 0-16,-2 7 0,2 4 16,-2 2-16,2 7 0,0 0 15,2 6-15,-2-3 0,2 32 16,-2-18-16,2-8 0,-2-7 15,0-11-15,0-6 0,0-12 16,0-2-16,2-6 0,-2 2 16,-2-7-16</inkml:trace>
  <inkml:trace contextRef="#ctx0" brushRef="#br0" timeOffset="60702.1943">9338 1876 0,'0'0'0,"0"0"16,0 0-16,0-4 0,2 4 15,-2-4-15,4 1 0,1-6 0,1 3 16,7-1-16,-2-4 0,7 2 16,0 3-16,4-1 0,-2-2 15,2 3-15,2-1 0,0 3 16,0 4-16,1-7 0,-1 7 15,-2-2-15,0 4 0,0-2 16,-2 7-16,-2-7 0</inkml:trace>
  <inkml:trace contextRef="#ctx0" brushRef="#br0" timeOffset="61014.6148">9349 2090 0,'0'0'15,"-3"0"-15,3-2 0,0 2 16,0-2-16,0 2 0,0 0 16,3-5-16,3-1 0,3-1 15,4 3-15,5-7 0,0 4 16,6 3-16,0-5 0,3 7 0,-1 2 16</inkml:trace>
  <inkml:trace contextRef="#ctx0" brushRef="#br0" timeOffset="62108.1162">14960 1960 0,'0'0'15,"0"0"-15,-2-2 0,-7-2 16,-2-3-16,0-2 0,0-2 16,-5 4-16,3-4 0,-2 0 15,-1-4-15,-3 4 0,1 4 16,0-4-16,-2 7 0,-2-3 16,2 7-16,-2 0 0,3 2 15,-1 7-15,0-2 0,2 4 16,1 4-16,3 3 0,1 0 15,2 6-15,5 0 0,1 3 16,5 1-16,0 3 0,5 2 0,1 7 16,3-3-16,2 1 15,2 2-15,9 15 0,-2-9 0,-9-11 16,0-4-16,-9-11 0,-2-2 16,0 1-16,-2-5 0,-2 1 15,-3 1-15,-2-3 0,-2 0 16,0 0-16,-4 3 0,-1-5 15,-1 0-15,-1 0 0,-4-5 16,2 1-16,-4 2 0,2-7 16,-2 0-16,2-2 0,0-4 15,2-1-15,0-6 0,4 0 16</inkml:trace>
  <inkml:trace contextRef="#ctx0" brushRef="#br0" timeOffset="62405.7208">14865 1768 0,'0'0'0,"0"0"0,0-2 16,0 2-16,0 0 0,0 2 15,0-2-15,-2 5 0,-2 10 16,-3 3-16,-2 4 0,0 4 16,-2 3-16,-2 8 0,-2 1 15,-3 8-15,-15 42 0,-2 3 16,-7 26-16,6-14 0,8-15 16,4-4-16,6-11 0,5-13 15,-1-12-15,-1 1 0</inkml:trace>
  <inkml:trace contextRef="#ctx0" brushRef="#br0" timeOffset="63030.8052">14753 2758 0,'0'-2'0,"0"4"0,0-2 0,-2-2 15,2 2-15,0 0 0,-3-2 16,3-3-16,0 1 0,0-11 16,5-3-16,1-2 0,3-2 15,0-2-15,6-3 0,-1-1 16,3-1-16,1-6 0,2-1 15,0-5-15,15-26 0,-6 6 16,-1 1-16,-4 9 0,-4 3 16,-2 4-16,-5 6 0,-4 10 15,-5 1-15,-1 10 0,-1-1 16,-4 7-16,2-2 0,2 6 0,-4 1 16,2 1-16,0 5 0,0 5 15,0-5-15,0 4 0,2 5 16,0 2-16,0 2 0,3 5 15,-1 4-15,0 2 0,3 2 16,0 5-16,2 5 0,-3-1 16,1 4-16,2 6 0,-1-6 15,-1 1-15,0 2 0,-1-5 16,1 1-16,-3-7 0,-2 0 16,1-9-16,-3 0 0,-3-9 15,3 0-15,-2-2 0</inkml:trace>
  <inkml:trace contextRef="#ctx0" brushRef="#br0" timeOffset="63250.6872">14898 2434 0,'0'0'0,"0"0"15,0 0-15,2-2 0,-2 2 16,0 0-16,3 0 0,1 0 16,9-7-16,7 3 0,4-3 15,3 3-15,4-3 0,4 3 16,0 4-16,3-5 0,-1 3 16</inkml:trace>
  <inkml:trace contextRef="#ctx0" brushRef="#br0" timeOffset="63688.9185">15350 2123 0,'0'0'0,"0"-2"16,0 2-16,0-2 0,2 2 16,1 0-16,-3 0 0,0 0 15,0 0-15,0 2 0,0 2 16,0 16-16,-3-2 0,1 8 16,-2-1-16,-1 6 0,3 2 15,-2 4-15,-1 3 0,-1 4 16,4 0-16,-5 27 0,3-14 15,4-13-15,-3-11 0</inkml:trace>
  <inkml:trace contextRef="#ctx0" brushRef="#br0" timeOffset="64110.6929">15346 2159 0,'0'0'0,"0"0"0,2 0 15,-2-3-15,7-1 0,-3-3 16,7 3-16,0-3 0,7 3 15,-1-5-15,3 7 0,2-5 16,3 3-16,-3-3 0,2 5 16,-2 2-16,2 2 0,-2-2 15,0 2-15,0-2 0</inkml:trace>
  <inkml:trace contextRef="#ctx0" brushRef="#br0" timeOffset="64673.0523">15291 2315 0,'0'0'16,"0"0"-16,0 0 0,0-2 16,0 2-16,2 0 0,-2-2 15,0 2-15,7-5 0,-1 3 16,3-2-16,2 4 0,2-5 16,5 1-16,-1 2 0,3 2 15,2 0-15,0 2 0,5 2 16,-3 1-16,0 6 0</inkml:trace>
  <inkml:trace contextRef="#ctx0" brushRef="#br0" timeOffset="90741.2366">17017 7455 0,'0'-3'0,"-2"3"15,-2-6-15,-5-1 0,0 1 16,0 1-16,-2-1 0,-2-1 16,0 3-16,-1-3 0,-1-2 15,-1 2-15,-1-1 0,1-3 16,1 0-16,0-3 0,1 1 0,-1 0 16</inkml:trace>
  <inkml:trace contextRef="#ctx0" brushRef="#br0" timeOffset="97325.9037">16543 7298 0,'0'0'0,"0"0"0,2 0 0,0 0 16,-2 0-16,3 0 0,-1 0 15,0 0-15,0 2 0,3 0 0,-3 1 16,2 3-16,-1-3 16,1 3-16,0-1 0,3-1 0,-3 0 15,5 3-15,-2-3 0,2 3 16,-1-3-16,3 3 0,-2-5 16,2 5-16,-2-3 0,2 1 15,-2-1-15,2 0 0,-2 3 16,2-5-16,-2 3 0,-1-1 15,4 1-15,-1-3 0,-3 2 16,1 1-16,2-1 0,0 0 16,-2 3-16,0 0 0,0-1 15,0 1-15,-1 2 0,1-3 16,2 3-16,-2 0 0,2 0 16,-2 0-16,0 2 0,-1-3 15,1 1-15,0 2 0,2-2 16,-2 0-16,2 0 0,-2 2 15,0-2-15,-1-1 0,3 3 16,-2-2-16,2 0 0,-2 0 0,0 0 16,0 2-16,0-2 15,2 2-15,0-3 0,-3 6 0,1-3 16,2 0-16,0 0 0,0 2 16,0 0-16,3-2 0,-3 5 15,0-3-15,2 0 0,-2 0 16,0 3-16,2-5 0,-2 2 15,0 0-15,0-2 0,2 0 16,-2 0-16,3-2 0,-3 2 16,2-2-16,-2 0 0,0 0 15,2-1-15,-4 1 0,2 0 0,-2 0 16,2-3-16,0 3 0,-2-2 16,0 2-16,-1-5 0,-1 3 15,2-1-15,0-3 0,-1 3 16,-1-1-16,2-1 0,0 3 15,-3-3-15,3 3 0,-2-3 16,2 3-16,-1-3 0,-1 3 16,2-3-16,0 3 0,-1-3 15,-1 3-15,2-3 0,0 3 16,0-3-16,2 3 0,-3 2 16,1-3-16,0 1 0,0-3 0,0 3 15,0-1-15,-3 1 0,3 0 16,-2-1-16,-1 1 0,1-3 15,-3 3-15,3-3 0,-1 3 16,1-3-16,-3 1 0,3-1 16,-3 3-16,3-1 0,0-1 15,-3-1-15,3 1 0,-3-1 16,3 3-16,-3-3 0,3 0 16,-1 3-16,1-5 0,-3 5 15,3-3-15,0 1 0,-3-1 16,3 1-16,-1-1 0,-1 0 15,1 3-15,-1-5 0,-1 5 16,3-3-16,-3 1 0,1-1 16,1 0-16,-1 3 0,-1-3 15,0 1-15,1-1 0,1 1 0,-3-1 16,3 1-16,-1 1 16,1-4-16,-1 5 0,1-3 0,-1 1 15,4-1-15,-3 3 0,1-3 16,2 3-16,-3-3 0,3 3 15,0-3-15,-3 3 0,3-3 16,0 3-16,-2-3 0,-1 3 16,1-3-16,0 3 0,-1-3 15,1 1-15,-3 1 0,3 1 16,-3-3-16,1 1 0,1-1 16,-1 3-16,-1-3 0,0 1 15,1-1-15,-1 0 0,3 1 16,-3-1-16,3-2 0,-3 3 15,3-1-15,-3-1 0,1 1 16,-1 0-16,1-1 0,-1 1 16,0 0-16,3 1 0,-5-1 15,3 1-15,-1-1 0,0 0 0,1 3 16,-1-3-16,1 3 0,-1 0 16,0-1-16,1 1 0,-1 0 15,3-1-15,-3 1 0,1 2 16,1-3-16,1 1 0,-3-1 15,3 3-15,0-2 0,-1 2 16,-1-3-16,1 1 0,3 2 16,-2-3-16,-1 3 0,1-2 0,0-1 15,-1 1-15,3 2 16,-2 0-16,-1-3 0,3 3 0,-5-2 16,5 1-16,-2 1 0,-1 0 15,1-2-15,0 2 0,-1-1 16,1 1-16,0-2 0,-1 2 15,1-3-15,2 1 0,-5-1 16,3 1-16,-1 0 0,1-1 16,-1-1-16,1 1 0,0 1 15,-1-3-15,-1 3 0,1-3 16,1 3-16,0 0 0,1-3 16,-3 3-16,1-1 0,1 1 15,0-1-15,1 1 0,-3-2 16,1 1-16,3 1 0,-2-1 15,2 1-15,-3-3 0,3 5 0,-2-2 16,2-1-16,-1-1 16,-1 4-16,2-3 0,0 1 0,-1 0 15,-1-1-15,2 1 0,0-1 16,0 3-16,-1-2 0,1-1 16,0 3-16,0-2 0,0 2 15,-1-3-15,3 1 0,1 0 16,-4 1-16,3-1 0,0 2 15,0-3-15,-2 3 0,2 0 16,0-2-16,0 1 0,0 1 16,0 0-16,0 0 0,0 0 15,3 0-15,-1-1 0,0 1 16,-2 0-16,2 0 0,1 0 16,-3 2-16,2-3 0,-2-1 15,2 2-15,-4 0 0,4 0 16,-4-3-16,2 1 0,0 2 15,0-3-15,0 3 0,-2 0 0,4-3 16,-4 3-16,2 0 0,2 0 31,-2 0-31,-2 0 0,4-1 0,-2-1 0,0 2 0,0 2 16,3-5-16,-1 1 0,0 2 16,0 0-16,0-3 0,1 3 15,-1 0-15,-2 0 0,2-3 16,-2 3-16,0 0 0,0 0 15,0 2-15,3-2 0,-3 0 16,0-1-16,0 1 0,0 2 16,2-2-16,-2 2 0,2 0 15,-2-2-15,0 2 0,0 0 0,2 0 16,-2-2-16,3 2 16,-1 0-16,-2-2 0,2 2 0,0-3 15,1 3-15,-3-2 0,2 2 16,-2-2-16,2 0 0,-2 0 15,2 2-15,-2 0 0,0-2 16,3-1-16,-3 1 0,2 2 16,-2-2-16,2 2 0,-2-2 15,2 2-15,-2 0 0,3 0 16,-3 0-16,0 0 0,0 0 16,2 0-16,-2 0 0,0 2 15,0-2-15,2 0 0,0 0 16,1 1-16,-3-1 0,2 0 15,-2 0-15,2 0 0,0 0 16,1 0-16,-3-3 0,4 4 16,-2-1-16,1-3 0,-1 1 15,0 0-15,0 0 0,3 0 16,-5-1-16,4 3 0,-2 0 0,1-2 16,-1 2-16,0 3 0,3-3 15,-1 2-15,0 2 0,3-2 16,-3 1-16,3-1 0,-2 0 15,-1 0-15,0 1 0,-1-1 16,-1-2-16,2 2 0,1-2 16,-3 0-16,2 0 0,1 0 31,-1 2-31,1-2 0,-3 0 16,2 3-16,1-1 0,-1 0 15,1 0-15,-3 1 0,2-1 16,3 2-16,-3-1 0,1-1 0,-1 2 15,1 1-15,-3-1 0,2-2 16,-1 3-16,1-3 0,0 0 16,-1 3-16,1-1 0,-2-2 15,1 3-15,1-1 0,-2 1 16,3-1-16,-1 0 0,1 1 16,1 2-16,1-3 0,-3 3 15,5-3-15,-4 3 0,1-1 16,-4 1-16,3 0 0,-1-3 15,1 3-15,-1-3 0,-2 1 16,3-1-16,-1 3 0,-2-5 16,3 4-16,-1-1 0,1 2 15,1-1-15,1 1 0,0-1 16,2-1-16,-3 2 0,3 1 16,0-1-16,-3 2 0,1-3 15,0 1-15,-1 0 0,1-3 0,0 1 16,-1 1-16,-1-1 0,-1-1 15,1 3-15,3-5 0,-1 5 16,0-3-16,-1 3 0,1-3 16,2 3-16,0-3 0,-3 3 15,1 0-15,0-1 0,-1 1 16,-1-1-16,1-1 0,-1-1 16,-1 1-16,1-1 0,-1 3 15,-4-3-15,2 1 0,1 1 16,1-1-16,-2-1 0,3 1 15,-3 1-15,5-1 0,-3 1 16,3-1-16,-3 1 0,0 1 16,1-3-16,-1 1 0,1 2 0,-3-3 15,0 0-15,3-1 16,-3 1-16,0 1 0,-2-1 16,2 0-16,-2-1 0,3 1 0,-1-2 15,0 3-15,0-1 0,1 1 16,1-1-16,0 0 0,1 1 15,-1-1-15,3-1 0,-3 1 16,3 0-16,-3-1 0,1-3 16,-1 2-16,1-2 0,-1 2 15,1-2-15,1-2 0,-1 2 16,1 0-16,-1 0 0,-3-2 16,0 2-16,3-2 0,-1 0 15,3 2-15,-1-3 0,1 3 16,0-2-16,-1 0 0,-1 0 15,1 0-15,-1 2 0,-1-2 16,-2-1-16,1 1 0,1 0 16,-2 0-16,1-3 0,1 3 15,-2 0-15,3 0 0,-3 2 0,2-2 16,1 2-16,-1-2 16,-2 2-16,3-3 0,1 3 0,-1 0 15,-1 0-15,1 1 0,-1-1 16,-2 0-16,3 2 0,-1-2 15,1 0-15,-3 2 0,0-2 16,3 0-16,-1 0 0,-2 0 16,3-2-16,-1 4 0,-2-2 15,3-2-15,-3 4 0,2-2 16,1 3-16,-1-3 0,1 0 16,1 0-16,-1 2 0,-1-2 15,1 0-15,1 0 0,-3 2 16,1-4-16,0 2 0,1 2 15,-3-2-15,3 0 0,-1 0 16,3-2-16,-5 0 0,2 2 16,1 0-16,-1 0 0,1-2 15,-1 0-15,0 2 0,-1 0 0,1-2 16,1-1-16,-1 3 0,-2-2 16,0 0-16,3 2 0,-5-2 15,4 0-15,-1-1 0,-3 1 16,2 0-16,0 0 0,0 0 15,-2 0-15,3-3 0,-1 3 16,-2 0-16,0-3 0,0 3 16,0-2-16,-2-1 0,0 1 15,-1 0-15,1-1 0,-2 1 16,-3-3-16,3 3 0,-1 0 16,-1-3-16,1 3 0,-1-1 15,1 1-15,1 2 0,0-3 0,-1 3 16,1-2-16,-3-1 0,3 3 15,0-2-15,-1-1 0,-1 1 16,-1 0-16,0-1 0,1-1 16,-3 1-16,0-4 0,3 3 15,-3-1-15,0-2 0,-2 1 16,2-1-16,-11-9 0,5 5 16,4-2-16,-2 4 0,4 4 15,0-2-15,0 0 0,1-2 16,-3 3-16,0-3 0,0 0 15,0 0-15,-3-3 0,1 3 0,2 0 16,-2 0-16,2-2 16,-2 2-16,0-2 0,-1 0 0,1 0 15,-2 2-15,2-3 0,-1 1 16,-1 0-16,2 0 0,-5 0 16,5-1-16,2 3 0,-2 3 15,0-6-15,-1 3 0,-1-2 16,-1 2-16,-14-9 0,-1 3 15,0-1-15,0 1 0,-2-1 16,-2 0-16,0 3 0,-1-3 16,-1 3-16,-3-3 0,1 3 15,-3-3-15,2 3 0,-2-1 16,2 1-16,1-3 0,-1 5 16,-2-2-16,3-3 0,-3 5 15,4-2-15,-1-1 0,-5-4 16,4 1-16,5 1 0,4 0 15,0 3-15,5-1 0,1 1 0,1-3 16,2 5-16,2-2 0,3 2 16,-1-3-16,3 3 0,17 4 15,-7-2-15,-1 2 0,-3-2 16,-6-2-16,-1 2 0,3 0 16,0 0-16,2 0 0,0 2 15,2 1-15,0-3 0,0 2 16,1-2-16,1 4 0,-2-4 15,0 2-15,3 1 0,1-3 16,-1 4-16,1-2 0,3 0 16,0 3-16,-7-3 0,3-2 0,-3 2 15,5 3-15,15 1 0,0 3 16,0 0-16,2-2 0,0-1 16,0 3-16,1 0 0,1 0 15,-2-1-15,3 1 0,-1 0 16,1 0-16,1 0 0,-3 0 15,1-1-15,-2 1 0,1 0 16,-1 0-16,0-3 0,0 3 16,-2 0-16,3-2 0,-3 2 15,0-1-15,2 1 0,-2 0 16,7 0-16,-1 0 0,-5-1 16,-4-1-16,-1 0 0,-3-3 0,1 0 15,-5-1-15,0-1 0,-2 0 16,-3 0-16,-1-2 0,-18-2 15,6-2-15,3 4 0,1-3 16,1 1-16,2 2 0,5 0 16,-1 2-16,-2-2 0,0-2 15,1 2-15,-3-2 0,0 0 16,-3 0-16,3-3 0,-2 1 16,0-3-16,0 1 0,0-5 15,-3-5-15,3-1 0,0 1 16,-3-2-16,1 1 0,-1-1 15,3-2-15,-2 0 0,2-4 16,-1 2-16,3 0 0,-4-2 16,4 2-16,-2-2 0,2 2 15,0 2-15,-2 0 0,2 0 16,0 0-16,0 3 0,0-3 0,2 0 16,-2 2-16,0-2 0,2 0 15,-2 1-15,2 1 0,0-4 16,-2 4-16,0-2 0,0 1 15,0 3-15,-2 1 0,0 2 16,2-1-16,-2 3 0,0 5 16,-1-3-16,1 2 0,0 3 15,-2 13-15,1-5 0,1-4 16,2 2-16,-2 0 0,2-2 16,0 0-16,0 3 0,0-3 15,2 0-15,-2 2 0,0 0 16,0 0-16,0-6 0,0 2 15,0 2-15,0-3 0,0 6 0,0-1 16,0 2-16,0 1 16,0 1-16</inkml:trace>
  <inkml:trace contextRef="#ctx0" brushRef="#br0" timeOffset="109095.4521">6568 14138 0,'0'0'0,"2"0"16,-2-3-16,3 3 0,-3-2 0,4 2 15,1-2-15,6-2 0,2 1 16,2 1-16,1-2 0,1 2 15,1-1-15,4 1 0,-2 0 16,6 0-16,-4-1 0,5 1 16,1 0-16,1 0 0,4 2 15,2-2-15,5 2 0,26 0 16,-2 0-16,-4 0 0,-1-3 16,1 3-16,10 3 0,-3-3 15,-6 0-15,-3 0 0,1-3 16,-2 3-16,3 3 0,-3-1 15,3 0-15,-3-2 0,0 2 16,3 3-16,2-1 0,-3 1 16,3 1-16,0-4 0,-3 5 0,3-3 15,2 1-15,0-1 0,-2-2 16,2 3-16,-5-1 0,3 1 16,-3-1-16,-4-4 0,-4 2 15,-4-2-15,-6 2 0,-1 1 0,-5-3 16,-4 2-16,-2-2 0,-3 0 15,-4 2-15,-4-2 0,-3 2 16,-6 0-16,0 1 0,0-1 16,0 4-16,-5-1 0,3 2 15</inkml:trace>
  <inkml:trace contextRef="#ctx0" brushRef="#br0" timeOffset="112490.2343">10658 2163 0,'-2'0'0,"4"0"0,-2 0 0,0-4 0,5 4 0,-5 0 15,2-3-15,0 3 0,3 0 16,-1-4-16,-2-3 0,0 3 16,1 4-16,-1-7 0,-2 3 15,0-1-15,0 1 0,0 2 16,0-3-16,0 3 0,-2 0 15,2 0-15,2 2 0,-2 0 16,0-5-16,-2 5 0,2-2 16,0 2-16,0 0 0,-3 0 31,-1 2-31,2 3 0,-3-5 0,-8 11 16,0-5-16,-3 3 0,1 2 15,0 0-15,-3 0 0,0-4 16,-2 8-16,3-8 0,-3 4 15,0 0-15,-2 0 0,0 0 16,0-2-16,2 2 0,-2 0 16,2-2-16,-2 0 0,5 2 15,-1 0-15,0 0 0,3 2 16,-1 0-16,1 5 0,2-5 16,0-2-16</inkml:trace>
  <inkml:trace contextRef="#ctx0" brushRef="#br0" timeOffset="115008.063">10111 3129 0,'0'0'0,"0"0"15,0 0-15,3 0 0,-1 0 16,-2-5-16,0 3 0,2 2 15,-2-2-15,2 2 0,-2-2 16,3 2-16,-3 0 0,2-3 16,-2 3-16,0 0 0,2 3 15,0-3-15,3 11 0,1-7 0,-1 7 16,-1 0-16,3 2 16,-3 3-16,3-3 0,-3 7 0,0-5 15,1 3-15,-1 0 0,-2-1 16,3 1-16,-3 2 0,0-3 15,0 1-15,-2 2 0,0-3 16,0-1-16,0 2 0,0-3 16,-2 0-16,2 1 0,-2-1 15,2-1-15,0 1 0,0-4 16,0-4-16,2-1 0,0 1 16,1-5-16,-1 0 0</inkml:trace>
  <inkml:trace contextRef="#ctx0" brushRef="#br0" timeOffset="115668.6784">10164 3129 0,'0'0'0,"0"0"16,0 0-16,0 0 0,0 0 15,0 0-15,0 0 0,-2-5 16,0 3-16,2 2 0,-2 0 16,2-2-16,0 2 0,-2-2 0,-1 2 15,3-3-15,0 3 0,0-2 16,-2 2-16,2-2 0,0 2 16,0 0-16,2-2 0,-2 2 15,9-7-15,2 3 0,0-1 16,2 1-16,5 0 0,2-3 15,2 0-15,2 1 0,3 1 16,-1-3-16,1 1 0,4-2 16,-5 2-16,5 1 0,-5-3 15,3 5-15,0-3 0,-5 5 16,0-3-16,-4 1 0,0 4 16,-7 0-16,0 0 0,-2 2 15,-4 0-15,2 5 0,-5-3 0</inkml:trace>
  <inkml:trace contextRef="#ctx0" brushRef="#br0" timeOffset="116233.2174">10169 3407 0,'0'0'0,"0"-3"16,0 3-16,0-2 0,0 2 16,0-2-16,0 0 0,0-1 15,2 1-15,2-4 0,3-1 16,2-2-16,0 5 0,2-3 0,4 1 16,3-3-16,2 2 0,-1 1 15,4-1-15,-1 0 0,2 1 16,0-1-16,3 3 0,-3-3 15,0 0-15,-2 5 0,2-2 16,-4-1-16,-2 3 0,-1 0 16,-3 2-16,1 0 0,-4 0 15</inkml:trace>
  <inkml:trace contextRef="#ctx0" brushRef="#br0" timeOffset="116795.2876">10253 3704 0,'0'0'0,"0"-2"0,0 2 15,0-2-15,0-3 0,-3 3 16,3 0-16,0-2 0,-2 1 16,2 1-16,-2-2 0,0 2 15,2-1-15,-2-1 0,2 2 16,0-3-16,0 3 0,0-2 15,4-3-15,3-2 0,1 0 16,3 3-16,3-3 0,1 0 16,3 3-16,2-3 0,-1 0 15,6 0-15,-1-2 0,0 2 0,3 3 16,-3-3-16,0 2 0,0 1 16,1-1-16,-5 0 0,2 5 15,-5 0-15,-1-2 0,-3 4 16,0 4-16,-4-2 0</inkml:trace>
  <inkml:trace contextRef="#ctx0" brushRef="#br0" timeOffset="127746.3939">26445 14777 0,'0'0'0,"0"0"0,0-2 0,-2 0 16,2 2-16,0 0 0,0 0 16,0 0-16,0 0 0,-2 0 15,2 0-15,0 2 0,0 0 0,2 0 16,-2 0-16,0 1 16,2 1-16,3 7 0,-1 0 0,3 0 15,-1 0-15,1 2 0,2-2 16,-1 3-16,3 1 0,0-2 15,0 0-15,3 3 0,-1-3 16,2 3-16,1-1 0,1-2 16,-1 3-16,2-3 0,1 2 15,1 1-15,2-1 0,3 1 16,-1-1-16,2 1 0,1-3 16,15 7-16,-3-5 0,-1 0 15,-1-1-15,1-1 0,-1-2 16,1 0-16,-1 0 0,1-2 15,-3 2-15,2-5 0,-1 3 16,1-2-16,1-1 0,4-1 16,-1-3-16,1 0 0,-2-2 15,-3 0-15,5 0 0,0-2 0,2-2 16,3-1-16,1 1 0,-4-3 16,5-2-16,-3 3 0,-2-3 15,5-2-15,-1 0 0,-2-2 16,1 2-16,-5-5 0,-5 5 15,1-4-15,-1-1 0,1 1 16,1-3-16,-3 3 0,-1-5 16,-4 0-16,0 0 0,-3-2 15,3 0-15,-2-2 0,-1 0 16,1-3-16,2-1 0,0 1 16,-2-2-16,-3 3 0,-2 0 15,0-1-15,-1 1 0,-4-5 0,1 0 16,0 2-16,-2-4 15,-1 0-15,-1 0 0,-3 0 0,0 0 16,0 2-16,-2-2 0,1 0 16,-4 0-16,1-2 0,0 1 15,-5-1-15,1 0 0,-3 0 16,0 2-16,-2-1 0,0-1 16,-2 2-16,0 0 0,0-2 15,-3-1-15,-1-1 0,-3 0 16,2-1-16,-2 5 0,0-2 15,1-1-15,-3 1 0,-3 0 16,3 2-16,-4 0 0,2-3 16,-1 6-16,-1-4 0,0 6 15,-1-1-15,-1 1 0,-1 1 16,-4-2-16,2 3 0,-4 2 0,0 2 16,-3 0-16,-4 0 0,0 4 15,-4 0-15,0 5 0,-1 0 16,1 0-16,0-1 0,0 1 15,-1-2-15,-3 4 0,-1-3 16,-4 3-16,2 3 0,0-1 16,-2 2-16,4 1 0,-2-1 15,-4 5-15,2 0 0,-4 2 16,1 2-16,-1 2 0,-1 3 16,-1 2-16,-3-1 0,2 3 15,2 0-15,5 0 0,2 0 16,3 0-16,3 3 0,-1-1 15,-1 0-15,3 3 0,4-1 16,3-4-16,1 5 0,7-5 16,1 0-16,3 0 0,5-3 15,7 3-15,-1-2 0,-1 4 16,-1-2-16</inkml:trace>
  <inkml:trace contextRef="#ctx0" brushRef="#br0" timeOffset="128371.4341">27541 12645 0,'0'0'0,"0"0"0,2 0 16,0 0-16,1-2 0,-3 2 16,2-5-16,0 3 0,-2 2 15,0-2-15,0 0 0,-2 2 16,0 0-16,-3 0 0,1 0 15,-10 6-15,-3 3 0,-1 2 0,1 2 16,-5 3-16,2 4 16,-2 2-16,-3 0 0,1 4 0,2 1 15,-2 3-15,0 4 0,-1 1 16,-10 22-16,6-6 0,5-3 16,4-6-16,5-4 0,4-3 15,2-4-15,5-2 0,4-1 16,2-1-16,2-1 0,3 1 15,2-3-15,4 2 0,2-1 16,5-6-16,2 3 0,9-4 16,2-2-16,9-5 0,4-5 15,5-1-15,4-5 0,-2 2 16</inkml:trace>
  <inkml:trace contextRef="#ctx0" brushRef="#br0" timeOffset="129938.0693">26436 14788 0,'0'0'0,"0"0"0,0-2 15,0 2-15,-2 0 0,2-2 16,0 2-16,0 0 0,-2 2 16,0 0-16,2 0 0,0 3 15,-3 8-15,3 2 0,0 3 16,0 2-16,3 0 0,3 2 16,-1 2-16,4 0 0,-1-2 15,3 5-15,3-1 0,1-2 16,5 3-16,2-3 0,4 3 15,5-3-15,24 11 0,3-4 16,-3-5-16,0-4 0,0-2 16,13-2-16,-1-7 0,-4-2 15,-1-3-15,-2 1 0,-3-5 16,5 0-16,0-2 0,1 0 16,1-2-16,0 0 0,3 0 15,3-5-15,-2-2 0,1 1 0,1-1 16,-1-2-16,-1-3 15,0-1-15,-4 4 0,-2-4 0,2-1 16,-2-1-16,-3-6 0,-4 4 16,-4-3-16,0 2 0,0-5 15,-3 1-15,1 0 0,-5-2 16,-2 1-16,-5-1 0,0-3 16,1 0-16,-1-4 0,1 3 15,2-4-15,-3 1 0,-6 0 16,0 0-16,-2-2 0,-1 0 15,-1-5-15,1-2 0,1 0 16,-3-2-16,3 4 0,-5-1 16,-4-1-16,-2 0 0,-1-2 15,-3 0-15,-3 2 0,0 2 16,0 2-16,-5-1 0,1-3 16,-3 2-16,-1-2 0,-1 3 0,-2-1 15,-2 0-15,-1 3 0,-3-1 16,1-1-16,-6-1 0,0 0 15,0 3-15,-2-1 0,-2 3 16,-3 0-16,-2 4 0,-4-2 16,-3 0-16,-1 2 0,-3 0 15,-2 0-15,0 0 0,-3 3 16,3-1-16,-4 0 0,-3 5 16,-4 2-16,-4 2 0,-1 0 15,-2 0-15,1 5 0,-3 0 16,-2 1-16,-3 3 0,-1 2 0,-3 3 15,0-1-15,1 3 0,-3 4 16,-5 0-16,3 0 0,2 4 16,2-2-16,3 5 0,-3 2 15,0-2-15,5 1 0,4 3 16,5 3-16,-1-1 0,1 0 16,1 5-16,6-1 0,1 1 15,7 2-15,4-3 0,3 1 0,4 0 16,2-1-16,7 1 0,-1-5 15,5-4-15</inkml:trace>
  <inkml:trace contextRef="#ctx0" brushRef="#br0" timeOffset="130394.8898">27982 12715 0,'0'0'0,"0"-2"0,0 0 16,-2 0-16,2-3 0,-7-1 16,3 1-16,-3 1 0,-2 4 15,-6 4-15,-1 1 0,-6 6 16,-4 0-16,-3 4 0,-6 5 16,-5 4-16,-6 5 0,-36 24 15,5 0-15,-15 13 0,14-9 16,17-8-16,14-7 0,14-9 15,13-2-15,9-7 0,5 0 16,8-2-16,7 0 0,6 0 16,7-2-16,11 2 0,7-4 15,9 2-15,3 0 0,23-3 16,7-1-16,0-3 0,15 2 16,-22 1-16,-5 4 0</inkml:trace>
  <inkml:trace contextRef="#ctx0" brushRef="#br0" timeOffset="131352.0719">26529 14587 0,'0'0'0,"0"0"0,0-2 16,-2 2-16,2 0 0,-3 0 0,3 2 16,0 1-16,0 1 0,0 9 15,3 5-15,3 4 0,5 2 16,3 3-16,1 1 0,5 3 31,4 2-31,5 2 0,4 3 16,31 21-16,0-3 0,0-8 15,17 3-15,-6-14 0,-2-8 0,-5-5 16,-2-6-16,3-3 0,1-4 16,5-2-16,5-4 0,-1-1 15,3-4-15,1-2 0,3-5 16,5-2-16,-1 1 0,3-8 15,4-2-15,-2 1 0,4-5 16,-2-5-16,-5 1 0,-1-5 16,-5-2-16,0-2 0,-5-5 15,-3-2-15,-3-4 0,-9-1 16,-5-1-16,1-3 0,-7-4 16,0 0-16,-6 0 0,-5-5 0,-2 3 15,0-7-15,-2-2 0,-5 0 16,-2-3-16,0 1 0,-4-2 15,-7 1-15,4 3 0,-4 0 16,0 4-16,-4 0 0,-7 1 16,-2 1-16,0 1 0,-7 6 15,-4 2-15,-5 5 0,-6-1 16,-5 5-16,-6-2 0,-3 5 16,-10-1-16,-3 5 0,-11 2 15,-4 0-15,-9 2 0,-2 0 16,-2 2-16,-9 5 0,4 0 15,-2-1-15,-4 8 0,-3-1 16,0 5-16,-1 2 0,-3 2 0,0 5 16,-3 1-16,-1 8 15,-5 1-15,-2 5 0,2 3 0,-4 1 16,4 3-16,1 4 0,3 2 16,-1 3-16,6-1 0,2 3 15,4-3-15,8-2 0,3 1 16,8-3-16,1 0 0,12-2 15,8-5-15,9 0 0,9-6 16,4 0-16,5-2 0,6 2 16,10-3-16,-3 1 0,2-1 15,5 1-15</inkml:trace>
  <inkml:trace contextRef="#ctx0" brushRef="#br0" timeOffset="131792.4829">28072 12568 0,'0'-2'0,"0"-3"0,0-8 16,-2 0-16,2-3 0,-4 1 15,1 2-15,-3 2 0,-1 2 16,-4 2-16,-4 5 0,-5 4 16,-4 5-16,-7 4 0,-2 6 15,-3 5-15,-5 5 0,-6 6 16,-32 33-16,2 2 0,-16 18 15,18-11-15,13-8 0,12-8 16,8-6-16,9-7 0,11-6 16,11-7-16,4-2 0,7-2 0,4-3 15,7-2-15,9-2 0,9-2 16,6-2-16,9-3 0,5-4 16,19-2-16,3-4 0,-1 1 15,5-1-15,0 1 0,0 1 16,-6 4-16,-10-5 0,-8-1 15,-5-10-15</inkml:trace>
  <inkml:trace contextRef="#ctx0" brushRef="#br0" timeOffset="132705.5987">26694 14561 0,'0'0'15,"-2"0"-15,0-2 0,0 4 16,-3-2-16,-6 4 0,0 5 0,0 4 15,2 3-15,1 4 0,-4 4 16,8 2-16,0 5 0,4 4 16,4 3-16,0-1 0,10 8 15,3-1-15,21 28 0,6-8 0,4-9 16,14 7-16,4-13 0,5-10 16,-1-12-16,3-3 0,4-8 15,9-8-15,-4-1 0,2 0 16,6-5-16,3-2 0,4-2 15,4-3-15,3-4 0,-1-2 16,5-2-16,5-5 0,-3-4 16,0-4-16,3-3 0,-5-4 15,0-4-15,0-1 0,-7-6 16,1-2-16,-1-5 0,-8-6 16,-1 0-16,-1-3 0,-7 3 15,2-5-15,-11-2 0,-5-2 16,-6 0-16,-4 0 0,-5-5 15,-9 0-15,-2 1 0,-11-1 0,-6 1 16,-3-5-16,-6 4 0,-5-4 16,-4 3-16,-5 1 15,-6 0-15,-3 3 0,-1-3 0,-5 10 16,-5-3-16,-6 4 0,-2 3 16,-2 2-16,-8 6 0,-5 3 15,-5 6-15,-11 5 0,-5 2 16,-6 2-16,-5 2 0,-19 14 15,4-3-15,-7 5 0,-4 2 16,-4 2-16,-5 5 0,-6 2 16,1 4-16,-3-2 0,-1 7 15,5-3-15,0 5 0,2 0 16,6-1-16,5 3 0,7 3 16,4 1-16,9 1 0,4 3 15,9-1-15,4 2 0,3 4 16,4 5-16,2-1 0,7 5 0,5 1 15,3 1-15,5 5 0,5 8 16,0 3-16</inkml:trace>
  <inkml:trace contextRef="#ctx0" brushRef="#br0" timeOffset="133143.1859">28231 12424 0,'0'0'0,"-2"-2"16,-3 2-16,-8 0 0,-7 5 15,-4 3-15,-5 6 0,-6 3 16,-5 8-16,-4 5 0,-42 34 16,5 2-16,-25 23 0,13-10 15,-12 14-15,49-38 0,12-4 16,2-1-16,5-6 0,8-4 15,5-7-15,11-4 0,4-1 16,7-3-16,6-1 0,7-4 16,11-5-16,7 1 0,13-1 15,11-4-15,33-4 0,15-5 16,51-4-16,-35 4 0,2 2 16,0 10-16,0 1 0,-6 5 0</inkml:trace>
  <inkml:trace contextRef="#ctx0" brushRef="#br0" timeOffset="157738.7218">16900 5040 0,'0'0'0,"0"0"0,0 3 16,0-3-16,0 2 0,0-2 15,0 2-15,2-2 0,-2 2 16,0 0-16,3 1 0,1-1 15,-2 2-15,5 1 0,2-1 16,0-2-16,-1 0 0,6-2 16,-3 0-16,4 0 0,0-2 0,3-2 15,0-1-15,-1-3 0,3-1 16</inkml:trace>
  <inkml:trace contextRef="#ctx0" brushRef="#br0" timeOffset="158207.3452">17579 4996 0,'0'0'0,"0"0"0,0 2 16,0-2-16,0 0 0,0 0 16,3 3-16,-3-3 0,2 2 15,2-2-15,7 2 0,5 0 16,1-2-16,3 0 0,2-2 15,5 0-15,-1-3 0,3-1 16,-1-1-16,1 1 0</inkml:trace>
  <inkml:trace contextRef="#ctx0" brushRef="#br0" timeOffset="158629.2872">18296 4970 0,'0'0'0,"0"0"16,0 0-16,0 2 0,0-2 16,2 0-16,-2 2 0,9 3 15,4-3-15,0 0 0,7-2 16,7 0-16,-1-2 0,3 0 0,0-5 16</inkml:trace>
  <inkml:trace contextRef="#ctx0" brushRef="#br0" timeOffset="163894.1209">17518 5444 0,'0'0'0,"0"0"16,0 0-16,0 2 0,-3-2 16,3 2-16,0 0 0,3 1 15,1 5-15,5 1 0,2 0 16,2 0-16,5 0 0,2 2 16,-1 0-16,1 0 0,2 2 15,-2 0-15</inkml:trace>
  <inkml:trace contextRef="#ctx0" brushRef="#br0" timeOffset="164097.2754">17892 6015 0,'-2'0'16,"2"2"-16,0-2 0,0 0 15,0 2-15,0 0 0,2 1 16,-2-1-16,7 2 0,0 1 15,4-1-15,4 1 0,3-3 16,4 0-16,0 0 0,4 0 16,-4-4-16,3 0 0</inkml:trace>
  <inkml:trace contextRef="#ctx0" brushRef="#br0" timeOffset="164284.8223">18406 6220 0,'0'-2'0,"0"4"0,0-2 0,0 0 15,0 0-15,2 0 0,1 0 16,1 0-16,11 0 0,3-2 16,6 0-16,1-1 0,5-1 15,-1-3-15,0 1 0</inkml:trace>
  <inkml:trace contextRef="#ctx0" brushRef="#br0" timeOffset="164472.5589">19083 6268 0,'0'0'0,"0"0"0,0 3 0,0-3 16,0 2-16,2-2 0,0 0 15,3 0-15,8 2 0,9-2 16,2 0-16,5 0 0,2-2 16,4-3-16,-2 3 0</inkml:trace>
  <inkml:trace contextRef="#ctx0" brushRef="#br0" timeOffset="164645.0601">19839 6308 0,'0'0'0,"0"0"16,0 0-16,0 0 0,3 2 0,-3-2 15,4 0-15,11 0 0,5 0 16,4-2-16,3 0 0,2-3 16,1 1-16,1 0 0</inkml:trace>
  <inkml:trace contextRef="#ctx0" brushRef="#br0" timeOffset="164817.7721">20470 6260 0,'0'0'0,"0"0"0,0 2 16,0-2-16,2 2 0,-2 0 16,5 0-16,1 3 0,5-3 15,2 0-15,5 0 0,2 1 31,4-3-31,3 0 0,1-5 0,1 1 16</inkml:trace>
  <inkml:trace contextRef="#ctx0" brushRef="#br0" timeOffset="164961.2732">20981 6288 0,'0'0'0,"0"0"0,0 2 16,0-2-16,0 0 0,3 0 0,-1 0 15,2 3-15,10-3 0,3 0 16,5-3-16,2-1 0,3 2 16,-3 0-16,0-3 0</inkml:trace>
  <inkml:trace contextRef="#ctx0" brushRef="#br0" timeOffset="165086.4863">21429 6275 0,'0'0'0,"0"0"16,0 2-16,2-2 0,-2 0 15,2 2-15,1 1 0,-1-3 16,11 2-16,3 0 0,1-2 16,7 2-16,1-4 0,1 2 15,1-2-15</inkml:trace>
  <inkml:trace contextRef="#ctx0" brushRef="#br0" timeOffset="165242.3555">21934 6299 0,'0'0'0,"0"0"0,2 0 16,-2 0-16,0 0 0,5 2 16,-3-2-16,0 0 0,13 0 15,7 0-15,3-2 0,1-2 16,3 2-16,2-5 0,0 5 16</inkml:trace>
  <inkml:trace contextRef="#ctx0" brushRef="#br0" timeOffset="165383.6346">22523 6277 0,'0'0'0,"0"0"15,0 0-15,2 0 0,-2 0 16,2 2-16,2 1 0,7-3 0,5 2 16,2-2-16,4 0 0,0 0 15,0 0-15</inkml:trace>
  <inkml:trace contextRef="#ctx0" brushRef="#br0" timeOffset="165539.8454">22977 6319 0,'0'0'0,"0"0"0,0 0 16,0 2-16,0 1 0,2-3 16,-2 0-16,9 4 0,0-2 15,6 0-15,3-2 0,4 0 16,0 0-16,2 0 0</inkml:trace>
  <inkml:trace contextRef="#ctx0" brushRef="#br0" timeOffset="165680.5889">23502 6335 0,'0'0'0,"0"0"16,0-3-16,2 3 0,-2 0 15,0 0-15,0 0 0,2 0 16,-2 0-16,4 0 0,-1 0 15,8 3-15,0-3 0,0 0 16</inkml:trace>
  <inkml:trace contextRef="#ctx0" brushRef="#br0" timeOffset="166244.989">23570 6216 0,'0'0'15,"0"0"-15,0 0 0,0 0 0,0-3 16,0 3-16,0-2 0,2 2 16,-2 0-16,5 0 0,8 0 15,7 5-15,-1-3 0,6 2 16,1 1-16,3 1 0,0 1 16,1 2-16,1-1 0,-2 1 15,-3 2-15,-1-2 0,-3 0 16,-5 2-16,-3-4 0,-3-1 15,-3 1-15,-3-1 0,-3 1 16,-2 0-16,-4-1 0,-3 5 16,-6 0-16,-5 7 0,-4 0 0,-2 4 15,-3 2-15,-1 2 0,1-1 16,3-6-16</inkml:trace>
  <inkml:trace contextRef="#ctx0" brushRef="#br0" timeOffset="174386.2567">15924 2480 0,'0'0'0,"0"0"16,0 0-16,0 0 0,-3 0 15,3 0-15,0 0 0,0 0 16,-2 0-16,2 0 0,0 0 16,0 0-16,-2 0 0,2 0 15,0 0-15,-2 0 0,2 0 16,2 0-16,-2 0 0,2 0 15,-2 0-15,2 0 0,-2-4 16,3 2-16,1 0 0,3-1 16,-1-3-16,1-1 0,2 1 15,-1-1-15,3-4 0,3 0 0,-1 0 16,5 0-16,-3-7 0,3 3 16,1-3-16,1 3 0,2-3 15,0-2-15,-2 3 0,4-5 16,1 0-16,1 2 0,1-2 15,12-11-15,-1 4 0,-5 2 16,0 3-16,-4 2 0,-1 0 16,-1 2-16,-3 3 0,0 1 15,-4 1-15,2 2 0,-4-3 16,-1 9-16,-1 3 0,-3 8 16</inkml:trace>
  <inkml:trace contextRef="#ctx0" brushRef="#br0" timeOffset="175724.9888">16459 2849 0,'0'0'0,"0"0"0,0 0 0,0 0 15,0 0-15,0 0 0,0 0 16,0 0-16,0 0 0,0 0 0,0 0 15,0 0-15,-2 0 0,2 0 16,-2 0-16,2 0 0,0 0 16,0 0-16,-2 0 0,2 0 15,-5 0-15,3-9 0,-5 7 16,3-3-16,-5 1 0,3 2 16,-3-3-16,-4 5 0,2-2 15,-3 2-15,1 0 0,-5 2 16,3 3-16,-3-5 0,3 4 0,-3 3 15,3-7-15,-1 4 16,1 3-16,2-5 0,2 2 16,0 1-16,0-3 0,2 7 0,2-9 15,1 2-15,-1 7 0,0-9 16,5 6-16,-4-1 0,3 1 16,1 1-16,0 2 0,0-5 15,2 5-15,0 0 0,2-3 0,0-1 16,3 6-16,-1-7 0,0 5 15,3 0-15,0-5 0,1 3 16,1 0-16,2-3 0,0 3 16,3-5-16,-1 4 0,0-3 15,0 1-15,0-2 0,1 3 16,-1-1-16,-2-2 0,0 5 31,0-5-31,0 3 0,-2-1 16,0 3-16,-1-3 0,1 3 0,2-3 15,-6 3-15,4-3 0,-3 3 16,1-1-16,-1 1 0,-1-3 16,1 3-16,-3 2 0,3-3 15,-1 1-15,-1 2 0,-2-3 16,3 1-16,-1 4 0,-2-2 16,0-3-16,1 3 0,1-2 15,-4 4-15,0-7 0,0 3 16,0 4-16,-2-7 0,0 3 15,-3 4-15,1-7 0,-3 3 16,1 0-16,-1-1 0,-2 1 16,0-3-16,-2 3 0,0-5 15,-2 2-15,0-1 0,0-1 0,-3 0 16,1 0-16,-3-2 16,1 0-16,-1 0 0,0-2 15,-2 2-15,1-2 0,1 2 0,0-2 16,3 2-16,-1 0 0,1-3 15,2 3-15,2-2 0,0 0 16,2 2-16,2 0 0,1-2 16,1 2-16,3 0 0,0-2 15,2 2-15,2-3 0,0 1 16,0 0-16</inkml:trace>
  <inkml:trace contextRef="#ctx0" brushRef="#br0" timeOffset="194670.8745">25506 12502 0,'2'-3'0,"-2"3"0,-2-2 0,2 2 16,0-2-16,0-2 0,0 4 16,0-3-16,-2-1 0,2 2 15,0 0-15,0-3 0,0 1 16,-3 1-16,3-8 0,0 3 16,0-1-16,0 0 0,0 0 15,0 3-15,0-3 0,0 2 16,0 1-16,0-1 0,0-2 15,0 2-15,0 1 0,0-3 16,0 2-16,0-1 0,0-1 16,0 2-16,0-2 0,3 1 15,-3-1-15,0 0 0,0 0 0,0 0 16,0-2-16,0 2 0,0-2 16,0 0-16,0 0 0,2 0 15,-2 0-15,0 0 0,0 0 16,0 0-16,0 0 0,0 2 15,0-4-15,-2 2 0,2 0 16,0 0-16,0 0 0,0-2 16,0 2-16,0 0 0,-3 0 15,3 0-15,0-3 0,-2 3 16,2 3-16,0-6 0,0 6 16,-2-3-16,2 0 0,0 0 15,0 0-15,0 2 0,-2-2 16,2 0-16,0 0 0,0 2 15,0-2-15,0 0 0,0 0 16,0 2-16,0-4 0,0 4 0,0-2 16,0 0-16,0 0 0,0 2 15,0-2-15,0 0 0,0 0 16,0 0-16,2 0 0,-2-2 16,0 2-16,2 0 0,-2-3 15,0 1-15,2 2 0,1-2 16,-1 2-16,-2-2 0,2-1 15,-2 1-15,2 2 0,0-2 16,1-3-16,-3 5 0,2-4 16,0 4-16,0-4 0,-2 1 15,2 1-15,1 0 0,-1 0 16,-2-1-16,2 1 0,0 2 16,0-2-16,1 2 0,-3-2 15,2-1-15,-2 3 0,2-2 16,0 2-16,1-2 0,-3 2 15,2-2-15,-2 2 0,2-3 0,-2 3 16,2-2-16,0 2 16,-2-2-16,3 0 0,-3 2 0,2-3 15,0 1-15,-2 2 0,0-4 16,2 4-16,-2-5 0,2 3 16,-2 0-16,0-3 0,3 3 15,-1-2-15,-2 1 0,0-1 16,2 0-16,-2-1 0,0 1 15,0-1-15,2 1 0,-2-1 16,0 1-16,2 0 0,1-1 16,-3-1-16,2 1 0,-2 1 15,2-1-15,0 1 0,0-1 16,1 1-16,-1-1 0,0 1 16,0 0-16,-2-1 0,2 1 15,-2-1-15,3 1 0,-1-1 16,-2 1-16,2 0 0,-2-1 15,0 1-15,2-1 0,-2 1 0,0-1 16,2-1-16,1 1 0,-3 1 16,2-3-16,-2 3 0,2-1 15,-2-1-15,2 1 0,0 1 16,-2-3-16,0 3 0,3-1 16,-3 1-16,2-1 0,-2-1 15,0 1-15,0 1 0,2 0 0,-2-1 16,0 1-16,0-1 0,0 1 15,0-1-15,0 1 0,2-3 16,-2 3-16,0-3 0,0 3 16,0-3-16,0-2 0,0 3 15,3-3-15,-3 0 0,0-2 16,0 0-16,0 2 0,0 0 16,2 0-16,-2 3 0,0-3 15,2 2-15,-2 1 0,0-1 16,2 0-16,-2 1 0,2-3 15,-2 0-15,0 2 0,3-1 16,-1-4-16,-2 4 0,0-3 16,0 4-16,0-4 0,0 4 15,0-2-15,-2 3 0,2-3 16,-3 2-16,3-2 0,0 1 16,-2-1-16,2 0 0,-2 0 0,2-2 15,-2 2-15,0-2 0,2 0 16,-3 2-16,1 0 0,0 3 15,2-3-15,-2 2 0,2 1 16,-3-1-16,3-2 0,0 3 16,0-6-16,0 4 0,0-1 15,0-2-15,0 0 0,3 0 16,-3 2-16,0 0 0,0 0 16,2 2-16,-2 3 0,0-3 15,0 3-15,0 0 0,0-1 16,0 1-16,0-1 0,0-1 15,0 1-15,0 1 0,0-3 16,0 0-16,0-1 0,2-1 16,-2 0-16,0 0 0,0 2 15,-2 1-15,2-1 0,0 0 0,0 3 16,0-3-16,2 3 0,-2-3 16,0 3-16,0-3 0,0 3 15,0-1-15,0-1 0,-2 1 16,2 1-16,0-3 0,0 3 15,-2-1-15,2 1 0,0 0 16,-3-1-16,3 1 0,-2 1 16,2-1-16,0 2 0,-2 0 15,2-1-15,0 1 0,0 0 16,0 2-16,0-2 0,0 2 16,0 0-16,0-3 0,0 3 15,-2 2-15,2-2 0,0 0 16,0 0-16,0 3 0,-2-3 0,2 0 15,-3 0-15,1-3 0,2 3 16,-2-2-16,0 0 0,2 2 16,-2-2-16,-1 4 0,3-4 15,-2 4-15,2-2 0,0 2 16,-2 0-16,2 0 0,-2 0 16,2 1-16,0-1 0,0 0 15,0-2-15,0 2 0,-2 0 0,2-2 16,0 0-16,0 0 15,0 2-15,-3-4 0,3 2 0,-2 2 16,0-4-16,2 4 0,-2-2 16,0 0-16,-1 0 0,1 2 15,0 1-15,0-3 0,0 2 16,-1 2-16,3-2 0,-2 0 16,0 3-16,2-1 0,-2 3 15,2-1-15,-2 3 0,2 11 16,0-7-16,0 0 0,0-2 15,0 0-15,-3 0 0,3-2 16,0 2-16,-2-4 0,0-1 16,2 3-16,0-2 0,-2 2 15,2-1-15,0 1 0,-2 0 0,2 0 16,0 2-16,0 9 0,2-7 16,-2 2-16,0-8 0,-2 4 15,2 0-15,0-2 0,0 2 16,0 2-16,0-2 0,0 0 15,0 2-15,0 0 0,0 0 16,-3 1-16,3-1 0,0 0 16,0 0-16,-2-2 0,2-2 0,0 2 15,0 0-15,-2 4 16,2 1-16,-2-3 0,2 2 0,0-1 16,-3-1-16,1 2 0,2-2 15,-2-2-15,2 0 0,0 0 16,-2 0-16,2 3 0,0-3 15,0 2-15,-2 0 0,-1-2 16,3 2-16,0 0 0,-2 1 16,2-1-16,-4 5 0,2 1 15,-1 1-15,1-2 0,-2 2 16,2-1-16,-3 1 0,1 0 16,-1 0-16,-1 2 0,1-2 15,-1 4-15,-1-2 0,1 2 16,-1 0-16,-2 1 0,2 1 15,-1-2-15,-1 1 0,-2 1 0,2 0 16,0 1-16,-2-1 16,0 3-16,0-5 0,2 5 0,-2-3 15,0 3-15,0-1 0,2-1 16,-2 2-16,3-3 0,-1 0 16,0 1-16,0 2 0,2-5 15,-1 0-15,1 2 0,0 1 16,1-3-16,-1 0 0,1 1 15,-1-3-15,3 2 0,-1-2 32,1-2-32,-1 2 0,1-3 0,0-1 15,1 2-15,1-2 0,0-1 16,0-4-16,2 3 0,4-12 16,1 5-16,-5-2 0,2 4 15,-2-3-15,2 3 0,-4 3 16,2 1-16,-2-2 0,2-2 15,2 0-15,-2 0 0,0 0 16,2-2-16,-2 0 0,2-3 16,0 3-16,1-2 0,-1-3 15,0 3-15,0-3 0,0-2 16,1 9-16,-1-4 0,0-1 16,0-1-16,9-16 0,0 0 15,0-3-15,0 3 0,0 0 0,0 0 16,3-2-16,-3 2 0,2 0 15,-2 2-15,0-2 0,0 2 16,0 0-16,-2 3 0,2-3 16,0 2-16,0-2 0,0 3 15,0-3-15,0 0 0,2 2 0,-2-4 16,2 3-16,1-4 16,-1 1-16,-2 3 0,2-1 0,-2 0 15,0 0-15,0 2 0,-2 1 16,2 1-16,-2 1 0,-3-1 15,3 1-15,-2 4 0,-3-2 16,1 2-16,-1 2 0,0 0 16,-1 0-16,-1 1 0,0 1 15,0 0-15,-2 1 0,3-1 16,-3 0-16,2 1 0,0 1 16,-2-1-16,0 1 0,2-1 15,-2 1-15,0-1 0,2 1 16,-2 1-16,0 2 0,-4 11 15,0-5-15,6-6 0,0 0 16,-2-1-16,0 3 0,0 0 16,2 3-16,-2-3 0,0 2 15,0 0-15,0 2 0,2-1 0,-2-1 16,0 2-16,0 1 0,0 1 16,3-1-16,-3-1 0,2 3 15,-2-3-15,0 0 0,0 3 16,2 0-16,-2-1 0,2-3 15,0-1-15,1 0 0,-1 11 16,4 3-16,-1-3 0,1 2 16,1 3-16,2-3 0,0 3 15,-1 0-15,6 1 0,-5 1 16,4 2-16,-2-2 0,2 2 16,-2 0-16,2 0 0,-2 0 0,0 0 15,3 0-15,-3 3 0,2-3 16,0 0-16,-2 0 0,2 0 15,3-2-15,-3 2 0,2-2 16,-1 2-16,5 6 0,3-3 16,-4-1-16,2 0 0,0-4 15,-3 0-15,1 0 0,0-1 16,-3-3-16,1 4 0,-1-7 16,-4 2-16,2-1 0,-2-1 0,-2-2 15,0 0-15,-2 2 0,1-4 16,-3-2-16,-1-1 0,1 1 15,-3-5-15,-11-11 0,5 5 16,1-1-16,1 5 0,2 0 16,0 0-16,0-2 0,0 2 15,0 0-15,0-2 0,0 2 16,0 0-16,0-2 0,0 0 16,0 2-16,0 0 0,0 0 15,2 4-15,-2-2 0,3 0 16,-3 3-16,0-3 0,2 0 15</inkml:trace>
  <inkml:trace contextRef="#ctx0" brushRef="#br0" timeOffset="202141.375">10026 3574 0,'0'0'0,"0"0"0,2 0 0,0 0 16,0 0-16,-2 2 0,2-2 15,-2 0-15,3 0 0,-3 0 16,0 0-16,0 0 0,2 0 15,-2 0-15,0 0 0,2 0 16,-2-2-16,0 2 0,2 0 16,0-4-16,5-3 0,0 3 15,-1-3-15,3-2 0,2-2 16,2 0-16,0-2 0,5 2 0,2-9 16,0 2-16,4 1 0,0-5 15,3 2-15,1-4 0,3-1 16,18-17-16,-3 5 0,-4 4 15,-4 0-15,-3 4 0,-4 3 16,0-1-16,-5 3 0,0 2 16,-1 4-16,-1 1 0,-2 1 15,-4 3-15,4 2 0,-5 2 16,1 0-16,0 5 0,-3 0 16,-4 4-16,2-5 0,-2 5 15</inkml:trace>
  <inkml:trace contextRef="#ctx0" brushRef="#br0" timeOffset="203079.648">11203 3684 0,'0'0'0,"0"0"0,0 0 16,2 0-16,-2 0 0,0 0 16,2 0-16,-2 0 0,0 0 15,3-2-15,-3 0 0,2 0 16,-2 0-16,0-3 0,0-4 15,0 0-15,0 1 0,0 1 16,0-2-16,0 0 0,0 1 16,0-1-16,-2 2 0,-1-2 15,1 0-15,0 5 0,0-3 16,-3 1-16,-1-1 0,-1 3 16,0 2-16,-1-1 0,-3 1 0,0 2 15,-3 0-15,1 2 0,0 1 16,-3 1-16,1 0 15,-3 1-15,3 1 0,0 3 0,-1 0 16,1 2-16,-1 0 0,1 0 16,2 0-16,2 2 0,-1-2 15,4 3-15,-1 1 0,2-2 16,1 1-16,3 1 0,-1-2 16,4 0-16,0 3 0,4-3 15,-1 0-15,3 5 0,1-7 16,-1 2-16,3 0 0,2 1 15,0-1-15,3 0 0,1-2 16,3 2-16,-1-2 0,3 0 16,2 0-16,-2 1 0,2-1 15,0 0-15,0 2 0,0-2 0,-2 2 16,0-2-16,0 2 16,-3-2-16,-1 0 0,-1 3 0,-4-3 15,3 2-15,-6-2 0,-1-2 16,0 4-16,-5-2 0,0 0 15,-4 0-15,-3 0 0,1 2 16,-3-4-16,-4 2 0,0 0 16,-2-2-16,-5 2 0,1-2 15,-3-3-15,-4 3 0,-1-2 16,-1-1-16,-1 1 0,-3 0 16,-3-1-16,-1-1 0,1 1 15,-2-1-15,-16-3 0,7-2 16,9 0-16,6 0 0,10 0 15,1 0-15,5 2 0,2 0 16,0 3-16</inkml:trace>
  <inkml:trace contextRef="#ctx0" brushRef="#br0" timeOffset="225826.5122">26328 6734 0,'0'0'0,"0"0"0,-2 0 15,2 0-15,0 0 0,0 0 16,-2 0-16,2 0 0,-2 0 15,2 0-15,0 0 0,0 0 16,-3 0-16,3 0 0,0 0 16,0 0-16,0 0 0,0 0 15,0 2-15,0-2 0,0 2 16,0-2-16,0 2 0,0 0 16,0 3-16,3 6 0,-3 2 15,4-2-15,-2 2 0,0 1 16,3-1-16,-3 0 0,5 0 15,-1-2-15,-1 3 0,1-1 16,3 0-16,0 0 0,0 0 0,0 1 16,2-1-16,0 0 0,0 0 15,4 1-15,-2 1 0,3 0 16,1 1-16,1-1 0,2 1 16,0-1-16,2 1 0,2-1 15,2 1-15,1-3 0,2 0 16,15 2-16,0 1 0,-2-5 15,-3 2-15,1-2 0,0 2 16,-1-4-16,-1 0 0,2-2 16,2-1-16,-1-1 0,1 1 15,0-4-15,2 1 0,0 1 16,0-2-16,5-2 0,-1 2 16,-1-4-16,1 2 0,1-2 15,2-5-15,-1 1 0,3-3 16,-2 0-16,0 0 0,-3 1 15,3-3-15,-3-3 0,-1-1 0,1-1 16,1-1-16,1-1 16,1-2-16,0-4 0,-1-5 0,1 1 15,-2 1-15,-1 1 0,1-1 16,-5-1-16,-2 1 0,-3-4 16,-1 1-16,-3 1 0,0-4 15,1 0-15,-1 2 0,-4-2 16,0 0-16,-3 0 0,-1-3 15,-5 3-15,-2-2 0,-3 0 16,3-1-16,0-1 0,-5-1 16,3 1-16,-5-1 0,1-1 15,-3 1-15,0-1 0,2 1 16,0 1-16,-2-3 0,0 0 16,-2 1-16,-2-1 0,-3 2 15,-4 1-15,-4 2 0,4-3 16,-3 3-16,-3-3 0,-1 5 0,1 0 15,-3 0-15,0 2 0,-2-2 16,-5 0-16,3 2 0,-2 0 16,-1-2-16,1 5 0,-3-3 15,1 2-15,-1-2 0,-4 5 16,-5-3-16,-1 5 0,-1 0 0,3-1 16,-1 1-16,-1 0 0,1 0 15,-4-1-15,0 3 0,0 3 16,-2 1-16,-4-2 0,2 5 15,2 1-15,-3 1 0,-1 2 16,2 0-16,-3 0 0,1 2 16,1 3-16,-1 1 0,2 1 15,-1 2-15,-1-1 0,-1 1 16,-1 0-16,1 2 0,1 0 16,-5 7-16,2-3 0,-2 5 15,0-3-15,0 3 0,1-2 0,-1 4 16,0-2-16,0 2 15,0 2-15,0-2 0,2 4 0,-2-1 16,3-1-16,1 2 0,1 3 16,2-3-16,-3 1 0,3 2 15,4-3-15,4 0 0,1-1 16,4-1-16,4-4 0,5-3 16,2-1-16,4-1 0,-1 3 15,-1-3-15,4 1 0,3-3 16,20-9-16,-9 5 0,-5 2 0,0-2 15,-8 6-15,2-2 0,0 3 16,4-1-16,0 1 0,0 1 16</inkml:trace>
  <inkml:trace contextRef="#ctx0" brushRef="#br0" timeOffset="226614.6893">27331 4767 0,'0'0'15,"0"-2"-15,0 2 0,3-3 16,-3-1-16,0 2 0,2 0 16,0-7-16,0-2 0,0 2 15,-2 5-15,3-3 0,-1 0 0,-2 5 16,0-2-16,0 2 0,0 2 15,0-3-15,0 3 0,0 0 0,-2 0 16,-1 0-16,3 3 0,-4-1 16,-7 11-16,0 2 0,-2 3 15,-3 2-15,1 2 0,-5 2 16,2-2-16,-1 5 0,-1-3 16,0 2-16,-2 1 0,0-1 15,0 3-15,0 0 0,0-3 16,-9 20-16,4-6 0,8-7 15,1 0-15,7-4 0,4 2 16,3-5-16,4-1 0,0-3 16,4 0-16,5-3 0,2 1 15,2-2-15,5 0 0,4-3 16,0 0-16,2 1 0,5-3 16,-3 0-16,5-2 0,-2-2 15,2-2-15,-3-1 0,-1-3 16,-7-3-16,0 0 0,-5-3 15,-2 3-15,1 0 0,-1 0 16,0 0-16,0 3 0,0-3 0,5 4 16,0-2-16,6 5 0,5 2 31,1 2-31,1 2 0</inkml:trace>
  <inkml:trace contextRef="#ctx0" brushRef="#br0" timeOffset="227772.1674">26264 6875 0,'0'0'0,"0"0"16,-2 0-16,2 2 0,0 0 0,0 0 15,0 1-15,5 10 0,1 4 16,1 3-16,4 2 0,2 5 16,2 1-16,3 3 0,4 5 15,2-1-15,5 2 0,22 25 16,2-7-16,-3-8 0,3-6 16,16 1-16,-5-9 0,0-6 15,-3-3-15,1-6 0,2-3 16,0-6-16,4 0 0,5-3 15,6-6-15,-1 0 0,1 0 16,0-6-16,7-3 0,7-2 16,-3-2-16,9-7 0,5 0 0,-2-2 15,3-9-15,3 2 0,0-6 16,0-5-16,-4-1 0,0-3 16,-5-3-16,-2-6 0,0 3 15,-4-3-15,-5-5 0,-7 3 16,-3-2-16,-3-3 0,-5 1 15,-6-3-15,-4-2 0,-3-2 16,-9 0-16,-4 2 0,-6 2 16,-7 3-16,-7-5 0,-4 2 15,-9 0-15,0 0 0,-4 1 16,-7-1-16,-5 2 0,-1-1 16,-3 3-16,0 3 0,-7 2 15,1 3-15,-5 3 0,-2-1 16,-2 2-16,0 1 0,-3 1 15,-1 5-15,-8 1 0,-1 3 16,-7 2-16,-3 0 0,1 0 0,-2 0 16,-1 2-16,-2 0 0,-4 7 15,-2-3-15,0 5 0,-3 0 16,1 2-16,-3 3 0,0 1 16,-2 5-16,5 0 0,-1 0 15,0 4-15,-1 5 0,-3 2 16,0 2-16,0 3 0,-2 4 15,2 0-15,-4 2 0,1 2 16,3-2-16,0 4 0,3 1 16,-1 1-16,2-1 0,5 1 15,2-1-15,5-1 0,4 1 16,4-1-16,7-2 0,9 3 16,4 1-16,5-1 0,1 2 15,12 4-15,4 0 0,7 4 0,2-2 16</inkml:trace>
  <inkml:trace contextRef="#ctx0" brushRef="#br0" timeOffset="228241.1062">28039 4449 0,'0'0'0,"-2"0"16,0 0-16,-3 0 15,-10 3-15,-5 3 0,-4 5 0,-7 5 16,-2 6-16,-5 2 0,-6 5 16,-2 4-16,-44 31 0,6 0 15,-20 15-15,16-8 0,13-10 16,13-10-16,16-9 0,6-7 16,14-8-16,8-5 0,7-2 15,7-5-15,4 3 0,6-5 16,8 0-16,8 2 0,9-1 15,8-3-15,10-2 0,10-3 16,25-4-16,4-2 0,0 5 16,18-7-16,-24 6 0,-3-4 15,-4 2-15,-11 0 0,-7 3 16,-8-1-16,-3 7 0</inkml:trace>
  <inkml:trace contextRef="#ctx0" brushRef="#br0" timeOffset="235335.9734">25729 4632 0,'0'0'15,"0"0"-15,0 0 0,2 0 16,-2 0-16,0 0 0,0 0 15,4 0-15,-2 0 0,5-6 16,4-1-16,-2-4 0,2 2 0,0-4 16,-2 2-16</inkml:trace>
  <inkml:trace contextRef="#ctx0" brushRef="#br0" timeOffset="235633.1388">25969 4388 0,'0'-3'0,"0"3"15,0 0-15,0-2 0,0 2 16,0-2-16,2 0 0,5-5 16,1-2-16,4-2 0,3-2 15,3 0-15,-1-5 0,5 1 16,0-5-16,0 0 0,3 0 16,-3-1-16,2 4 0,-4 1 15,2 0-15,-5 1 0,-1-1 16,-5 0-16,0 1 0,-4 1 0,-1 3 15,1 2-15,-5 0 16,2 2-16,-1 0 0,1 1 0,0-1 16,1 0-16,1-4 0,3 2 15,0-5-15,2-1 0,2-3 16,-2 0-16,0-2 0,0 0 16</inkml:trace>
  <inkml:trace contextRef="#ctx0" brushRef="#br0" timeOffset="235758.9813">26463 3592 0,'0'0'16,"0"0"-16,0-2 0,2-1 16,-2 1-16,0 0 0,0 0 15,0-1-15,0 1 0,0-2 16,2-1-16,0-8 0,3 0 0,1-5 16,1-1-16,0 1 0,-1-2 15</inkml:trace>
  <inkml:trace contextRef="#ctx0" brushRef="#br0" timeOffset="235911.8966">26364 3043 0,'0'0'0,"0"-2"0,0-1 16,0-1-16,-3-7 0,1 0 15,0-2-15,0-1 0,-1-1 0,3 0 16,0-3-16,0 0 0,0 3 15</inkml:trace>
  <inkml:trace contextRef="#ctx0" brushRef="#br0" timeOffset="236057.9987">26147 2604 0,'0'0'0,"-2"0"16,2-2-16,-4-5 0,-3-2 15,3 3-15,-3-1 0,1-2 16,-1 3-16,0-1 0,-1 3 15,1-7-15,-4 0 0,2 0 16</inkml:trace>
  <inkml:trace contextRef="#ctx0" brushRef="#br0" timeOffset="236214.4115">25587 2295 0,'0'0'0,"-2"-2"0,-2-2 0,-3-3 15,3 3-15,-5-1 0,2 1 16,1 2-16,-1-3 0,0 3 16,-1 2-16,-3 2 0,-3 3 15,1-1-15</inkml:trace>
  <inkml:trace contextRef="#ctx0" brushRef="#br0" timeOffset="236386.3772">24578 2324 0,'0'0'0,"-3"0"0,1-2 0,-9 2 15,-2 0-15,2-5 0,0 10 16,-2-5-16,2 6 0,-5-1 16,5-1-16,-2 3 0</inkml:trace>
  <inkml:trace contextRef="#ctx0" brushRef="#br0" timeOffset="236542.5893">23775 2672 0,'0'0'0,"-2"0"16,0 0-16,-1 0 0,-10 7 16,2-5-16,-2 7 0,2-5 15,2 5-15,0 2 0,0 2 16,3 1-16,-1-1 0</inkml:trace>
  <inkml:trace contextRef="#ctx0" brushRef="#br0" timeOffset="236699.1248">23405 3272 0,'0'0'0,"0"2"0,-3 3 15,-1 8-15,2 0 0,-5 5 16,5 2-16,-2-1 0,1 6 15,3-1-15,0 0 0,0 0 16</inkml:trace>
  <inkml:trace contextRef="#ctx0" brushRef="#br0" timeOffset="236839.3919">23612 4145 0,'0'0'0,"0"2"0,2 1 0,-2 1 16,7 9-16,-1 0 16,3 3-16,2-3 0,2 0 0</inkml:trace>
  <inkml:trace contextRef="#ctx0" brushRef="#br0" timeOffset="236996.4539">24064 4637 0,'0'-2'16,"0"4"-16,0-2 0,2 0 16,-2 2-16,0-2 0,4 4 15,5 1-15,5 1 0,-1-1 16,2 1-16,3-1 0,-3-3 16</inkml:trace>
  <inkml:trace contextRef="#ctx0" brushRef="#br0" timeOffset="237700.7548">23903 4762 0,'0'0'0,"2"0"0,0 0 16,3 3-16,-3-3 0,13 4 15,1-2-15,1 5 0,1-5 16,6 5-16,3-3 0,1 3 16,3-1-16,2 3 0,3-2 15,1-1-15,3 1 0,0 0 16,-1-1-16,21 3 0,-10 0 0,-5-2 16,-6-3-16,-6-2 0,-2 0 15,-7-2-15,-4 0 0,-2-2 16,-5 0-16,-2 2 0,2-2 15,-4 0-15,0-3 0,-5 1 16,3-1-16,0-4 0,-3-2 16,0-4-16,3-5 0,-2-4 15,-1-5-15,-2-6 0,-8-20 16,-1 2-16,-4 0 0,0 5 16,0-1-16,-2 5 0,-1 4 15,1 5-15,0 4 0,0 7 0,2 2 16,0 4-16,4 7 15,0 5-15,3-6 0,0 6 16,1 6-16,1 0 0,0 6 0,0-1 16</inkml:trace>
  <inkml:trace contextRef="#ctx0" brushRef="#br0" timeOffset="240114.3893">25905 4701 0,'0'0'0,"0"-2"0,0 2 16,0-3-16,-2 3 0,2-4 15,2 4-15,-2-2 0,4 2 16,14-2-16,-3-1 0</inkml:trace>
  <inkml:trace contextRef="#ctx0" brushRef="#br0" timeOffset="240258.1443">26291 4591 0,'0'0'0,"0"0"0,0-3 0,0 1 16,0 0-16,2-3 0,5-8 16,4-2-16,0-1 0,4-1 15</inkml:trace>
  <inkml:trace contextRef="#ctx0" brushRef="#br0" timeOffset="240416.3788">26857 4061 0,'0'0'0,"0"-2"16,0 0-16,0-2 0,3-10 15,3 1-15,-1-5 0,6 1 0,0-5 16,4 4-16</inkml:trace>
  <inkml:trace contextRef="#ctx0" brushRef="#br0" timeOffset="240556.9751">27151 3314 0,'0'0'0,"0"-2"0,-3 2 16,3-3-16,-2-1 0,0 0 15,0-10-15,2 1 0,0 0 16,0-7-16</inkml:trace>
  <inkml:trace contextRef="#ctx0" brushRef="#br0" timeOffset="240722.4082">27069 2681 0,'0'0'0,"0"-2"0,0-3 15,-2 3-15,0-9 0,-5-2 16,3 0-16,-1 2 0,-1-5 0,-1 1 16,3 2-16,-1-5 0</inkml:trace>
  <inkml:trace contextRef="#ctx0" brushRef="#br0" timeOffset="240879.7075">26469 2141 0,'0'0'0,"-2"-7"0,-4-2 16,-3-4-16,-5 0 0,3 0 31,-2-5-31,0 3 0,-2-1 16,-1 3-16,-2-2 0,1 4 16,-3-5-16,0 3 0</inkml:trace>
  <inkml:trace contextRef="#ctx0" brushRef="#br0" timeOffset="241022.3777">25512 1751 0,'0'0'0,"-2"0"15,-11-11-15,-5 0 0,-1 0 16,-6 0-16,-1 2 0,-1 0 16,-1 5-16,-1-1 0,0 5 15,-4 5-15,2-1 0,-2-2 16</inkml:trace>
  <inkml:trace contextRef="#ctx0" brushRef="#br0" timeOffset="241178.72">24238 1978 0,'0'0'0,"-2"0"0,-3 0 0,-8 0 15,-2 2-15,-3 5 0,0-1 16,-1 10-16,-1-3 0,0 7 15,-2 2-15,4 0 0</inkml:trace>
  <inkml:trace contextRef="#ctx0" brushRef="#br0" timeOffset="241334.8721">23546 2904 0,'0'0'0,"0"0"0,0 2 15,-2-2-15,2 4 0,-3 7 16,1 7-16,2 2 0,0 2 16,0 2-16,0-2 0</inkml:trace>
  <inkml:trace contextRef="#ctx0" brushRef="#br0" timeOffset="241491.1552">23817 3781 0,'0'0'0,"0"0"0,2 3 16,-2-3-16,5 6 0,1 3 15,5 4-15,2 3 0,7 3 16,2 1-16,0 2 0</inkml:trace>
  <inkml:trace contextRef="#ctx0" brushRef="#br0" timeOffset="241647.4959">24518 4516 0,'0'0'0,"0"0"0,0 2 16,2-2-16,-2 0 0,0 0 16,7 6-16,4-1 0,2-1 15,3 3-15,1-3 0</inkml:trace>
  <inkml:trace contextRef="#ctx0" brushRef="#br0" timeOffset="242131.9605">24342 4654 0,'0'0'15,"2"3"-15,2-3 0,12 4 16,8 3-16,9-1 0,5 3 16,10 2-16,3 0 0,8 0 15,47 7-15,-7-7 0,14-7 16,-25-4-16,-22-6 0,-15-3 0,-18-2 16,-7 2-16,-10 0 15,-5-2-15,-5 0 0,-6-4 0,5-3 16,-3 0-16,-15-12 0,0-6 15,-5-6-15,0-6 0,-2-5 16,-10-15-16,1 1 0,0 1 16,1 2-16,-5 11 0,6 9 15,1 13-15,6 14 0,7 8 16,6 11-16,0-2 0,1 2 16</inkml:trace>
  <inkml:trace contextRef="#ctx0" brushRef="#br0" timeOffset="249005.0169">25887 7269 0,'0'0'0,"0"0"0,0 0 0,0 0 15,0 0-15,0 0 16,0 0-16,2 3 0,7 1 16,0 5-16,2 0 0,0 2 0,-2-2 15</inkml:trace>
  <inkml:trace contextRef="#ctx0" brushRef="#br0" timeOffset="249145.6567">26077 7629 0,'0'0'0,"0"0"0,0 2 16,2-2-16,-2 0 0,2 2 16,5 5-16,2-3 0,0 5 15,4-2-15,2-1 0,1 1 16,-1-3-16</inkml:trace>
  <inkml:trace contextRef="#ctx0" brushRef="#br0" timeOffset="249287.5075">26487 7814 0,'0'0'0,"0"0"16,0 0-16,2 0 0,0 2 16,-2-2-16,5 2 0,8 1 15,2 1-15,5 0 0,2-1 16,3 1-16,-1 0 0</inkml:trace>
  <inkml:trace contextRef="#ctx0" brushRef="#br0" timeOffset="249428.2562">27135 7962 0,'0'0'0,"0"0"0,2 2 15,1-2-15,-3 0 0,2 0 16,2 2-16,9-2 0,5-2 15,2 0-15,2-5 0,0-2 16</inkml:trace>
  <inkml:trace contextRef="#ctx0" brushRef="#br0" timeOffset="249563.1593">27733 7913 0,'0'0'15,"0"0"-15,2 0 0,0 0 16,0-2-16,12 0 0,1-3 15,5-1-15,4-1 0,0-2 16</inkml:trace>
  <inkml:trace contextRef="#ctx0" brushRef="#br0" timeOffset="249709.9913">28478 7768 0,'0'0'15,"0"0"-15,2 0 0,-2 0 16,5 0-16,8-7 0,2-2 16,5-4-16,4-2 0,1-3 15,-1 3-15</inkml:trace>
  <inkml:trace contextRef="#ctx0" brushRef="#br0" timeOffset="249850.6647">29309 7388 0,'0'0'0,"2"-2"0,9-2 0,0-3 15,5-4-15,2-2 0,1-2 16,3-3-16</inkml:trace>
  <inkml:trace contextRef="#ctx0" brushRef="#br0" timeOffset="249975.7388">29843 7011 0,'0'-2'16,"2"2"-16,0 0 0,3-4 16,3-3-16,3-2 0,0 1 15,3-6-15,3-3 0,1-3 16,-3-2-16</inkml:trace>
  <inkml:trace contextRef="#ctx0" brushRef="#br0" timeOffset="250114.9422">30229 6493 0,'0'0'0,"0"-2"0,2 2 15,2-9-15,1-4 16,3 0-16,1-5 0,0 1 0,0-3 16</inkml:trace>
  <inkml:trace contextRef="#ctx0" brushRef="#br0" timeOffset="250256.943">30317 6070 0,'0'0'0,"0"-2"0,0 2 16,0-2-16,0-1 0,0-1 15,0-9-15,0-3 0,-2-1 16,4-5-16,-2-3 0,4-1 16,-2-1-16,3 3 0</inkml:trace>
  <inkml:trace contextRef="#ctx0" brushRef="#br0" timeOffset="250396.9787">30257 5477 0,'0'0'0,"0"-2"0,-2-1 0,0-1 15,-5-5-15,1 0 0,1-2 16,-1 0-16,-1-4 0,3 0 16,-1-3-16,-1-2 0,3-2 15,-1 2-15,2-2 0</inkml:trace>
  <inkml:trace contextRef="#ctx0" brushRef="#br0" timeOffset="250541.7531">29933 4906 0,'0'0'0,"-2"0"0,2-2 16,-4-5-16,-1-2 0,-1 0 15,-1 1-15,3-3 0,-3-3 16,0-1-16,1-1 0,1-1 0,-1-1 15</inkml:trace>
  <inkml:trace contextRef="#ctx0" brushRef="#br0" timeOffset="250702.6271">29419 4447 0,'0'-2'0,"0"2"0,0-2 16,-2 0-16,-2-5 0,-1 0 0,-1 1 15,-1-1-15,-2-2 0,1 3 16,-3-3-16,-3 0 0,1 2 16,0-1-16</inkml:trace>
  <inkml:trace contextRef="#ctx0" brushRef="#br0" timeOffset="250910.5293">28504 4264 0,'0'-2'0,"0"2"16,-2-2-16,-2 2 0,2-2 15,-1 2-15,-3-5 0,-1 3 0,5 0 16,0 2-16,2-2 0,-5 2 31,5 0-31,-2-3 0,2 1 0,-4 2 16,2 0-16,-5-6 0</inkml:trace>
  <inkml:trace contextRef="#ctx0" brushRef="#br0" timeOffset="251082.3577">27797 4337 0,'0'0'0,"-3"0"0,1 0 0,-2 0 15,-7-2-15,0 2 0,2 0 16,0 0-16,3 0 0,1 0 15,1 0-15,2 0 0,2 0 16,-3 0-16,3 0 0,0 0 16,0 9-16,-2-1 0,0 6 0</inkml:trace>
  <inkml:trace contextRef="#ctx0" brushRef="#br0" timeOffset="251254.1901">27082 4604 0,'0'0'0,"-2"-2"0,2-1 16,-2 3-16,0-2 0,2 2 15,-3 0-15,3-2 0,0 0 16,-2 2-16,2 0 0,2 0 16,-2 0-16,0 2 0,0 0 15</inkml:trace>
  <inkml:trace contextRef="#ctx0" brushRef="#br0" timeOffset="251583.149">27323 4227 0,'0'0'0,"-3"0"0,1 0 0,-11-2 15,-2 4-15,-3 4 0,-4 3 16,-2 7-16,-5 6 0,-4 4 16,-2 7-16,-3 9 0,-26 35 15,7 3-15,-5 14 0,16-19 16,15-15-16,11-16 0,11-15 16,3-5-16,3-11 0,3-4 15,0 0-15,3-5 0,5 1 16,6-8-16,8-3 0,9-3 15,11-6-15,6-1 0,47-19 16,-3 2-16,21-5 0,-18 18 16,-20 7-16</inkml:trace>
  <inkml:trace contextRef="#ctx0" brushRef="#br0" timeOffset="252801.7102">26152 4641 0,'0'0'16,"0"0"-16,0 0 0,0 0 0,0 0 16,0 0-16,0 0 0,0 0 15,0 0-15,2-2 0,-2 2 16,0 0-16,7-7 0,-1 1 16,3-3-16,2-2 0,2-4 15,3-3-15,1 0 0,3-6 16,2-2-16,0-3 0,5 0 15,-1-4-15,3-4 0,17-23 16,-8 3-16,-1-1 0,-4 6 16,3-12-16,-8 6 0,-4 5 15,1 5-15,-3-3 0,-2 0 16,2 1-16,0-5 0,-2-1 16,4-3-16,-2-3 0,0-2 15,2-2-15,0 0 0,-2 2 16,1 0-16,-4-2 0,-1 0 0,0 2 15,-3 0-15,1-2 16,-5-5-16,2 3 0,-4-3 0,-1 1 16,-1 4-16,-5-9 0,-2 2 15,-4-2-15,-1 0 0,-3 0 16,-6 0-16,-3 2 0,-1 1 16,-6 1-16,0 5 0,-5 0 15,0 4-15,-4 2 0,-2 1 16,-7 4-16,-4 0 0,-12 4 15,3 2-15,-2 5 0,-3 0 16,-10 0-16,1 2 0,-3 7 16,-5 0-16,2 2 0,-9 4 15,0 7-15,-6 0 0,-5 4 16,-2 7-16,-2 0 0,-5 2 16,-2 9-16,0 5 0,-4 6 15,0 4-15,2 7 0,-5 0 16,3 11-16,0 7 0,0 4 0,2 9 15,0 4-15,2 3 0,4 6 16,5 5-16,2 1 0,7 10 16,4 0-16,5 6 0,4 0 15,5 5-15,6 1 0,6 3 16,8-2-16,8 2 0,4-2 16,10-2-16,3-10 0,8 3 15,6-4-15,8-5 0,3-2 16,7 0-16,4-2 0,5 2 15,1-2-15,3-3 0,0 3 16,0-5-16,0 1 0,-1-1 16,-5-2-16,-1-4 0,-2-3 15,-2-1-15,-3-3 0,1-7 16,-5-6-16,0-7 0,1-6 16,-1-5-16,2-4 0,1-9 0,1-2 15,3-7-15,0 5 0,2-3 16,9-2-16,2 5 0,17-7 15</inkml:trace>
  <inkml:trace contextRef="#ctx0" brushRef="#br0" timeOffset="253381.076">22856 4092 0,'0'0'16,"0"0"-16,0 0 0,0-2 15,0 2-15,0 0 0,4 0 16,9 4-16,3 3 0,4 2 15,2 4-15,4 3 0,0 3 16,5 3-16,2 3 0,3 3 0,1 3 16,23 22-16,-3-4 15,-8-5-15,-5-5 0,-7-6 16,-4-4-16,-6-7 0,-8-9 0,-3-4 16,-7-7-16,0 1 0,-1-3 15,-1-5-15,0-4 0,4-10 16,4-12-16,12-44 0,8-13 15,11-36-15,0 14 0,3-14 16,-20 63-16,-5 8 0,-11 13 16,-6 11-16,-7 12 0,-7 3 15,0 6-15,-4 3 0,5-4 16,-7 1-16,-5 1 0,-4 3 16,-2 4-16,-1 6 0</inkml:trace>
  <inkml:trace contextRef="#ctx0" brushRef="#br0" timeOffset="272274.3906">14936 4946 0,'-2'0'0,"2"0"16,-3 2-16,-3 0 0,-3 5 15,-4-3-15,2 3 0,-3-1 16,3 3-16,0-2 0,0 1 15,0 1-15,5 4 0,-1-2 16,5 3-16,0 1 0,4 3 16,2-3-16,5 3 0,0 0 15,4-1-15,3 1 0,3-3 16,1 1-16,5-5 0,1-3 0,0-1 16,3-2-16,0-8 15,2 1-15,-5-7 0,1-2 0,-3-2 16,0-5-16,-4 1 0,-2-5 15,-5 0-15,-2-3 0,-2 3 16,-7-2-16,-2 0 0,-2 2 16,-7 0-16,-2 2 0,-5 2 15,-4 5-15,-2 0 0,-4 6 16,-3 3-16,-2 4 0,1 4 16,-3 3-16,6 2 0,1 4 0,8 0 15,0 3-15,5-1 0,2-4 16</inkml:trace>
  <inkml:trace contextRef="#ctx0" brushRef="#br0" timeOffset="272759.1794">15630 4663 0,'0'0'0,"-2"0"16,0 0-16,-3 0 0,1 0 15,-7 2-15,2 5 0,-2-2 16,0 3-16,2 3 0,1 3 15,-1 1-15,0 5 0,2 2 16,3 2-16,2 5 0,2-3 16,2 3-16,2 2 0,5-5 15,4 3-15,3-7 0,1 0 16,5-4-16,3-5 0,-1-4 16,0-5-16,3-6 0,-5-2 15,2-5-15,-2-5 0,-4-3 16,-1-5-16,-1-2 0,-3-3 15,0-2-15,-4 1 0,-2 1 16,-5-1-16,-2 1 0,-2 3 16,-9 2-16,-7 0 0,-4 6 15,-7 5-15,-6 3 0,-7 5 0,0 6 16,-6 3-16,4 7 0,-1 5 16,6 6-16,-1 3 0</inkml:trace>
  <inkml:trace contextRef="#ctx0" brushRef="#br0" timeOffset="273735.9956">24209 7638 0,'0'0'0,"-2"0"0,-7-5 16,1-1-16,-1-1 0,-2 0 16,2 3-16,2-3 0,-2 3 15,5 2-15,0 0 0,-1 2 0,3 0 16,0 0-16,0 0 16,2 2-16,2 9 0,0 4 0,5 7 15,-1 0-15,5 7 0,2-3 16,3 5-16,4 0 0,0-2 0,2-3 15,2-4-15,0-2 0,3-4 16,-1-5-16,1-5 0,-3-6 16,0-2-16,-2-7 0,-2-4 15,-2-5-15,-5 1 0,0-5 16,-4 0-16,-5-3 0,-4-1 16,-2-3-16,-5 1 0,-4-3 15,-4 0-15,-5 0 0,-2 5 16,-20-5-16,0 6 0,-2 10 15,5 8-15,-1 5 0,5 4 16,1 7-16,10 2 0,7 7 16,3 2-16,6-5 0,-1-2 15</inkml:trace>
  <inkml:trace contextRef="#ctx0" brushRef="#br0" timeOffset="273925.3146">24893 7472 0,'0'0'0,"0"0"0,0-2 15,0 2-15,-2-4 0,2 4 16,0-3-16,0 3 0,0 0 16,0 0-16,-3 3 0,3 14 15,-4 8-15,2 8 0,2 6 0,0 8 16,2 1-16,5 1 0,-3-1 15</inkml:trace>
  <inkml:trace contextRef="#ctx0" brushRef="#br0" timeOffset="274567.0516">24018 14837 0,'0'0'0,"-3"0"15,1-3-15,2 1 0,-2 2 32,0 0-32,0 2 0,-5 9 15,0 9-15,1 7 0,1 8 16,3 5-16,0 6 0,2 7 15,2 4-15,9 45 0,2-10 16,1-15-16,1-8 0</inkml:trace>
  <inkml:trace contextRef="#ctx0" brushRef="#br0" timeOffset="274945.0017">24436 15053 0,'0'0'0,"-2"0"0,-9-3 16,-4 1-16,-1 4 0,-1 3 15,1 1-15,-1 3 0,1 7 16,3 4-16,2 4 0,4 4 15,5 1-15,4 2 0,7-2 16,7-1-16,3-6 0,4 0 0,5-6 16,-1-5-16,1-2 0,1-9 15,0-3-15,-3-3 0,-2-5 16,1-5-16,-6-1 0,-1-5 16,-2-3-16,-5-1 0,-3 0 15,-1-1-15,-7 1 0,-2 1 16,-5 1-16,-2 2 0,-6 4 0,-3 3 15,-4 6-15,-4 9 0,-1 2 16,3 5-16</inkml:trace>
  <inkml:trace contextRef="#ctx0" brushRef="#br0" timeOffset="275556.1556">15383 15361 0,'0'0'0,"-2"0"0,2 0 0,0 0 16,-2 0-16,0 2 0,-1 14 15,-1 8-15,2 5 0,0 6 16,4 7-16,0 2 0,2 2 0,5 3 15,2-1-15,9 23 0,0-18 16</inkml:trace>
  <inkml:trace contextRef="#ctx0" brushRef="#br0" timeOffset="275728.0157">15804 15326 0,'-2'0'0,"0"0"16,2 2-16,-9 9 0,0 9 16,1 13-16,-1 13 0,2 12 15,3 63-15,4-9 0</inkml:trace>
  <inkml:trace contextRef="#ctx0" brushRef="#br0" timeOffset="311842.7738">23870 8315 0,'0'0'0,"0"0"0,2-3 0,-2 3 16,0 0-16,0 0 0,0 0 15,0 0-15,0 0 0,-2 0 16,-5 7-16,-2-3 0,1 3 16,-3 0-16,-3-1 0,3 3 15,-4 2-15,2 0 0,-3 0 16,1 2-16,-1 1 0,-1-1 16,-1 2-16,0-2 0,-1 3 15,1 2-15,0-3 0,-2 0 16,1 3-16,-1 0 0,-2-1 15,-3 3-15,3-2 0,-2 2 16,-11 8-16,6-3 0,-2-1 16,7-2-16,-2 0 0,4-4 15,0-3-15,2 0 0,0-1 0,2-1 16,1 2-16,1-4 0,1 0 16,1 3-16,1-3 15,0 0-15,-2-3 0,4 1 0,-5 2 16,5-2-16,-2 0 0,0 2 0,2-2 15,-3 0-15,3 2 0,0-3 16,0 1-16,0 2 0,0-2 16,2 2-16,-2-2 0,0 0 15,3 0-15,-3-1 0,2-1 16,0 2-16,0-3 0,2-1 31,-1 1-31,1 1 0,0-3 0,-1 3 16,3-2-16,-4-1 0,3 3 15,-1-3-15,1 0 0,-1 3 16,0-5-16,3 5 0,-3-5 16,3 2-16,-3 1 0,1-1 15,1-2-15,-1 5 0,1-3 16,-1 1-16,-1 1 0,0-1 16,1 2-16,-3-1 0,2 1 15,-1-1-15,-1 1 0,0 0 16,2 1-16,-2-1 0,1 2 15,-1 0-15,-2-1 0,2 1 16,-4 0-16,2 0 0,-3 2 16,1 0-16,0 0 0,-2 0 15,-1 2-15,1-2 0,-1 0 16,1 3-16,-1-3 0,1 0 0,0 2 16,-3-2-16,2 0 0,1 2 15,2-2-15,-3 0 0,1 0 16,2 0-16,-1 0 0,1 0 15,0 0-15,0-2 0,0 4 16,-1-2-16,1-2 0,0 2 16,-3 0-16,3 0 0,0-2 15,-2 2-15,-1 0 0,1 0 16,-1-2-16,1 2 0,-1 0 16,-1 0-16,4 2 0,-5-4 15,0 4-15,3-2 0,-3 3 0,3-3 16,-3 0-16,3 2 0,-1-2 15,3 2-15,0-2 0,0 0 16,-3 2-16,3 1 0,-3-1 16,1 0-16,0 0 0,-3 0 15,0 3-15,-4-3 0,5 3 16,-5 1-16,2 1 0,-2 0 16,2-1-16,-2 1 0,-2-1 15,4 1-15,-5 2 0,6-2 16,-3 1-16,-1-1 0,1 0 15,0-1-15,0 1 0,0 0 16,0 1-16,2-1 0,-2 0 16,2 2-16,1-1 0,-1 1 15,0 0-15,0 0 0,2-2 16,-4 4-16,3-5 0,-3 1 0,2 0 16,-5 1-16,1-1 15,0 0-15,2-3 0,0 3 0,-2-1 16,-1-1-16,3 1 0,0-1 15,0-1-15,-2 3 0,2 2 16,-2 0-16,-3-3 0,3 3 16,-3-2-16,3 2 0,-2-1 15,1 1-15,1 0 0,-2-2 16,2 2-16,-1-1 0,-1-1 16,2 0-16,-3 4 0,3-2 15,-5 2-15,3 0 0,-1 2 16,1-2-16,2 2 0,-1-2 15,-1 0-15,2 3 0,-3-3 16,1 2-16,1-4 0,-3 2 16,1 0-16,-1 2 0,-3 3 15,4-3-15,-1 0 0,1 0 0,3-2 16,-3 3-16,3-3 0,0 0 16,0 0-16,-3 0 0,3 0 15,-2 0-15,1-2 0,1 4 16,0-2-16,2 0 0,0 2 15,0-2-15,2 0 0,0 1 16,0-4-16,0 1 0,0 2 16,1-4-16,-3 2 0,-1-3 15,-1 3-15,2-2 0,-2 2 16,2 2-16,0-2 0,0 2 16,0-3-16,0 4 0,0-4 15,2 1-15,-2 0 0,4 0 16,-2-2-16,0 1 0,1-3 15,-3 1-15,2 1 0,0 0 16,0-3-16,2 3 0,-1-1 16,1 3-16,-2-2 0,2 0 0,1-1 15,-1 1-15,-2-1 0,3 1 16,-1 0-16,0-1 0,-1 1 16,-1 0-16,0-3 0,-2 3 15,2-3-15,0 3 0,0-1 16,0-1-16,1 2 0,-1-1 15,0 1-15,2-1 0,1-1 16,-1 2-16,3-3 0,-3 0 16,2 1-16,1-5 0,0 2 15,1-2-15,1 2 0,2-2 16,-4 0-16,1 0 0,1 0 0,0-2 16,0 2-16,0 0 15,1-2-15,-1 2 0,0-2 0,2 2 16,-2-2-16,2 2 0,-2-2 15,1-1-15,1 1 0,0 0 16,-2 0-16,2 2 0,0 0 16,0-2-16,0 0 0,-2 2 15,2 0-15,0-2 0,-2-1 16,2 3-16,-3-2 0,3 0 16,-2 2-16,2-2 0,0 0 15,0 2-15,0-3 0,0 1 16,0 0-16,0 0 0,2 2 15,-2-2-15,0-3 0,2 1 0,-2 4 16,2-7-16,1 5 0,-3-2 16,2 2-16,0-3 0,0 1 15,0-3-15,3 3 0,-3 0 16,2-3-16,1 0 0,-1 1 16,3-1-16,-1-2 0,1 3 15,2-5-15,-3 2 0,14-9 16,-5 3-16,-4 2 0,0 2 15,3-2-15,-3 2 0,-3 0 16,6 0-16,-3 0 0,0 0 16,0 0-16,0 0 0,0 0 15,-3 2-15,1 0 0,-2 0 16,4-2-16,-2 0 0,2 2 16,0-2-16,0 0 0,-3 0 15,3 3-15,0-3 0,0 0 0,0 0 16,0 0-16,0 0 0,0 0 15,3 0-15,-3-3 0,0 3 16,0 0-16,2 0 0,-2 0 16,0 0-16,2 0 0,0 0 15,-2 0-15,2 0 0,-2-2 16,3 2-16,-3 0 0,0 0 16,2 0-16,0 0 0,-2 0 15,0 0-15,0-2 0,2 2 16,-2 0-16,0 0 0,0 0 15,0 0-15,0-2 0,2 2 16,-4 0-16,2 0 0,0 2 16,0-2-16,0 0 0,-2-2 15,2 2-15,0 0 0,0 0 16,0-2-16,0 2 0,0 0 16,0 0-16,0 0 0,0-3 0,0 3 15,0 0-15,-2-2 0,2 2 16,0-2-16,0 2 0,0 0 15,0-2-15,0 2 0,0 0 16,0-2-16,2 2 0,-2-3 16,2 1-16,5-2 0,2-3 0</inkml:trace>
  <inkml:trace contextRef="#ctx0" brushRef="#br0" timeOffset="313065.7026">18009 12804 0,'0'0'15,"0"-3"-15,0 3 0,0-4 16,0 2-16,0 0 0,-2 2 16,2-3-1,0 1-15,0 0 0,-2 2 0,2 0 0,0-2 0,0 2 16,-2 0-16,-1 2 0,3-2 16,0 2-16,-4 7 0,0 0 15,-1 2-15,1 0 0,-3 0 16,3 2-16,-3 3 0,1-3 15,-1 2-15,-2 3 0,3-3 16,-3 3-16,2 2 0,-2-3 0,-2 1 16,2 0-16,3-1 0,-3 1 15,0 2-15,0-3 0,1 1 16,-1 0-16,0-1 0,0 1 16,0 2-16,0-2 0,1 1 15,1-1-15,-2 2 0,3 0 16,-3-3-16,2 3 0,-2 0 15,3-2-15,-1 1 0,-2 1 16,3 0-16,-1 0 0,-2-2 16,3-3-16,1-2 0,-1 3 15,1-5-15,1-2 0,2-3 16,-1 1-16,1-3 0,9-13 16,-5 5-16,0 0 0,-2 1 15,2 3-15,1-2 0,-3 2 16,2-2-16,-4 6 0,2-1 15,0-1-15,0 0 0,0-2 0,2 0 16,-2-2-16,2 2 0,0-5 31,3 3-31,-1 0 0,0-2 16,3-1-16,4-1 0,2-1 0,3-2 0,1-2 0,3 0 31,2-2-31,5 0 0,-1 2 0,7-5 0,0 3 0,3 0 16,1-3-16,3 3 0,2 0 31,26-11-31,-4 4 0,-7 2 16,-6 7-16,-7 0 0,-2 2 0,-5 3 0,-3-1 0,-8 5 15,0-3-15,-3 3 0,-6 2 16,-1-2-16,-5 2 0,-3 2 16,3-2-16,-4 0 0,0 0 15,-18 2-15,4 1 0,3-1 16,8-2-16,-2 0 0,3 2 15,-8 5-15,1 1 0,2 3 0</inkml:trace>
  <inkml:trace contextRef="#ctx0" brushRef="#br0" timeOffset="316618.4425">10597 4436 0,'0'0'0,"0"0"16,0-2-16,2 2 0,-2 0 15,0 0-15,2-2 0,2-3 16,1 1-16,1-3 0,3-1 16,2-1-16,5-2 0,1 0 0,5-3 15,3-1-15,5-3 16,-1-1-16,9-1 0,-1-5 0,36-16 16,-5 1-16,3 0 0,10-4 15,-10 4-15,-12 12 0,-6-1 16,-6 0-16,-3 5 0,-7 4 15,-4 0-15,-2 3 0,-7 1 16,1 3-16,-5 2 0,-3 2 0,1 5 16,-5 2-16,0 2 0,3 4 15,-3 0-15,0 3 0</inkml:trace>
  <inkml:trace contextRef="#ctx0" brushRef="#br0" timeOffset="317635.3097">11119 5263 0,'0'0'16,"0"0"-16,0-2 0,0 2 0,-2-5 15,2 3-15,0-2 16,2-7-16,0-5 0,1 3 0,3-5 16,1 1-16,-1-3 0,3 0 15,2-2-15,0-2 16,5 0-16,-1-3 0,1-2 0,1-1 16,1-3-16,-1-3 0,17-21 15,-6 4-15,1 4 0,-3 3 16,1 4-16,-3 0 0,-2 3 15,0 3-15,-4 3 0,-1 5 16,-1 6-16,-3 2 0,-2 9 16,-4 4-16,-1 5 0,5-5 15,-2 5-15,0 2 0,0 5 16,0 1-16,-3 5 0,3 2 0,-2 5 16,-1 2-16,-1 2 0,-1 2 15,-2 5-15,1 2 0,-3 0 16,0 2-16,-3 0 0,1 0 15,0 0-15,0 0 0,-3-2 16,3-3-16,2-3 0,-2-3 16,2-5-16,2-1 0,0-7 15,0-3-15,3-3 0,4-8 16,0 1-16,-1-10 0,8-3 16,-1-3-16,3-6 0,4-3 15,2-6-15,0-3 0,5-4 16,20-35-16,-8 9 0,-5 8 15,-3 9-15,-5 10 0,1 5 16,-2 8-16,-5 6 0,0 8 16,-5 6-16,-1 5 0,-3 6 0,0-3 15,3 4-15,-5 5 16,0 2-16,2 6 0,-4 3 0,0 7 16,-3 4-16,-1 4 0,-8 31 15,1-2-15,-2 0 0,-1 0 16,-3 13-16,-1-2 0,0-4 15,2-5-15,-2-7 0,3-1 16,-1-6-16,5-1 0,-2-2 16,1-10-16,1-3 0,-2-6 15,4-3-15,0-1 0,0-4 16,-2-4-16,2 0 0</inkml:trace>
  <inkml:trace contextRef="#ctx0" brushRef="#br0" timeOffset="324271.4714">23943 5651 0,'0'0'16,"0"0"-16,0 0 0,0-2 15,0 0-15,2 2 0,-2-3 16,0 3-16,0-2 0,0-2 16,0 4-16,0-5 0,-2 3 15,2-2-15,-5-7 0,1 0 16,-3 0-16</inkml:trace>
  <inkml:trace contextRef="#ctx0" brushRef="#br0" timeOffset="324568.2734">23740 5409 0,'0'0'0,"0"0"16,0 0-16,0 0 0,0-3 15,0 3-15,0 0 0,0 0 16,0-2-16,0 2 0,0-2 16,0-2-16,0 1 0,0 1 15,-2 0-15,2-3 0,-5-3 16,1-1-16,-3 2 0,3-2 0,-3 1 15,0-1-15,1 2 0,1-4 16,-1 2-16</inkml:trace>
  <inkml:trace contextRef="#ctx0" brushRef="#br0" timeOffset="324786.9704">23416 5162 0,'0'-3'0,"0"6"0,-3-3 15,3 0-15,0 2 0,-2-2 16,2 0-16,-2-2 0,0 2 16,0 0-16,-1-3 0,-1 1 0,-5-2 15,0-3-15,-2-2 0,0-4 16,0 0-16</inkml:trace>
  <inkml:trace contextRef="#ctx0" brushRef="#br0" timeOffset="324974.4251">23089 4974 0,'0'0'0,"0"0"16,0-2-16,0 2 0,-2-2 15,-2-3-15,-1 3 0,1-2 16,-3-1-16,1 1 0,-3 0 16,0-3-16,-2 0 0,2 3 15,-2-3-15,-2-2 0</inkml:trace>
  <inkml:trace contextRef="#ctx0" brushRef="#br0" timeOffset="325146.5499">22706 4734 0,'0'0'0,"-3"0"0,3-2 0,-4-1 15,-3-3-15,3 1 0,-3 1 16,1 0-16,-3-1 0,0 1 16,-2-1-16,0 1 0,-2 0 15,0-1-15,-3 1 0,-1-1 16,1-1-16</inkml:trace>
  <inkml:trace contextRef="#ctx0" brushRef="#br0" timeOffset="325318.2876">22251 4551 0,'0'0'16,"0"0"-16,-2-2 0,2 2 0,-4 0 16,2 0-16,-1-3 15,-10 1-15,4 0 0,-4 2 0,0-2 16,2 2-16,-5 0 0,1 0 15,-3 0-15,1 0 0,-3 0 16,2 0-16,-2 2 0</inkml:trace>
  <inkml:trace contextRef="#ctx0" brushRef="#br0" timeOffset="325505.8393">21680 4467 0,'0'0'0,"0"0"15,-2 0-15,2 0 0,-2 0 16,0 0-16,0-2 0,-1 2 16,-1 0-16,-7 0 0,0 0 15,-2 0-15,2 0 0,-5-2 16,1 2-16,2 0 0,-5-3 0,0 1 16,3 0-16,-1-2 0</inkml:trace>
  <inkml:trace contextRef="#ctx0" brushRef="#br0" timeOffset="325662.0244">21301 4421 0,'0'-2'16,"0"2"-16,0 0 0,-2-3 16,0 3-16,2 0 0,-2-2 15,-1 2-15,-1-2 0,2 0 16,0 2-16,-3-2 0,3 2 16,-7-3-16,-2-1 0,0 2 15,0-1-15,-4 1 0,1 0 16,1 2-16,-2-4 0,-1-5 15,1-2-15</inkml:trace>
  <inkml:trace contextRef="#ctx0" brushRef="#br0" timeOffset="325818.1346">20891 4357 0,'0'0'0,"0"-2"0,-2 2 16,2-3-16,-2 1 0,-1 2 15,1-2-15,-2 2 0,-5-4 16,-2 1-16,2 1 0,-2 2 15,0-2-15,-2 2 0,0 0 16,-1 0-16,-1 0 0,0-4 16,-1-1-16</inkml:trace>
  <inkml:trace contextRef="#ctx0" brushRef="#br0" timeOffset="326005.7284">20406 4350 0,'0'0'0,"-2"0"15,2 0-15,-5-2 0,5 2 16,-4-2-16,2 2 0,-3-2 16,1 2-16,-7-3 0,2 1 0,-4 2 15,2-2-15,-2 2 0,2-2 16,-5 2-16,1 2 0,-1-2 16,-1 0-16,1-2 0,-1-3 15</inkml:trace>
  <inkml:trace contextRef="#ctx0" brushRef="#br0" timeOffset="326177.4585">19835 4372 0,'0'0'15,"0"0"-15,-2 0 0,0-2 16,-1 2-16,1-2 0,0 2 16,-3 0-16,3 0 0,-9 0 15,2 2-15,-2 0 0,3 0 16,-3-2-16,0 3 0,0 1 15,-3-2-15,-1 3 0,-3-3 16,3-2-16</inkml:trace>
  <inkml:trace contextRef="#ctx0" brushRef="#br0" timeOffset="326364.916">19403 4423 0,'-2'0'0,"2"0"0,-3 0 0,-1 0 15,2 0-15,-11 0 0,2 0 16,-3 0-16,3 2 0,-2 0 15,2 1-15,-2-1 0,0 2 16,2 1-16,-3-1 0,1 0 16,2-1-16,-2 1 0,0-2 15,-1-2-15,1 2 0,0-2 16,2-2-16</inkml:trace>
  <inkml:trace contextRef="#ctx0" brushRef="#br0" timeOffset="326505.5085">19006 4449 0,'0'0'0,"0"0"15,0 0-15,0 0 0,-2 0 16,2 0-16,-3 3 0,3-3 0,-2 0 16,0 0-16,0 0 0,2 0 15,-2 4-15,-7-2 0,2 5 16,-2-1-16,3-1 0,-3 1 16,-2 1-16,0 2 0,0 0 15,0 0-15</inkml:trace>
  <inkml:trace contextRef="#ctx0" brushRef="#br0" timeOffset="326693.257">18464 4661 0,'0'-2'0,"-3"2"16,-1 0-16,2 0 0,-12 2 16,3 0-16,-2 0 0,0-2 15,2 5-15,0-1 0,0 1 16,-2-3-16,4 5 0,-2-3 15,-2 3-15,2-3 0,0 0 16,0 1-16</inkml:trace>
  <inkml:trace contextRef="#ctx0" brushRef="#br0" timeOffset="326928.6407">18029 4809 0,'-2'0'0,"0"2"0,0-2 16,-9 4-16,-3 3 0,-1 0 15,-5 1-15,0 1 0,-2 5 16,-2 1-16,0 0 0,-3 3 16,-2 2-16,3 0 0,-5 0 15,2 2-15,-1 0 0,-1-3 16,-16 17-16,10-8 0,4-1 16,6-5-16,8-7 0,3-1 0,5-1 15,2-7-15,3 1 0,1 0 16,1-3-16,4-2 0,0 0 15,0 1-15,4-3 0,1 0 16,-1 0-16</inkml:trace>
  <inkml:trace contextRef="#ctx0" brushRef="#br0" timeOffset="327615.8786">17489 4778 0,'-2'0'0,"4"-2"15,-2 2-15,0-2 0,0 2 16,-2-3-16,2 3 0,-2 0 16,2 0-16,-3 3 0,-1 8 15,-5 2-15,0 4 0,0 5 16,-4 3-16,0 1 0,-2 3 16,-1 2-16,-1 4 0,-1 2 15,-2 3-15,-13 29 0,4-10 16,7-8-16,7-5 0,4-11 15,6-4-15,10-9 0,8-6 16,0-3-16,9-4 0,29-16 16,13-6-16,13-9 0,36-20 15,1 0-15,30-17 0,-56 28 0,0 0 16,-6 2-16</inkml:trace>
  <inkml:trace contextRef="#ctx0" brushRef="#br0" timeOffset="330726.2963">15716 3475 0,'0'0'0,"0"0"0,0 0 16,0 0-16,2 0 0,1 0 15,-3 0-15,0 0 0,4-7 16,0 3-16,3-3 0,2 3 15,0-7-15,0 2 0,2 0 16,2-2-16,0 0 0,5-2 16,-1-3-16,3 1 0,2-3 15,5 1-15,-1-3 0,5-4 16,2 2-16,2-5 0,25-15 0,-5 5 16,0-1-16,-2 3 0,13-7 15,-11 5-15,-2 4 0,-2 4 16,-7-2-16,2 2 0,-4 5 15,-4 2-15,1 7 0,-6-3 16,-4 9-16,0 5 0,-5 4 16,-4 4-16,-5 3 0,-1 2 15,-3-7-15</inkml:trace>
  <inkml:trace contextRef="#ctx0" brushRef="#br0" timeOffset="331321.0036">16834 3470 0,'-2'0'0,"2"0"16,0 5-16,-2-5 0,2 0 15,-2 2-15,-3 9 0,1 2 16,-1 5-16,1 4 0,-3 0 16,5 5-16,-2 1 0,-1 5 15,1 0-15,2 7 0,-1 0 16,-1 2-16,-3 28 0,1-4 15,1-8-15,-1-8 0,4-1 0,-1-7 16,1-3-16,2-3 0</inkml:trace>
  <inkml:trace contextRef="#ctx0" brushRef="#br0" timeOffset="380732.7785">14548 14863 0,'0'0'0,"-3"0"16,3 0-16,0 2 15,-2 0-15,-4 3 0,1 1 16,-4 1-16,-2 0 0,3-1 0,-6 3 16,-1 0-16,-1 2 0,-3-2 15,-3 2-15,-3 0 0,-1 0 16,-5 2-16,-4 0 0,-5 0 16,-2 5-16,-31 6 0,3-2 15,1 0-15,-14 1 0,10-6 16,7-1-16,2-3 0,0 0 15,2-4-15,-2 0 0,0-3 16,-2 1-16,0-5 0,-2-2 16,2 0-16,-1-4 0,1-5 15,0-2-15,-2-2 0,-1-3 16,1-4-16,-3-4 0,3 0 16,2-5-16,0-2 0,6-2 15,1-2-15,-3-5 0,9-4 16,-2 0-16,4-2 0,3-1 0,4-3 15,4-3-15,5-2 16,-1-5-16,8-2 0,4-4 0,6-4 16,13-5-16,-1-2 0,6-3 15,6-1-15,5-5 0,5 2 16,6-2-16,4 2 0,7 0 16,3 1-16,6 3 0,6 1 15,1 2-15,4 4 0,2 5 16,6 1-16,3 8 0,3 6 15,3 2-15,3 7 0,2 4 16,2 12-16,2 4 0,1 4 16,1 6-16,1 3 0,-1 7 15,3 2-15,-2 4 0,2 5 16,-5 1-16,0 3 0,-4 3 0,-2 1 16,-5 1-16,-1-1 0,-8-2 15,-6-2-15,-7 2 0,-6-4 16,-9 0-16,-9 0 0,-4-2 15,-7-3-15,-5 0 0,-4 1 16,5-1-16,-3-2 0,1 3 16,-3-3-16,0 0 0,-2 3 15,0-5-15,0 0 0</inkml:trace>
  <inkml:trace contextRef="#ctx0" brushRef="#br0" timeOffset="381142.0386">14155 12294 0,'0'0'0,"-2"0"0,2 0 15,-2-2-15,2 2 0,-2 0 16,2 0-16,0 0 0,0 2 16,6 7-16,5 2 0,7 5 0,4 1 15,7 5-15,6 0 0,5 3 16,4-1-16,35 24 0,-8-8 16,-7 0-16,-9-5 0,-9-2 15,-11-4-15,-11-3 0,-4-4 16,-11-2-16,-4-2 0,-8-1 15,-3 3-15,-5 4 0,-11 10 16,-7 5-16,-8 5 0,-21 20 16,-4 5-16,-19 12 0,30-21 15,9-5-15,7-4 0,11-10 16,13-7-16,15-10 0,9-4 16,7-3-16,0-4 0</inkml:trace>
  <inkml:trace contextRef="#ctx0" brushRef="#br0" timeOffset="382360.2116">17286 15502 0,'0'0'0,"0"0"0,5 3 15,-3-3-15,13 8 0,3 1 16,4 4-16,4 3 0,7 4 0,3 4 16,6 7-16,6 2 0,42 35 15,-6 3-15,24 24 0,-17-5 16,12 25-16,-48-43 0,-6 6 15,-7-1-15,-5 4 0,-6 3 16,-9 2-16,-9 2 0,-8 1 16,-12-1-16,-10 0 0,-10-2 15,-10 2-15,-10 0 0,-6-4 16,-8-2-16,-10-3 0,-4-4 16,-4-7-16,-7 1 0,-2-8 15,-5-3-15,-4-3 0,-4-4 16,-5-3-16,-9-4 0,-2-4 15,-2-7-15,-4-9 0,-3-2 16,-2-8-16,-2-8 0,2-6 16,0-4-16,-2-10 0,9-1 15,0-7-15,6-7 0,7-2 0,0-6 16,4-5-16,5-4 16,2-3-16,4-4 0,7-6 0,5-1 15,2-8-15,4-3 0,4-4 16,5 0-16,2-6 0,7-3 15,4 0-15,2-4 0,5 2 16,4 0-16,9 0 0,2 7 16,11 2-16,2-1 0,7 3 15,7 5-15,6-1 0,7 3 16,2 2-16,2 6 0,9 3 16,3 4-16,3 5 0,3-1 15,4 7-15,5 2 0,2 5 16,2 2-16,-4 2 0,-3 7 15,-8 6-15,-9 7 0,-5 3 16,-4 3-16,-9 5 0,5-2 16,-3 2-16,-1 2 0,-1 5 15,-7 4-15,1-2 0,-7-1 16</inkml:trace>
  <inkml:trace contextRef="#ctx0" brushRef="#br0" timeOffset="382719.4992">14089 15677 0,'0'0'0,"0"-3"16,-4-3-16,-1-3 0,3 0 15,2 0-15,2-4 0,5 0 16,4-7-16,9-4 0,8-3 16,5-4-16,7 1 0,9-6 15,37-23-15,-3 8 0,21-4 16,-25 15-16,-15 16 0,-15 11 0,-14 8 16,-6 8-16,-5 5 0,-4 6 15,-5 8-15,-1 8 0,-8 15 16,-1 7-16,-12 26 0,0 3 15,3 3-15,2-2 0,2 6 16,6-18-16,5-3 0,3-12 16,1-9-16,3-6 0</inkml:trace>
  <inkml:trace contextRef="#ctx0" brushRef="#br0" timeOffset="383532.104">14894 14523 0,'0'0'0,"-9"7"16,-2 4-16,-9 4 0,-6 10 15,-3 6-15,-11 4 0,-37 40 0,-9 6 16,-26 23-16,-51 37 16,81-77-16,-2-2 0,-2 0 0,-4-3 15,-3-4-15,-4-2 0,5-4 16,-5-7-16,2-5 0,-2-6 15,-2-5-15,2-6 0,0-4 16,0-10-16,-1-1 0,1-8 16,0-3-16,0-5 0,3-5 15,1-6-15,0-4 0,5-7 16,0-7-16,2-2 0,7-6 16,4-3-16,6-6 0,5-1 15,7-1-15,9-3 0,3-4 16,10-2-16,7-3 0,5-4 15,8-2-15,6-2 0,7-7 0,11-3 16,4-3-16,11-5 0,9-5 16,9-1-16,11-8 0,11-1 15,5-3-15,5 3 0,12-1 16,5 3-16,8 2 0,9 2 16,5 5-16,8 2 0,9 8 15,2 7-15,9 10 0,-4 10 16,4 11-16,2 11 0,-6 13 15,0 14-15,-11 6 0,-7 11 16,-9 5-16,-13 10 0,-13 5 16,-12 5-16,-10 4 0,-5 2 15,-10 0-15,-10 0 0,-6 0 16,-7-2-16,-6-2 0,-3-5 16,1-2-16,-3-2 0,0-5 15,-2-2-15,3-2 0</inkml:trace>
  <inkml:trace contextRef="#ctx0" brushRef="#br0" timeOffset="383907.135">14678 12025 0,'0'0'0,"-2"-2"16,-3-5-16,1-1 0,-1 3 16,3-1-16,2 3 0,0 1 15,0 2-15,2 5 0,12 6 16,3 6-16,5 8 0,5 3 16,1 8-16,5 3 0,5 7 15,24 40-15,-7-6 0,-13-5 16,-3 15-16,-21-17 0,-14-11 0,-8-9 15,-7-9-15,-4-9 0,-8-2 16,1-2-16,-4-5 0,0 1 16,-5-3-16,-2-2 0,-3 2 15,-1-6-15,-1 0 0,3-3 16,4-4-16,3-2 0,5 2 16,8 0-16,6 4 0,9 3 15,2 2-15</inkml:trace>
  <inkml:trace contextRef="#ctx0" brushRef="#br0" timeOffset="384813.8156">17557 15225 0,'-2'-3'0,"2"3"16,-2 0-16,-3-4 0,1-3 16,0 3-16,1 2 0,3 0 0,0 2 15,3 0-15,-1 2 0,16 7 16,6 6-16,2 5 0,7 6 15,3 5-15,1 7 0,38 39 16,-2 2-16,17 27 0,-15-9 16,-15-9-16,4 14 0,-29-27 15,-2 0-15,-7 2 0,-8 2 16,-5 3-16,-8 1 0,-10 1 16,-4 2-16,-10 5 0,-8-1 15,-6 0-15,-9 3 0,-4 4 16,-7-2-16,-9 2 0,-4-2 15,-9 2-15,-4-5 0,-3-1 16,-8-3-16,-5-2 0,-9-7 16,-4-2-16,-4-4 0,-9-4 15,-1-10-15,-1-8 0,-3-5 16,-2-8-16,3-10 0,-3-6 0,2-8 16,-2-10-16,3-4 0,1-9 15,5-4-15,2-9 0,0-5 16,3-6-16,-1-4 0,5-7 15,2-5-15,6-6 0,3-7 16,2-4-16,7-4 0,4-3 16,4-4-16,9 0 0,5-1 15,8 3-15,5 3 0,11 1 16,4-2-16,5-2 0,9 3 16,2-3-16,8 0 0,9-5 15,10-6-15,10-2 0,9-7 16,9-4-16,8-5 0,10 1 15,4 1-15,9 1 0,-1 4 16,3 4-16,0 7 0,-2 5 0,-2 6 16,-1 7-16,-4 10 15,-4 7-15,-3 10 0,-8 7 16,-11 12-16,-14 7 0,-4 8 0,-4 3 16,-1 0-16,1 1 0,-3 3 15,-4 3-15,0 1 0,0 3 16,0-1-16,0 3 0,0 2 15,5 2-15,-3 1 0</inkml:trace>
  <inkml:trace contextRef="#ctx0" brushRef="#br0" timeOffset="385157.3616">14561 15147 0,'0'0'0,"0"-2"0,-2 2 0,-1-4 16,3 2-16,0-1 0,3 1 15,8-7-15,6-4 0,12-2 16,6-3-16,7-2 0,4-2 15,7 0-15,44-15 0,-6 8 16,-12 7-16,12 6 0,-23 16 16,-15 11-16,-13 7 0,-10 11 15,-8 6-15,-11 9 0,-8 9 16,-17 9-16,-10 11 0,-35 30 16,10-6-16,-4 11 0,-2 7 15,4 4-15,5-4 0,4 1 16,7-3-16</inkml:trace>
</inkml:ink>
</file>

<file path=ppt/ink/ink115.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10:37:15.771"/>
    </inkml:context>
    <inkml:brush xml:id="br0">
      <inkml:brushProperty name="width" value="0.05292" units="cm"/>
      <inkml:brushProperty name="height" value="0.05292" units="cm"/>
      <inkml:brushProperty name="color" value="#FF0000"/>
    </inkml:brush>
  </inkml:definitions>
  <inkml:trace contextRef="#ctx0" brushRef="#br0">8098 12030 0,'0'0'0,"3"0"15,-1 0-15,0 0 0,9 0 16,0-2-16,2-1 0,3 1 16,-1 2-16,3-2 0,2 2 15,-3 0-15,5 0 0,-2 0 16,0 0-16,4 0 0,-4 0 16,4 0-16,-2 0 0,3-2 15,1-1-15,1 1 0,-1 0 16,3-2-16,2-1 0,2 3 15,13-2-15,-2 4 0,-6 2 16,-3 2-16</inkml:trace>
  <inkml:trace contextRef="#ctx0" brushRef="#br0" timeOffset="189.528">9119 12056 0,'0'0'0,"3"0"0,12-4 0,3-1 15,6 1-15,2 0 0,3 1 16,0 3-16,1 0 0,4 0 15,-4 0-15,4 0 0,-1 0 16,2-2-16,0 0 0,0 0 16,14-3-16,-7 5 0,-9 0 15,-4-2-15,-3 4 0,-2 7 16,1 4-16</inkml:trace>
  <inkml:trace contextRef="#ctx0" brushRef="#br0" timeOffset="56877.7564">14265 14581 0,'0'0'0,"0"0"0,0-2 0,0 2 15,0 0-15,-2-3 0,2 1 16,-2 2-16,0 0 0,2-2 16,-5 2-16,1-7 0,0 3 0,-1-3 15,1 3-15,2-3 0,-3 1 16,3-1-16,-2 0 16,-1-1-16,1 1 0,-1 0 0,-1 1 15,1-1-15,3 1 0,-2-1 16,-1-2-16,1 2 0,-3 1 15,1-3-15,-1 0 0,-2 0 16</inkml:trace>
  <inkml:trace contextRef="#ctx0" brushRef="#br0" timeOffset="57585.9122">14047 14279 0,'0'0'0,"0"0"0,0-3 16,-4 1-16,-3-2 0,1 2 15,-1-3-15,-2 1 0,0-1 16,-4-1-16,0 4 0,-3-3 15,-1 3-15,-3 0 0,0 2 16,2 2-16,1-2 0,-1 0 0,-2-2 16,0-3-16,3 1 15,-1 0-15,1 1 0,-3 1 0,2 0 16,3 0-16,-3 0 0,0-3 16,1 5-16,-1-2 0,-4 0 15,2 0-15,-2-3 0,0 1 16,0-1-16,0 3 0,0 4 15,0 3-15,0-1 0,0 1 16,2-1-16,0-2 0,-2 3 16,4-3-16,-1 0 0,-1 2 15,0 1-15,-4 1 0,4-1 16,2-1-16,1 3 0,1 2 16,-2-1-16,1 1 0,-1 0 15,1-7-15,-3-4 0,4 0 16,1 2-16,2 2 0,2 3 0,0-1 15,0 5-15,-1 4 16,4 2-16,-1 5 0,0 2 0,0-2 16,-2-2-16,5-1 0,-1-1 15,-2 1-15,-2-1 0,2-3 16,3 3-16,-3-3 0,2 4 16,1-1-16,1-1 0,3 1 15,2-3-15,0 2 0,0 1 16,0 4-16,0 4 0,0-2 15,0 2-15,7 7 0,-5-7 0,-2-4 16,-2-4-16,-3 1 0,5 3 16,7 0-16,2 2 0,-3-4 15,3-5-15,-2 2 0,2 1 16,-3 1-16,3 3 0,2 7 16,2-1-16,-2-2 0,0 1 15,0-8-15,0 1 0,-2-5 16,0 0-16,0 1 0,0-1 15,4-2-15,-2 0 0,-2 0 16,2-2-16,0 0 0,4-1 16,3 3-16,8-2 0,1 0 0,-1-7 15,-2-2-15,1 5 0,-1-3 16,-2 4-16,0 1 0,0 0 16,0 2-16,-2 4 0</inkml:trace>
  <inkml:trace contextRef="#ctx0" brushRef="#br0" timeOffset="58164.6338">13525 15337 0,'2'0'0,"0"0"0,11 0 15,3 0-15,1 2 0,3-2 16,0 0-16,2 0 0,-2 2 16,2 1-16,2-3 0,3 0 15,4 0-15,-1-3 0,1-1 16,2 2-16,-2-3 0,2-3 16,-2 1-16,0 0 0,0 5 15,15 0-15,0-7 0,1-2 16,-5-2-16,-7-3 0,-2 1 0,-2 4 15,-5 0-15,-1 0 0,-3 2 16,-2 0-16,-5 3 0,0 1 16,-1-1-16,3-3 0,3-4 15,0-7-15,2 0 0,-4 7 16,-1 2-16,-4-3 0,-1 3 16,-1-4-16,-3-3 0,1 1 15,0-3-15,-2 0 0,-1 2 16,-1 1-16,-1 1 0,3 1 15,-5-1-15,4 3 0,-3 0 16,1-2-16,-2 1 0,-2 1 16,0 0-16,0 0 0,-2-1 15,-2-1-15,1-3 0,-1 1 16,0-1-16,-7-8 0,0-3 16,4 5-16,-4 2 0,2 0 0,-6 6 15,4-2-15,-3 1 16,6-1-16,-1-4 0,0 2 0,-2 3 15,-4-3-15,1 0 0,-1 2 16,-1 3-16,1 2 0,-5 4 16,0-2-16,3-7 0,1 1 15,-1-3-15,1 7 0,-1-1 16,-1 5-16,-6 3 0,-1 1 16,-1 1-16,-1 2 0,1 2 15,-5-2-15,-2-3 0,2 1 16,0-1-16,5 5 0,-1 0 15,-1 5-15,-1-3 0,-2 5 16,3-1-16,6 5 0,2 0 16,0 7-16,0 2 0</inkml:trace>
  <inkml:trace contextRef="#ctx0" brushRef="#br0" timeOffset="59937.7559">14751 10096 0,'0'0'0,"-3"-2"15,-3-7-15,-1-4 0,0 4 16,-1 0-16,-1 0 0,0 1 16,-2 1-16,2-2 0,-4 2 15,2-1-15,-2 1 0,-1 3 0,-1-3 16,0 0-16,-3 3 0,0-3 15,3 1-15,-3-1 0,-2-2 16,3 3-16,-3 1 0,0 1 16,-2-1-16,0 3 0,0 0 15,-2 0-15,-1 0 0,-1 2 16,-3-3-16,1 1 0,-3 0 0,-11 0 16,0-3-16,4 5 0,3 5 15,2 1-15,7-1 0,-3 1 16,0 1-16,1-2 0,-1-1 15,-2 0-15,3 1 0,-1-1 16,2 1-16,-1 1 0,-3 3 16,4-2-16,3-1 0,0 3 15,2 2-15,-2 0 0,-3 0 16,3 2-16,0 5 0,2 2 16,-3 2-16,1 2 0,0-2 15,4 0-15,2 2 0,3-1 16,2-1-16,2-5 0,0 1 15,2-3-15,2 1 0,1-1 16,-1 1-16,0-1 0,1 0 16,-1 3-16,0 4 0,3 2 0,0 9 15,-1-2-15,1 0 16,-1-4-16,1-3 0,0-2 0,1-2 16,3-3-16,0-1 0,3 2 15,3-3-15,-1 0 0,3 3 16,1 4-16,2 2 0,-2 5 15,2 2-15,-2-5 0,2-1 0,0-8 16,0 1-16,2-3 0,-2-1 16,5-1-16,1-2 0,1 0 15,4 4-15,2 1 0,1-5 16,1 0-16,-2-5 0,3 3 16,-3 4-16,2-2 0,-4 5 15,1-1-15,-1 3 0,-3-3 16,3-4-16,1-2 0,1-4 15,4 1-15,3 1 0,2 4 16,-2-5-16,0-1 0,0-3 16,-2 2-16,-3-4 0,1-4 15,-3-5-15,4 0 0,3 3 16,5 4-16,-1-1 0,2 3 16,-1-4-16,-5-3 0,-1-1 15,-1-3-15,-2 0 0,3-1 0,1-1 16,5-2-16,-3-3 0,2-2 15,-2 3-15,-2 3 0,-5 3 32,1 0-32,-3 0 0,0-2 15,1 4-15,-1-4 0,4 0 16,1-3-16,-2 3 0,-3 4 16,-2-2-16,-2-2 0,-3-2 15,-1-5-15,-5-4 0,0-3 0,-2-1 16,-1-1-16,-1 5 15,-3 2-15,3 2 0,-5 4 0,-2 1 0,0-1 16,0 3-16,3-2 0,-3-1 16,0 3-16,0-2 15,-3-3-15,1 0 0,-7-4 0,0-4 16,-2-3-16,0 1 0,0 3 16,0 3-16,-2 5 0,-2-1 15,-3 3-15,-2 1 0,3-1 16,1-1-16,3-1 0,-3-3 15,-1 0-15,-3 0 0,0-2 16,0 5-16,-2 1 0,5-2 16,-1-4-16,3 0 0,-1 0 15,1 7-15,4-1 0,-5 5 16,-1-2-16,-1 2 0</inkml:trace>
  <inkml:trace contextRef="#ctx0" brushRef="#br0" timeOffset="148402.6194">13366 14288 0,'0'0'16,"0"0"-16,2 2 0,-2-2 15,0 0-15,2 0 0,-2 0 16,0 0-16,0 0 0,-2 0 16,2-2-16,-2-1 0,2-1 15,-5-5-15,1-4 0,0 0 16,-1-1-16,-1-1 0,-1 2 15,0-5-15,1 0 0,-1 1 16,-2-3-16,1 2 0,-4-2 16,1 1-16,0-3 0,0 2 15,0-2-15,-2 2 0,0-2 0,0 0 16,-3 0-16,1-3 0,-1 1 16,1-2-16,-9-12 0,2 1 15,0 1-15,4 1 0,-2 0 16,5 0-16,-1-1 0,1 1 15,-1 0-15,1 0 0,0-1 16,-1-1-16,1-3 0,-1 0 16,-1 1-16,1 1 0,3 1 15,-3-3-15,3 3 0,0-1 16,-2 1-16,1-1 0,1 1 16,4-3-16,-2 0 0,2-2 15,1 3-15,-1-3 0,-2 2 16,2-2-16,0-2 0,5 0 15,-1 0-15,1 2 0,4 0 16,-2-2-16,0 2 0,-3 0 0,3-2 16,4 4-16,-2-1 0,5 1 15,-1 0-15,0-2 0,3 3 16,-3-5-16,3 2 0,2-2 16,2 2-16,2 0 0,-2 0 15,0 2-15,-2-4 0,2 4 16,0 1-16,4-3 0,-1 2 15,1-2-15,1 7 0,-1-3 16,0 5-16,-1-2 0,1 4 16,0 3-16,1-1 0,-1 2 15,1 3-15,1 4 0,-1-2 16,2 5-16,-1-1 0,3 3 16,-5-1-16,3 5 0,-5 0 15,1 0-15,-3 2 0,-3 0 16,1 3-16,2-3 0,-4 5 0,-1-3 15,-1 0-15,-1 5 16,-13 15-16,3-6 0,10-9 0,-2 2 16,1 0-16,-1 4 0</inkml:trace>
  <inkml:trace contextRef="#ctx0" brushRef="#br0" timeOffset="148981.1767">12980 10914 0,'0'0'0,"0"0"16,0 0-16,0 0 15,2-2-15,-2 2 0,2 0 16,3 0-16,-3 0 0,13 2 0,-1 0 15,-1 0-15,2 1 0,-1 3 16,-3 1-16,2 0 0,-2 1 16,-2 1-16,0 2 0,-3 2 15,-1 1-15,-1 1 0,-2 1 16,0 1-16,-2 1 0,3 2 16,-3-1-16,-3 6 0,3-1 15,-2 2-15,2 5 0,-2 0 16,2 7-16,2 1 0,0 25 15,9-9-15</inkml:trace>
  <inkml:trace contextRef="#ctx0" brushRef="#br0" timeOffset="149859.8736">12980 14080 0,'0'0'0,"0"0"0,0 2 0,0-2 16,2 3-16,-2 1 0,0-2 15,2 9-15,5 0 0,-3 3 16,3-1-16,2 2 0,0-2 16,2 1-16,2-3 0,0 2 15,3-2-15,-1-2 0,-2-3 16,3 1-16,-1-5 0,-2 0 15,1-2-15,-3-2 0,0 0 16,-3-5-16,1-1 0,-2-3 0,0-3 16,-3-3-16,3-1 0,-5-4 15,2-2-15,1-3 0,-1-1 16,3-3-16,1-5 0,1 1 16,2-2-16,2-3 0,10-20 0,-1 8 15,2 7-15,0 8 0,0 6 16,-2 5-16</inkml:trace>
  <inkml:trace contextRef="#ctx0" brushRef="#br0" timeOffset="389933.3299">11474 10489 0,'0'0'0,"-2"-3"0,2 3 16,-2 0-16,-1-2 0,-3-2 15,1-1-15,1 1 0,0 2 16,1-3-16,1 1 0,0 2 15,2-3-15,0 5 0,2-2 16,0 0-16,9-5 0,5 3 16,2-3-16,4 1 0,4-1 15,0 0-15,5 1 0,2 1 0,3-1 16,1-1-16,3 0 0,0 3 16,1-3-16,26 3 0,-8 0 15,-6-1-15,-4 3 0,-5 2 16,-2 0-16,-3 0 0,-1 2 15,-1-2-15,1 5 0,1-5 16,-1 4-16,-3-2 0,0 0 16,-4 1-16,-4-1 0,-3-2 15,-2-2-15,-2-1 0,0-3 16,-5-1-16,3-2 0</inkml:trace>
  <inkml:trace contextRef="#ctx0" brushRef="#br0" timeOffset="390563.2224">12691 10213 0,'0'-2'0,"0"2"0,-2 0 0,2 0 15,0-2-15,0 2 0,2-3 16,-2 3-16,2 0 0,3 0 15,6 0-15,4 3 0,3-1 16,0 2-16,-1 1 0,5 1 16,-2 1-16,2-1 0,-2 1 15,0 2-15,-3-3 0,1 3 16,-5-2-16,1-3 0,-6 3 0,1-3 16,0 1-16,-5-1 0,3-2 15,-5 1-15,0-1 0,-2 0 16,-2 0-16,0 3 0,-5-1 15,-1 0-15,-8 5 0,-4 2 16,-4 0-16,-7 5 0,-4-1 16,-3 3-16,-1-1 0,-1 3 15,-6-2-15,2 2 0,-31 11 0,11-1 16,4-3-16,3-1 0,4-8 16</inkml:trace>
  <inkml:trace contextRef="#ctx0" brushRef="#br0" timeOffset="402617.279">13432 1751 0,'0'0'16,"0"0"-16,0 0 0,-2-7 15,2 5-15,0 0 0,0-5 16,9-2-16,6-2 0,7 0 16,11 0-16,7-2 0,11 4 15,13-2-15,63-7 0,61-4 0,94-4 16,-141 19-16,9-4 0,7 2 15,8 3-15,3-1 0,6 3 16,0-1-16,2 3 0,5-2 16,4-3-16,5 3 0,8-3 15,5-2-15,7 3 0,8 1 16,7-1-16,6 1 0,5 3 0,5 2 16,-1 0-16,0 0 0,3 2 15,2 3-15,-5-1 0,-4 3 16,-7-1-16,-4 3 0,-11 2 15,-5 0-15,-8 0 0,-9 0 16,-7 2-16,-6-4 0,-12 5 16,-4-3-16,-13-3 0,-13 6 15,-11-6-15,-12 3 0,-8-6 16,-15-3-16,-10 2 0,-13-4 16,-8 0-16,-9 0 0,-9 0 15,-9 0-15,-7 0 0,1-4 0,-5 2 16,-3 2-16,-3 0 0,-5-2 15,-2 2-15,2 0 0,-2 0 16,-3-3-16,-4 6 0,-19-1 16,8-2-16,11 0 0,3 0 15,-3 0-15,-2 0 0,0 2 16,-2-2-16,-1 4 0,1-1 16,-2-1-16,-1 4 0,1-3 15,-3 6-15,1 2 0,-1 0 16,-2 6-16,-2 5 0,-2 5 15,2 6-15,-2 4 0,-3 7 16,1 7-16,-16 42 0,7 1 16,-7 28-16,9-8 0,-2 23 0,17-53 15,0 2-15,5 0 0,0-2 16,-2-3-16,4-1 0,0-3 16,0-7-16,0 1 0,0-9 15,0-5-15,2-6 0,0-7 16,0-5-16,3-1 0,-3-9 15,0 1-15,2-3 0,1-3 16,-3-4-16,2-5 0,-1 1 16,-1-7-16,2-3 0,-2 3 0,-2-2 15,3-5-15,-1 0 0,-2 0 16,0-4-16,0 2 0,0-2 16,-5 0-16,3-5 0,-2 5 15,-1-5-15,-1 5 0,-7-4 16,-7 1-16,-11-4 0,-11 3 15,-13-5-15,-69-16 0,-63-15 16,-97-22-16,142 38 0,-10-1 16,-9 1-16,-6-3 0,-5 5 15,-7-2-15,-2 1 0,-2 1 16,-2-2-16,-4 8 0,1-4 16,-4 0-16,1 2 0,-8 0 15,-2 5-15,1-1 0,-5 5 16,2 5-16,-2-5 0,-5 2 15,1 4-15,-3 1 0,1 0 0,-1 1 16,5-1-16,4 2 16,0 0-16,2 4 0,7-2 0,5 0 15,3 2-15,6-2 0,3 0 16,8 2-16,5 0 0,6 1 16,5-3-16,8 4 0,6-2 15,5 0-15,3 1 0,12-1 0,3 0 16,7-2-16,8 2 15,2-2-15,8 0 0,5 2 0,12-2 16,5 0-16,10 0 0,4 0 16,10 0-16,12-2 0,9 0 15,6 0-15,12 0 0,4-1 16,-7 3-16,4-2 0,3 0 16,2 0-16,2 0 0,3-1 15,-3 1-15,2-2 0,1 2 16,1-3-16,-1 1 0,-1-1 15,3-1-15,-3 1 0,3-1 32,-5-1-32,5 3 0,-3-5 15,-2-4-15,5-1 0,-3-1 16,3-7-16,0 0 0,1-9 16,1-2-16,2-2 0,2-3 0,1-6 15,12-33-15,1 4 0,-3 3 16,5-21-16,-7 14 0,-5 9 15,1 2-15,-3 6 0,-1 0 16,-1 3-16,-4 4 0,-3-2 16,3 4-16,-2 7 0,-1-4 15,1 8-15,-3 5 0,3 4 16,-5 5-16,0 6 0,-2 2 16,0 5-16,0 8 0,0-6 15,2 3-15,-4 23 0,2-22 16,0 7-16,0 0 0,0 0 15,0 0-15,2 7 0,3 4 16,-1 0-16</inkml:trace>
  <inkml:trace contextRef="#ctx0" brushRef="#br0" timeOffset="403157.4622">15699 1603 0,'0'0'0,"0"0"15,0 0-15,0 0 0,0 0 0,0 0 16,0 4-16,-3 14 0,-1 0 15,2 6-15,-5 7 0,3 4 16,-5 9-16,2 7 0,-1 4 16,-12 49-16,2-3 0,-6 33 15,4-19-15,0-16 0,-2 12 16,7-39-16,4-8 0,-3-4 16,3-5-16,3-4 0,-1-14 15,4-4-15,1-4 0,-1-7 16,3-7-16,2-1 0,0-6 15,2-1-15,-2 4 0,3-2 16,1-2-16,-2-3 0,5-2 16,0-2-16</inkml:trace>
  <inkml:trace contextRef="#ctx0" brushRef="#br0" timeOffset="404079.5495">14376 1665 0,'0'0'16,"0"0"-16,0 2 0,0 0 15,-3 2-15,-1 8 0,-3 5 0,-1 10 16,-1-1-16,-2 7 16,2 7-16,-4 4 0,2 7 0,-11 46 15,4-5-15,-4 30 0,7-12 16,1-18-16,1 14 0,9-35 15,-1-5-15,3-4 0,-2-5 16,-1-6-16,1-7 0,-1-9 16,1-2-16,4-2 0,0-2 15,0-3-15,0-4 0,0-2 16,0-2-16,-2-3 0,-3-4 16,-3-4-16,1 4 0</inkml:trace>
  <inkml:trace contextRef="#ctx0" brushRef="#br0" timeOffset="405001.829">13677 4494 0,'0'0'0,"0"2"16,2 0-16,-2 0 0,2 0 15,-2 1-15,0-1 0,5 0 16,-1-2-16,-2 0 0,0-2 0,7-9 15,2-9-15,0-4 0,2-5 16,1-6-16,-1-3 0,2-4 16,1-6-16,12-38 0,-3 9 15,-5 8-15,-3 10 0,-6 10 16,-2 7-16,0 7 0,-3 6 16,1 7-16,0 3 0,-3 3 15,1 3-15,-1 2 0,5 2 16,-3-2-16,1 2 0,0 3 15,-1 1-15</inkml:trace>
  <inkml:trace contextRef="#ctx0" brushRef="#br0" timeOffset="405493.6597">13703 3678 0,'0'0'0,"0"-2"15,0 2-15,0-3 0,-2 1 16,2 0-16,0 0 0,0-3 16,0 3-16,2 0 0,-2-3 15,9-6-15,0-2 0,4 2 0,3-4 16,1-3-16,3 3 0,2-5 15,0 2-15,2-2 0,1 0 16,-1 3-16,-2-1 0,0 3 16,-2 2-16,0 2 0,-5 2 15,3 4-15,-3 3 0,-2 2 16,3 7 0,-1 4-16,-2 6 0,1 5 0,-1 5 15,-2 2-15,2 6 0,-2 2 16,-2 3-16,4 0 0,-2 21 15,5-12-15</inkml:trace>
  <inkml:trace contextRef="#ctx0" brushRef="#br0" timeOffset="407709.2884">15879 1740 0,'0'0'0,"0"-5"0,3-10 0,-1-5 15,0-2-15,0 0 0,-2-2 16,2-1-16,-2 3 0,-2-4 16,0 4-16,-2-5 0,-3 10 15,0-5-15,-4 0 0,0 0 16,-6 4-16,-5-2 0,-5 2 16,-6-4-16,-26-4 0,-3 4 15,-4 0-15,-18-5 0,0 10 16,5 1-16,-1 3 0,3 2 0,2 0 15,0 7-15,5-3 16,-3 3-16,0-3 0,0 7 0,-2 0 16,-2 2-16,0 3 0,-2 1 15,-1 3-15,1-2 0,-5 4 16,3 4-16,-1-4 0,0 7 16,1-3-16,4 3 0,0 4 15,2 0-15,0 0 0,6-2 16,1 4-16,6 5 0,0-3 15,7 5-15,7 2 0,6 7 16,2 0-16,5 1 0,-2 3 16,3-4-16,4 2 0,1 4 15,2 3-15,3 2 0,2 2 16,0-3-16,0 1 0,2 2 16,0-2-16,5 6 0,-3-2 0,5-4 15,2-1-15,2-1 16,3 2-16,3 2 0,6-5 0,3 3 15,5-7-15,5 0 0,4-2 16,4 2-16,4-2 0,5 4 16,9-4-16,5 0 0,8-7 15,7-4-15,4-2 0,-2-1 16,4-3-16,9-3 0,-2 0 16,0 0-16,0-5 0,4 3 15,1-6-15,1 1 0,3-4 16,-2-4-16,2 1 0,-3-1 15,3-5-15,2 0 0,0-4 16,0 0-16,2-5 0,0-4 0,3 3 16,-1-6-16,0-1 0,1-7 15,-3 2-15,0-4 0,0-9 16,-8 6-16,-1-4 0,-8 1 16,-10-6-16,-3 1 0,-5-7 15,-5-2-15,-4 0 0,-4 2 16,-7 0-16,-2 0 0,-9-4 15,-2-3-15,-3-1 0,-1-3 16,-3-5-16,-4 3 0,-2-2 16,-5 2-16,-4-2 0,-3-3 15,-1-4-15,-8 2 0,-3 3 0,-3 1 16,-2-5-16,-2 5 0,-3-1 16,-2 4-16,-4-1 0,-2 8 15,0-1-15,-7 10 0,-4-5 16,-3 11-16,1-1 0,-1 6 15,-2 4-15,-4 6 0,-4 0 16,-5 7-16,0 0 0,2 2 16,0 7-16,-2 2 0,0 0 15,7 2-15,6 3 0,7 6 16,5 4-16,6 7 0,4 7 16,2 11-16,3 4 0</inkml:trace>
  <inkml:trace contextRef="#ctx0" brushRef="#br0" timeOffset="409206.0992">19886 1724 0,'0'0'0,"0"0"15,0 0-15,0 0 0,0 5 0,0-5 16,0 2-16,-3 0 16,-1 9-16,0 7 0,-5-3 0,2 7 15,-2 2-15,-2 7 0,0 2 16,2 5-16,-2 2 0,-2 8 15,-9 36-15,2 0 0,1-3 16,-1 14-16,4-9 0,-1-15 16,1-3-16,1-4 0,-1-2 15,3-3-15,-2 1 0,1-5 16,1 2-16,2-4 0,5-11 16,-1-11-16,0-7 0</inkml:trace>
  <inkml:trace contextRef="#ctx0" brushRef="#br0" timeOffset="410525.1202">16713 2064 0,'0'0'0,"0"0"0,0 0 15,0 0-15,0 0 0,0 0 0,0 2 16,0-2-16,0 2 16,-2 5-16,-1 6 0,-1 7 0,-3 2 15,3 4-15,-3 1 0,3 6 16,-3 2-16,3 3 0,-3-3 15,3 2-15,0 1 0,1-5 16,3-7-16</inkml:trace>
  <inkml:trace contextRef="#ctx0" brushRef="#br0" timeOffset="410840.0228">16470 1905 0,'0'0'0,"0"0"0,0 4 16,3-8-16,-3 4 0,0 0 16,2-4-16,4 1 0,8-1 15,3-3-15,7 3 0,12 4 16,3-7-16,12 7 0,6 0 0,54 7 16,-5 4-16,26 0 0,-26 4 15,-18-1-15,-13-6 0</inkml:trace>
  <inkml:trace contextRef="#ctx0" brushRef="#br0" timeOffset="411357.3826">17313 2216 0,'0'0'0,"0"0"15,-3-2-15,3 2 0,-4-7 16,-3 5-16,1-3 0,-1 5 15,5 0-15,-9 0 0,0 5 16,2 1-16,2 1 0,1 4 16,1 0-16,1 5 0,4-3 15,2 0-15,5 5 0,2-7 16,4 0-16,2 0 0,7-5 16,3-1-16,3-5 0,5 0 15,0-9-15,0 0 0,-2-2 16,2-2-16,-4 0 0,-2-3 15,-3 1-15,-4 2 0,-3 2 16,-1-1-16,-5 4 0,-2 1 0,-1 0 16,-3 7-16,-1 0 0,-2 3 15,-2 5-15,0 3 0,-2 1 16,2 3-16,2 3 0,3 4 16,1-5-16,5 5 0,5-2 15,2-2-15,6-7 0,2-7 16</inkml:trace>
  <inkml:trace contextRef="#ctx0" brushRef="#br0" timeOffset="411810.1627">18441 2245 0,'0'0'0,"0"0"0,-2-5 0,-7-1 15,-2 1-15,-4-2 0,-3 1 16,-2 4-16,-2 2 0,-2 2 16,-2 4-16,-1 1 0,1 2 15,2 4-15,2 3 0,2-1 16,2 3-16,7-3 0,0 3 16,4-5-16,7-2 0,3 0 15,3-2-15,7-7 0,3-2 16,6-2-16,-18 2 0,25-11 15,0-7-15,-1 3 0,-1-5 16,-1 2-16,-2 1 0,-1-3 16,-4 7-16,-3 2 0,-3-1 15,-2 4-15,-2 5 0,0 6 16,-3 5-16,1 4 0,0 5 0,-3 10 16,0 1-16,-1 10 0,-1-1 15,-4 5-15,2 0 0,-5 0 16,-1-2-16,-3-3 0,-2-2 15,-5-6-15,1-5 0,2-2 16,-5-4-16,3-5 0,-1-2 16,1-2-16,-1 2 0,3-2 15,2-2-15,0 1 0</inkml:trace>
  <inkml:trace contextRef="#ctx0" brushRef="#br0" timeOffset="412700.6997">17597 2267 0,'0'0'16,"0"0"-16,2-5 0,-2 1 15,2 2-15,3-9 0,-3 0 16,-2-1-16,2 1 0,-2 0 0,-2 0 16,-2 0-16,-5 3 15,-7 1-15,-3 0 0,-8 7 0,-4 0 16,-2 0-16,-2 3 0,0 5 16,-1 6-16,5 5 0</inkml:trace>
  <inkml:trace contextRef="#ctx0" brushRef="#br0" timeOffset="415319.3156">16376 3777 0,'0'0'0,"0"-2"15,0-3-15,-3-6 0,3-2 16,3 0-16,1-5 0,3 3 15,8-1-15,7 1 0,9-1 0,9 3 16,8 2-16,12 2 0,48 1 31,0 8-31,24 6 0,-22 10 0,-19 3 0,-16 4 0,-16-4 16,-15 3-16,-13-2 0,-15 2 16,-8 0-16,-8 0 0,-8 3 15,-15-1-15,-12 2 0,-11 3 16,-11-3-16,-23 5 0,-4-4 15,1 1-15,10 1 0,13 2 16,18-2-16,16-5 0,13 2 16,4 1-16,7 1 0,13-1 0,13 2 15,13 1-15,16-7 16,5-4-16,10-5 0</inkml:trace>
  <inkml:trace contextRef="#ctx0" brushRef="#br0" timeOffset="415809.4507">16823 4888 0,'-2'0'0,"2"0"0,0 0 0,-2-2 0,-1-2 0,-3-5 31,-1 0-31,1 2 0,1 3 16,-1-1-16,1 5 0,1 3 15,-5 8-15,-2 2 0,0 9 16,2 4-16,0 1 0,3 6 15,6-2-15,2 0 0,4-3 16,6 1-16,-1-7 0,2 0 16,0-6-16,-2-3 0,0-2 15,0-7-15,-2-2 0,0-4 16,-3-2-16,3-5 0,-2-4 16,-1-3-16,-1-3 0,-1-4 15,-4-1-15,0 2 0,-6 0 0,-1 4 16,-4-1-16,-4 3 15,-3 3-15,0 4 0,1 3 0,-3 1 0,2 3 16,5 2-16,0 2 0,4 3 16,4 1-16,5 3 0,7 2 15,-5-7-15,14 7 0</inkml:trace>
  <inkml:trace contextRef="#ctx0" brushRef="#br0" timeOffset="416817.4026">16920 5056 0,'0'0'0,"0"-2"0,0-1 16,-4-10-16,-1-2 0,1-1 0,-1-1 15,-1-1-15,1 0 0,-1 1 16,-3 1-16,2 3 0,-4 0 16,0 4-16,-4 0 0,-1 5 15,-6 2-15,3 4 0,-6 2 16,1 5-16,0 4 0,-3 3 15,3 1-15,0 1 0,2 4 16,4 0-16,3-2 0,6 2 0,2-2 16,7-3-16,5 1 0,4-3 15,6-1-15,5-5 0,4-3 16,5-1-16,4-5 0,2-3 16,3-3-16,-1-3 0,1-2 15,-1-5-15,-2 1 0,-2-3 16,-4-1-16,-5-4 0,-4 1 15,-4-2-15,-8-2 0,-5 1 16,-6-1-16,-8 2 0,-6-1 16,-5 6-16,-7-1 0,-4 2 15,0 3-15,-2 4 0,-3 0 16,3 4-16,0 5 0,-1 2 16,5 4-16,1 3 0,5 4 0,3 2 15,7 5-15,4-1 0,6 1 16,5 4-16,7-2 0,4 2 15,7-4-15,1-1 0,4 1 16,5-5-16,-1-2 0,4-4 16,2-5-16,-3-2 0,1-4 15,-2-3-15,0-2 0,-5-4 0,-4-3 16,0 1-16,-7-7 16,0 0-16,-6 0 0,-5-2 0,-4-1 15,-5 3-15,-6 5 0,-3-1 16,-3 5-16,-6 4 0,-1 2 15,-3 5-15,1 7 0,-3 1 16,2 5-16,3 7 0,-1 0 16,5 6-16,4 0 0,5 2 15,7 3-15,1-2 0,7-1 16,3-2-16,6 1 0,0-6 16,6-1-16,5-3 0,1-1 15,-1-10-15,2 3 0,-2-7 16,0-2-16,-2-5 0,-3 0 15,1-4-15,-3-2 0,-4 0 16,-4 0-16,0-1 0,-3 1 16,-2 4-16,1 1 0,-3 3 15,0 3-15,0 4 0,-3 3 0,3-1 16</inkml:trace>
  <inkml:trace contextRef="#ctx0" brushRef="#br0" timeOffset="418692.7071">15566 2026 0,'0'0'16,"-2"-4"-16,0-9 0,-2-9 15,1-5-15,-3-2 0,-1 3 16,-2-3-16,0-4 0,-2 7 15,-4-7-15,-5 0 0,-2 4 16,-4-2-16,-25-13 0,-2 7 0,-4 8 16,-3 0-16,-10 3 15,-1 8-15,3 3 0,2 4 0,-1 0 16,1 2-16,-2 0 0,-3 5 16,-4-1-16,-6 5 0,4-2 15,-1 2-15,-1 0 0,2 2 16,0 3-16,0-3 0,-1 7 15,6 2-15,-3 0 0,4 4 16,-2 3-16,3-1 0,-1 3 16,3 4-16,0 3 0,-3-1 15,5 3-15,0 2 0,6 0 16,1 2-16,-1 2 0,3 5 16,-1-3-16,10 7 0,-1-4 15,5 0-15,0 2 0,0 2 16,2 0-16,7 0 0,2 0 15,6-2-15,5 0 0,5 0 16,1 2-16,5-4 0,5 1 0,3 4 16,3-1-16,5-5 0,1 3 15,8-2-15,3 0 0,3-1 16,2 1-16,5 2 0,1 0 16,5-3-16,7-1 0,2-3 15,4-2-15,3 0 0,-1-2 16,3 2-16,4-2 0,7-2 15,2-5-15,4-2 0,1-2 16,14-5-16,-3 3 0,3-7 16,3-2-16,3 0 0,1-7 15,-2 0-15,3-4 0,-1 0 16,-4-5-16,4-2 0,-1 0 16,-3-2-16,0-4 0,0 0 15,-5-8-15,-1 6 0,-1-5 16,-6-7-16,-3 5 0,-4-5 0,-2 1 15,-2 1-15,-7-4 16,-4 3-16,-5-6 0,-2-3 0,0 2 16,-4-7-16,-2 2 0,-5 5 15,0 0-15,-2-3 0,-5-2 16,1 1-16,-3-5 0,0 0 16,-2-5-16,-2 5 0,-5 2 15,-4-2-15,-4 2 0,-3-2 16,-1 0-16,-6-2 0,-1-1 15,-5 1-15,-2 4 0,-4 5 16,-5-8-16,-4 8 0,-5-7 16,0 4-16,-4-2 0,-4 5 15,-3 2-15,-4 1 0,-9 4 16,-2 1-16,-7 0 0,-2 3 0,3-1 16,-8 3-16,-8 9 0,4-5 15,-2 7-15,-2-3 0,-2 5 16,-3 5-16,1 6 0,-1 0 15,-2 0-15,0 2 0,1 7 16,-1 2-16,-2 0 0,4 6 16,-2 5-16,1 5 0,3-1 15,1 7-15,0-4 0,1 4 16,3 5-16,5-3 0,-1 7 16,7-3-16,3 10 0,1-1 15,7-1-15,2 1 0,7 1 16,7-5-16,2 0 0,4 7 15,7 2-15,1 2 0,4-7 16,3 3-16,3-3 0,9 7 16,4 1-16,4-1 0,11-5 15,10 1-15,6 0 0,6 0 0,7 4 16,-2 0-16</inkml:trace>
  <inkml:trace contextRef="#ctx0" brushRef="#br0" timeOffset="441678.5913">1958 14415 0,'0'0'0,"0"0"0,0 3 16,-2-1-16,2-2 0,0 2 15,0 0-15,-5 11 0,-1-2 16,1 5-16,-1 2 0,1 4 16,-1 2-16,6 2 0,-5 3 15,-1 6-15,6 3 0,-9 1 16,7 5-16,-9 40 0,2-4 16,2-5-16,-4 11 0,4-11 15,-1-11-15,5-14 0,3-6 16,0-6-16,0-5 0,7-4 15,-3-3-15,3-2 0,4-2 16,0-4-16,7-3 0,4-1 16,9-6-16,2-5 0,11-10 0,7-8 15,-1-7-15,14-16 0,-4 3 16</inkml:trace>
  <inkml:trace contextRef="#ctx0" brushRef="#br0" timeOffset="442381.9484">2794 15326 0,'0'0'0,"0"0"0,-3 0 0,3 0 15,-4 0-15,0-2 0,-10-5 16,-1-2-16,-3-2 0,3 0 16,-5 2-16,0-4 0,0 4 15,3 1-15,1 1 0,1 3 16,2-3-16,2 5 0,-1 4 15,1 2-15,0 3 0,0 6 16,-4 3-16,4 4 0,0 4 16,0 2-16,4 3 0,-4 0 15,2-1-15,3 1 0,1 2 0,3-5 16,2 1-16,0-3 16,7 0-16,-3-6 0,7 2 0,0-7 15,0-2-15,7-4 0,-3-3 16,7-6-16,0-5 0,1-6 15,5-5-15,1-2 0,2-4 16,-3-2-16,3-5 0,-2-2 16,4-3-16,-7-8 0,8-6 15,10-43-15,-5 0 0,10-23 16,-21 16-16,-5 19 0,-8 19 16,-4 16-16,-9 17 0,-2 7 15,0 4-15,0 10 0,-2 1 16,2-2-16,-4 3 0,4-1 15,-5 25-15,5-23 0,0 3 16,0 2-16,0 0 0,0 2 16,0 5-16,-2-3 0,2 7 15,-4 7-15,-1 6 0,-1 9 0,-1 5 16,-4 8-16,2 7 16,0 2-16,0 5 0,3 3 0,-3 4 15,0 47-15,7-15 0,2-13 31,9-15-31,2-9 0,2-16 0,7-15 0,-2-13 0,-1-7 16</inkml:trace>
  <inkml:trace contextRef="#ctx0" brushRef="#br0" timeOffset="446458.9375">1550 15128 0,'0'0'16,"0"0"-16,0 0 0,0 0 15,4-3-15,-4 3 0,0 0 16,0 0-16,0-2 0,0 0 15,0 2-15,0 0 0,0 0 16,0 0-16,0-2 0,3 2 16,-3 0-16,0 0 0,-3 0 0,3-2 15,0-1-15,0 3 0,0-2 16,-8-4-16,1 1 0,-4-2 16,0 1-16,0-1 0,-5 1 15,3-1-15,2 3 0,-9-3 16,7 3-16,-7-3 0,3 3 15,-1-1-15,-4-1 0,7 1 0,-7-1 16,-1 1-16,6 1 0,-3-3 16,-2 0-16,4 1 0,-4-1 15,0-2-15,0 1 0,0-1 16,2-2-16,-2 0 0,5 2 16,-5-4-16,4 2 0,2 2 15,-1-4-15,1 4 0,5-2 16,0 2-16,0 0 0,5-2 15,-5 4-15,6 1 0,-1-3 16,1 2-16,1-1 0,2-1 16,-3-2-16,-1 0 0,6-2 15,-5-1-15,1-1 0,2-1 0,2 1 16,-5 0-16,5-3 0,-4 2 16,2-1-16,2-1 0,-5 3 15,5-3-15,-4 0 0,2 1 16,2-3-16,0 0 0,0 0 15,0-2-15,0 2 0,0-2 16,0-6-16,2-1 0,-2 3 16,0 1-16,0-1 0,0 4 15,-2 0-15,2 2 0,0 0 16,0 0-16,-5 3 0,5-1 16,0 0-16,0 3 0,0-3 15,0 1-15,-4-1 0,4 3 16,0-3-16,-3 0 0,3 1 15,0-3-15,0 2 0,-4 1 16,4-1 0,0 0-16,0-2 0,-4 3 0,4-3 0,0 2 0,0-2 15,0 3-15,-3-3 0,3-2 16,0 2-16,0-2 0,-4 2 16,4-2-16,0 2 0,0 0 0,-4 1 15,4-3-15,0 2 16,0 0-16,-3 0 0,3 0 0,-4 0 15,4 0-15,0-2 0,0-2 16,-4 2-16,4-2 0,0 0 16,-3-1-16,-1 1 0,4 2 15,-4 0-15,4 0 0,-3-2 16,3 2-16,-4 0 0,4-3 16,0 3-16,0-2 0,-4 2 15,4-2-15,0 0 0,-3 1 16,3-1-16,0-2 0,0 1 15,0 1-15,0 2 0,-4 0 16,4 0-16,0 0 0,0 0 16,0 0-16,0 0 0,0 0 15,0-2-15,0-1 0,0 1 16,-4 0-16,4 2 0,0-2 16,0 1-16,0-1 0,0 4 0,-3-2 15,-1 5-15,4-3 0,-4 0 31,4 2-31,-3 3 0,-1-1 16,4 1-16,-5 0 0,5-1 16,0-1-16,-2 1 0,-2-2 15,4-1-15,-5-1 0,5 0 16,0 0-16,-2-2 0,-2 0 16,-1 0-16,1-2 0,2 2 0,-3 0 15,1-3-15,2 1 0,-3-2 16,-1-1-16,6 1 0,-5-1 15,1 1-15,2-1 0,2 1 16,-5-5-16,5 2 0,-4-1 16,2-1-16,-3 0 0,5 0 15,-6-2-15,6 0 0,-5 0 16,1 0-16,2 0 0,-3-1 16,-1 1-16,1 0 0,1 0 15,2 2-15,-3-2 0,-1 0 16,6 0-16,-5 4 0,5-1 15,-4-1-15,4-2 0,0-3 16,4 3-16,1-6 0,-5 1 16,11-4-16,0-4 0,-5 4 15,5-2-15,0 0 0,-6 4 0,1-2 16,5-2-16,-6 5 16,1-1-16,5-2 0,-6 2 0,1-2 15,3 0-15,-7 3 0,7 1 16,-2-4-16,-7 7 0,7-2 15,-3-3-15,0 5 0,-1-1 16,1-1-16,0 4 0,-4 0 16,3-5-16,1 5 0,0 2 15,-1-4-15,1-2 0,-4 4 16,7-3-16,-3 1 0,-4 4 16,4-2-16,-1 0 0,1 2 0,-4 2 15,4-1-15,-4 1 0,3 0 16,-3 1-16,0-1 0,0 2 15,0 1-15,0-5 0,0 5 16,0-1-16,0 1 0,-3-1 16,3 1-16,-4-1 0,0 3 15,4-2-15,-7-1 0,7 1 16,-4-1-16,1 1 0,-1-1 16,0 3-16,4 0 0,-7 2 15,7 0-15,-4 0 0,1-5 16,-1 7-16,4-2 0,-4 0 15,4-2-15,0-2 0,0 6 16,0 0-16,0-2 0,0-5 16,4-1-16,-4 3 0,0 6 15,0-3-15,0-5 0,0 1 16,0 1-16,0 3 0,0 3 0,0-6 16,4-6-16,-4 5 0,0 6 15,0-4-15,0 0 0,0-3 16,0 3-16,0 2 0,0 0 15,-4-2-15,4-1 0,0 3 16,0-2-16,-4 2 0,4-5 16,0 3-16,0 4 0,-7-4 15,7 0-15,0-3 0,0 3 16,0 0-16,-4 0 0,4-3 16,0 3-16,-3-3 0,-1-1 15,4 1-15,0 1 0,-5-3 16,5 3-16,-2 2 0,-2-3 15,4 3-15,-5 0 0,5-1 16,-6 3-16,6-4 0,-5 2 16,5-1-16,-4-1 0,4-1 15,-2 1-15,2-1 0,0 3 0,0-2 16,-5-1-16,1-1 0,4 1 16,-2 1-16,-3-3 0,5 3 15,-4-3-15,2-2 0,2 5 16,-5-3-16,5 2 0,-4-1 15,2-1-15,-3 3 0,5-3 16,-4 0-16,2 3 0,-3-5 16,5 2-16,0-1 0,-4 1 15,4-2-15,0 2 0,-2 1 16,2-1-16,2-2 0,-2 5 16,0-3-16,0 0 0,0 1 15,4-1-15,-4 3 0,0-3 16,0 2-16,5-1 0,-3 1 15,-2 3-15,4 0 0,1-7 16,1-2-16,-1 2 0,1 9 0,-6 0 16,5-5-16,6-1 15,-5-5-15,3 6 0,-7 7 0,-2 1 16,5-6-16,6-3 0,-4-5 16,-3 2-16,3 9 0,-7 0 15,4-5-15,7-4 0,-4-2 16,-3 7-16,-4 4 0,4-5 15,-1-1-15,5-8 0,-1 5 16,-7 7-16,0 0 0,7-5 16,-3 1-16,0-5 0,-1 8 15,-3 1-15,0 0 0,4-7 16,-4 0-16,0 7 0,0 0 16,0-3-16,0-2 0,0 1 15,-4 3-15,1 1 0,3-2 0,0-3 16,-4 5-16,4 2 15,-4-2-15,1-5 0,-1 2 0,0 3 16,4 0-16,-3-3 0,-1 1 16,0 0-16,4-1 0,-3 1 15,-1-1-15,0 1 0,-3-1 16,3 1-16,1-3 0,-5 3 0,5-1 16,-1 1-16,-3-1 0,3 3 15,-1-2-15,-1 4 0,1-1 16,-1-1-16,-3 4 0,7 1 15,-7-1-15,2 0 0,1 0 16,1 2-16,-1 3 0,1 0 16,-1 1-16,1 1 0,-1 2 15,1 2-15,1 3 0,2-1 16,2 3-16,2 17 0,2-7 16,-4-1-16,0-3 0,5 0 15,-5 0-15,0-2 0,0-4 16,0 2-16,0 0 0,0-1 0,0 3 15,0-2-15,0 2 0,2 0 16,2 2-16,-4-2 0,0 3 16,5-1-16,-3 0 0,2 0 0,1 0 15,-5 1-15,6-1 0,-1 0 16,-5 2-16,6-1 0,-1-1 16,-3 2-16,7-2 0,-7 3 15,2-3-15,1 3 0,1-1 16,3-2-16,-2 5 0,4-5 15,4 5-15,-1-1 0,5-1 16,-1-1-16,9 3 0,-5-3 16,6 0-16,-1 1 0,1-1 15,5 1-15,1 1 0,3 1 16,3 2-16,-3-3 0,18 5 16,-4-2-16,-7 0 0,-6-2 15,-5-1-15,-11-4 0,-5 3 16,-1-1-16,-1-2 0,-8 1 15,-3-1-15,-15 0 0,18-2 16,-3 4-16,-2-4 0,-15 3 16,4-3-16,14 0 0,-1 2 0,-4 0 15,0 0-15,0 0 0,-4 5 16,4 0-16,-5 4 0</inkml:trace>
  <inkml:trace contextRef="#ctx0" brushRef="#br0" timeOffset="447038.0088">1466 4123 0,'0'0'0,"0"-2"0,0 0 16,0-1-16,-4-1 0,4 2 16,-5-7-16,3 2 0,2 1 15,0 4-15,-4-1 0,4 3 16,0-2-16,0 0 0,0 2 16,0-2-16,0 2 0,4 2 0,-4 0 15,18 7-15,-3 2 0,3 2 16,8 1-16,-1 1 0,6 0 15,2 1-15,0 1 0,2 1 16,7 2-16,-5 0 0,25 11 16,-7-5-16,-11-4 0,-6-2 15,-5-2-15,-11-3 0,-11 0 16,-5-3-16,1-4 0,-2 1 16,-1 0-16,-8 0 0,-3 0 15,-9 4-15,-6-2 0,-6 4 16,-5 1-16,-11-1 0,-38 5 15,5-2-15,11 1 0,11-5 16,10 1-16,12-2 0,11 1 16,11 1-16,7 5 0,8 2 15</inkml:trace>
  <inkml:trace contextRef="#ctx0" brushRef="#br0" timeOffset="449421.8534">3470 4150 0,'0'0'0,"0"0"0,-2 0 0,2 0 15,0-3-15,0 1 0,0 0 16,-4 0-16,-1-9 0,3 0 15,-7 0-15,7-3 0,-7 1 16,7-2-16,-7 2 0,1-1 16,3-1-16,-4 2 0,-2-1 15,5-1-15,-5 2 0,0 0 16,-5-1-16,3 1 0,-2 0 0,-3 0 16,-4 2-16,0-3 15,-2 3-15,-1 0 0,-3-2 0,-3 4 16,-2-2-16,-18 0 0,0 2 15,3 1-15,-1 3 0,5 3 16,-4-5-16,8 5 0,-4 2 16,2 0-16,7 2 0,-5 5 15,3-5-15,-3 7 0,2 2 16,5-4-16,-4 1 0,4 3 16,4 5-16,-4-1 0,0 3 15,0 2-15,2 0 0,2 2 16,3 0-16,-1 2 0,3-2 15,-2 0-15,-1 0 0,3 5 16,2-1-16,0 5 0,0 4 0,-5 3 16,5-5-16,0 2 0,0-2 15,5 5-15,-5-3 0,2 2 16,2 1-16,0 2 0,7-3 0,-4 3 16,4-3-16,0 1 0,4-1 15,-4-2-15,7 3 0,-3 2 16,3-1-16,-1 1 0,3 0 15,0-3-15,2 1 0,0 1 16,2 1-16,0 2 0,3 0 16,-3 0-16,2 2 0,5-2 15,-2 0-15,4-3 0,0 1 16,0 2-16,0 4 0,4-2 16,3 0-16,0-2 0,2-2 15,2 0-15,0-1 0,2 3 16,7-2-16,-3-3 0,5-1 15,1 1-15,-1-4 0,-3 0 16,6 3-16,1-6 0,3 3 16,2-2-16,4-2 0,-2 0 0,5-1 15,-5 1-15,0 0 16,4-5-16,1-2 0,2 0 0,-1-2 16,3 0-16,2 0 0,1-3 15,-1-1-15,2-5 0,3-3 16,-1 1-16,-4 0 0,2-2 15,3-3-15,0-4 0,-1-2 16,-4-3-16,0 3 0,0-2 16,3-3-16,-5-4 0,-3 0 15,-1 2-15,-5-2 0,-2-2 0,2-4 16,-2-3-16,2-2 0,-2 0 16,-5 2-16,-1-2 0,1-3 15,-8-3-15,4-3 0,-4 0 16,1-2-16,1-2 0,-2-1 15,-7-1-15,2 2 0,-4 2 16,2-3-16,-11-1 0,5 2 16,-3-5-16,2 2 0,-4-4 15,-4 3-15,2-3 0,0 0 16,-5 0-16,-4 0 0,0 0 16,0-2-16,0 0 0,0 0 15,-2 2-15,-3-4 0,-1 4 16,1-2-16,-4-2 0,1-1 15,-3 1-15,2 2 0,-4 2 16,-3-4-16,-2 2 0,3-3 16,-5 3-16,-2 2 0,2 3 0,-4-1 15,0 2-15,-7 1 0,2-1 16,-4-1-16,0-3 0,0 2 16,-4 0-16,-1 3 0,-2 0 15,1 1-15,-5 1 0,0-3 16,-1 3-16,1-2 0,0-1 15,7 3-15,-7 2 0,4 2 16,2 7-16,1-1 0,2 6 16,-3 5-16,-4 12 0,-13 18 15,-7 19-15,-15 22 0</inkml:trace>
</inkml:ink>
</file>

<file path=ppt/ink/ink116.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09:24:40.063"/>
    </inkml:context>
    <inkml:brush xml:id="br0">
      <inkml:brushProperty name="width" value="0.05292" units="cm"/>
      <inkml:brushProperty name="height" value="0.05292" units="cm"/>
      <inkml:brushProperty name="color" value="#FF0000"/>
    </inkml:brush>
  </inkml:definitions>
  <inkml:trace contextRef="#ctx0" brushRef="#br0">8473 6041 0,'0'0'0,"0"-2"0,-2 0 0,2 0 15,0-3-15,-4-8 0,1 0 16,-1-3-16,0 1 0,1 0 15,-1-1-15,-3 1 0,3-1 16,0 1-16,-5-1 0,2 1 16,-2 2-16,-2-3 0,-2 1 15,-5-1-15,3 3 0,-5-2 16,-2 2-16,0-1 0,-7 3 16,3 0-16,-5 0 0,-2 5 15,-22-1-15,2 5 0,2 2 16,1 6-16,-1-1 0,0 4 15,3 4-15,-5 4 0,6 3 0,3 0 16,5 2-16,3 0 0,3 3 16,0-3-16,2 0 0,0 6 15,3-1-15,1 4 0,5-3 16,5 5-16,1-2 0,3 2 16,2 3-16,2-1 0,5 0 15,-1-2-15,1-2 0,2 0 16,4 0-16,0-3 0,3-1 15,1-1-15,3 1 0,2-1 16,2-1-16,0 1 0,3-4 16,2 2-16,-1-2 0,3-2 15,2-2-15,2-1 0,5-1 16,0-3-16,-1 0 0,5-4 16,3 0-16,1 0 0,3-5 15,2 1-15,4-8 0,3 1 0,-3 0 16,-2-2-16,-2-3 0,-3-2 15,1-2-15,-5-2 0,1 0 16,1-5-16,-2 0 0,-1 1 16,1-3-16,-2-2 0,0-5 15,0 1-15,-4 0 0,-3-1 16,-6 1-16,2-1 0,-4 1 16,-3 1-16,-2-3 0,1 1 15,-6-1-15,1-1 0,-2 3 0,-5-5 16,0 4-16,-4 1 0,-2 1 15,-3-1-15,-2 2 0,-2-3 16,-2 1-16,-2-1 0,-3 3 16,0 0-16,-2 2 0,1 0 15,-3 2-15,-5 2 0,1 3 16,-5-1-16,-5 5 0,-1 3 16,-5-3-16,-13 8 0,-7 6 15,-4 8-15,-4 8 0,-8 15 16,-12 34-16,8-4 0,1 6 15</inkml:trace>
  <inkml:trace contextRef="#ctx0" brushRef="#br0" timeOffset="4852.5231">2039 6121 0,'0'0'0,"0"0"0,0 0 0,-4 0 16,4 0-16,-2 0 0,2 0 15,-5 0-15,5 0 0,-4 0 16,2 2-16,2 5 0,-5-1 16,1 5-16,4 2 0,0 5 15,4 0-15,1 6 0,-5 5 16,6-1-16,-1 10 0,1-1 0,-1 10 16,2 1-16,4 42 0,-7-4 15,-4 25-15,-4-17 0,-3-12 16,-4-9-16,2-9 0,-4-3 15,4-1-15,-2-7 0,4-5 16,1-3-16,-5-6 0,6-4 16,5-1-16,0-4 0,0-3 15,0-5-15,5-2 0,-3-7 16,2-2-16,1-7 0,1 3 16,-1-3-16,-3-4 0,2-4 15,3 0-15,2-1 0</inkml:trace>
  <inkml:trace contextRef="#ctx0" brushRef="#br0" timeOffset="5258.7161">1956 6160 0,'0'0'0,"0"0"16,0 0-16,0 0 0,0 0 15,0 0-15,0 0 0,0 0 16,2-2-16,13-2 0,7-5 16,11 0-16,1-2 0,5 0 0,10-2 15,6-3-15,53-8 0,-9 0 16,29-3-16,-18 3 0,-11 7 16,5-1-16,-42 5 0,2 4 15,-16 2-15,-4 3 0,-8 4 16,-8 2-16,-1 0 0,-7 0 15,-3 3-15,-6 1 0,-9 3 16,7 0-16,-4 2 0,1 2 16</inkml:trace>
  <inkml:trace contextRef="#ctx0" brushRef="#br0" timeOffset="5635.1909">2088 6881 0,'0'0'0,"0"0"0,0 3 16,0-3-16,0 4 0,0-4 15,0 2-15,11 0 0,-9-2 16,18 0-16,2-2 0,7-2 16,4-3-16,9-2 0,2 1 15,7-3-15,37-9 0,-4 0 16,-5 0-16,18-6 0,-18 3 16,-6 6-16,-18 1 0,0 5 0,-11 0 15,-4 5-15,-9 4 0,-5-1 16,-4 6-16,-4 1 0,-16 3 15,7-1-15,-9 3 0,-9 4 16,-4 7-16,-2 7 0</inkml:trace>
  <inkml:trace contextRef="#ctx0" brushRef="#br0" timeOffset="5876.46">2132 7466 0,'0'0'0,"0"2"16,-4 0-16,4 0 0,0 0 0,0 1 16,0 1-16,4 1 0,3 1 0,8 1 15,-2-1-15,12-3 0,3-3 32,5 0-32,7-3 0,4 1 15,5-4-15,43-10 0,-8 1 16,-2-3-16,10 0 0,-15 3 15,-15 2-15,-13 8 0,-5 8 16,-9 8-16</inkml:trace>
  <inkml:trace contextRef="#ctx0" brushRef="#br0" timeOffset="12350.057">3104 10753 0,'0'-2'0,"-2"2"0,2-2 16,-2-9-16,-7-3 0,3-1 15,-1 0-15,-4-1 0,2-1 16,-2 1-16,-2 1 0,-3 1 16,1 1-16,-3 2 0,1 2 15,-5 3-15,-5 4 0,-1-1 16,-5 6-16,-1 1 0,-3 5 15,-3 6-15,-30 20 0,6 3 0,6 2 16,3-1-16,-4 10 0,8-1 16,3-1-16,8-1 0,7 0 15,2-2-15,9 3 0,9-5 16,4-1-16,2-3 0,7 2 16,0-5-16,11 2 0,2 1 15,7-1-15,7-1 0,1-3 16,12 2-16,2-2 0,-2 2 15,4 1-15,4 1 0,3 1 16,9-3-16,-5 2 0,4 1 0,3 1 16,-7-1-16,-6-1 0,-5-1 15,0 3-15,-7 1 0,-6 0 16,-7-1-16,-6 1 0,-7 0 16,-11-5-16,-7 0 0,-1 1 15,-6-3-15,-5-2 0,-8-3 16,-4-1-16,0-3 0,-6-6 15,2-1-15,-3-1 0,-2-5 16,-4-2-16,2-3 0,3-6 16,-5 0-16,2 0 0,0-2 15,4-2-15,1-1 0,4 1 16,0-3-16,0 0 0,4-1 16,3-1-16,-3 2 0,2 1 0,1 1 15,4 3-15,4 6 16,-4 7-16,5 5 0,-3 4 0</inkml:trace>
  <inkml:trace contextRef="#ctx0" brushRef="#br0" timeOffset="14642.2719">8414 10855 0,'0'-3'0,"-2"3"0,-3-6 16,-4-1-16,0-2 0,-4 3 15,2-5-15,-4 0 0,-3 2 16,1-2-16,-1 2 0,-4 0 0,-2 0 15,-1 3-15,-1-1 16,-3 3-16,-4-1 0,0 5 0,-4 0 16,-3 2-16,-24 9 0,4 3 15,3 3-15,4 5 0,2 0 16,-1 7-16,5 0 0,10-1 16,4 1-16,4 4 0,5 0 15,4 0-15,7 0 0,-1-2 16,8 0-16,1-2 0,8 2 15,-1-5-15,7-2 0,2 3 16,4-3-16,5-2 0,6-2 16,3 0-16,4 0 0,7-5 15,2-2-15,4 1 0,14-10 16,-1-4-16,-2 0 0,1 0 16,-5-2-16,2-5 0,0-4 15,0-2-15,0-5 0,-2-2 16,0-2-16,-4-4 0,-1-1 15,-8-1-15,-7 1 0,-9 1 0,-9-3 16,-1 1-16,-8 1 0,-1-4 16,-7 3-16,-3-3 0,-2 2 15,-6-2-15,0 0 0,-5 3 16,-4-1-16,0 3 0,-4-1 16,-1 5-16,1 2 0,-5 3 15,2-1-15,-1 5 0,-4 2 16,-1 2-16,-5 4 0,-6 5 15,-9 14-15,-9-1 0,0 7 16,2 2-16,-1 9 0,-6 6 16,-4 9-16,3-6 0</inkml:trace>
  <inkml:trace contextRef="#ctx0" brushRef="#br0" timeOffset="15630.9703">12008 10883 0,'0'0'0,"0"-2"16,-5 0-16,-1-5 0,-3-2 16,-2-2-16,-2 3 0,-3-4 15,-1-1-15,-1 4 0,-2-2 16,-2 3-16,0-3 0,-2 2 0,-1 2 16,-1 1-16,-3 1 0,3-2 15,-5 3-15,0 0 0,-4 1 16,2 3-16,-25 3 0,6 3 0,-1 3 15,0 4-15,4-2 16,-2 5-16,-1 6 0,-1 0 0,4 0 16,1 2-16,6 0 0,0 3 15,2-1-15,7 1 0,2 4 16,3 0-16,1 2 0,5 0 16,2 2-16,5-2 0,-1 2 15,3-2-15,4 0 0,5 1 16,6-1-16,0 0 0,7 0 15,2-2-15,5-3 0,3-1 16,1-1-16,4-2 0,5-1 16,2 1-16,2-2 0,7-2 15,8-5-15,3-4 0,4-2 16,-2-5-16,2-1 0,-2-3 0,2 0 16,0-7-16,7-4 15,-2 0-15,1-5 0,1 1 0,0-3 16,4-1-16,-2-1 0,-5-2 15,-8 2-15,-2-4 0,-14 2 16,-4-1-16,-9-1 0,-5 0 16,1 0-16,-5-1 0,-2-1 15,-4 0-15,-5-3 0,-4 0 16,-5 1-16,-1-1 0,-8 2 16,-4-3-16,-2 3 0,-6 1 15,1-3-15,-4 3 0,0-1 16,-2 3-16,0 0 0,-6 6 15,-12 9-15,-4 7 0,-7 8 16,-9 6-16,-6-4 0,-15 6 16</inkml:trace>
  <inkml:trace contextRef="#ctx0" brushRef="#br0" timeOffset="20477.6023">24119 11110 0,'0'0'0,"2"0"0,-2 0 15,2 0-15,1 0 0,-1-2 16,0 2-16,2-2 0,5-3 15,2 3-15,2-4 0,-1 1 16,1 1-16,-2-3 0,4 3 16,1-3-16,-1 1 0,0-3 15,3 2-15,-2-2 0,1 1 16,1-1-16,-3 0 0,3-2 0,-3 2 16,3 0-16,0 0 0,-3 1 15,3-1-15,-3 0 0,1 2 16,-1 1-16,-2 1 0,0-1 15,-2 3-15,1 1 0,-4 0 16,3 2-16,-2 2 0,0-2 16,0 5-16,2-1 0,-2 3 15,-1-1-15,4 3 0,-1 2 16,0 0-16,0 0 0,2 0 16,0 2-16,0-2 0,3 1 15,-1-4-15,1 1 0,1 0 16,3-2-16,0-5 0,0 2 15,0-2-15,-1-2 0,3 0 16,-2-2-16,2-2 0,0-1 16,0-1-16,1-3 0,-1 0 15,8-6-15,-3-1 0,-3 1 16,-2 4-16,-2 0 0,-2 0 0,-5 2 16,2 2-16,-4 1 0,3-1 15,-6 3-15,1-1 0,0 1 16,-2 2-16,-1-1 0,3 3 15,0-2-15,2 0 0,0 2 16,4-2-16,1 2 0,1 0 16,1 0-16,4 0 0,-2 0 15,4 2-15,5 2 0,-3-1 16,1-1-16,-3 2 0,-2-4 16,0 2-16,0-2 0,-2 0 15,0 0-15,0 0 0,-3-2 16,5 0-16,-4 0 0,4 0 15,-2-3-15,2 1 0,-2 2 16,0-5-16,0 3 0,-3-3 16,1 0-16,-3 1 0,3-1 15,-3 3-15,1-3 0,1 3 0,-1-1 16,-1-1-16,-1 3 0,1-1 16,-2 4-16,0 0 0,1 0 15,-1 4-15,0-1 0,0 3 16,1-1-16,1 4 0,0-1 15,1 1-15,-1 0 0,3 0 16,2 0-16,8 4 0,3-4 16,5-5-16,1-4 0,5-2 15,0-3-15,0-1 0,0-3 16,-5 0-16,1 0 0,-5-2 16,2 3-16,0-3 0,1 0 15,-1 2-15,-2 2 0,-2 5 16,-5 0-16,3 2 0</inkml:trace>
  <inkml:trace contextRef="#ctx0" brushRef="#br0" timeOffset="62781.1985">12114 15736 0,'0'0'16,"0"0"-16,-3 2 0,3-2 0,0 0 15,-2 0-15,0-2 0,0 2 16,-3-4-16,-4-1 0,3 1 16,-1-1-16,-2-1 0,1-1 15,-1 1-15,-4-1 0,4 0 16,-2-1-16,0-1 0,-3 2 15,1-2-15,-2 3 0,2-3 16,-5 2-16,0-2 0,-2 1 16,3 1-16,-5 0 0,0 1 0,-3-1 15,1 1-15,0 1 16,-3 1-16,1-1 0,-3 1 0,1 2 16,-3 0-16,-18 2 0,5 2 15,5 0-15,-3 2 0,6 5 16,-1-2-16,2 2 0,6-3 15,-2 1-15,2 2 0,1-3 0,3 3 16,1 2-16,0 0 16,4 0-16,-2 2 0,4-2 0,3 5 15,4-5-15,-2 2 0,0-2 16,-1 2-16,3 1 0,0-1 16,0 0-16,2 0 0,1 3 15,-1-1-15,2 1 0,-2 1 16,3 3-16,-3-2 0,4 2 15,-3-3-15,1 1 0,-2-1 16,3 5-16,1 1 0,1-1 16,-3 0-16,3-5 0,-1 3 15,3 0-15,0 0 0,0 2 16,0-5-16,2 3 0,0 2 16,2-2-16,0 0 0,2 0 15,1-2-15,-1-1 0,5 1 0,-2-3 16,4 3-16,0-3 15,-3-1-15,1 1 0,0-4 0,0 2 16,0 0-16,0-2 0,4 1 16,-2-1-16,0-3 0,2 3 15,0 0-15,3-2 0,-1 2 16,3 0-16,6-2 0,0 0 16,1 0-16,1 0 0,1-1 15,-1-1-15,0 2 0,1-3 16,-1 1-16,1-3 0,-1-1 15,1 1-15,1-4 0,-1 0 16,2-2-16,-5 0 0,2 2 16,-2-3-16,1 1 0,-1-2 15,-4 2-15,2-3 0,-2 3 16,2-5-16,-2 3 0,2-5 0,0 0 16,4-2-16,1-2 15,-1-2-15,1-3 0,-3-2 0,0 5 16,0-1-16,-4 1 0,-2-5 15,-1 2-15,-1-4 0,-1 3 16,-1-4-16,-3 1 0,-3-2 16,-3 0-16,-3 0 0,5-1 15,-3-1-15,0 2 0,3-3 16,-5 3-16,3 0 0,-1-1 16,-4 6-16,2-3 0,-4 2 0,0 0 15,-5 0-15,1 2 0,-1-4 16,3 5-16,-3-5 0,0 2 15,1-2-15,-1 0 0,1 0 16,-1 2-16,-2-2 0,5 2 16,-5 0-16,2 2 0,-2-1 15,1 3-15,-3-1 0,0 1 0,0-2 16,-3 3-16,-1 0 0,2-1 16,-5 1-16,0 4 0,-1-5 15,-4 5-15,1-2 0,-4 2 16,0 2-16,-1 0 0,-2 3 15,-1 1-15,-1 3 0,-5 9 16,-3 8-16,-8 9 0,-10 14 16</inkml:trace>
  <inkml:trace contextRef="#ctx0" brushRef="#br0" timeOffset="67906.4381">22558 15670 0,'0'0'0,"2"0"0,0 0 15,1 0-15,1 0 0,0 0 16,7 0-16,0 0 0,0 0 0,3-2 16,-1 2-16,-2-2 0,2 2 15,-2-5-15,2 5 0,1-2 16,-1 0-16,0 0 0,-2-1 16,0 1-16,2-2 0,-2 1 15,3 1-15,-3 2 0,2-4 16,-2 2-16,2-1 0,-2 3 15,0-4-15,0 4 0,0-2 16,0 2-16,2 0 0,-1 0 16,3 0-16,-2 0 0,0 0 15,3 2-15,1-2 0,-1 0 16,2 0-16,1 2 0,-1-2 16,2 0-16,0 0 0,2 0 15,2-2-15,2 2 0,1-2 16,2 2-16,10-2 0,-3 2 15,1-3-15,-2 1 0,1 0 0,-1 0 16,-2 0-16,2-1 0,-2 1 16,-2-2-16,0 4 0,0 0 15,0 2-15,-3-2 0,-1 0 16,2 0-16,-3 0 0,0 0 16,1 0-16,-1-2 0,1 2 15,-5 0-15,2 0 0,0 0 16,-4 0-16,5 2 0,-3 0 15,0-2-15,0 0 0,2 0 16,2 0-16,-1 0 0,1-2 16,1 0-16,-3 2 0,-2 0 15,2 0-15,-2 0 0,0 2 16,0 0-16,2-2 0,-4 2 0,5-2 16,-3 0-16,2 0 0,0-2 15,-2 2-15,0-2 16,0 0-16,0 2 0,-2-2 0,0 2 15,-2 0-15,2 2 0,-3-2 16,3 0-16,-2 0 0,-1 0 16,1 0-16,0 0 0,-1-2 15,1 2-15,-1 0 0,1 0 16,0-3-16,-3 3 0,3 0 16,-3 0-16,1 0 0,-3 0 15,0 0-15,0 3 0,1-3 16,-1 2-16,-2 0 0,2 0 15,3-2-15,-3 2 0,0-2 16,5 3-16,-3-3 0,3 0 16,-1 2-16,3-2 0,2-2 15,2 2-15,-1 0 0,-4-3 16,1 3-16,0 0 0,0 0 16,2 0-16,-2 0 0,2 0 0,0 0 15,0 0-15,2 0 0,0 0 16,3-2-16,-1 0 0,1 0 15,-1 0-15,1 2 0,-1-3 16,1 3-16,1 0 0,-1 0 16,4 0-16,-3-2 0,3 0 15,2 0-15,-2 0 0,-2-3 16,2 3-16,2-2 0,-2 4 16,-1-3-16,1 1 0,2 2 15,-2-4-15,2 2 0,-4 2 16,2-3-16,-2-1 0,-3 4 15,0 0-15,1 0 0,-1 0 16,1 4-16,1-4 0,3 0 16,0 0-16,0 0 0,-2 0 15,2-2-15,-1 2 0,-1 0 0,2 2 16,-2 1-16,2-3 16,-1 2-16,3-2 0,1 0 0,-1 0 15,0-2-15,0 2 0,-2 0 16,2 2-16,0 0 0,0 0 15,2-2-15,0 2 0,1-2 16,1 0-16,-2 0 0,-1 0 16,-1 0-16,2 0 0,-2 0 15,0 3-15,2-3 0,1 2 16,1-2-16,-4-2 0,2 2 16,-2 2-16,3 0 0,1-2 15,1 2-15,1 0 0,3-2 16,0-2-16,2 2 0,-2 0 15,2 0-15,0 2 0,5 1 0,-1-3 16,-1 0-16,-3 0 0,0 0 16,-2 2-16,2 0 0,0-2 15,-2 0-15,2 0 0,-4 0 16,-1 0-16,-3 0 0,1 2 31,1 0-31,-1-2 0,3 3 16,-1-3-16,1 2 0,-5-4 0,-4 2 15,0 0-15,-2 0 0,-1 0 16,-1 0-16,-1 0 0,-4 0 16,-2 0-16,-2 0 0,-5 6 15,-4 1-15,2 2 0</inkml:trace>
  <inkml:trace contextRef="#ctx0" brushRef="#br0" timeOffset="95547.4178">7651 15815 0,'0'0'0,"2"0"0,-2 0 0,4 0 15,1-4-15,2 0 0,-3-1 16,0 1-16,-1 2 0,-1-3 16,0 3-16,-2 0 0,0 0 15,2-1-15,-4 1 0,2 0 16,0 2-16,0-2 0,2 2 16,-2 0-16,0 0 0,0 0 15,0 0-15,0 0 0,-2 0 16,2 2-16,-2 2 0,-5 7 15,1 3-15,-3 3 0,2 5 16,0 3-16,1 3 0,-1 3 16,1 4-16,1 1 0,1 1 15,2 5-15,-1 0 0,1 0 16</inkml:trace>
  <inkml:trace contextRef="#ctx0" brushRef="#br0" timeOffset="100032.7516">1561 16457 0,'0'0'15,"0"2"-15,0-2 0,0 0 16,0 2-16,0 1 0,0-3 31,-4 2-31,4-2 0,0 0 0,0 2 0,-3-2 0,3 0 16,0 0-16,0 2 0,0-2 15,0 0-15,0 0 0,0 0 16,0 0-16,0 0 0,0 0 0,0-2 16,0 2-16,0 0 0,0-2 15,0 0-15,0-1 0,0-1 16,3-7-16,1-4 0,0-1 15,3-4-15,-3-2 0,3 0 16,4-4-16,0-3 0,5-2 16,-5-4-16,6-5 0,16-37 15,0 2-15,0-2 0,16-18 16,-5 5-16,-6 2 0,8-14 16,-9 25-16,1-2 0,1-1 15,-10-1-15,9 3 0,-10 1 16,3 2-16,4 7 0,-4 0 15,7 4-15,-14 2 0,7 0 0,-2 9 16,-7 0-16,4 9 16,-4 7-16,2 6 0,3 9 0,-1 9 15,-4-3-15,-4 3 0,0 9 32,-5-1-32,0 10 0,3 1 0,-5-1 0,2 1 0,0 5 15,0 5-15,3 1 0,-3 8 16,-2 25-16,0 3 0,2 7 15,0-1-15,-4 21 0,-2-3 32,-7-4-32,4-3 0,-2-1 0,3-8 0,-1-6 0,-2-8 31,7-8-31,-2-12 0,0-3 0,4-9 0,-3-6 0,6-6 31,-6 1-31,3-4 0,0-4 0,1-8 0,-1-7 0,6-6 31,5-3-31,0-10 0,0-6 0,7-37 0,2 3 0,4 8 16,3-16-16,-5 13 0,-7 11 0,-8 3 16,-3 4-16,-2 6 0,7 7 15,-6 0-15,1 9 0,-4 5 16,4 3-16,-8 8 0,-3 6 16,1 6-16,-3-3 0,2 1 15,-4 7-15,0 0 0,0 2 31,0 5-31,0 2 0,-4-1 16,2 6-16,2-1 0,-5 2 16,1 3-16,2 4 0,-3-2 15,1 4-15,2 3 0,2 1 0,0 5 16,6 7-16,-6 2 0,5 2 16,1 7-16,-1 4 0,8 46 15,2-4-15,8 27 0,-8-14 16,3-13-16,4 15 0,-7-32 15,-4 4-15,2-3 0,3 1 16,-1-1-16,-2-1 0,1-8 16,-1-1-16,-2-7 0,4-5 15,1-6-15,-5-6 0,2-12 16,-4-11-16,0-6 0,0-3 16,-7-8-16,0-3 0,5 3 15,-5-3-15,0-1 0,0-3 16,3-5-16,-5 3 0,0-5 15,0 3-15,0-3 0,-5-2 16,1 1-16,-3-6 0,1 3 0,1 3 16,1-1-16,1 4 0,3 3 15,3 2-15,-1 2 0</inkml:trace>
  <inkml:trace contextRef="#ctx0" brushRef="#br0" timeOffset="103393.1237">5111 16607 0,'0'0'16,"0"0"-16,0 0 0,2 2 0,0-2 15,0-2-15,14 0 0,2-3 16,6-3-16,7-1 0,6-2 16,5-2-16,7-3 0,3-2 15,50-15-15,-7 2 0,22-4 16,-23 9-16,-23 2 0,-9 6 15,-9 2-15,-7 1 0,-4 6 16,-5 5-16,-10-3 0,-1 3 16,-6-1-16,-5 3 0,-1-2 15</inkml:trace>
  <inkml:trace contextRef="#ctx0" brushRef="#br0" timeOffset="103801.8689">6187 15974 0,'0'0'0,"0"0"0,0 0 0,0-2 16,0 0-16,2 2 0,0-2 16,9-1-16,3-1 0,1 2 15,0 2-15,5 2 0,0 2 0,0 1 16,-2 6-16,4 0 0,-3 4 16,3 3-16,-4 0 0,2 4 15,-2 0-15,-3 2 0,0 5 16,-4-1-16,-2 5 0,-4 3 15,-5 1-15,-11 27 0,-11-7 16,-9-2-16,-4 1 0,-14 3 16,5-8-16,6-9 0,10-5 15,1-10-15,1-5 0,2-7 16</inkml:trace>
  <inkml:trace contextRef="#ctx0" brushRef="#br0" timeOffset="104333.5178">4381 16433 0,'0'0'0,"0"0"0,0-2 16,0 2-16,0-3 0,0 1 15,0 2-15,0-2 0,0 2 16,0 0-16,0 2 0,0 5 16,-4 13-16,-3 6 0,0 5 15,-1 6-15,1 8 0,-4 5 16,-4 10-16,-14 52 0,0-4 16,-8 31-16,6-18 0,2 21 15,14-65-15,2-2 0</inkml:trace>
  <inkml:trace contextRef="#ctx0" brushRef="#br0" timeOffset="109757.5916">24761 16506 0,'0'0'0,"0"0"15,0 0-15,2 0 0,0-3 16,-2 1-16,7 0 0,-3-5 16,3 3-16,-1-3 0,3-1 15,0-1-15,2 0 0,2-2 16,0 0-16,3 0 0,1-2 16,1-1-16,2 1 0,0 2 15,2-2-15,-2 2 0,2-2 16,2 4-16,-4 2 0,4 3 15,-2 4-15,2 2 0,1 5 16,-1 1-16,2 8 0,-1 4 16,1 2-16,-2 2 0,14 20 15,-1-2-15,-1-5 0,1-3 0,1-6 16,-3-6-16,-2-9 0,2-4 16,0-4-16,1-8 0,3-3 15,3-7-15,7-16 0,8-2 16,-2-2-16,0-2 0,3 2 15,-3 2-15,-2 4 0,-9 5 16,-7 9-16,-8 2 0,-3 7 16,-4-3-16,-4 7 0,0 2 15,-1 5-15,-1-1 0,1 6 16,3 3-16,-2 0 0,2 5 16,2 0-16,2 0 0,-2 0 15,0 0-15,2-3 0,-2 1 16,1-3-16,-1-4 0,-3 0 15,1-6-15,0-3 0,4-4 16,3-3-16,1-3 0,6-3 0,-1-5 16,0 3-16,2-5 0,0 1 15,5-3-15,2-5 0,2 1 16,0 2-16,-2 0 0,-9 4 16,-2 5-16,-5 2 0,-1 0 15,-3 2-15,-3 3 0,-3 1 16,2 3-16,-3 2 0,0 5 15,3 1-15,0 7 0,2 3 16,2 4-16,0 2 0,0 4 16,0 3-16,0 0 0,2-1 15,-2-4-15,0 1 0,2-3 16,-2-7-16,-2-6 0,2-5 16,-4 1-16,4-7 0,2-3 15,-2-1-15,7-3 0,2 0 0,4-2 16,0 0-16,3 0 0,-1 0 15,3 0-15,0 2 0,-3 5 16,1 4-16,-3 2 0</inkml:trace>
</inkml:ink>
</file>

<file path=ppt/ink/ink117.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09:27:02.441"/>
    </inkml:context>
    <inkml:brush xml:id="br0">
      <inkml:brushProperty name="width" value="0.05292" units="cm"/>
      <inkml:brushProperty name="height" value="0.05292" units="cm"/>
      <inkml:brushProperty name="color" value="#FF0000"/>
    </inkml:brush>
  </inkml:definitions>
  <inkml:trace contextRef="#ctx0" brushRef="#br0">27307 4575 0,'0'0'0,"0"0"0,0 0 0,0-2 31,-2 2-31,2-2 0,0-1 0,0 1 16,0 2-16,0-2 0,0 0 15,-2 0-15,2-1 0,-2 1 16,2 0-16,-5-2 0,1-1 16,2 1-16,-5 2 0,3-3 15,-3 3-15,0 0 0,-2 0 16,-4-1-16,2 1 0,-4 0 15,-3 0-15,-2 0 0,0 2 16,-4 0-16,0 0 0,-2 0 16,-1 0-16,-4 2 0,3-2 15,-6 0-15,-1 2 0,0-2 16,2 2-16,-20 0 0,9 5 16,4-3-16,7 1 0,2 1 15,3 3-15,1-2 0,1 2 16,4-1-16,-3 1 0,3 0 0,-2 2 15,4 2-15,-2 1 0,0 1 16,-2 0-16,0 1 0,-3-1 16,-2 1-16,1-1 0,-1 1 15,0-3-15,1 2 0,-1-1 16,5-1-16,0 0 0,4 2 16,2-1-16,0 1 0,5-4 15,2 5-15,0-5 0,5 2 16,1-2-16,-1 2 0,1-2 15,3 2-15,2 1 0,0-1 16,2 0-16,3 0 0,1 3 16,3-3-16,0 0 0,4 3 0,0-1 15,3 0-15,-1-1 16,3 1-16,2 1 0,2-1 0,0 0 16,4 1-16,16-1 0,0 1 15,0-3-15,0-2 0,2 0 16,-2 0-16,4 2 0,7-4 15,0 2-15,0-2 0,0 0 16,2 0-16,-2-1 0,0 1 16,0-2-16,2-1 0,0 1 15,4 2-15,1-3 0,-5 3 16,5-4-16,-1 1 0,5 1 16,0-3-16,0 5 0,2-2 15,2-1-15,3 1 0,2-3 16,-3 3-16,1 0 0,8-7 15,1 4-15,-1 0 0,3-1 16,1-1-16,-1 0 0,-1-2 16,-1 0-16,-1-2 0,-2-3 0,1 1 15,1-3-15,-4 1 0,0-5 16,-2 0-16,-3-2 0,1-1 16,-3-3-16,-2 1 0,-2-1 15,-2 1-15,-3-4 0,-1-2 16,-8-2-16,-1 2 0,-5 0 15,-2-2-15,0-1 0,-2 1 16,-3-5-16,-2 3 0,-2 0 0,-6-1 16,-7 5-16,0 0 15,-3 0-15,-6 0 0,-2 0 0,-5 0 16,-1 2-16,-6-2 0,-1 0 16,-5 2-16,-2-2 0,-6 0 15,-6 0-15,-3-2 0,-9-1 16,-7 3-16,-7-2 0,-19 0 15,-3 0-15,-4-1 0,-2 3 16,-11-2-16,11 0 0,-2 4 16,-5-2-16,-2 2 0,-7 2 15,-4 1-15,-4 1 0,-5 3 16,-9 2-16,-2 4 0,-10 1 16,-8 4-16,-6-1 0,-7 3 15,3 3-15,1 3 0,5-1 16,5 6-16,6 2 0,-2 9 0,0 7 15,4 4-15,1 6 16,-1 3-16</inkml:trace>
  <inkml:trace contextRef="#ctx0" brushRef="#br0" timeOffset="518.5279">23171 5592 0,'0'0'0,"0"2"16,0-2-16,0 0 0,0 0 15,2 0-15,3-2 0,6-3 16,6 1-16,5-1 0,5-1 15,4 1-15,4 1 0,7-3 16,2 3-16,7-1 0,43 3 16,-3 0-16,28 0 0,-13 2 15,-5 2-15,18 2 0,-28 1 16,6-3-16,0 0 0,4 3 16,3-3-16,1-2 0,3 0 0,3-2 15,1-3-15,-2 1 16,3-5-16,-1 0 0,-4 0 0,0-2 15,-2 3-15,-7-1 0,-4 2 16,-4 3-16,-8 4 0,-1-5 16</inkml:trace>
  <inkml:trace contextRef="#ctx0" brushRef="#br0" timeOffset="1238.523">30859 5433 0,'0'0'0,"-2"-2"0,-9-5 16,-2-2-16,-5-2 0,-4 2 16,-7-2-16,-1 2 0,-6 3 15,-3 1-15,-3 3 0,-2 4 16,0 5-16,-29 8 0,9 5 0,11 7 16,9 4-16,11 2 0,8 0 15,14 2-15,11-2 0,11 2 16,9-2-16,11-2 0,9 2 15,4 1-15,18 1 0,2 0 16,-5-6-16,-4-1 0,-8-1 16,-8-7-16,-10-5 0,-7 1 15,-7-5-15,-8-3 0,-5-1 16,5 0-16,-5-1 0,-4 1 16,-9 2-16,-7-3 0,-10 5 15,-10-2-15,-4 4 0,-4 1 16,-3-1-16,-30 2 0,17-2 15,18-1-15,11-1 0</inkml:trace>
  <inkml:trace contextRef="#ctx0" brushRef="#br0" timeOffset="1742.6108">31122 5655 0,'0'0'0,"0"0"15,0 0-15,0 0 0,0 0 16,0 0-16,0 3 0,0 1 16,-3 7-16,3 5 0,0 3 0,-2 6 15,-2 3-15,4 3 0,-5 4 16,3 1-16,-2 1 0,2 1 15,-3 1-15,3-3 0,-2 1 16,4-4-16,-3-4 0,3-5 16,0-6-16,0-1 0,3-3 15,1-8-15,5-4 0,0-4 0,2-4 16,4-5-16,3-5 0,-1-4 16,5-2-16,3-4 0,-3-3 15,4 0-15,-2-1 0,1-1 16,-3 0-16,2 2 0,-4 5 15,0 0-15,-3 4 0,-1 2 16,-3 3-16,-2 4 0,2 4 16,-2 1-16,0 6 0,2 2 15,1 7-15,-1 2 0,-2 2 16,2 7-16,-2 2 0,0 2 16,-4 5-16,2-1 0,-5 5 15,0 0-15,-1 1 0,-1-1 16,-2 0-16,2-2 0,0-5 15,3-2-15,-3-6 0,5-3 0</inkml:trace>
  <inkml:trace contextRef="#ctx0" brushRef="#br0" timeOffset="2308.1214">32127 6032 0,'0'0'0,"0"0"0,-2-2 15,-5-2-15,1-3 0,-1 1 16,-4 1-16,0-1 0,2 3 16,-4-1-16,-3 2 0,1 2 15,-3 2-15,-1 5 0,-1-1 16,-2 5-16,2 5 0,2 1 15,3 5-15,-1 3 0,7 1 16,3 3-16,6 2 0,2 0 16,7-3-16,4 1 0,5-3 15,-1-1-15,8-6 0,-1-1 16,5-5-16,1-6 0,6-5 16,-1-9-16,0-1 0,1-6 0,-3-3 15,-3-5-15,-3-5 16,-3-1-16,-6-3 0,-3-2 0,-6-3 15,-9-17-15,-7 23 0,-15-10 32,-13 7-32,-7 9 0,-4 6 15,-7 7-15,2 7 0,3 4 16,6 6-16,7 7 0,4 5 0,9-3 16,2-6-16,2-7 15</inkml:trace>
  <inkml:trace contextRef="#ctx0" brushRef="#br0" timeOffset="2761.8365">32722 6088 0,'0'0'0,"-2"-3"16,-7-3-16,-2-1 0,-2 1 15,-2 1-15,-5 1 0,-2 2 16,-5 4-16,3 0 0,-5 7 0,3 2 16,-1 2-16,1 5 0,4 4 15,2 0-15,5 6 0,1 3 16,10 2-16,2 0 0,6 3 15,5-3-15,6-2 0,5-3 16,20 3-16,2-11 0,0-11 16,-3-7-16,3-11 0,0-4 15,-2-7-15,-3-4 0,-6-3 16,-4-1-16,-5-3 0,-5-2 16,-6-2-16,-4-3 0,-9 3 15,-5-5-15,-6 5 0,-7-3 16,-8 5-16,-10 2 0,-4 7 15,-22 7-15,-2 8 0,2 7 16,2 8-16,14 7 0,10 5 16,8 6-16,10 0 0,2 3 0,3-3 15</inkml:trace>
  <inkml:trace contextRef="#ctx0" brushRef="#br0" timeOffset="3294.6182">33221 6390 0,'0'0'0,"0"0"0,0 0 0,0 2 15,-3 11-15,-1 5 0,2 4 16,-3 4-16,1 5 0,-3 7 15,-1-1-15,-1 7 0,-4 5 16,-10 37-16,-1-9 0,-4-11 16,-1-9-16,-4-6 0,-5-5 15,5-15-15,7-9 0,2-6 16,4-7-16,4-3 0,3-8 16,2-5-16,-4 1 0,1-8 15,1-5-15,2-10 0,7-42 16,4-12-16,13-34 0,2 4 15,3 14-15,4-5 0,-9 36 16,3 9-16,-1 6 0,-2 4 16,7 9-16,2 3 0,3 2 0,3 4 15,1 4-15,4 8 16,2 1-16,3 7 0,-1 4 0,3 5 16,0 9-16,-1 4 0,-6 4 15,-4 5-15,2 4 0,-7 7 16,0 2-16,-4 2 0,-7 3 15,-4-3-15,-7 3 0,-4-1 16,-7-2-16,-4-1 0,-9-4 16,-4-5-16,-5-8 0,-9-1 15,-19-7-15,-10 2 0,-4-3 16,5 6-16,4 5 0,0 8 16</inkml:trace>
  <inkml:trace contextRef="#ctx0" brushRef="#br0" timeOffset="16595.8505">24575 6460 0,'0'2'0,"0"-2"0,0 3 0,3-3 16,-3 2-16,0 0 0,0-2 0,2 0 15,0 2-15,-2-2 0,2 2 16,-2-2-16,2 0 0,3 0 31,6 0-31,2 3 0,0-3 16,3 2-16,4-2 0,2 2 0,2 0 15,2-2-15,3 2 16,2 3-16,2-3 0,2 0 0,3 3 16,4-3-16,28 5 0,1-5 15,-5 0-15,0 0 0,11 0 16,-4-2-16,-3-2 0,-3 0 15,-6 0-15,1 2 0,0 0 0,2 0 16,2-2-16,-2-1 0,0 6 16,2-3-16,5 2 0,-1-2 15,3 2-15,0-2 0,4 2 16,-2-4-16,0 2 0,-3 0 16,3 0-16,-2 0 0,0 0 15,-3-2-15,-1 4 0,1-2 16,1-2-16,-3 0 0,-4 2 15,-2 0-15,0 0 0,-5 0 16,-4 0-16,-7-3 0,-4 6 16,-7-1-16,-6-2 0,-5 2 15,-2-2-15,-4 2 0,-9 0 16,-3-2-16,3 3 0,0-1 16,-7 0-16,3 0 0,-5-2 15,-2 2-15,-1 1 0,1-1 0,-2 0 16,-1 0-16,-1 0 15,1 1-15,-1-1 0,-3 0 0,-2 0 16,-2 0-16,-5 1 0,-2-3 16,13 0-16,-28 2 0,0 0 15,-7-2-15,-2 0 0,-2 0 16,-5 0-16,-4 0 0,-5 0 16,-52-4-16,6 1 0,-29 1 15,19 0-15,12 2 0,-13-2 16,42 0-16,-2-1 0,2 1 15,-2 0-15,4 0 0,-2-3 16,0 5-16,0-2 0,5 0 16,-1 0-16,1 0 0,-1 4 15,-2-7-15,5 1 0,-3 2 16,1 2-16,-7 0 0,2 2 0,-3 0 16,1 0-16,2 1 0,3 1 15,5-4-15,3 4 0,5 1 16,4-3-16,6 2 0,7-1 15,5-3-15,8 0 0,7 2 16,5 0-16,8-2 0,4 0 0,-1 2 16,1-2-16,5 0 0,0 0 15,3-2-15,1 2 0,0 0 16,3-2-16,2 2 0,0-2 16,2-1-16,2 1 0,2 0 15,3-2-15,4-1 0,-15 3 0,28-5 16,5 1-16,1-1 0,4 1 15,3-1-15,5 0 0,4 1 16,7-3-16,53-2 0,-7 0 16,36-5-16,-20 3 0,28 0 15,-66 4-15,2 0 0,5 0 16,2 1-16,-2 1 0,2 3 16,5-3-16,-5 5 0,0-5 15,0 3-15,-3 4 0,-3 0 16,-1 0-16,-2 0 0,-6 2 15,-5 0-15,-4-2 0,-5 5 16,-4-3-16,-4-2 0,-3 2 16,-6 2-16,-9 1 0,-5 1 15,-4-1-15,-4-1 0,-3-2 16,-1 3 0,-8-3-16,-4 0 0,-6 0 15,2 1-15,-5-1 0,1-2 0,-5 2 16,-2 0-16,-3 1 0,-2-1 15,-1 0-15,-1 2 0,-4-1 16,-3 1-16,-4-4 0,-4 0 16,-11 0-16,-5 0 0,-8 2 15,-5-2-15,-9-2 0,-2 2 16,-11 0-16,-64 0 0,9-4 16,-35 1-16,-56 1 0,122 4 15,0-2-15,2-4 0,-5 6 16,5-2-16,0-2 0,-2 2 15,0 2-15,4-2 0,0 2 16,-2 1-16,5 1 0,-1-4 16,0 2-16,7 3 0,0-3 15,3 2-15,5 1 0,4-3 16,3 2-16,5 1 0,4-3 16,5-2-16,8 0 0,7 2 0,7 2 15,9-1-15,1-1 0,10-2 16,6 0-16,7 0 0,-5 2 15,3-2-15,2 0 0,4 0 16,2 0-16,1 0 0,1 0 16,1 0-16,4 0 0,0 0 15,2-2-15,0 0 0,3-1 16,4 1-16,-16 2 0,5-2 16,2 2-16,37-2 0,3-3 15,9 5-15,1-4 0,6 4 0,63-2 16,-7 0-16,38-1 0,-22 1 15,33 0-15,-71 0 0,3-3 16,0 10-16,6-7 0,0-5 16,0 11-16,3-8 0,-5 0 15,0 8-15,-2-4 0,-3-4 16,-1 10-16,-5-6 0,-2 0 16,-5 7-16,-4-7 0,-7 2 15,-1 0-15,-8-2 0,-4 5 16,-2-5-16,-6 4 0,-3 3 15,-2-1-15,-5-6 0,-6 0 16,-9-2-16,-9 0 0,-4 4 0,-7-2 16,-6 2-16,2 0 15,-3 1-15,-3-1 0,-3 0 0,-5 0 16,1 3-16,-3-1 0,-2 0 16,-2 1-16,-2-1 0,-2-2 15,-3 3-15,-2-3 0,-6 0 16,19-2-16,-33 0 0,-1 0 15,-8-2-15,-2 0 0,-6-3 16,0 3-16,-9-2 0,-54-5 16,8 0-16,-33 0 0,19 1 15,-28 1-15,65 5 0,-3 2 16,1-2-16,1-1 0,2 1 16,-3 2-16,8-2 0,-1 2 15,2 0-15,5 0 0,2 0 16,2 0-16,5 0 0,4-2 15,7 0-15,6 2 0,7 2 0,2-2 16,7 2-16,6-2 0,3 0 16,4 0-16,6 0 0,5 0 15,7 0-15,-5-2 0,2 2 16,23 0-16,-8-2 0,-14-1 16,4 3-16,-1 0 0,3 0 15,3 0-15,1 0 0,0 3 16,5-1-16,0-2 0,2 2 15</inkml:trace>
  <inkml:trace contextRef="#ctx0" brushRef="#br0" timeOffset="46599.5073">15004 6246 0,'0'0'16,"-2"0"-16,-3 0 0,-10-2 15,0 2-15,-7-2 0,-1 0 0,-1 0 16,-2-3-16,-1 1 0,-1-1 15,-3 1-15,0-3 0,-2 1 16,-2-1-16,-3-2 0,-2-2 0,-24-4 16,7-3-16,4 5 0,-2-3 15,4 3-15,-13 0 0,5-2 16,6-1-16,-2 3 0,4 2 16,-2 2-16,-4 2 0,-3-1 15,3-3-15,-2 2 0,-3 0 16,0 2-16,-4 1 0,0-1 15,-3 1-15,3-3 0,-4 4 16,-3-1-16,-2 1 0,4-1 16,-4-1-16,3 3 0,-1-3 0,-2 0 15,0 3-15,-2 0 16,2-1-16,2 1 0,0 2 0,1 2 16,-1-5-16,0 3 0,5 0 15,-5 2-15,2 2 0,1-2 16,2 0-16,-1 2 0,-1 5 15,-1-5-15,0 5 0,1-5 16,-1 4-16,-4 8 0,3-6 16,-1 1-16,2 2 0,-4 0 15,5 0-15,-3 0 0,3 3 16,-1-1-16,3 4 0,-3-1 0,3 4 16,2 0-16,-1 2 0,3 6 15,1-3-15,1-3 0,2 0 16,3 6-16,4 1 0,-2 0 15,2 2-15,2-3 0,3 3 16,-1 4-16,5 1 0,0 5 16,2-1-16,9-5 0,2 3 15,3-3-15,3-2 0,5 3 16,5 1-16,4 5 0,4-2 16,7-3-16,3-4 0,1 2 15,7-1-15,0-4 0,9 3 16,4 1-16,11-1 0,5 0 15,6-5-15,5-3 0,4-1 16,7-2-16,2-2 0,4-3 16,5 3-16,15-7 0,-2 3 15,5-3-15,8-2 0,9-2 16,2-2-16,7 1 0,4-5 0,5 1 16,2-2-16,9-2 0,-1 0 15,8-2-15,1 0 0,1-3 16,1-1-16,3-3 0,0 2 15,0-4-15,2 0 0,-2-2 16,-2-2-16,-3-1 0,1-1 16,-5-3-16,-2 0 0,-2-2 15,-7 0-15,-2-2 0,-3-3 16,-6 1-16,0-5 0,-11 2 16,-8-4-16,-8 0 0,-8 0 15,-9-7-15,-9 1 0,-6-1 16,-7-2-16,-3-2 0,-8-5 15,-2 3-15,-9-2 0,-5-1 0,-8-6 16,-7 2-16,-4-2 0,-12 0 16,-4 2-16,-6 0 0,-12-2 15,-8 0-15,-11 0 0,-34-3 16,5 7-16,-15 5 0,-18 2 16,-15 9-16,-16 2 0,-18 11 15,-13 11-15,-17 13 0,-20 13 16,-5 5-16,-8 4 0</inkml:trace>
</inkml:ink>
</file>

<file path=ppt/ink/ink118.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09:29:05.857"/>
    </inkml:context>
    <inkml:brush xml:id="br0">
      <inkml:brushProperty name="width" value="0.05292" units="cm"/>
      <inkml:brushProperty name="height" value="0.05292" units="cm"/>
      <inkml:brushProperty name="color" value="#FF0000"/>
    </inkml:brush>
  </inkml:definitions>
  <inkml:trace contextRef="#ctx0" brushRef="#br0">22551 2020 0,'0'0'0,"0"0"16,0 0-16,0 0 0,0 0 15,-2 0-15,2 0 0,0 0 0,0 0 16,0 2-16,2 0 0,-2 5 15,5 8-15,-1 5 0,3 4 16,2 5-16,-3 4 0,3-2 16,2 8-16,-2-3 0,0 1 15,-1 3-15,-1-3 0,-2 1 16,-3-3-16,0 11 0,-2-8 16,-2-18-16,0 2 0,-3-7 15,3 1-15,0-5 0,-3-5 0,3-1 16,-2-1-16,-3-4 0,0-4 15,-1-5-15,-1-4 0,-2-3 16,0-6-16,-2-2 0,-1-2 16,-1-8-16,-1 1 0,1-4 15,-3-1-15,5-1 0,0 1 16,0-1-16,2 1 0,2 1 0,2 1 16,3-1-16,4 4 0,0 0 15,2 0-15,5 0 0,1-1 16,6 6-16,17-14 0,4 4 15,2 5-15,3 5 0,4 6 16,0 0-16,2 11 0,-1 0 16,-1 6-16,-2 5 0,-5 5 15,-2 6-15,-2 2 0,-6 7 16,-5-5-16,-7 5 0,-6 0 16,-7 2-16,-4 0 0,-7 4 15,-2 3-15,-6-3 0,-3 1 16,-4 4-16,-3 0 0,1-5 15,1 3-15,1-7 0,0 0 16,0-4-16,4-3 0,4-4 16,3-4-1,4-3-15,-2 3 0,5 1 16,-1-5-16,3 1 0</inkml:trace>
  <inkml:trace contextRef="#ctx0" brushRef="#br0" timeOffset="424.4421">23246 2304 0,'0'0'0,"0"0"0,-2 2 16,-1-2-16,1 5 0,0-5 15,-2 0-15,-7 4 0,2 3 16,-2-1-16,0 3 0,-2 0 16,-1 6-16,1 1 0,0 6 15,0 0-15,2 0 0,2 4 16,2 3-16,5 0 0,2 2 16,2 2-16,7-9 0,0 2 15,6-4-15,3-4 0,4-7 16,-2-2-16,4-7 0,0-4 0,-2-5 15,0-4-15,-2-4 16,-2-1-16,-1-1 0,-3-5 0,-3 2 16,-2 0-16,-5 0 0,-2 3 15,-2-3-15,-4 2 0,-5 3 16,-2 1-16,-5-1 0,-6 6 16,-4 0-16,-3 5 0,-2 0 15,1 1-15,1 3 0,0 3 0,3 1 16,6 0-16,2 3 15</inkml:trace>
  <inkml:trace contextRef="#ctx0" brushRef="#br0" timeOffset="1986.3828">24108 2694 0,'0'0'0,"0"0"16,0 0-16,0-2 0,0 0 16,2 2-16,0 0 0,1 0 15,12-9-15,7 0 0,5-2 16,-1 0-16</inkml:trace>
  <inkml:trace contextRef="#ctx0" brushRef="#br0" timeOffset="2126.8705">24869 2624 0,'0'0'16,"0"0"-16,0 0 0,2 0 0,0 0 15,0 0-15,14-5 16,4 3-16,4-2 0,2-5 0</inkml:trace>
  <inkml:trace contextRef="#ctx0" brushRef="#br0" timeOffset="2254.2166">25515 2529 0,'0'0'0,"0"0"0,0 0 16,2 0-16,-2 0 0,0 2 15,2-2-15,0 0 0,3 0 0,10 5 16,5-3-16,-2-2 0</inkml:trace>
  <inkml:trace contextRef="#ctx0" brushRef="#br0" timeOffset="2934.3026">26544 1938 0,'0'0'0,"0"0"16,-2 4-16,2-4 16,0 0-16,-2 3 0,0 1 0,0 12 15,2 6-15,-3 6 0,3 10 16,0-1-16,3 14 0,3-3 15,5 45-15,0-9 0,-2-14 16,-2-3-16,-7-12 0,-5 6 16,-6-12-16,0-14 0,-2-11 15,2-6-15,2-9 0,0-3 16,3 1-16,-1-2 0,0-8 0,-4-1 16,0-7-16,-2-7 15,0-4-15,-3-6 0,3-6 0,0 1 16,0-6-16,2-1 0,2-2 15,2 0-15,1-2 0,6-29 16,4 12-16,3 5 0,2 8 16,4-5-16,2 7 0,3-3 15,13-6-15,4 7 0,2 8 16,3 0-16,4 14 0,3 4 16,1 4-16,5 5 0,0 6 0,0 5 15,0 9-15,-3-1 16,-3 10-16,-1-1 0,-6 7 0,-7 0 15,-7 3-15,-8 5 0,-3-5 0,-8-1 16,-5 5-16,-8-7 0,-5 0 16,-7 2-16,-6-2 0,-7 2 15,-5-2-15,-3 0 0,-3 0 16,0-4-16,2-3 0,5 1 16,4 1-16,5-5 0,6-1 15,4 0-15,1-5 0,2 1 16</inkml:trace>
  <inkml:trace contextRef="#ctx0" brushRef="#br0" timeOffset="3468.0023">26999 2507 0,'0'0'0,"0"0"0,0 0 16,-3 0-16,3 0 0,-2 2 0,2 3 15,0-5-15,0 15 0,0 3 16,2 4-16,1 0 0,1 2 16,0 0-16,3 0 0,2 3 15,0-5-15,-1-4 0,3-1 16,3-4-16,-1-4 0,0 0 15,3-7-15,-3-2 0,2-2 16,1-2-16,-1-1 0,-2-4 16,3 1-16,-3-3 0,0 2 15,-2 0-15,0 0 0,-2 3 16,0 3-16,-2 1 0,-1 0 16,1 2-16,-5 2 0,5 3 15,-3 1-15,3 7 0,1 1 0,1 3 16,0 3-16,4 0 0,-2 2 15,0-2-15,0 2 0</inkml:trace>
  <inkml:trace contextRef="#ctx0" brushRef="#br0" timeOffset="6213.0652">21766 4112 0,'0'0'0,"0"0"0,0 0 15,0 0-15,0 2 0,0-2 16,0 0-16,0 0 0,0 0 16,0 0-16,0 2 0,0 1 15,3-1-15,-1 11 0,-2 5 16,4 2-16,-2 2 0,1 4 16,-3 1-16,0 1 0,-3 3 15,1 2-15,-2 0 0,-1 3 16,-1-1-16,-1-2 0,1 2 15,-1-4-15,0-2 0,3-7 16,-1 0-16,1-7 0,0-4 0,-3-4 16,5-5-16,0 2 0,-1 1 15,-1-5-15,0 0 0,-3-5 16,3-3-16,-5-3 0,2-5 16,-2-1-16,1-6 0,1-1 15,-2-2-15,2-5 0,3-2 16,0 0-16,1-3 0,-1 1 15,4 0-15,2 0 0,0-1 16,3-1-16,1 4 0,1 0 16,2 2-16,2 0 0,4 0 15,1 2-15,1-1 0,5 3 16,16-13-16,2 12 0,-1 6 0,-1 4 16,-1 9-16,1 5 0,-1 6 15,-1 5-15,-3 6 0,-2 5 16,-5 1-16,-2 6 0,-6 3 15,-5 1-15,-9 2 0,-4 0 16,-6 0-16,-5 4 0,-5 2 16,-1-1-16,-5 3 0,0 1 15,-3 0-15,-3 2 0,4-3 16,4-3-16,9-3 0,2-5 16,7 1-16,4-3 0,7-1 15,4-5-15,9-5 0,4-4 16,10-7-16,3-8 0,8-5 15,3-6-15,1-5 0,6-15 16,-6-1-16,-7 1 0</inkml:trace>
  <inkml:trace contextRef="#ctx0" brushRef="#br0" timeOffset="6947.2938">22401 4694 0,'0'0'0,"0"-2"16,0 0-16,0 0 0,-2-12 15,2-3-15,0-3 0,0-2 16,2-5-16,3-1 0,-1-3 15,3-2-15,-1-5 0,3 1 16,2-7-16,11-31 0,3 4 16,-1 5-16,9-16 0,-4 12 15,-3 8-15,3 9 0,-3 5 16,-2 8-16,-2 11 0,-4 7 16,-5 7-16,-4 4 0,0 6 15,-2-1-15,-1 4 0,1 2 16,-3 4-16,3 7 0,-1 4 15,1 8-15,0 5 0,-1 5 16,3 7-16,-2 4 0,-1 2 16,1 7-16,-5 49 0,5-8 15,-1-10-15,-3 18 0,-3-23 0,-3-15 16,1-15-16,2-14 0,0-7 16,0-5-16,-2-8 0,-2-6 15,-3-5-15,-2 3 0,-2-5 16,-2-4-16,-3-5 0,-1-4 15,-1-2-15,-4-3 0,2-1 16,-4-5-16,2 0 0,-4-5 16,-12-21-16,9 10 0,12 23 15,1-1-15,3 3 0,2 4 16,2 1-16,3-1 0,-1 2 16,5 1-16,2 1 0,-2 1 15,4-1-15,0 1 0,2-3 16,7-2-16,3 1 0,5-1 15,4 0-15,3-4 0,-2 4 16</inkml:trace>
  <inkml:trace contextRef="#ctx0" brushRef="#br0" timeOffset="7519.85">23072 4725 0,'0'0'0,"0"0"16,0 2-16,0-2 0,0 2 16,-3-2-16,3 0 0,0 0 15,0-4-15,0 2 0,3-14 0,-1-3 16,2-6-16,-2-3 15,1-8-15,1-1 0,1-5 16,-1-2-16,0-2 0,1-1 0,-1-17 16,-2 33-16,1 3 0,-1 6 15,0 4-15,0 5 0,-2 4 16,0 0-16,0 5 0,2-1 16,-2 3-16,0 4 0,3 1 15,-1 3-15,2 5 0,1 5 16,1 4-16,1 2 0,2 0 15,-3 0-15,3 2 0,2-2 16,0-4-16,-2-3 0,0-2 16,2-4-16,-2-2 0,2-5 15,0-4-15,-3 0 0,1-7 16,0-5-16,-2-1 0,2-3 16,-3-4-16,3-2 0,0 0 15,0-3-15,-1 5 0,-1 2 16,-3 5-16,3 4 0,0 4 0,-3 3 15,1 4-15,1 7 0,3 4 16,0 8-16,6 1 0,1 7 16,-1 4-16,5 2 0,0 0 15,2 2-15,0-4 0,2 0 16,0-5-16</inkml:trace>
  <inkml:trace contextRef="#ctx0" brushRef="#br0" timeOffset="8443.9846">26253 3953 0,'0'0'0,"0"0"0,-2 0 16,2 5-16,0-3 0,-4 11 16,1 7-16,-1 2 0,2 7 15,2 4-15,-2 4 0,4 5 16,-2 2-16,4 7 0,1 37 0,-1-8 15,-2-8-15,0-10 0,3-9 16,-5-11-16,0-11 0,-5-11 16,3-7-16,2-9 0,-2 5 15,0-2-15,0-5 0,-1-4 16,1-1-16,-2-5 0,-3-6 16,1-1-16,-1-7 0,-2-5 15,0-3-15,3-8 0,-3-4 16,2-4-16,1-3 0,1 1 0,-1-1 15,3 1-15,1 2 0,2 1 16,5 8-16,-3 0 0,4 1 16,1 3-16,4 0 0,2 2 15,3 0-15,19-11 0,5 3 16,4 8-16,4 4 0,3 8 16,15 8-16,-6 6 0,-10 10 15,-5 1-15,-8 10 0,-8 1 0,-7 1 16,-5 4-16,-3-2 15,-12 2-15,-2 2 0,-7 3 0,-4-1 16,-4 0-16,-7 5 0,-3 2 16,-3 3-16,-1 3 0,-8 8 15,6-3-15,4-2 0,10-7 16,3-4-16,6 0 0,5-5 16,3 1-16,9-3 0,9-4 15,6-5-15,9-8 0,7-7 16,4-9-16,7-2 0,-1-5 15,-3-6-15,-1 0 0</inkml:trace>
  <inkml:trace contextRef="#ctx0" brushRef="#br0" timeOffset="8954.3183">26935 4791 0,'0'0'15,"-3"0"-15,3 0 0,0-2 16,-2 2-16,0-2 0,2-5 15,4-11-15,-1-4 0,1-4 16,5-3-16,-3-2 0,5-6 16,0 2-16,3-3 0,-1-1 15,5-3-15,8-29 0,0 5 16,-3 9-16,-1 1 0,0 8 16,-3 4-16,4 4 0,-6 7 15,1 2-15,-3 7 0,-2 2 16,-2 2-16,-2 7 0,0 2 0,-2 2 15,-5 2-15,5 1 0,-3 1 16,-2 3-16,0 0 0,1 4 16,-1 3-16,0 6 0,0 4 15,0 7-15,1 11 0,-1 7 16,2 4-16,3 7 0,-3 2 16,3 4-16,-1 5 0,3 46 15,5-16-15,-1-10 0,0-16 16,-2-11-16,0-11 0,-2-15 15,-3-5-15,-1-11 0,-3-4 16,2-2-16,3-5 0</inkml:trace>
  <inkml:trace contextRef="#ctx0" brushRef="#br0" timeOffset="9125.964">27049 4416 0,'0'0'0,"-2"0"15,2-2-15,0 2 0,0 0 16,2 0-16,-2-2 0,5 0 16,10 2-16,7-2 0,9-3 15,6 1-15,10-3 0,3-2 16,8 0-16,37-8 0,-14 1 16</inkml:trace>
  <inkml:trace contextRef="#ctx0" brushRef="#br0" timeOffset="9673.7251">27647 4921 0,'0'0'0,"0"0"0,0 0 16,0 0-16,2-2 0,-2 0 16,7-14-16,4-3 0,0-3 15,2-5-15,2-2 0,1-8 16,1-1-16,1-6 0,15-35 16,-2 4-16,-5 9 0,-1 11 15,-8 13-15,-6 13 0,0 12 16,-6 3-16,-1 5 0,-6 18 15,6-15-15,-4 3 0,3 1 16,-3 4-16,0 5 0,2 2 16,0 6-16,0 3 0,0 8 15,5 1-15,0 4 0,4 0 0,2-3 16,2-1-16,3-3 0,2-2 16,2-9-16,-2-4 0,2-4 15,0-8-15,2-6 0,0-4 16,1-7-16,-1-4 0,2-2 15,12-23-15,-5 7 0,-5 5 16,-5 13-16,-10 6 0,-2 7 16,-2 2-16,-3 5 0,-1 1 15,-1 6-15,-2 1 0,-2 3 16,2 4-16,1 4 0,1 5 16,0 9-16,5 4 0,0 6 15,2 6-15,2 1 0,1 7 16,5 33-16,-1-14 0</inkml:trace>
  <inkml:trace contextRef="#ctx0" brushRef="#br0" timeOffset="12230.3825">20796 1294 0,'0'0'0,"0"0"15,-2 0-15,2 2 0,0 3 16,-2-5-16,2 4 0,-2 7 16,-1 3-16,3 1 0,0 7 15,-2 4-15,2-1 0,2 8 16,1 4-16,-1 5 0,2 2 16,-2 33-16,3 3 0,-5-1 0,0 16 15,0-9-15,0-9 16,0-4-16,-2 0 0,2-3 0,2 1 15,-2-3-15,0 5 0,-5 4 16,5 0-16,-2 0 0,0 1 16,-2-1-16,1 2 0,1-2 15,-2-2-15,2 2 0,-3-4 16,3 0-16,-2-2 0,-1-3 16,-4 0-16,3 1 0,-5-3 15,-3-2-15,1 0 0,-2 0 16,-1-1-16,1-3 0,2-3 15,0 1-15,-1-3 0,3 0 16,2 0-16,3-2 0,-1-2 16,1-3-16,-1 1 0,0 1 15,1-1-15,-1-1 0,5-1 16,-2-5-16,1-3 0,1-1 16,4-3-16,3-4 0,4 0 0,-1-3 15,3-1-15,5-3 0,4-4 16,2-2-16,4-5 0,5 0 15,0 0-15,4-2 0,3 0 16,1 0-16,12-2 0,-2 0 16,1 4-16,3 0 0,-2 1 15,2-1-15,4-2 0,0 0 16,3 0-16,0-2 0,-1 0 16,1-3-16,1-1 0,3 1 31,-2 1-31,-2 2 0,3-5 15,-3-2-15,2 3 0,-3-3 16,1 2-16,-3-1 0,3-3 16,-3 0-16,3-3 0,-1 3 15,3-4-15,0-3 0,4 1 0,-2-3 16,-3 0-16,3 2 0,-4 1 16,-1-3-16,-4 0 0,-4 3 0,-2 1 15,-5 1-15,-2-3 0,-3 3 0,1-3 16,-2 1-16,-5 1 0,0-1 15,0-1-15,-2 0 0,-3-2 16,-3 3-16,-3-3 0,0 5 16,-7-3-16,1 0 0,-3-1 15,-2-1-15,2 0 0,-2-7 16,4 1-16,1-5 0,-3-2 16,3-4-16,-1-5 0,0-4 0,3-1 15,0-6-15,-3 0 0,-2-6 16,-2-1-16,-2 1 0,-2 4 15,-1-2-15,1-1 0,0-3 16,-1-1-16,-1 0 0,-3-2 16,2-2-16,-1-4 0,1-3 15,3-2-15,1 0 0,1-4 16,0 1-16,2-1 0,2-2 16,-2-3-16,-4 7 0,-1 4 15,-1-2-15,-3 4 0,-2 1 16,-2-3-16,0 0 0,-3 1 15,1-5-15,-1-1 0,-1 1 16,-1 0-16,-2 2 0,3 2 16,-3 3-16,0-3 0,0 3 15,1-1-15,-1 5 0,2 0 0,-2 0 16,3 0-16,-3-1 16,2-3-16,3-1 0,2 1 0,-1 2 15,3-5-15,3 5 0,-1-1 16,2 5-16,3 7 0,-3 8 15,3-1-15,-3 4 0,3 1 16,2 6-16,-3-1 0,3 3 16,-4 6-16,-1 7 0,-2 2 15,-2 0-15,2 0 0,-2 2 16,-2 0-16,0 0 0,-5-2 16,-1 0-16,-3 0 0,-7-7 15,-22-1-15,0 1 0,-6-4 16,0 0-16,-7 0 0,-11 0 15,0 0-15,2 4 0,-2-2 16,-4 9-16,-5-2 0,-17 8 0,6-6 16,-6 7-16,-5 2 15,-7 2-15,-1 2 0,-5 2 0,-7 1 16,-6 4-16,-9 4 0,-2 5 16,-3-1-16,3 3 0,8-2 15,14-1-15,9-1 0,15-1 16,15-2-16,14 3 0,17-5 15,22 0-15,14 4 0,13 3 16,11 4-16,4-2 0</inkml:trace>
  <inkml:trace contextRef="#ctx0" brushRef="#br0" timeOffset="13719.169">25898 1191 0,'0'0'0,"0"0"0,0 0 16,-2 0-16,0 0 0,0 4 16,-5 3-16,-4-1 0,2 10 15,0 1-15,1 5 0,-1 5 16,2 6-16,3 4 0,-1 3 15,3 9-15,2-1 0,5 47 16,1-9-16,1 2 0,-1 18 16,1-13-16,-3-5 0,-4-11 15,-2-2-15,-2 0 0,-7 2 16,2-2-16,-2-4 0,0 6 0,0-5 16,2 3-16,0 3 0,0-6 15,3 1-15,1 2 0,1 0 16,2 0-16,-3 2 0,3 0 15,0 3-15,-2-3 0,-1 0 16,-1 0-16,1-2 0,-4-2 16,0 0-16,1-3 0,-3 1 15,-3-5-15,3 0 0,-4-2 16,0-2-16,1-3 0,-1-4 16,-1 3-16,-1-5 0,1 2 15,3 2-15,0-4 0,2-2 16,2 4-16,5-4 0,-1 4 15,7-5-15,3-1 0,6-5 16,2-2-16,5-7 0,2 3 0,6-3 16,3-4-16,4-3 0,6-5 15,6-6-15,7-1 0,8-5 16,2-3-16,8-1 0,1-7 16,4 0-16,6-7 0,-3 3 15,1-3-15,3-1 0,1-6 16,5 3-16,7-4 0,2-1 15,7 1-15,-3 0 0,7 1 16,0-1-16,-2 0 0,0 6 16,0-2-16,-2 4 0,-3 0 15,-2 3-15,-4 0 0,-2 1 16,-5-1-16,0 2 0,-4 2 16,-7-2-16,-4 2 0,-9-3 15,-7 1-15,-8 0 0,-12 0 16,-6-3-16,-9 3 0,-7-2 15,-6-1-15,-2-1 0,-1 4 0,1-5 16,-3 0-16,-1 1 0,-3-3 16,0-2-16,0-9 0,0-9 15,-7-24-15,5-6 0,0-1 16,-1-1-16,3-21 0,0 0 31,3 5-31,-1 2 0,2 3 16,1 1-16,-1-11 0,0 7 15,1-2-15,-3-2 0,0-3 16,0-1-16,1-6 0,3-3 0,1-7 16,0-5-16,4-4 0,2 0 15,-2 0-15,0 6 0,0 3 16,-5 11-16,1 4 0,0 5 16,-3 2-16,0-1 0,-1 8 15,-3 4-15,2 0 0,-4 2 16,2 6-16,0-1 0,0 4 15,0 0-15,0-5 0,2 1 16,5 1-16,-3-1 0,0 6 16,1-2-16,-1 4 0,3-4 15,-5 4-15,0 7 0,-4 9 16,0 4-16,-3 4 0,1 1 16,-3 4-16,3 0 0,-3 4 15,-2 3-15,1 4 0,-3 0 16,-3 0-16,-3 0 0,-5 0 0,-5 0 15,-6 4-15,-6-4 0,-10 7 16,-2 4-16,-17 0 0,-5 0 16,0 4-16,-4-4 0,-4 0 15,-8 0-15,3 0 0,-2 0 16,-2 0-16,-7 0 0,-2 0 16,-1 0-16,-3 0 0,-3 0 15,0 0-15,-2 2 0,0 3 16,0-1-16,0-2 0,7 7 15,-1 2-15,5 7 0,9 8 16,11 9-16,2 3 0,9 10 16</inkml:trace>
  <inkml:trace contextRef="#ctx0" brushRef="#br0" timeOffset="46245.0455">21061 1779 0,'0'0'0,"0"5"0,0-5 15,0 0-15,0 0 0,-2 0 16,2 0-16,-3 0 0,3 0 15,0 0-15,-2 0 0,2 0 0,0 0 16,0 0-16,0 0 0,0 4 16,0-2-16,0 14 0,0 1 15,0 3-15,0 5 0,0 5 16,0 3-16,0 1 0,-2 1 16,0 7-16,0-3 0,2 5 15,-3 27-15,1-5 0,2-6 16,0-12-16,-2-1 0,0-10 15,2-4-15,-2-6 0,-3-5 0,3-7 16,0-2-16,-3-4 16,3 4-16,-2-2 0,2-4 0,-1 2 15,1-5-15,-2 3 0,2-7 16,-5 0-16,0 0 0,1 0 16,-3-7-16,-2 3 0,2-7 15,-2-7-15,0 3 0,0-7 16,0 0-16,-2 0 0,4-7 15,-2 0-15,2 1 0,2-1 16,1-4-16,1 0 0,1 2 16,4-4-16,0 1 0,2-5 15,5-3-15,2-2 0,17-31 16,3 7-16,-1 8 0,3 5 16,-2 11-16,0 4 0,-5 14 0,-4-1 15,0 10-15,-3 5 0,1 4 16,-3 1-16,3 5 0,0 0 15,1 4-15,3 0 0,-2 7 16,2 0-16,0 4 0,-2 5 16,-2-1-16,-3 5 0,1 5 15,-3-3-15,-4 7 0,-3-5 16,-1 3-16,-5 2 0,0-3 16,-7-3-16,1-1 0,-3-2 15,0-2-15,-4 0 0,-3-7 16,1 2-16,-3 1 0,-2-3 15,5 0-15,-1-2 0,3 0 16,0 0-16,2 3 0,2-1 16,0 0-16,1 2 0,1-4 15,0 5-15</inkml:trace>
  <inkml:trace contextRef="#ctx0" brushRef="#br0" timeOffset="46996.8335">21341 2480 0,'0'0'0,"-2"0"0,2 0 15,0 0-15,-3-4 0,3 2 16,-2 2-16,2 0 0,-2 0 0,0 0 16,2 0-16,-2 0 15,-5 6-15,-2 5 0,0 1 0,3 3 16,-3 3-16,2 4 0,1 0 16,1 2-16,1 0 0,2 0 15,-1-2-15,3 5 0,3-7 16,1 2-16,-2-2 0,5-3 15,2-1-15,-3-5 0,5-2 16,-2 2-16,4-11 0,1 0 16,-1-5-16,2-1 0,-1-5 15,-1-5-15,0 1 0,-2-3 0,0-4 16,-2 0-16,-3 0 16,1-5-16,-5 3 0,1-2 0,-1 4 15,-2-5-15,-2 3 0,-1 2 16,-1 2-16,-1 2 0,-3 1 15,-1 4-15,0 2 0,-2 4 16,-2-2-16,0 7 0,-5-2 16,0 8-16,1 0 0,-3 7 15,0 0-15,2 3 0,1-1 16</inkml:trace>
  <inkml:trace contextRef="#ctx0" brushRef="#br0" timeOffset="47621.7006">21656 2547 0,'0'0'15,"-2"0"-15,2 0 0,-2 2 16,0-2-16,2 2 0,-5 0 16,5-2-16,-6 5 0,-1 1 0,0 3 15,1 2-15,-3 2 0,2 5 16,-2 2-16,3-3 0,-1 5 16,1 1-16,-1 1 0,3 0 15,-1-4-15,3 2 0,0-2 16,4 0-16,0-7 0,0 2 15,3 1-15,-1-10 0,5 3 16,0-7-16,4 3 0,-2-5 16,4-7-16,1 3 0,2-12 15,-1 1-15,1-3 0,2-4 16,-3-2-16,1-7 0,-3 0 16,-1-4-16,-1 2 0,-4-5 15,-3 1-15,-4 4 0,-2 0 16,-2 4-16,-4 0 0,-3 7 15,-4 3-15,-1 3 0,-1 3 16,0 4-16,-5 7 0,0-3 16,0 10-16,0-1 0,0 5 0,0 7 15,1 1-15,5 3 0</inkml:trace>
  <inkml:trace contextRef="#ctx0" brushRef="#br0" timeOffset="48431.6281">23431 2487 0,'0'0'0,"0"0"0,0-2 16,0 0-16,0 2 0,0 0 16,0 0-16,0 0 0,0 4 0,4 14 15,-1 8-15,-1 7 16,2 9-16,-4 4 0,2 3 0</inkml:trace>
  <inkml:trace contextRef="#ctx0" brushRef="#br0" timeOffset="49484.7315">23442 2558 0,'0'0'16,"0"0"-16,0 2 0,0-2 16,0 0-16,0 2 0,-2-2 15,2 0-15,0 0 0,0 0 16,0 0-16,-2 0 0,2 0 0,0 0 16,0 0-16,0 0 0,0 2 15,0-2-15,0 5 0,2-3 16,-2 9-16,4 4 0,-2 1 15,-2-1-15,3 3 0,-3-1 16,0 1-16,0-2 0,-3 1 16,1-4-16,-2 1 0,2-1 0,-1-2 15,1-4-15,0 1 0,0-3 16,0-1-16,2 1 0,-3-3 16,1-2-16,2 0 0,0 0 15,0-2-15,2-5 0,1-4 16,-1 7-16,0-1 0,7-21 15,2-1-15,0 3 0,0 2 16,0-5-16,0 5 0,-2 5 16,2-3-16,-2 7 0,-3 2 15,3 0-15,-2 0 0,-1 4 16,-1 3-16,1 4 0,1 0 16,2 2-16,-3 7 0,-1 2 15,1 0-15,1 2 0,0 7 16,-3 2-16,0 0 0,-1 0 15,-3 4-15,0 3 0,-3 0 16,-1-1-16,2 3 0,-5-2 16</inkml:trace>
  <inkml:trace contextRef="#ctx0" brushRef="#br0" timeOffset="51561.1199">27217 2798 0,'0'0'0,"0"0"0,-2 0 32,2 0-32,0-2 0,0 2 0,0-2 15,2 2-15,-2 0 0,0-5 16,6-1-16,1-1 0,0 0 16,-1-2-16,5 1 0,-2-3 15,2 0-15,0 0 0,2-3 16,-2 1-16,5 0 0,-3-5 15,5 3-15,-3-1 0,3 3 16,-1 0-16,-1 2 0,-1 2 0,-1 5 0,1-3 0,-4 7 31,0 7-31,-2-5 0,0 7 16,-1 4-16,-1 2 0,-5 3 16,3 2-16,-3-3 0,0 6 15,0-1-15,-2-3 0,3 3 0,-1 1 0,0-1 0,0 0 16,3-5-16,1 1 0,1 2 0,-1-3 31</inkml:trace>
  <inkml:trace contextRef="#ctx0" brushRef="#br0" timeOffset="52896.9766">27713 2657 0,'0'0'0,"-2"0"0,-1 0 16,1 0-16,0 0 0,0 0 15,-3 2-15,-1 2 0,-3 1 16,0 1-16,3 1 0,-1 2 15,3 2-15,-3 0 0,5 0 16,0 4-16,-1-1 0,6-1 16,-1 2-16,2 1 0,3-1 15,2 1-15,-1-5 0,1 0 16,2 0-16,0-7 0,-2 3 16,0-7-16,0 0 0,0 0 15,-1-7-15,1-2 0,0 3 16,-2-5-16,1-5 0,-1 3 15,2 0-15,-2-3 0,-1 1 16,-1 2-16,1-1 0,-4 3 0,-2-2 16,0 2-16,-4 2 0,-3 1 15,-1 1-15,-6 0 0,1 5 16,-2 0-16,-1 2 0,1 0 16,-1-5-16,3 3 0</inkml:trace>
  <inkml:trace contextRef="#ctx0" brushRef="#br0" timeOffset="53365.707">27962 2491 0,'0'0'0,"0"0"0,-2 0 16,2 0-16,0 0 0,2 0 0,-2-4 15,4 0-15,3-3 0</inkml:trace>
  <inkml:trace contextRef="#ctx0" brushRef="#br0" timeOffset="53506.8773">28147 2480 0,'0'0'0,"0"0"0,-2 0 16,2 0-16,0 0 0,0 0 15,0 0-15,0 0 0,0 0 16,2 0-16,0-4 0,7-3 16</inkml:trace>
  <inkml:trace contextRef="#ctx0" brushRef="#br0" timeOffset="54023.9349">28480 1976 0,'0'0'0,"0"0"0,0 0 0,-2 2 15,2 0-15,0 0 0,-2 14 16,-3 1-16,1 10 0,0-1 16,1 9-16,3 7 0,0 2 15,5 5-15,1 39 0,3-8 16,-7-6-16,1-7 0,-3 5 16,2-12-16,-2-14 0,-2-15 15,-3-7-15,-1-10 0,1-10 16,1 3-16,2-3 0,2-15 15,0 7-15,-3-3 0,3 5 0,0 0 16,0-1-16,3 1 0,-3 2 16,0 0-16,2-2 0,-2 0 15,0 2-15,2-2 0,-4 6 16,4-2-16,0 0 0,0-4 16,3-2-16,-1-5 0,-2 0 15</inkml:trace>
  <inkml:trace contextRef="#ctx0" brushRef="#br0" timeOffset="85027.7332">961 3129 0,'0'0'0,"0"0"15,0-5-15,0 3 0,0 2 16,0-2-16,0 0 0,0-3 16,0 3-16,0 0 0,-4 0 15,4-1-15,0 1 0,0 0 16,0 0-16,0 2 0,-2-2 16,2-1-16,0 3 0,0-2 15,0 0-15,0 2 0,0-2 16,0 2-16,0-2 0,0 2 15,0 0-15,0-3 0,2 1 16,-2 2-16,4-2 0,1 2 0,-3-2 16,7 2-16,-3 0 0,-1-2 15,1-1-15,1 3 0,2 0 16,2-2-16,0 2 0,0 0 16,0 0-16,0 0 0,0 0 15,7 0-15,-3 0 0,3 0 16,-3 0-16,7 0 0,-4 0 15,-1 0-15,5-2 0,5 0 16,-5 2-16,4 0 0,1-2 16,2 2-16,4-3 0,-5 3 0,5-4 15,16 2-15,-5 0 0,-7-3 16,3 1-16,-2 2 0,1-1 16,-1 1-16,-5 2 0,0 0 15,0 2-15,0-2 0,0 3 16,0-3-16,5-3 0,-3 3 15,2 0-15,-3-2 0,3 2 16,1 0-16,6 0 0,-2-2 16,4-3-16,-2 1 0,-4 0 15,4 1-15,0 3 0,0 0 16,-4 0-16,-3-4 0,1 2 16,-5 0-16,0 2 0,0 0 0,0 0 31,0 2-31,0 0 0,0 2 0,0-1 0,0-3 0,0 2 15,-4-2-15,2 2 0,2 0 16,0 0-16,0 1 0,0 1 16,0-4-16,0 2 0,0-2 15,0 0-15,0 0 0,1-2 16,3 2-16,-4 0 0,0 0 16,0 2-16,-4 1 0,4-3 15,0 0-15,0 0 0,0-3 16,-4 3-16,2 0 0,2 3 0,-7-1 15,-4 0-15,3 2 0,-3 1 32,0-3-32,-2-2 0,2 0 15,-7 2-15,7 0 0,0 1 16,0-3-16,-2 2 0,4-2 16,-2 2-16,0 0 0,0 0 15,0 1-15,3-1 0,-5 0 16,2-2-16,0 0 0,0-2 15,0 0-15,0-1 0,0 1 16,0 2-16,0-4 0,0 4 16,-4-2-16,4 2 0,4 0 0,-4 2 15,0 0-15,2 0 0,3-4 16,2 2-16,-3-2 0,3 0 16,2-1-16,-5 3 0,3-4 15,-1 4-15,3 0 0,-2 2 16,0 0-16,1-2 0,-1-4 15,-2 2-15,6 0 0,-7-1 0,3 1 16,-1 0-16,3 2 0,-2 2 16,0 0-16,1 1 0,-1-1 15,0-2-15,2 0 0,2-2 16,0-1-16,0 1 0,4 0 16,3 2-16,-2 0 0,6 0 15,2-4-15,2-1 0,-1-2 16,-1 5-16,3 2 0,1 0 0,-1 0 15,1-2-15,1-2 16,-2 1-16,1-1 0,8 4 0,-3 0 16,0 0-16,0-2 0,7 0 15,-5 2-15,9 2 0,-2-2 16,0-2-16,0-1 0,4 1 16,5 2-16,-7 0 0,3-4 0,3-1 15,6 5-15,-6 0 0,1 0 16,-2-4-16,4 4 0,0 0 15,2 0-15,0 0 0,5 0 16,-3 0-16,5 0 0,2 0 16,-2 0-16,6 0 0,-4 0 15,7 0-15,-5 0 0,2-4 16,3 4-16,-3-3 0,7-1 16,-2 4-16,2 0 0,0-4 15,0 1-15,-2 1 0,0 2 16,-3-2-16,-1 2 0,-1 0 15,-2 0-15,0 0 0,1 0 16,-3 0-16,-3 0 0,3 0 16,-2 0-16,0 0 0,2 0 0,-5 0 15,3-4-15,2 4 0,-2-3 16,4 1-16,-2 2 0,0-2 16,0 2-16,0 0 0,-2-4 15,2 1-15,-2 1 0,-5 0 16,3 2-16,-1-5 0,-4 3 15,3 0-15,-3 0 0,2 2 16,-1-5-16,-3 3 0,2-2 16,-2 4-16,2 0 0,0 0 15,0 0-15,0 0 0,1 0 16,1-5-16,0 5 0,1 0 16,-1 0-16,0 5 0,1-5 15,-3 0-15,0 0 0,0 0 16,-2 0-16,2 0 0,-2 0 15,-4 2-15,2 0 0,-3-4 16,1 4-16,-3-2 0,0 2 16,1 3-16,1-5 0,-1 0 0,-1 0 15,3 2-15,-1 2 0,3-4 16,0 0-16,-3 5 0,3-5 16,2 0-16,0 0 0,0 0 15,2 2-15,0 3 0,0-5 16,1 4-16,3-4 0,-1 2 15,1-2-15,1 2 0,2-2 16,2 3-16,0 1 0,4-4 16,0 0-16,1 4 0,1-1 15,-1-3-15,1 4 0,-1-4 16,1 0-16,1 0 0,2 0 0,0 0 16,-1 0-16,-1 0 0,2 0 15,-3 0-15,1 0 0,-3 0 16,1-4-16,-1 1 0,-4 1 15,2 0-15,-4 2 0,2 0 16,-4 2-16,1 0 0,-1 5 16,-3 0-16,-1 6 0,-8 0 15,-6 7-15,-9 6 0,-11 5 16,-4 2-16</inkml:trace>
  <inkml:trace contextRef="#ctx0" brushRef="#br0" timeOffset="92369.2606">1665 6101 0,'0'0'0,"0"0"15,-5 0-15,5 0 0,-6 0 16,-5 2-16,0-2 0,0 4 16,0-4-16,0 3 0,6-3 15,-6 0-15,7 0 0,-3-3 16,7 3-16,-7 0 0,7-2 15,0 0-15,0 2 0,0 0 16,0 0-16,0 0 0,0 0 16,7 0-16,-3 2 0,3-2 15,15 2-15,-4 1 0,8-1 16,-4 2-16,5-2 0,-5 1 16,4 1-16,3-2 0,-3 3 15,3-3-15,4 0 0,-4-2 0,4 0 16,4 0-16,-4 0 15,7-2-15,24 2 0,-9 0 0,0 0 16,-6 0-16,1-2 0,1 2 16,4-2-16,-2 4 0,-2 0 15,0 0-15,2-2 0,-5 0 16,3 0-16,4 0 0,-7 2 16,3 3-16,0-5 0,2 2 15,2-2-15,-4 0 0,4 4 16,-2 1-16,2-3 0,0 0 15,0-2-15,2 2 0,1 3 16,3-3-16,-5-2 0,5-4 16,3 1-16,2 1 0,-4 2 15,9 0-15,-3-2 0,3-2 16,1 1-16,3-1 0,-2 0 16,2-1-16,-4 3 0,1 2 15,-1 0-15,2-2 0,-3-3 0,1 5 16,1 0-16,1-4 0,0 2 15,2 2-15,0-3 0,0 3 16,0-2-16,2 0 0,2-2 16,-1 1-16,1-1 0,3 0 15,-3-1-15,2 1 0,1-1 16,0 3-16,-3-4 0,0 3 16,3-1-16,-5 2 0,-2 0 15,0-1-15,0-1 0,-4 2 16,-1 2-16,-1 2 0,-1-2 15,0-2-15,-4 2 0,-2 2 16,-3 0-16,-3 0 0,-4-2 16,-1-2-16,-5 2 0,-4 7 15,-4-1-15,-3 3 0,-4-7 16,0 1-16,0 1 0,-7-4 0,0 0 16,-4 0-16,-4 0 0,-3 0 15,-2 0-15,-7-2 0,5 2 16,-2 0-16,-18 0 0,15 0 15,0 2-15,-1-2 0,-3 0 16,0 2-16,-3 3 0,-3-1 16,-1 5-16,1 0 0</inkml:trace>
  <inkml:trace contextRef="#ctx0" brushRef="#br0" timeOffset="94019.2375">21927 6072 0,'0'0'0,"3"-2"16,3-2-16,5-3 0,-2 0 16,2-1-16,0-4 0,-2 1 15,0-2-15,-3 0 0,1-2 16,0 1-16,-3-3 0,-4 1 15,2-4-15,-4 1 0,0-1 16,-5-2-16,1 0 0,-6 0 16,1-3-16,-4 1 0,-3 0 15,-1-3-15,-8 1 0,1-1 16,-7-1-16,-23-14 0,4 2 16,-1 5-16,2 2 0,-9-5 15,3 3-15,2 4 0,0 0 16,2 3-16,0 3 0,-2 1 0,-2 2 15,-7-2-15,0 0 16,-5 2-16,1 0 0,-7 2 0,2 0 16,3 0-16,-1 2 0,3 7 15,-1-2-15,-3 2 0,3 2 16,1 3-16,4 1 0,0 1 16,2 4-16,1 2 0,5 5 15,4-1-15,5 5 0,-1 0 16,-1 3-16,5 3 0,2 3 15,3 2-15,-1 7 0,-2-1 16,0 1-16,-2 0 0,0 2 0,0-3 16,0 3-16,4 2 0,0 0 15,3 3-15,2 1 0,1 1 16,6-5-16,4 2 0,4-4 16,4 2-16,7 0 0,3 2 15,4 0-15,6 3 0,3 2 16,6-1-16,5-1 0,1-1 15,10-1-15,4 3 0,5-1 16,1 1-16,8 1 0,1 2 16,5-2-16,4-1 0,5 1 15,13-2-15,-4-3 0,4 5 16,4-5-16,5 0 0,6-2 16,3-4-16,4-1 0,2-3 15,2-3-15,-1-5 0,3-1 16,1-5-16,2-5 0,-3 1 0,1-5 15,-5-4-15,-4-2 16,-5-7-16,-6-3 0,-9-3 0,-7-5 16,-1 0-16,-10-3 0,0-1 15,-2-5-15,-6-4 0,-3-5 16,-2 0-16,-6 1 0,-5 1 16,-2-1-16,-3-3 0,-6-2 31,-2 0-31,-2-3 0,-5-1 15,-2 1-15,-4 3 0,-5 0 16,-4 2-16,-5-2 0,-4 0 0,-2 0 16,-3 0-16,-3 4 0,-6 1 15,-3 1-15,-8 1 0,-5 1 0,-12 8 16,-11 8-16,-11 2 0,-11 12 16</inkml:trace>
  <inkml:trace contextRef="#ctx0" brushRef="#br0" timeOffset="97538.2589">7860 4357 0,'0'0'0,"0"-2"0,0 2 16,0-3-16,0 1 0,3 0 16,-3 2-16,0-2 0,0 0 15,-3 2-15,3-3 0,0 3 0,-2 3 0,0-3 16,-2 2-16,-5 7 15,-2-1-15,2 1 0,0 2 0,2 5 16,1-1-16,-1 3 0,1 2 16,1 2-16,3 0 0,-2 0 15,4 2-15,-3 2 0,3-1 16,0 3-16,0-1 0,0 2 16,-2 1-16,2 1 0,-2 2 15,2 0-15,0 16 0,0-5 16,-2-4-16,2-7 0,-2 0 15,-1-5-15,1-1 0,0-3 16,2-2-16,0-2 0,0 0 16,0-2-16,0-5 0,2 0 15,-2-2-15,0 0 0,2-2 16,1-2-16,-3-3 0,2-17 0,0 17 16,-2-2-16,4 3 15,-1-5-15,1 2 0,3-2 0,4 0 16,0 0-16,4 0 0,3 0 15,2-2-15,2 2 0,2-2 16,5 2-16,1 0 0,3-3 16,5 3-16,2 0 0,26-9 15,-7 5-15,-1-3 0,-3 5 16,-5 0-16,3 0 0,5-3 16,-3 1-16,-4 2 0,-5-3 15,2 3-15,1 2 0,2-2 16,4-2-16,0 1 0,0 1 15,0 0-15,2 0 0,1-3 16,-1-1-16,3-1 0,-3 3 16,-2-1-1,2 1-15,3-3 0,-1 1 16,-1 1-16,-3 3 0,0 0 16,-2 2-16,2-5 0,0 1 15,-2 2-15,-2 2 0,2 2 16,0 0-16,-1-4 0,4 2 15,-3 0-15,-1 4 0,-1 1 16,4-1-16,0 1 0,3-5 0,-3-3 16,0 6-16,0-1 15,2 5-15,1-7 0,1 0 0,-1 2 16,-5 2-16,-3 1 0,3-1 16,0-2-16,2-2 0,-2 2 15,-2 3-15,0-3 0,4 5 16,0-5-16,4 0 0,-4 0 15,3 3-15,-3 1 0,2-4 16,1 3-16,-3-5 0,2 2 16,-4 0-16,2 3 0,2-1 15,3-4-15,2 0 0,-3 0 16,1 2-16,1 0 0,1-2 16,0-4-16,0 4 0,-3-2 15,-2 4-15,3 0 0,4-4 16,-5 2-16,1 0 0,2 0 15,-1 4-15,-1-4 0,0 3 16,-1-1-16,-4 2 0,3-2 0,-1 3 16,0-3-16,3 3 0,-3 1 15,-2-1-15,5-1 0,-1 0 16,1-4-16,-1 3 0,1-3 16,-3 2-16,5-2 0,-5-2 15,3-1-15,-7 1 0,2 0 16,-2 0-16,2 0 0,0-3 15,0 3-15,-2 0 0,0 0 0,0-1 16,2 1-16,0 0 16,0-3-16,-4 5 0,0 0 0,-1 3 15,-1-3-15,2-3 0,1 1 16,-5 2-16,-1-2 0,0 2 16,-2 2-16,3-4 0,-3 2 15,0-2-15,-2 0 0,-5 2 16,1 0-16,-5 2 0,0-4 15,0 2-15,0-3 0,-2 1 16,-5-2-16,-1 2 0,-3-5 16,-2 3-16,-1-3 0,-3 3 0,1-1 15,1 1-15,-2-1 0,-1-1 16,-2-1-16,-2 1 0,0-3 16,2-2-16,-1 2 0,-4-2 15,1 0-15,-2 0 0,-1-2 16,1-1-16,-5 1 0,0-2 15,3-1-15,-5-1 0,0 1 16,-2-1-16,-1-3 0,-1 0 16,2-2-16,-3 0 0,1 0 15,2-5-15,-9-6 0,2-2 16,2 2-16,1 0 0,1 2 16,1 2-16,-3-2 0,1 3 15,1-1-15,-1 0 0,3 1 16,-1-1-16,2 3 0,0 1 15,-1 1-15,3 2 0,0 2 0,0 3 16,3-1-16,-1 2 16,-2 3-16,2 2 0,-2-2 0,2 2 15,0-2-15,-2 4 0,3 0 16,-3 2-16,0 3 0,0-3 16,0 5-16,0 0 0,0 0 15,0 0-15,-3 2 0,3 0 16,-2 2-16,0-2 0,-2 4 15,1-4-15,-1 2 0,-3 1 16,1-1-16,-5 0 0,0-2 16,-5 0-16,-1 0 0,-5 0 15,-3 2-15,-1-2 0,-5 0 16,-2 0-16,-5 0 0,-1 0 16,-5 0-16,-31 5 0,0-3 15,2 0-15,-17 0 0,8-4 0,11 2 16,1 0-16,2 0 15,-3-2-15,5-3 0,-3 3 0,-1 0 16,-3 0-16,-4 0 0,4-1 16,-2 1-16,-2-2 0,-2 2 15,2-3-15,-5 1 0,3 2 16,-3-3-16,3 3 0,-3-2 16,-2 1-16,0 1 0,-2-2 15,-2-1-15,2 1 0,-2 2 16,0 0-16,0-1 0,0 1 15,-3 0-15,1 0 0,-3-3 16,3 5-16,-3-2 0,1 0 16,1 0-16,-1-1 0,1 1 15,1-2-15,-1 2 0,-1 2 16,-1-3-16,1 1 0,-1 0 16,-4 0-16,-2 2 0,2 2 15,-7 2-15,5-1 0,0-1 0,-3 2 16,1-2-16,2 1 0,-1 1 15,1-2-15,4-2 0,0 3 16,3-1-16,4-2 0,-3 2 16,5-2-16,0 0 0,0 0 15,0 0-15,0 2 0,-2-2 16,2 0-16,0 5 0,-2-3 16,2 2-16,2-2 0,-2 3 15,2-1-15,1-2 0,-1 5 16,4-3-16,1 3 0,2 0 15,4-1-15,5-1 0,2-1 16,6 0-16,5 3 0,2 0 16,5-1-16,3-1 0,6 1 15,-1 1-15,5 2 0,-3-3 16,1 5-16,-5-2 0,-2 4 0,-2 1 16,-5 1-16,0 7 15,-6 5-15,-12 3 0,-34 6 0,-1-8 16</inkml:trace>
  <inkml:trace contextRef="#ctx0" brushRef="#br0" timeOffset="124527.4441">9355 9975 0,'0'0'0,"0"-2"0,-2 2 16,2-3-16,-4-5 0,-3-3 15,3 0-15,-3-1 0,0-1 16,1 0-16,-1-2 0,-2-1 16,3-1-16,-3-1 0,0 2 15,0-1-15,-2-1 0,0 1 16,0-1-16,-2 0 0,2 1 16,-5-1-16,1 0 0,2-2 15,-7 1-15,2 1 0,-2-4 16,-2 2-16,-2 0 0,-13-8 15,-1 1-15,3 3 0,2 0 16,-5 4-16,1-2 0,-1 4 0,-3-2 16,-8 0-16,1 3 15,-1-1-15,0 3 0,1 1 0,-1 3 16,-3 0-16,-6 3 0,3-1 16,-4 2-16,1 1 0,-1 3 15,-3 1-15,-2 0 0,2 0 16,3 0-16,-1 2 0,1 2 15,-1 0-15,1 2 0,-3 3 16,5 2-16,-1 2 0,-1 2 0,4 0 16,-1 3-16,6-1 0,-1 7 15,0 5-15,3-1 0,-1 1 16,1 1-16,6 3 0,0 0 16,2 4-16,3 3 0,-1-3 15,5 0-15,0 3 0,0-1 16,5 3-16,3-5 0,1 5 15,4-3-15,0 1 0,7-3 16,-2 3-16,6-1 0,0 1 16,5-3-16,1 0 0,6-2 15,1 0-15,0 0 0,3-2 16,6 0-16,1 2 0,3-2 16,3 0-16,6 2 0,8-2 15,5 2-15,-1 0 0,4-4 16,2-5-16,2 2 0,2 1 0,3-1 15,4 3-15,5 0 0,-1-7 16,5 0-16,2-5 16,5 1-16,8-5 0,-4-2 0,5-2 15,1-2-15,3-5 0,7 2 16,-3-6-16,2-2 0,-4-3 16,2-2-16,-6-2 0,-3-2 15,-2-2-15,-4-7 0,-4 2 16,-3-2-16,-5 0 0,-3-3 15,-8-1-15,-8-1 0,-9-1 16,-2 6-16,-6 2 0,-1 4 16,-2-1-16,-7-7 0,-2-3 15,-1-2-15,-10-8 0,7-3 16,-3 1-16,3-8 0,2-3 16,-2-3-16,2-3 0,-2 1 15,-1 0-15,-3 5 0,-1 1 0,-6 3 16,-5 2-16,-6-3 0,-2 3 15,4 2-15,-5 3 0,3 3 16,-2-1-16,-5 6 0,0 0 16,0 2-16,-2 3 0,0 2 15,2 2-15,-2 2 0,0 2 16,-2 5-16,-3 6 0,-8 5 16,-2 7-16,-3 3 0</inkml:trace>
  <inkml:trace contextRef="#ctx0" brushRef="#br0" timeOffset="129577.0231">22285 2844 0,'0'0'0,"0"0"0,0 0 0,0 0 16,-3 0-16,3 5 0,0-5 16,0 0-16,0 0 0,-2 4 15,0 14-15,0-3 0,-3 9 16,3 3-16,0 6 0,0 2 16,-3 5-16,3 2 0,0 6 15,-5 34-15,5-12 0,-2-6 16,1-6-16,3-8 0,-2-8 15,0-9-15,4-8 0,-2-10 16,2-4-16,-2-2 0,0 0 16,0-20-16,0 15 0,0-2 15,0 1-15,0-8 0,0 3 16,0-7-16,3 0 0,-3-8 16,0-3-16,2-7 0,-2 23 15,0-7-15,2-33 0,-2-7 0,-2 0 16,2 1-16,0-5 0,-2 4 15,2-2-15,0 0 0,-3 2 16,1-28-16,2 15 0,-2 13 16,4 14-16,-2 8 0,2 11 15,-2 5-15,0 2 0,3 2 16,-3 5-16,0 2 0,2 2 16,-2 2-16,0 5 0,0-1 15,2 3-15,0 6 0,0 3 16,3 9-16,-3 6 0,2 0 15,-1 6-15,-1 10 0,-4-1 16,2 8-16,-5-1 0,3 4 16,-7 47-16,0-13 0,1-10 15,3-12-15,1 4 0,4-31 16,0-9-16,2-8 0,0-10 0,0-8 16,1 0-16,-3-2 0,2-5 15,-2-2-15,2-7 0,-2 1 16,0-8-16,0-1 0,0-5 15,0-4-15,-2-9 0,2 24 16,0-35-16,-2-5 0,-1 1 16,1-7-16,-2 0 0,-1 0 15,3 2-15,-4-3 0,1 6 16,-6-41-16,2 19 0,0 10 16,3 13-16,1 10 0,-1 8 15,4 9-15,-3 6 0,3 1 16,2 6-16,-2 2 0,2 3 15,0 2-15,2 4 0,-2 0 16,2 3-16,-2 3 0,2 1 16,1 7-16,-1 4 0,0 2 0,-2-18 15,0 5-15,7 37 0,-3 5 16,0-3-16,3 5 0,-2 2 16,-1 3-16,3-8 0,-3 3 15,0 0-15,5 31 0,0-18 16,-2-13-16,1-13 0,-3-14 0,1-8 15,-1-5-15,-1-4 0,1-5 16,-1-4-16,1-4 0,-1-5 16,-2-4-16,3-5 0,-3-4 15,2-6-15,-2-10 0,3-2 16,-1-6-16,1-5 0,-3-4 0,0-2 16,-2-3-16,-4-43 15,-1 15-15,-1 10 0,-1 12 0,0 16 16,1 5-16,-1 12 0,3 9 15,-1 6-15,1 12 0,2-5 16,-1 6-16,3 1 0,0 6 16,-2 5-16,4-5 0,-2 7 15,0 2-15,3 4 0,-1 3 16,0 2-16,0 8 0,0-19 0,5 33 16,0 9-16,2 2 0,-1 4 15,-1 7-15,0-2 0,-1 4 16,3 49-16,-5-16 0,1-13 15,-3-13-15,-2-14 0,2-10 16,-2-12-16,-2-8 0,2-12 16,0-6-16,2 0 0,-2-4 0,0-5 15,2-2-15,1-4 0,-1-5 16,0-4-16,0-3 0,-2-6 16,2-4-16,-2-5 0,3 20 15,-1-38-15,0-3 0,0-6 16,0-1-16,-2-7 0,5-1 15,-5-58-15,2 17 0,-2-20 16,0 29-16,-2 30 0,0 19 16,-1 12-16,1 14 0,-2 2 0,2 11 15,-1 2-15,3 0 0,-2 5 16,2 4-16,-2 0 0,4 2 16,-2 7-16,2 2 0,-2 0 15,3 4-15,-3 5 0,2 2 31,-2-13-31,0 2 0,6 35 16,-1 5-16,-1 2 0,1 6 16,-1 3-16,1 2 0,-1 4 15,3 49-15,-5-15 0,0-12 16,0 9-16,0-30 0,3-21 16,-5-19-16,2-7 0,0-7 15,0-8-15,1 0 0,-3-3 16,2-4-16,-2-2 0,0-5 15,0-4-15,0-4 0,-2-3 16,2-6-16,-5-5 0,5 23 0,-2-8 16,-5-36-16,1-6 0,-5-1 15,0-2-15,-3-1 0,1-4 16,-15-46-16,3 13 0,3 13 16,0 16-16,0-9 0,7 30 15,2 8-15,-1 10 0,5 7 16,3 4-16,1 9 0,3 7 15,0-2-15,-2-1 0,4 10 16,0-5-16,0 11 0,0-5 16,2 5-16,0 5 0,2 2 15,-1 1-15,3 3 0,-1 5 16,1 6-16,1 2 0,0 3 16,1-1-16,-1 3 0,2 0 0,-5-3 15,3-2-15,-1 1 0,1-1 16,0-2-16,-3 0 0,0-2 15,-1 2-15,-6-9 0,-1 0 16</inkml:trace>
  <inkml:trace contextRef="#ctx0" brushRef="#br0" timeOffset="131858.0728">21963 3510 0,'0'0'0,"0"0"0,0 0 15,-3 0-15,3 0 0,-2 0 16,-4-6-16,1-1 0,1-2 15,-3 0-15,3-2 0,-3 0 16,3 0-16,-1 2 0,1-2 16,0 3-16,-1-1 0,1 2 0,-1 0 15,3 3-15,-2 0 16,1 1-16,1 1 0,2 2 0,0 0 16,0 2-16,2 3 0,1-1 15,-3-4-15,0 2 0,2 1 16,0 1-16,9 12 0,5 1 15,-1 5-15,3 0 0,1 3 16,1 1-16,5-2 0,-3 5 16,2-3-16,0 1 0,5 4 15,-3-3-15,3 3 0,19 16 16,-8-8-16,-5-6 0,-4-4 0,-7-9 16,-4-3-16,-6-6 0,-3 0 15,-3-4-15,-1-3 0,0-1 16,-5-1-16,0-4 0,-2-3 15,0 1-15,-2-3 0,0-2 16,-5-4-16,0 2 0,-1-4 16,-1-3-16,-2-2 0,-5-4 15,-1-2-15,-3-8 0,-2 1 16,-5-4-16,-1-3 0,-1-2 16,-4 0-16,-5 1 0,-26-28 15,7 12-15,6 8 0,7 5 16,5 7-16,6 6 0,2 0 15,4 9-15,5 0 0,5 9 16,1-3-16,7 10 0,5-1 16,-3-2-16,3 5 0,2-1 15,-1 3-15,3 2 0,5 0 0,-3 2 16,2 3-16,1-3 0,2 7 16,1 0-16,1 2 0,0 0 15,4 2-15,3 7 0,-12-16 16,18 25-16,2-3 0,3 3 15,1 4-15,1 0 0,0 0 16,-1 0-16,1 0 0,-2 0 16,-3-2-16,0 0 0,-4-4 15,0-3-15,-5-4 0,-4-3 16,-2-1-16,0-5 0,-3-5 16,-1 3-16,-5-4 0,2-3 15,-2 0-15,-2-2 0,-3-2 16,1-5-16,0 3 0,-5-3 15,2-2-15,-2 1 0,-2-6 16,7 12-16,0-2 0,-1-1 16,-15-19-16,0 2 0,3 2 0,-1 3 15,3-1-15,4 2 16,0 3-16,0 2 0,4-2 0,3 4 16,-3 0-16,5 1 0,2 3 0,0-1 15,2 1-15,2 1 0,1-1 16,1 3-16,3 0 0,5-3 15,1 3-15,7 0 0,7 0 16,-1 0-16,5-1 0,5 3 16,-1-2-16,1 2 0,2-2 15,-1 2-15,1 0 0,24-2 16,-13 0-16,-7-1 0,-7 1 0,-6 0 16,-7 0-16,-4-3 15,-4 3-15,-3-2 0,-2 2 0,-2-1 16,-3-1-16,-1 4 0,-19 0 15,8 0-15,1-2 0,3 2 16,7 0-16,-1-2 0,-4 2 16,2 0-16,-2-3 0,0 3 15,-2-2-15,0 2 0,-3 0 16,3 0-16,-2-2 0,2 2 16,-3 0-16,1 0 0,2 0 15,-3 0-15,3 0 0,-2 2 16,1-2-16,1 5 0,-2-3 15,2 2-15,-3 1 0,3 1 16,0 1-16,-3-1 0,3 3 16,-5 2-16,3 5 0,-3 1 15,-1 3-15,-1 4 0,0 5 16,-4-2-16,2 1 0,-3 5 0,1-2 16,0 2-16,-2 0 0,-1 0 15,3-2-15,0 0 0,2-4 16,2-5-16,0-3 0,5-3 15,-1-5-15,3-2 0,0-5 16,4-2-16,0-4 0,0-2 16,5-3-16,-3-4 0,3-4 15,0-1-15,2-1 0,-7 12 0,2-1 16,7-25-16,5-5 16,-3 1-16,0 0 0,2 2 0,-4 0 15,-2 4-15,0 0 0,0 5 16,-5 2-16,1 2 0,-3 5 15,0-3-15,-2 5 0,2 2 16,-2 0-16,0 0 0,3 0 16,-1 2-16,-2 0 0,2 5 15,-2-3-15,2 5 0,0-2 16,1 1-16,-3 3 0,2 3 16,-2-1-16,0 2 0,0 3 15,0-1-15,-2 3 0,-1 2 16,1 0-16,2-8 0,-2 1 15,2 3-15,-2-1 0,0 1 16,-5 15-16,-2 2 0,0-2 0,1 0 16,-4 0-16,4 0 0,-3 0 15,-3 0-15,1-2 0,0 2 32,2-4-32,0-3 0,2-1 0,0-3 0,3-3 0,1-3 15,3-3-15,-2-2 0,6-7 16,0-1-16,0-3 0,0-5 15,-2 12-15,7-18 0,-3 0 16,1-3-16,-1 3 0,1 0 16,-1 0-16,-4 0 0,2-2 15,-2-3-15,0 3 0,-2-2 16,-2 1-16,-1 1 0,-1 0 16,-3 4-16,2 2 0,-4 3 0,2 4 15,-2 2-15,3 5 0,-1 2 16,0 4-16,0 2 0,0 3 15,-2 4-15,0 0 0,0 4 16,2 3-16,-4 0 0,2 4 16,0-3-16,0 1 0,2 0 15,0 0-15,3 0 0,-3-7 16,5 3-16,-1-5 0,3 0 16,-2-5-16,1 1 0,1-3 15,2-4-15,-2 0 0,0-4 16,0-3-16,-1-2 0,-1-2 15,2 0-15,-5-4 0,-2-3 16,-2-4-16,-4 0 0,-3-2 16,1 0-16,-5-3 0,-1 3 15,1 0-15,0 2 0,3 4 0,1-2 16,2 7-16,3 4 0,4 0 16,1 5-16,3-1 0,1 3 15,2 4-15,2-2 0,2 5 16,0 1-16,2 3 0,1 0 31,1 4-31,3 5 0,0 0 16,4 6-16,3 11 0,-1 3 15,3-1-15</inkml:trace>
  <inkml:trace contextRef="#ctx0" brushRef="#br0" timeOffset="133678.1864">22737 5347 0,'0'0'0,"-3"0"0,3-2 16,0-1-16,-2-3 0,-2-5 16,2 0-16,-3 0 0,1-3 15,1 3-15,1-2 0,-2 4 16,2 1-16,-1-1 0,1 2 15,0 3-15,2-1 0,0 3 16,-2 2-16,2 0 0,-2 2 16,2 3-16,-3 4 0,3-9 15,0 4-15,-2 11 0,2 3 16,-2 2-16,0 0 0,0 2 16,-1 0-16,3 2 0,-2 0 15,2 3-15,-2-1 0,0 1 16,2 1-16,-2 1 0,2 0 15,-3-1-15,1 3 0,0 0 0,0 2 16,2 0-16,-2 3 0,-1 16 16,3-5-16,0-5 0,3-3 15,-1-3-15,-2-3 0,2-2 16,0-3-16,3-1 0,1-5 16,1-2-16,-1-3 0,5-1 15,3-8-15,3-1 0,-1 0 16,10-5-16,9-4 0,5-3 15,4-1-15,3-1 0,1 3 16,12-5-16,6-2 0,-2 6 16,-3 1-16,-3 2 0,-3 2 15,-7 0-15,-1 2 0,-8-2 16,-8 2-16,-4 0 0,-10 1 16,-3-1-16,-6 2 0,-3-2 0,4 3 15,-3-3-15,1 5 0,-3 1 16,1 3-16</inkml:trace>
  <inkml:trace contextRef="#ctx0" brushRef="#br0" timeOffset="134258.3981">23777 5678 0,'0'0'0,"0"0"0,0 0 15,-2 0-15,0 2 0,2 0 16,-5 9-16,1 4 0,2 3 16,-3 6-16,1 3 0,2 6 15,0 0-15,-1 7 0,3 1 16,-2 8-16,4 37 0,1-4 16,1-7-16,3 17 0,-5-15 15,0-4-15,0-11 0,-2-7 0,-2-7 16,0-6-16,-3-2 0,1-7 15,2-2-15,0-5 0,-1-4 16,3-4-16,0-5 0,3-6 16,-1 4-16,-2-4 0,2-5 15,0 0-15,0-4 0,3-3 16,1-3-16,5-6 0,0-1 16,0-3-16</inkml:trace>
  <inkml:trace contextRef="#ctx0" brushRef="#br0" timeOffset="135156.2528">23863 5499 0,'0'-2'0,"0"2"16,-2-2-16,2-1 0,0 1 16,0-2-16,2 1 0,-2 1 15,7-7-15,2 5 0,6 0 16,5-1-16,6 1 0,7-3 0,7 5 16,6-5-16,5 3 15,48-5-15,1-2 0,21-2 0,-18 0 16,-12 4-16,-14 0 0,-2 0 15,-9 3-15,-2 1 0,-11 3 16,2 0-16,-6 2 0,-5-2 16,-2 4-16,-11 2 0,-5 1 15,-4 1-15,-2 1 0,-5 2 16,-4-3-16,-2 3 0,0 0 16,-2 2-16,4-2 0,0 2 0,-3 0 15,-1 2-15,2 0 0,-3 3 16,1-1-16,2 1 0,-2 3 15,1 1-15,-1 9 0,2 2 16,2 2-16,0 2 0,2 5 16,0 4-16,1 0 0,-1 11 15,2-4-15,-4 0 0,2-1 16,1 3-16,-1 2 0,0 3 16,0 1-16,1-2 0,-6 1 15,1 1-15,0-1 0,0 1 16,-3 1-16,-3-3 0,-1-2 15,0 0-15,0 3 0,1-5 16,-1-3-16,0-3 0,-2-3 16,2-2-16,0-3 0,3-1 15,-1-5-15,1-5 0,-1-1 16,3-7-16,-1-3 0,-1-3 16,-1-8-16,-2 5 0,3-2 0,-5-5 15,0-19-15,0 4 0,0 15 16,2 1-16,-2-3 0,0-2 15,-2 0-15,-3-2 0,3-3 16,-7 3-16,-2-7 0,-6 1 16,-10-3-16,-4 0 0,-8-5 15,-8 1-15,-6-1 0,-6-4 16,-56-19-16,0 6 0,-30-9 16,19 9-16,-26 0 0,66 22 15,2 0-15,5 2 0,2 2 16,6 1-16,5-1 0,7 5 0,6-3 15,4 3-15,9 0 0,7 2 16,9 2-16,2 0 0,4-2 16,5 2-16,7-2 0,-5 0 31,4 3-31,3-6 0,1 3 0,6-2 16,1 2-16,3-2 0,-1 0 15,3 2-15</inkml:trace>
  <inkml:trace contextRef="#ctx0" brushRef="#br0" timeOffset="135922.0299">24304 6606 0,'0'0'0,"0"0"16,0 0-16,-2 0 0,2 0 15,-2 0-15,2 0 0,0-2 0,0-1 16,2 1-16,5-7 0,4-4 16,2 0-16,0-7 0,3 2 15,3-4-15,1-2 0,2 0 16,-2-5-16,4 1 0,-2-3 15,3-2-15,-1-3 0,11-19 16,-2 4-16,-4 7 0,-5 0 16,-2 5-16,-2-1 0,2 7 15,-2 2-15,-2 2 0,-1 3 16,-1 4-16,-3 0 0,0 4 16,-2 3-16,-6 4 0,-1 4 15,3-2-15,-3 3 0,-11 17 16,10-16-16,-1 3 0,0 2 15,-2 2-15,0 0 0,0 3 16,0-1-16,0 1 0,4 1 16,-1 1-16,3-1 0,3 1 15,2 2-15,4-2 0,3 1 0,2-1 16,2-3-16,0 1 0,2-3 16,3 2-16,-1-4 0,1 3 15,1-3-15,-1 2 0,-1 2 16,-1 5-16,-3 2 0</inkml:trace>
  <inkml:trace contextRef="#ctx0" brushRef="#br0" timeOffset="136828.647">24024 5889 0,'0'0'0,"-2"0"16,2 0-16,0-2 0,-2 2 16,2 0-16,0-2 0,0 2 15,0-2-15,0 2 0,6-5 16,3 3-16,7-5 0,1 5 15,3-4-15,4-1 0,3 2 16,1-1-16,1-1 0,4 1 16,-2-1-16,-2 0 0,-1 1 15,-3-3-15,-1 2 0,-6 1 16,-1 1-16,-4 3 0,-2-2 16,-2 4-16,-2 0 0,-5 0 15,0 0-15,1 0 0,-1 2 16,-2 0-16,-2 0 0,-1 1 0,3-1 15,-2-2-15,0 4 0,2-4 16,-16 7-16,10-5 0,1 0 16,3-2-16,4 0 0,1 0 15,-1 0-15,0 0 0,-2 0 16,2 0-16,-2 0 0,0 0 16,0 2-16,0 1 0,0-1 15,2 0-15,-2 2 0,3 3 16,1 2-16,3 2 0,2 2 15,2 3-15,0 3 0,4 1 16,0 2-16,3 5 0,2 4 16,2 2-16,2 2 0,14 27 15,-1-1-15,-2-3 0,3-3 16,2 11-16,-7-6 0,-5-5 16,-6-7-16,-4-8 0,0-3 15,-7-6-15,0 0 0,-2-7 0,-1 1 16,-1-3-16,0 2 0,1-2 15,-1 2-15,2-6 0,0 2 16</inkml:trace>
  <inkml:trace contextRef="#ctx0" brushRef="#br0" timeOffset="137709.6194">25682 6399 0,'0'0'0,"0"0"0,2 0 15,1-3-15,-1 1 0,9 0 16,4-5-16,5 5 0,4-2 15,5 1-15,6 1 0,5-2 16,2 4-16,11 0 0,42 2 16,-5 0-16,27 5 0,-13-3 15,-7 3-15,-14 2 0,-3-3 16,1-6-16,-10 7 0,-5-5 16,-6 5-16,-3-3 0,-6-2 15,-5-2-15,-4-2 0,-9 2 16,-5 0-16,-3 0 0,-8 5 15,-1-3-15,-7-2 0,-5 0 16,3 0-16,-3-2 0,0-3 16,-1 3-16,-3-5 0,0 1 15,-3-5-15,1 0 0,2-7 0,-2-2 16,0-4-16,-3-3 0,1-6 16,0-6-16,-1-3 0,-8-35 15,2 4-15,0-2 0,0-15 16,2 10-16,2 10 0,1 6 0,-1 4 15,1 3-15,-1 2 0,0 2 16,5 2-16,-4 3 0,3 1 16,-1 3-16,0 0 0,4 2 15,0 0-15,-3 5 0,3 2 16,0 4-16,3 4 0,-3 3 16,0 4-16,0 2 0,0 7 15,2 5-15,-2-3 0,0 2 16,2 5-16,-2 4 0,2 3 0,0 6 15,-2 4-15,0 7 16,0 5-16</inkml:trace>
  <inkml:trace contextRef="#ctx0" brushRef="#br0" timeOffset="139260.0608">25715 6950 0,'0'0'0,"5"-2"0,6-1 16,6-1-16,3-1 0,7 3 16,4 0-16,6 2 0,5 0 15,6 0-15,8 2 0,49 3 16,1-1-16,35 1 0,-11-3 15,36-2-15,-60 0 0,4-2 16,5 2-16,-1-3 0,7-1 16,1 2-16,3-3 0,3 3 15,5-5-15,1 3 0,1-3 16,1 1-16,-1-1 0,4 3 0,-3-3 16,-1 1-16,2 3 0,-5-3 15,-4 4-15,-3-3 0,-6 3 16,-4 0-16,0 2 0,-7 2 15,-2-2-15,-3 2 0,-6 0 16,-4 3-16,-3-1 0,-6 1 16,-2 1-16,-5 1 0,-7-1 15,-3 3-15,-4-2 0,-5-1 16,-8 1-16,-5 0 0,-12 2 16,-5-3-16,1-1 0,-9-1 15,-3-2-15,-6-2 0,-6 0 16,4 0-16,0 0 0,-5-2 15,0-2-15,-1-1 0,-1-1 16,-2-6-16,0-1 0,0-2 16,0-5-16,0-2 0,0-5 0,0-3 15,0-6-15,0-3 0,-9-27 16,5 2-16,1-5 0,1-15 16,4 7-16,1 4 0,-1 5 15,-2 2-15,2 0 0,-2 0 0,0 6 16,0 1-16,-4 4 15,1 4-15,1 2 0,0 5 0,0 7 16,0 6-16,-1 4 0,1 5 16,0 3-16,0 5 0,-1 3 15,-1 7-15,4-3 0,-2 5 16,2 4-16,0 0 0</inkml:trace>
  <inkml:trace contextRef="#ctx0" brushRef="#br0" timeOffset="141339.755">25389 7298 0,'0'0'0,"0"0"0,4-4 0,3-1 15,2-1-15,4 3 0,2 1 16,3 0-16,6 2 0,3 2 16,6 0-16,2 1 0,7 1 15,4 3-15,40 6 0,3 0 16,-3-2-16,22 7 0,-5-3 16,-4-2-16,20-2 0,-26-2 15,6-2-15,3 0 0,4-3 16,4 0-16,2-1 0,5-1 15,0-2-15,4 0 0,3 0 0,4-2 16,2 2-16,6 0 0,3 0 16,0 0-16,5 0 0,1 0 15,5-3-15,0 3 0,4 0 16,3 3-16,-3-1 0,0 0 16,1 2-16,-3-1 0,2 3 15,-2 1-15,-2-1 0,0-1 16,-9 1-16,1-3 0,-8 3 15,-2-4-15,-6 1 0,-9-1 16,-5-7-16,-8 3 0,-3-2 16,-6-1-16,-9-1 0,-6-1 15,-8 1-15,-3-3 0,-8 4 16,-6-1-16,-4-3 0,-5 2 16,-8-1-16,-3 3 0,-4 1 15,2 1-15,0 3 0,0 0 0,0-2 16,3 0-16,3 2 0,-1-2 15,-3 0-15,-2-1 0,-4 3 16,-5-2-16,-4-2 0,-5-3 16,-1-2-16,-6 1 0,-1-6 15,-3 1-15,7 0 0,-2-3 16,-2-1-16,-5-10 0,-2-3 16,2-6-16,1-3 0,1-3 15,-2-5-15,0-12 0,3-3 16,-3 0-16,0-2 0,3-4 15,-3 0-15,0-3 0,0-2 16,-2 1-16,5-8 0,-3 5 16,2-2-16,-2 0 0,3 0 15,-1 2-15,1 0 0,-3 6 0,2-1 16,1 4-16,-3 8 0,0 6 16,-2 7-16,0 6 0,-2 1 15,0 10-15,2 1 0,0 5 16,0 4-16,0 5 0,0 4 15,4 5-15,-4-3 0,5 1 16,-1 4-16,0-1 0</inkml:trace>
  <inkml:trace contextRef="#ctx0" brushRef="#br0" timeOffset="200074.2182">10405 12453 0,'0'0'0,"0"0"0,0 0 0,0 0 16,0 0-16,2 0 0,-2 0 15,2 0-15,0-2 0,12-3 16,3-1-16,5-1 0,3 1 16,5-1-16,6 0 0,1-1 15,9 1-15,5-2 0,46-4 16,0 0-16,31 2 0,-11-3 15,31 3-15,-54 5 0,6-1 16,3 3-16,5-1 0,3 3 16,8 0-16,4-2 0,9 1 15,5-1-15,4 2 0,7-1 16,2-1-16,2 4 0,0-2 0,-2 2 16,0-2-16,-4-1 15,-5 3-15,-7 0 0,-6-2 0,-4 2 16,-8 2-16,-1-2 0,-7 7 15,-7 0-15,-8 4 0,-3 2 16,-4 0-16</inkml:trace>
  <inkml:trace contextRef="#ctx0" brushRef="#br0" timeOffset="213936.3888">32063 14876 0,'0'0'0,"2"0"0,-2 0 15,0 2-15,3-2 0,-1 0 16,0-2-16,0 2 0,0-2 16,9-2-16,0-1 0,0 1 15,5-1-15,-3-1 0,2-1 16,3 1-16,0-1 0,-1-2 0,3 0 15,2 3-15,-2-3 0,2 0 16,-2-2-16,2 2 0,2-2 16,-4 2-16,2-2 0,0-2 15,-2 0-15,2 0 0,-4-3 16,-1 3-16,1-2 0,0-1 16,-3-2-16,1 3 0,-1-3 15,-2 1-15,3-3 0,-5 2 16,0 1-16,0-1 0,-2 0 15,-1 1-15,1-3 0,0 2 16,-2-2-16,-5-4 0,2 6 16,3 1-16,-3-3 0,1 2 15,-3 1-15,2-1 0,-8-4 16,6 7-16,0-3 0,-4 0 16,0 3-16,2-1 0,-5-1 0,3 4 15,-2-5-15,-3 2 0,1 1 16,1 0-16,-6-1 0,2-1 15,1 1-15,-1 1 0,-2 1 16,2-1-16,-2 0 0,0 1 16,0-1-16,-2 2 0,-1-3 15,1 3-15,2 0 0,-4 0 16,1-1-16,1 1 0,-2 2 16,-1-2-16,1 0 0,-3-1 15,-4 6-15,0-3 0,0 0 16,2 0-16,-2-1 0,0-1 15,2 2-15,-2 2 0,0-2 16,0 0-16,0 3 0,2-3 16,-2 2-16,2-2 0,3 2 15,-5 0-15,4-2 0,-2 2 0,0-2 16,3 0-16,-1 0 0,1 2 16,-3-2-16,0 2 0,0 1 15,-2-1-15,0 0 0,2 0 16,-4 0-16,2 1 0,0-1 15,0 2-15,0-2 0,0 3 16,-1-3-16,1 2 0,0 1 16,-2-3-16,2 2 0,-2 1 15,0-1-15,-3 0 0,3-1 16,-3 3-16,1-1 0,-1-1 16,1-2-16,-3 2 0,3 3 15,-1-3-15,-1 1 0,1 1 16,-4 1-16,3 0 0,-3-1 15,2 3-15,-2-2 0,1-1 16,-1 1-16,0 2 0,0-3 16,-2 3-16,0 2 0,0-2 15,0 2-15,0 0 0,0 0 0,-1 0 16,4-2-16,-1 2 0,-2 2 16,0-2-16,-1 0 0,-1 2 15,0 0-15,0 3 0,-1-3 16,-1 2-16,2-2 0,-1 1 0,1 1 15,0 0-15,-1 1 16,-1-1-16,2 1 0,-1-1 0,1 0 16,0-1-16,0 1 0,2 0 15,-3 3-15,1 0 0,0-3 16,-1 3-16,1-1 0,2 1 16,-2-3-16,2 3 0,0 2 15,0-3-15,0 1 0,2 0 16,0-1-16,0 1 0,4 2 15,-1-3-15,1 3 0,1 0 16,2-2-16,2 1 0,2-1 16,-2 0-16,4-1 0,-2 1 15,3-1-15,-1 1 0,0 2 0,3-3 16,-3 3-16,3 0 0,-3-2 16,3 4-16,-3-2 0,0-1 15,3 3-15,0-2 0,-1 4 16,1-2-16,-1 1 0,1-1 15,-1 2-15,1 0 0,2 0 16,-3-2-16,3 2 0,0 1 16,0-1-16,2 0 0,0 0 15,0 1-15,2-1 0,-2 0 16,2 0-16,0 1 0,0-1 16,0 2-16,3-2 0,-3 3 15,2 2-15,-1-3 0,1 0 16,0 3-16,1-3 0,1 3 15,1 2-15,-3-5 0,3 3 16,-3-3-16,3 1 0,-3-1 0,3 3 16,-1-5-16,1 3 0,2-3 15,0 2-15,-3-1 0,3-1 16,2 0-16,-2 0 0,2 0 16,0-2-16,0 3 0,0-3 15,2 0-15,-2 2 0,0-2 16,2 0-16,0 0 0,1 0 0,-1 0 15,0 0-15,0 0 0,3 2 16,-3-2-16,2 0 0,1 0 31,-1 0-31,0 0 0,1 1 16,1-1-16,-1 2 0,1-2 0,-1 0 16,2 0-16,-1 0 15,1 2-15,-1 0 0,3-2 0,-2 3 16,2-3-16,-1 2 0,-1-2 15,2 2-15,0-2 0,-1 0 16,1 0-16,0-2 0,2 2 16,-2 0-16,4-2 0,-2 2 15,2-2-15,3 2 0,-3 0 16,0-2-16,3-1 0,-1 3 16,3-2-16,-3 0 0,3 2 15,0-2-15,-1 0 0,3 0 16,0-1-16,0 1 0,4-4 15,2-1-15,1 3 0,-3-3 16,3 0-16,1-1 0,-1 1 16,-1-2-16,5 0 0,-2 3 0,-1-3 15,3-2-15,0 2 16,0-4-16,2 0 0,0 2 0,0-5 16,3 3-16,-3 2 0,2-2 15,0 2-15,-2-2 0,2 0 16,1-1-16,-3-1 0,0 0 15,0-1-15,0 3 0,0 0 16,-4 2-16,2-2 0,-3 2 16,1-3-16,0 1 0,-3 0 15,3 0-15,-1 0 0,1-1 16,0 1-16,-1 2 0,3 0 16,-4 0-16,-1 0 0,1-2 15,-5 0-15,2 0 0,0-3 16,-2 3-16,3 2 0,-3-2 15,2-1-15,-2 1 0,0 0 16,0 2-16,0 0 0,0 0 0,0 0 16,-2-2-16,0 2 0,0 0 15,-3-2-15,3-1 0,0 3 16,-2 0-16,4 0 0,-2 3 16,2-3-16,-3 2 0,1-2 15,0 2-15,2 2 0,-4 1 16,2-1-16,2 1 0,-2-1 15,2-2-15,-3 3 0,1-1 16,0-2-16,2 3 0,0-1 16,0 1-16,2-1 0,1 3 15,-1 1-15,2 1 0,3 0 16,0-2-16,2 1 0,0-1 0,2-5 16,0 5-16,4-3 0,1 1 15,4 1-15,4-1 0,0-1 16,0-2-16,3 1 0,-1-1 15,3-2-15,0 2 0,-5-2 16,0 2-16,-1 0 0,-1-2 16,0-2-16,0 2 0,0 0 15,-4 2-15,-1 1 0,1-3 16,-5-3-16,-2 1 0,0-2 16,-2 2-16,-2-3 0,-5 3 15,-2 0-15,-4 0 0,-5-3 16,-4-1-16,2-1 0,-2 5 15,4-3-15,0 5 0,-2 0 16,-4-2-16,0 0 0,-1 0 16,-1-3-16,-1 1 0,-2-1 0,0-1 15,1-1-15,-3 1 0,0-1 16,2-2-16,-2 3 0,2-3 16,-2 0-16,2 0 0,-2-2 15,0 2-15,0-2 0,0 2 16,0-2-16,-4 0 0,2 0 15,-1-2-15</inkml:trace>
  <inkml:trace contextRef="#ctx0" brushRef="#br0" timeOffset="276784.7762">23680 5631 0,'0'0'0,"-2"-2"0,-5-5 15,1-1-15,1-1 0,-1 2 0,4 3 16,-3 2-16,3 4 0,2-2 16,0 2-16,2 2 0,7 18 15,2 7-15,4 6 0,3 7 16,4 5-16,2 10 0,20 53 16,-4 0-16,6 36 0,-12-20 15,-6 26-15,-19-66 0,-2-3 16,-5-5-16,-4-8 0,-1-1 15,-3-10-15,-1-13 0,1-6 16,1-9-16,5-7 0,0-6 16,2-9-16,-2-3 0,0 1 15,0-5-15,0-2 0,0-9 16,0-2-16,3-2 0,1-9 0,3-5 16,-1-6-16,-1 22 0,3-42 15,3-6-15,0-3 0,-2-4 16,2-4-16,5-65 0,-3 12 15,-2-34-15,-7 29 0,-4-26 16,-6 77-16,-5 2 0,-2 2 16,-1 7-16,1 4 0,0 7 15,0 4-15,-1 9 0,1 5 16,4 6-16,-2 7 0,5 6 16,-1 5-16,3 6 0,1 5 15,1-5-15,0 5 0,0 0 16,2 4-16,0-2 0,2 5 15,0-3-15,3 2 0,-1 1 16,3-3-16,2 2 0,8-2 0,5-2 16,7 0-16,8 0 15,5-2-15,9-2 0,6-1 0,54 1 32,-6-3-32,28-1 0,-25-1 15,-13-5-15,-14 3 0,-6 3 16,-11-1-16,-9 2 0,-9-2 15,-4 3-15,-2 1 0,-7 1 16,-6 2-16,-3 2 0,-4 0 16,-1 6-16,-1 3 0,-2 2 15,-5 2-15,-3 3 0,-1 2 0,0 4 16,-3 4-16,3 5 0,-1 6 16,-1 7-16,1 5 0,-1 11 15,1-1-15,-1 3 0,1 2 16,3 0-16,2 0 0,5-3 15,-1-1-15,-4 2 0,5 2 16,-1 2-16,0-5 0,3 1 16,-5 0-16,3 4 0,-1 2 0,1 3 15,-1-3-15,0 5 0,1-2 16,1-1-16,-1-4 0,-3-2 16,-2 2-16,2-2 0,1-6 15,-1-5-15,-2-7 0,-7-6 16,3-5-16,-3-4 0,1-3 15,-1-3-15,-4-10 0,2-4 16,-4-4-16,2 2 0,0-3 0,0-1 16,-4-5-16,-1-3 0,1-1 15,-3-3-15,-2-4 0,1-2 16,-1-2-16,-4-1 0,-5-1 16,-2-1-16,-6-4 0,-5 2 15,-7-4-15,-6 0 0,-6-3 16,-45-26-16,-2 7 0,-31-11 15,11 10-15,-26-6 0,57 29 16,-3 4-16,3 3 0,-2 3 16,2 1-16,2 2 0,3 2 15,-1 3-15,5 3 0,0 3 16,0 3-16,4 5 0,2 1 16,5 2-16,0 3 0,9-1 15,4 2-15,7-4 0,4 2 16,2 1-16,3 1 0,6 1 0,4-3 15,7 0-15,5-4 0,8-3 16,5-3-16,-4 1 0,1-2 0,3-2 16,6-2-16,1-5 0,1 1 15,3-3-15,0-2 0,4-2 16,0-3-16,7-4 0,0-2 16,2-4-16,0-3 0,3-6 15,-1-2-15,-2-3 0,2-2 16,-4-2-16,0-5 0,15-41 15,-9 6-15,-6 3 0,2-19 16,-8 14-16,-6 7 0,-5 8 16,-3 5-16,2 2 0,-2 7 15,-2 2-15,-1 0 0,3 0 16,0 4-16,0 2 0,0 5 16,3 2-16,-3 3 0,0 1 15,2 1-15,-2 4 0,4 0 16,-4 6-16,2 3 0,1 4 0,-1 5 15,0 1-15,2 8 0,-1-5 16,1 2-16,1 5 0,3-1 16,1 5-16,7-2 0,6 0 15,6 2-15,30 9 0,6-1 16,6-1-16,23 6 0,-1-2 16,-3 0-16,-3-4 0,8 0 15,-14-5-15,-5 2 0,0-2 16,-5-4-16,-1 2 0,-1 5 15,-4 1-15,-2 1 0,-5-5 16,-6 0-16,-10-2 0,-5 2 16,-8 5-16,-1 2 0,-3 2 15,-2-5-15,-6 1 0,-5-2 16,-3-1-16,-1 0 0,4 3 16,-2 0-16,0-1 0,-3 3 15,3 0-15,0 2 0,-2 2 16,1 0-16,1 5 0,0 2 0,0 11 15,2 6-15,0 3 0,0 4 16,0 4-16,0 5 0,-2 13 16,2 1-16,0-3 0,0-1 15,-2-1-15,0 7 0,-1 1 16,3-2-16,-4 5 0,-3-4 16,3 1-16,-3-1 0,-1-3 15,-1-2-15,0 0 0,0-3 16,3-3-16,-3-5 0,4-3 15,-3-1-15,3-3 0,1-2 16,2-2-16,2-7 0,0-2 16,0-4-16,-2 0 0,-1-5 0,1-2 15,-2-2-15,-3-3 0,1-1 16,-3-5-16,-2-2 0,2 4 31,-2-6-31,0-1 0,-2-1 16,0-3-16,-5-2 0,0-2 15,-1-1-15,-3-3 0,-3-1 16,-3-4-16,-3 0 0,-11-2 16,-4-3-16,-5-1 0,-8-3 0,-5-2 15,-49-24-15,5 2 0,-24-12 16,13 10-16,13 4 0,-15-4 0,30 22 16,3-1-16,2 6 0,-2-1 0,2 2 15,5 0-15,-1 5 16,7 2-16,2 0 0,3 2 0,2 3 15,4 6-15,2 0 0,5 4 16,8 1-16,5 1 0,4-4 16,5 5-16,4-5 0,7 3 15,6-3-15,-4 2 0,7-2 16,2 1-16,6 1 0,3 0 16,2 3-16,4 0 0,7 6 15,2 2-15,2 5 0</inkml:trace>
</inkml:ink>
</file>

<file path=ppt/ink/ink119.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09:35:26.828"/>
    </inkml:context>
    <inkml:brush xml:id="br0">
      <inkml:brushProperty name="width" value="0.05292" units="cm"/>
      <inkml:brushProperty name="height" value="0.05292" units="cm"/>
      <inkml:brushProperty name="color" value="#FF0000"/>
    </inkml:brush>
  </inkml:definitions>
  <inkml:trace contextRef="#ctx0" brushRef="#br0">664 4083 0,'0'0'0,"0"0"0,0-2 0,0 2 0,0 0 0,2 0 0,-2 0 31,4 0-31,-4 0 0,5 0 0,12-2 16,1 2-16,8-2 0,1 2 16,6 0-16,0 0 0,7-2 15,4-1-15,9-1 0,35 0 16,-4 1-16,-7-1 0,22 2 16,-13 0-16,-7 2 0,-4 0 15,-2 0-15,-2 0 0,6 2 16,4 2-16,-1-2 0,1 3 15,8-3-15,-1 0 0,4-2 16,8 2-16,-1 1 0,-2-1 16,4 2-16,-1-2 0,3-2 15,-8 5-15,2-3 0,-7 0 16,1-2-16,-7 2 0,-3-2 16,-4 0-16,-6 3 0,-3-6 15,-4 3-15,-9 0 0,-11 7 0,-6-3 16,-7-1-16,-5-1 0,1 0 15,-12 0-15,-2 0 0,-2-2 16,-6 3-16,6-3 0,-5 2 16,-1 0-16,-23-2 0,9 0 15,16 2-15,-5-2 0,5 3 16,-7-3-16,0 2 0,0 0 16,0 0-16,-7-2 0,5 5 15,0-5-15,2 2 0,-7-2 16,5 2-16,0-2 0,2 2 15,-22-2-15,13 0 0,7 0 16,-3 0-16,10 2 0,-5-2 16,2 0-16,0 0 0,0 0 15,-2 3-15,0-3 0,5 0 16,-5 0-16,0 0 0,2 0 0,2 0 16,1 0-16,1 0 15,1 0-15,2-3 0,2 3 0,-5-4 16,-1 2-16,1 0 0,1-5 15,2 3-15,-7-3 0,2 0 16,1-2-16,-5-2 0,4 0 16,-2-2-16,3-2 0,-5-3 15,2-2-15,-2 0 0,0-2 16,2-4-16,-2-1 0,0-1 16,3-3-16,-3 0 0,0-2 15,0-5-15,-3 1 0,-1-18 16,-3 4-16,3 3 0,-3 4 15,3 4-15,-3 0 0,3 7 0,-1 4 16,1 7-16,2 3 0,-3 3 16,-1 5-16,6 0 0,-5 2 15,1 3-15,2 1 0,2 1 16,-5 2-16,3 2 0,0 0 16,0 2-16,-3-2 0,-1 2 15,-5-2-15,-7 0 0,-2-2 16,-6 0-16,-7-1 0,-3-1 15,-34 4-15,-7-2 0,-1 0 16,-19-3-16,7 3 0,4-2 16,-2-1-16,-7-1 0,9 1 15,-2 3-15,0-5 0,-3 3 0,-1-3 16,-1 3-16,5-5 0,-11 2 16,4 1-16,2-3 0,1 2 15,-1 1-15,5-5 0,4 0 16,0 0-16,3 0 0,4 2 15,2 0-15,2 0 0,7 0 16,-5 1-16,5 1 0,4-2 16,-4 0-16,11 1 0,0-1 15,2 2-15,9 0 0,4 1 16,7 1-16,0 1 0,7 2 16,3-5-16,1 5 0,7 2 15,4 0-15,4 0 0,1 0 16,-3 0-16,2 2 0,7-2 15,-4 5-15,4-3 0,0 0 16,4 2-16,-4 3 0,-4 0 0,2 2 16,2 4-16,-5 2 0,-1 3 15,-3 4-15,2 4 0,1 3 16,-5 4-16,6 5 0,-1 23 16,1-3-16,-1-1 0,1-2 15,1-2-15,4-5 0,0-3 16,4-4-16,1-3 0,-3-3 15,2 0-15,3-1 0,-3-1 16,3 4-16,2 3 0,2-1 16,-5-1-16</inkml:trace>
  <inkml:trace contextRef="#ctx0" brushRef="#br0" timeOffset="2160.747">1517 5274 0,'0'0'0,"0"-2"0,0 2 15,-7-5-15,3 1 0,-3-3 16,7 3-16,0-3 0,0 5 15,3-7-15,5 3 0,6-1 16,5-2-16,10 3 0,-2-3 16,12 2-16,-1 3 0,8-3 15,7 3-15,46-1 0,0-1 16,34 4-16,-19-1 0,34 1 16,-53 0-16,-3 0 0,-1 2 15,6-5-15,-5 1 0,3-5 0,-7 3 16,1-3-16,-6 0 0,-3 0 15,-3 0-15,-9 3 0,1-1 16,-8 0-16,-1 3 0,-9-3 16,-7 7-16,-7 3 0,-4 3 15,-4 5-15,-3-2 0,-4 4 16,-4 3-16,2-1 0</inkml:trace>
  <inkml:trace contextRef="#ctx0" brushRef="#br0" timeOffset="3051.1175">13595 5230 0,'0'0'0,"0"0"0,0 2 16,2 0-16,-2 1 0,7 1 15,0 0-15,6 3 0,2-3 16,7 3-16,3 0 0,3-1 16,10-1-16,-1 1 0,7-1 15,5-1-15,46 0 0,-7 1 16,31-1-16,-11-1 0,-7-1 0,18-2 16,-28 0-16,6 0 0,2-2 15,2 2-15,1-3 0,2-1 16,-1-1-16,-1 1 0,-1-3 15,-2 1-15,-4-1 0,-5-4 16,-6 2-16,-4-2 0,-8 0 16,-8 0-16,-4-2 0,-9 2 15,-10 2-15,-5 5 0,-10 2 16,-2 2-16,-4 2 0,-2 0 16,-7 9-16,-4 7 0,-1 6 15</inkml:trace>
  <inkml:trace contextRef="#ctx0" brushRef="#br0" timeOffset="13002.6288">3166 6784 0,'-4'0'0,"4"0"0,-2 3 16,-1-1-16,1-2 0,-9 4 16,-7 1-16,3-3 0,-5 0 15,3 0-15,-1-2 0,-4 2 0,0-2 16,0 0-16,0 0 0,0-2 15,-5-2-15,5-1 0,-4 1 16,1-3-16,-1 3 0,4-3 16,-7 1-16,3-1 0,-1 3 15,-1-1-15,-1 1 0,3-3 16,-18 1-16,6 1 0,1 1 16,1 4-16,3-2 0,0 2 15,0 2-15,0-2 0,-5 4 16,-1-2-16,-3 1 0,2 1 15,-4 0-15,0 3 0,0 2 16,0-2-16,2 1 0,-4 1 0,2 2 16,-5 0-16,1 2 15,1 1-15,1-1 0,0 0 0,2 3 16,6-1 0,-2 3-16,7-3 0,0-2 15,0 5-15,7-3 0,-3 1 16,7 1-16,-4-1 0,3-1 15,1 1-15,7 1 0,-3 1 16,3 0-16,-3-1 0,7 3 16,0 0-16,2 0 0,3 0 15,-1 0-15,3-1 0,4 3 16,-5-2-16,3-2 0,2 0 16,2-1-16,3-1 0,-1 1 15,-4-1-15,7 1 0,-3-1 16,3-1-16,-3 1 0,7-1 15,-4 0-15,4 1 0,0-3 16,4 3-16,1-3 0,-3 0 0,2 2 16,12-1-16,2-3 0,-3 0 15,-2 0-15,7 0 0,-7 0 16,7 0-16,-2-2 0,4-1 16,0-1-16,0 2 0,0-2 15,5-1-15,-5 1 0,4-3 16,-4 1-16,0-1 0,3 3 15,1-5-15,1 2 0,-3 1 16,2-3-16,7 0 0,-6 0 16,6 3-16,2-3 0,1 2 15,3-4-15,-1 0 0,-3-2 16,7 2-16,-2 4 0,4-4 16,-4 0-16,2 0 0,2 0 15,-7 0-15,7 0 0,-4 3 16,4-3-16,-6-3 0,-1 1 0,3-2 15,4 2-15,-4-1 0,-1 1 0,-1 0 16,-1 0-16,1-3 0,-3 3 16,-2 2-16,3 0 0,-5 0 15,-1-4-15,4 4 0,-6-2 16,3-1-16,0 3 0,4-2 16,-2 0-16,5 2 0,-3-2 15,3 0-15,-3-1 0,7 1 16,-7 0-16,3-2 0,1-1 15,-3 3-15,1 0 0,-1 0 16,-3-3-16,4 1 0,-8 2 16,0-1-16,-3 3 0,1 0 15,-1 3-15,0-3 0,3 0 16,0 0-16,2 0 0,0 0 16,0 0-16,2 0 0,0 0 15,0 0-15,0 0 0,0-5 16,-2 5-16,-5 0 0,3 0 15,0 0-15,-5 5 0,0-3 0,1-2 16,1 2-16,-4-2 0,0 2 16,0 0-16,3 1 0,-1-1 15,2 2-15,3-2 0,0-2 16,-3 3-16,3-1 0,2-2 16,-3 2-16,-1 0 0,2 0 15,2 3-15,-3-5 0,3 2 16,0 2-16,2-4 0,0 3 15,0-1-15,-2-2 0,0 4 16,0-4-16,0 5 0,-2-3 16,-1 0-16,1 2 0,-3-1 15,5-1-15,-2 0 0,2 5 0,-2-3 16,1 0-16,1-1 16,0-1-16,2 0 0,-2 0 0,2 3 15,0-3-15,-2 0 0,2 3 16,-2-3-16,-2 0 0,2 0 15,-5 0-15,1 1 0,2-1 16,-5 2-16,0-4 0,-2 2 16,0 1-16,0-1 0,-2-2 15,0 2-15,0 0 0,0-2 16,0 5-16,0-5 0,-1 0 16,6 2-16,-3-2 0,2 0 15,-2 2-15,0-2 0,2 2 16,-4 0-16,2-2 0,-2 0 15,2 3-15,-2-3 0,0 2 16,-4-2-16,1 0 0,-1 0 16,-1 2-16,1 0 0,-3-2 0,0 0 15,-2 0-15,2 0 0,-2 0 16,-2 2-16,0-2 0,-2 0 16,-1 3-16,1-1 0,-3-2 15,-1 2-15,-1-2 0,2 0 16,-1 0-16,-1 0 0,0-2 15,0 2-15,0-2 0,-1 2 16,1 0-16,-2 0 0,2-3 16,-2 3-16,0-2 0,0 2 15,0 0-15,-2 0 0,0 0 16,0 0-16,-3 0 0,1 0 16,-1 0-16,-3 0 0,3 0 15,-1 0-15,-1 0 0,3 0 0,-3 0 16,0 0-16,3 0 15,-2 0-15,1 0 0,-1 0 0,-1-2 16,3 2-16,-3-2 0,0 2 16,1-2-16,-1-1 0,1 1 15,-1 0-15,3 0 0,-3 0 16,0-3-16,1 3 0,1-2 16,1-1-16,0 1 0,2-3 15,-1 1-15,1 1 0,0-1 16,0-1-16,2 0 0,-2 1 0,2 1 15,-3 1-15,4-3 0,-4 1 16,1 1-16,2-1 16,0-1-16,-2 3 0,2-1 0,-2-1 15,2 1-15,-2-1 0,0 1 16,-1 1-16,1-3 0,-2 3 16,-1-1-16,1 1 0,0-1 15,-1-1-15,1 1 0,-3-1 16,1-1-16,-1 3 0,0-3 15,1 1-15,-1-1 0,1 0 16,-1-1-16,-2 1 0,3 0 16,-3-2-16,0-2 0,0 3 15,1-3-15,-1 0 0,0-3 16,-2 3-16,4-2 0,-4 0 16,3 0-16,-3-5 0,0 3 15,0-1-15,0-2 0,0 1 16,-3-1-16,3-2 0,-4 3 0,0-3 15,-1 0-15,1 0 0,-5-2 16,2 0-16,-4 0 0,0 0 16,0 0-16,-4-2 0,2-1 15,-3 1-15,-13-7 0,1 5 16,-1-1-16,3 3 0,-5 2 16,-2 0-16,0 0 0,-3 2 15,-3-2-15,-3 0 0,-11 4 16,0-1-16,0 1 0,0-2 15,-4 2-15,-5 3 0,-2 2 16,-2 0-16,-5 2 0,1-3 16,-18 3-16,6 2 0,-4-2 15,-4 3-15,-3 1 0,-6-4 16,0 7-16,-1-5 0,-1 0 16,-3 2-16,1 1 0,-3-1 0,0 3 15,0-3-15,0 0 0,-2 3 16,3-5-16,-3 5 15,-3 2-15,3-3 0,-2 3 0,0 0 16,-3 0-16,3-1 0,-2 3 16,1 0-16,-1 0 0,-5 0 15,0 5-15,-2-1 0,-2 3 16,2-3-16,-2 3 0,-1-1 16,1 1-16,0 0 0,-3-1 15,5 1-15,0 0 0,5 1 16,-1-1-16,5 2 0,-1 0 0,6-3 15,-3 5-15,-1 2 0,1 3 16,-2 4-16,-4 2 0,-1-2 16</inkml:trace>
  <inkml:trace contextRef="#ctx0" brushRef="#br0" timeOffset="20666.8878">13789 7997 0,'0'0'0,"0"0"15,0 0-15,-2 0 0,2 0 0,-2 0 16,-3 0-16,1 0 0,-7-2 16,0 2-16,-2 0 0,-1 0 15,-3-2-15,-1 2 0,-2-3 16,0 1-16,-2 0 0,-2 0 15,0 0-15,-3-3 0,1 1 16,-5-1-16,2 1 0,-1-3 0,-6 1 16,3-3-16,-22-4 0,7-1 15,4 1-15,2 2 0,2-2 0,0 2 16,5-2-16,0 2 16,-5-3-16,0 1 0,-2 2 0,-4-2 15,0 2-15,0 0 0,-1-2 16,1 2-16,0 0 0,-3-3 15,3 6-15,2 1 0,-3 3 16,3-3-16,0 0 0,-4 3 16,-3 0-16,0 1 0,1-1 15,-3 2-15,0 2 0,-5-2 16,1-1-16,-2-1 0,-1 2 16,1-3-16,-5 3 0,0-5 15,2 3-15,-2 0 0,4 1 16,-1-3-16,1 1 0,5-1 15,-2-1-15,4 1 0,0-1 16,4 3-16,1-1 0,-1 1 16,3-1-16,2-1 0,0 3 15,2 3-15,0-2 0,0 2 0,3 0 16,-1 0-16,2 0 0,-1 2 16,3 1-16,3-3 0,0 4 15,-2-2 1,2 1-16,-2 1 0,4-2 15,-2 3-15,2-3 0,2 4 16,3-3-16,1 3 0,3-1 16,5-1-16,-1 3 0,5-3 15,0 3-15,4-3 0,-4 0 16,4 3-16,-2 0 0,2-3 16,2 5-16,1-2 0,-1 1 15,0 3-15,3 3 0,-3-3 16,1 4-16,1 0 0,-1 1 15,-1 2-15,1 1 0,1 1 16,-4 2-16,3 0 0,-1 11 0,-2-4 16,0 0-16,3-3 0,-3 3 15,0-3-15,0 3 0,3 0 16,-1-3-16,1 5 0,1-5 16,3 1-16,2 2 0,2-3 15,0 0-15,3-1 0,1 1 16,-1 1-16,6-1 0,0 1 15,4 1-15,1-1 0,4-1 16,4 1-16,2-1 0,5-4 16,2 0-16,2 0 0,3-2 15,6-5-15,0 5 0,-2 0 16,4 0-16,-2-2 0,3-1 16,-1-1-16,5 1 0,2-1 15,0-3-15,6 2 0,5-4 16,4 1-16,3 1 0,0-4 15,8-1-15,-4-1 0,0 0 16,0-3-16,0 3 0,2-5 0,-2 2 16,0-4-16,0 0 0,0 0 15,0-2-15,0 0 0,2-3 16,0 1-16,-4-5 0,2 3 16,-5 1-16,3-4 0,0 1 15,0-1-15,-3-2 0,-1 0 16,1 2-16,-6-7 0,0 1 15,0 0-15,-7-1 0,-2 1 16,-4-1-16,-5-4 0,-2 3 0,-2-3 16,-2-2-16,0 4 15,-5-4-15,0 0 0,-2-7 0,0-1 16,1-1-16,-1-2 0,4 2 16,-6 2-16,-5 0 0,-4 3 15,-2 2-15,-2-3 0,-3 1 16,-1 2-16,-1-1 0,-4 1 15,-3 2-15,-4 0 0,-6-7 16,0 5-16,-3 4 0,-2-4 16,-2 2-16,-2 2 0,-5-2 15,-4-2-15,-4 2 0,-7-3 0,-5-1 16,-4 4-16,-19 0 0,-8 6 16,3 3-16,0 0 0</inkml:trace>
  <inkml:trace contextRef="#ctx0" brushRef="#br0" timeOffset="57493.1495">9280 12248 0,'-2'0'0,"2"0"0,0 0 0,-2 0 15,2-2-15,-2 2 0,-1 0 16,1 0-16,0-2 0,0-1 15,2 3-15,-5-2 0,1-2 16,4 2-16,0 2 0,-2-3 16,2 1-16,0 2 0,0-2 15,0 0-15,0 0 0,2-1 16,-2 3-16,0-2 0,4 0 16,1 0-16,1-3 0,3 3 0,2-2 15,0 1-15,3 1 16,-1 0-16,2-2 0,3 1 0,-1 1 15,1-2-15,4 2 0,-4-1 16,4-1-16,-2 2 0,0-3 16,-1 5-16,3-2 0,0 2 0,-2 0 15,0-2-15,2 0 0,-2 0 16,0-1-16,2 3 0,0-2 16,0 2-16,0-4 0,2 4 15,1-2-15,-3-5 0,-3 0 16,4 1-16,-1-1 0,11 5 15,0 4-15,-2 0 0,-3-2 16,1 0-16,-5 0 0,0-2 16,-6-4-16,-2-3 0,-3-5 15,7 8-15,2 1 0,2 5 16,5 7-16,4-3 0,-3 5 16,4 0-16,-4-7 0,-8-2 0,-4-6 15,0-3-15,-3 2 0,5 3 16,4 2-16,1-1 0,-1-1 15,0 0-15,3 1 0,3 6 16,3 3-16,1-1 0,-10-5 0,-4-3 31,2 1-31,0 0 0,0 2 0,2-2 0,2 0 0,1-1 16,4 6-16,4 1 0,3 3 16,-3-3-16,-9-4 0,-1-4 15,-1 4-15,2-3 0,3 3 16,0 0-16,1 0 0,4 3 15,1 1-15,2 5 0,1 0 16,-7-3-16,-5-6 0,-4-4 16,-2-3-16,-5-2 0,5 5 15,2 0-15,5 4 0,1 4 16,6 3-16,-4-1 0,3 1 16,-2 0-16,-4-1 0,1-6 15,-8 0-15,2-6 0,-6-6 0,1 1 16,3 3-16,9 5 15,4 10-15,4 2 0,-1 0 0,-3-3 16,-5-6-16,-1-4 0,-7-1 16,4-1-16,0 1 0,3 3 15,1-4-15,1 6 0,6 4 16,3 3-16,-1-1 0,-6-4 16,-4-6-16,-5 2 0,2-5 15,0 5-15,3 0 0,-1 0 16,5 2-16,2 6 0,2 1 15,1 2-15,-8-7 0,-1-2 32,-5-2-32,-2-3 0,-1 1 0,4 2 0,1-1 0,2 3 15,3-2-15,4 4 0,2 5 16,1 2-16,1-5 0,-8 1 16,-3-7-16,-2-1 0,-2-3 15,-2-3-15,9 4 0,0 8 0,8 5 16,3 4-16,-5-4 0,-2-1 15,0-3-15,-4 1 0,4-3 16,-2 2-16,2 1 0,2 1 16,0-1-16,3-1 0,-7-4 15,2 2-15,0-2 0,-2 5 16,2-3-16,2 2 0,-2-1 31,3-1-31,-1 2 0,0-2 0,0-2 16,3 3-16,-3-1 15,3 0-15,-1 0 0,3-2 16,-1 2-16,-1-2 0,2 5 0,2-5 16,-3 2-16,1 0 0,2 1 15,2-1-15,2-2 0,-2 2 16,0 0-16,0 0 0,-4-2 16,4 3-16,-6-3 0,1 0 15,1 0-15,0 2 0,-1 2 16,-3-4-16,-1 2 0,-2-2 15,0 3-15,0-1 0,3 0 16,-3 0-16,-3-2 0,4 2 16,-4-2-16,1 0 0,0-2 15,-2 2-15,2 0 0,0-2 16,-1 2-16,3 0 0,-2-2 16,2 0-16,-2 2 0,-2-3 15,-3 1-15,1 2 0,-1-2 0,-1 0 16,1 2-16,1 0 0,-3 0 15,4 0-15,1-2 16,2-1-16,2 1 0,0-2 0,2 2 16,5-3-16,6 1 0,3-1 15,4 1-15,0-1 0,-3-1 16,1 4-16,-5-3 0,3 3 16,-1 2-16,-1-2 0,1 2 15,-4 0-15,-2 0 0,-2 0 16,0 2-16,-3-2 0,1 0 15,-3 0-15,-2 0 0,0-2 0,0 2 16,5-2-16,14 2 0,19-3 16,13 3-16,15-2 0</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09:38:53.539"/>
    </inkml:context>
    <inkml:brush xml:id="br0">
      <inkml:brushProperty name="width" value="0.05292" units="cm"/>
      <inkml:brushProperty name="height" value="0.05292" units="cm"/>
      <inkml:brushProperty name="color" value="#FF0000"/>
    </inkml:brush>
  </inkml:definitions>
  <inkml:trace contextRef="#ctx0" brushRef="#br0">6400 6174 48 0,'0'0'19'0,"-6"0"-15"0,0 5 1 0,-5 6 0 16,0-6-3-16,-6 10 1 16,0 0 0-16,-17 0 1 15,0 0-2-15,-6-5-2 16,1-5 3-16,-1-5 0 16,-11-5-1-16,6-5 1 15,0-5-2-15,-1-10 2 16,7 0 2-16,-18-21 2 15,-5 6 3-15,0 0 1 16,-23 5-3-16,0 9-3 16,0-4 2-16,0 0 0 15,6 5-1-15,-12 0-1 16,6 0-3-16,-22-1-2 16,5 11 3-16,-11-15 0 15,11 10-6-15,-6 5 0 0,12-5 1 16,-11 5 3-16,-1-15 4 15,-22 4 2-15,11 1-1 16,12 0-1-16,-12 0-1 16,6 5 2-16,-23 5-5 15,-6 10-3-15,6-10 1 16,-5 15 0-16,-1 5 1 0,-10 10 0 16,4-5 0-16,1-5 0 15,17 5 0-15,11 5 0 16,-17 5 2-16,18 0-1 15,10 0 2-15,-11 0 0 16,23 6 3-16,-6 9 1 0,17-5 1 16,12 0-4-16,-1 10-3 15,17 6 0-15,1 9 1 16,-1 5-6-16,12 11 1 16,11-1 1-16,11 1 3 15,1-6-2-15,10 0 0 16,12-4 7-16,6-11 4 15,11 10 3-15,11-9 5 16,1 4-8-16,10-15-1 16,12 6-5-16,23-1-3 15,5 10-3-15,17-9 1 16,-5 4 1-16,11 0 0 16,-6 5 0-16,28-14 2 15,7 4-3-15,16-10 0 16,-6-5 1-16,12-5 0 0,6-9 0 15,22-6 0-15,-6-10 2 16,12-10 1-16,17-11-12 16,5-29-4-16,-5-5 1 15,11-11 5-15,5-9 2 16,-16 10 3-16,-11 4 1 16,-1-4 3-16,-11 10-1 15,-17 4-1-15,-17 6 1 16,-33 5 1-16,5-6-1 15,-35 1-1-15,-21 10 3 16,-35 0 2-16,-17-11-9 16,-22 1-4-16,-46-5 1 15,-22-5 2-15,-23 4-24 16,-17 1-52 0,-22 5 1-16</inkml:trace>
  <inkml:trace contextRef="#ctx0" brushRef="#br0" timeOffset="6095.2236">1770 8669 64 0,'-17'10'27'0,"17"6"-21"0,-11-6-8 16,5 0-6-16,1 0 1 15,-1 0 4-15,0 0 4 16,1 0 4-16,-1-5 20 16,0 0 8-16,1 0-3 15,-7 0-1-15,-5 0-10 16,6 0-1-16,0 0-2 15,-1 0-1-15,1-5-7 16,0 0-3-16,11 0 1 0,-6 5 3 16,6-5 2-16,0 0-1 15,0 0-1-15,0 0 1 16,6 5 4-16,5-5-6 0,6 0-2 16,0 0-3-16,0 0 0 15,6 0-4-15,-6 0 0 16,0 5 5-16,0 0 5 15,-6 0-3-15,6 0 2 16,6 5-1-16,-1-10 1 16,1 5-4-16,0 5-1 15,5-10 1-15,0 5 0 16,0 6-2-16,-5-11-2 16,11 0 1-16,11 0 1 15,12 0 1-15,-6 5 1 16,17 5-2-16,5-10 1 0,-5 5 0 15,6 5 3-15,5 5-3 16,-5-10 0-16,10 0-1 16,13 0 1-16,5 0-4 15,5-5-2-15,1 5 2 16,-12 0 2-16,6 0 0 16,-12-5 2-16,23 0-2 15,-5-5-1-15,17 5 1 16,-24 0-1-16,13 0-3 15,-24 0 2-15,6 0-1 16,-16 0 0-16,10 0-27 16,-16 0-13-16,-1 0-75 15</inkml:trace>
  <inkml:trace contextRef="#ctx0" brushRef="#br0" timeOffset="34408.8848">16893 11949 120 0,'5'0'46'0,"7"10"-35"0,5-10-10 0,-12 0-5 16,7 0 0-16,-1 0 4 15,0 0 5-15,0 0 4 0,-5 0 11 16,0 0 5-16,-1 5 2 16,1-5 1-16,0 10-4 15,5-10-3-15,-5 0-11 16,5 5-2-16,0 5 2 0,1-10-2 15,-1 5 3-15,6 5-2 16,0-10 0-16,6 5-1 16,-1 0 0-16,7 5 4 15,-1-5 3-15,6 6-6 16,5-6-1-16,7 0-2 16,10 0-1-16,7 0-1 15,10 0 2-15,6 0-5 16,6 0-1-16,-6 0 0 15,6-5 2-15,6 0 3 16,5-5 4-16,12 0-2 16,5 0 1-16,0 5-3 0,6-5 2 15,-6 0-4-15,6 0 0 16,17-5 1-16,11-1 0 16,0 1-5-16,-5 0-1 15,10-5 1-15,13-5 0 16,-1 5 1-16,-12-15 2 15,-4 5 1-15,4 0 1 16,7-6-5-16,-1 1 1 16,-22 0-2-16,-11 0 0 15,-18 5 2-15,-5 0 2 16,-6 4-1-16,-11 6-1 0,-11 5 1 16,-12 0-1-16,-11 0 0 15,-11 0 0-15,-6-5 4 16,-6-5 2-16,-11 0-5 15,-6 0 0-15,-11-11-3 16,-6 6 0-16,-5 0 4 16,-12 0 1-16,-5 5-4 15,-6 10 1-15,-11 5-2 16,-6 0 0-16,-11 5 2 16,-17 0 2-16,-18 10-3 15,-16 5-2-15,-6 5 2 16,0 0 0-16,-16 0-2 15,-30 0 2-15,1-5 1 16,0 1 0-16,-11-1-3 16,-18 0 0-16,1 5 2 15,-6 5 2-15,-23 5-2 0,0 0-2 16,6 1-1-16,-17 4 3 16,-5 5 0-16,27-10 3 15,12 0-1-15,11 1 2 16,12-6-2-16,22 0-1 15,23-10 1-15,22 0-1 16,23 0-3-16,23 0 0 16,17-10-3-16,17 5 1 15,11 0 3-15,28-5 3 16,23 0 2-16,28 6 1 16,17-1 0-16,18 0 0 15,27-5 0-15,35 0 0 0,10 0 0 16,18-5 2-16,40 0-3 15,5 0 0-15,39-10-1 16,18 0 1-16,17-5 2 16,16-1 2-16,1 1-8 15,11 0-4-15,-29 5 3 16,1 5 0-16,-29 5-18 16,-33 0-7-16,-35 0-61 15,-22 0-27-15,-23 0-1 16</inkml:trace>
</inkml:ink>
</file>

<file path=ppt/ink/ink120.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09:37:42.149"/>
    </inkml:context>
    <inkml:brush xml:id="br0">
      <inkml:brushProperty name="width" value="0.05292" units="cm"/>
      <inkml:brushProperty name="height" value="0.05292" units="cm"/>
      <inkml:brushProperty name="color" value="#FF0000"/>
    </inkml:brush>
  </inkml:definitions>
  <inkml:trace contextRef="#ctx0" brushRef="#br0">2503 3418 0,'0'-3'0,"0"1"16,0 2-16,0-2 0,0 0 16,0 2-16,0-5 0,-3 3 15,3 0-15,0 0 0,0-1 16,0 1-16,0-2 0,0-1 15,-4 3-15,4-9 0,-7 2 16,3 1-16,-3-1 0,-2 2 16,3-2-16,-5 1 0,-5-1 15,3 0-15,-7 0 0,-2 0 0,-2 3 16,-2-3-16,-8 0 0,-3 2 16,-1-1-16,-6 1 0,-28-2 15,5 3-15,1-1 0,5 2 16,-10-1-16,5 6 0,11 0 15,6 0-15,-1 0 0,1 0 16,1 4-16,8-2 0,-4 5 16,0 2-16,0 2 0,-1 0 15,1 0-15,-4-2 0,4 6 16,4 1-16,-4-1 0,2 5 16,7-2-16,-3 4 0,-1-3 15,6 1-15,2-2 0,6 2 16,-1-5-16,0 3 0,8 4 15,-4-4-15,6-1 0,-1 5 16,6-2-16,0 0 0,2 0 0,2 0 16,3-1-16,2 1 0,2-2 15,0 4-15,0-2 0,0 2 16,2 2-16,7-2 0,-3 7 16,1-3-16,2 3 0,4 0 15,2-3-15,1 3 0,6-3 16,0 3-16,0-5 0,7 0 15,2 1-15,2-1 0,2-2 16,9-2-16,0-3 0,5 1 16,-1-2-16,-4 1 0,0-1 15,0-5-15,5 2 0,-5 0 16,2-2-16,3-2 0,-1 0 0,-1-3 16,1-1-16,-4-5 15,0 0-15,5 0 0,-5-2 0,4-1 16,-3-1-16,1 2 0,2-5 15,-4 1-15,1-8 0,-6 1 16,8 0-16,-6 0 0,1 2 16,-4-5-16,-5 1 0,-4-3 15,-7 0-15,-5-1 0,-1 1 0,-5 3 16,-5-3-16,-1 0 0,1-2 16,3-4-16,-2 0 0,-1-7 15,3-2-15,-2-2 0,4-1 16,0 1-16,4 0 0,-4 0 15,-4-3-15,0 1 0,-7 1 16,0 3-16,-3-4 0,-1 4 16,-3 0-16,-4 0 0,7 4 15,-7-4-15,0 0 0,-7 0 16,-2 0-16,3 4 0,-5 5 16,0 2-16,-5 0 0,-2 6 15,-10 5-15,-16 9 0,-20 13 16,-7 7-16</inkml:trace>
  <inkml:trace contextRef="#ctx0" brushRef="#br0" timeOffset="12825.0441">19553 6176 0,'0'0'0,"0"0"15,-2 2-15,-1-2 0,-1 2 16,-5 3-16,0-3 0,3 2 16,-1-2-16,3 1 0,-1-3 15,3 2-15,0-2 0,0 2 16,-1-2-16,1 0 0,0 2 16,2-2-16,-2 0 0,0 0 15,-1 2-15,3-2 0,-2 3 0,2-1 31,-2-2-31,0 2 0,2 0 0,0 1 0,2-1 0,0 0 16,0-2-16,1 2 0,10 3 16,4-3-16,1 0 0,9 0 15,1 3-15,7-3 0,5 2 16,2-2-16,4 1 0,9-1 16,45 4-16,-3-1 0,26-1 0,-17 3 15,-7-3-15,11 1 0,-28-3 16,0 0-16,4-2 0,2 0 31,2 2-31,5-6 0,4-1 0,5 1 16,4-3-16,0-1 0,4 1 15,1-2-15,1 0 0,14 12 16,-11-12-16,7 4 0,-3 1 16,-9-9-16,12 8 0,-1 7 15,1-4-15,-3 7 0,-2-3 16,0-2-16,-2 2 0,0-2 15,0 0-15,4 7 0,-4-7 16,2 4-16,-2 7 0,-9-11 16,-7 2-16,-6-2 0,-9 0 15,-4 3-15,-10-1 0,-10-9 16,-9 5-16,-7 6 0,-10 1 16,-12-3-16,-9 0 0,-4-2 15,-8 0-15,3 2 0,-1-2 16,-3 3-16,-2-3 0,-2 0 15,-1 0-15,1 2 0,-4-2 16,1 0-16,-1 0 0,1 0 0,-1 0 16,1 0-16,-1 0 0,1 0 15,1 0-15,-1 0 0,1 0 16,-1 0-16,1 0 0,-3 2 16,1-2-16</inkml:trace>
  <inkml:trace contextRef="#ctx0" brushRef="#br0" timeOffset="36886.9434">17416 13807 0,'0'0'0,"0"0"0,0 2 16,2 2-16,-4-1 0,2 12 16,-2 5-16,-5 4 0,3 9 0,0 7 15,-5 4-15,2 7 0,-8 52 16,-3 3-16,-4 38 0,4-12 15,-8 35-15,10-63 0,5 2 16,-4-3-16,4 1 0,0-7 16,2-4-16,5-7 0,-1-7 31,5-8-31,-2-10 0,2-8 0,2-11 16,-2-11-16,5-11 15,-5-5-15,2-6 0,-2-7 0,2 5 16,-2-3-16,0-6 0,2-2 15,-2-7-15,0-5 0,3-1 16</inkml:trace>
  <inkml:trace contextRef="#ctx0" brushRef="#br0" timeOffset="37815.8032">17341 13972 0,'0'0'0,"0"-2"15,-2 0-15,2 2 0,0-2 0,0-1 16,2 1-16,3-4 0,3-1 16,6 0-16,3 1 0,5 1 15,5-1-15,6 1 0,7 1 16,4-1-16,6 1 0,50 0 15,-3-5-15,28 0 0,-6 0 16,31 3-16,-50 3 0,-3-3 16,2-3-16,2 5 0,1-7 15,6-1-15,-3 6 0,4-5 16,3 0-16,-2 4 0,0-2 16,-2-2-16,-2 7 0,-4-3 15,-7 3-15,-7 0 0,2-1 16,-8 1-16,-3 4 0,-6-3 15,-7-3-15,-2 4 0,-5 4 16,-8 0-16,-5 2 0,-12-1 0,-8-3 16,-4 2-16,-4 0 15,-9 0-15,-3 1 0,3-1 0,-5 2 16,1-2-16,-3 1 0,-2-1 16,0 0-16,-2 2 0,-3-1 15,1 1-15,-3 0 0,1 1 16,-1 1-16,-2 3 0,0 0 15,-2 6-15,-2 5 0,-2 5 16,-3 5-16,1 4 0,-1 5 16,-4 5-16,-20 36 0,7-1 15,4 3-15,-2 17 0,11-11 16,2-6-16,9-5 0,2-7 16,5 1-16,1-7 0,3 0 15,3-5-15,3 3 0,1-7 16,2-2-16,2-4 0,-3-3 15,3 2-15,-2 3 0,2-2 16,-2-1-16,2-2 0,-2 1 0,-2-3 16,-3 0-16,0 0 0,1-2 15,-3-2-15,2-7 0,-4-5 16,-4-3-16,2-6 0,0-3 16,-5-5-16,3-2 0,1 0 15,-1-1-15,0-3 0,-3-1 16,-2-2-16,-2 1 0,-9-1 15,-6-4-15,-5 2 0,-31-11 16,-4 0-16,-4 2 0,-27-2 16,-1 2-16,-1 7 0,-20-3 15,20 5-15,-7 2 0,-4 3 16,-5-3-16,-6 2 0,-5 3 16,-2 0-16,1 2 0,-4-3 15,4 1-15,-3 6 0,4-2 16,0 2-16,5 3 0,4-3 0,7 2 15,8-1-15,14-3 0,13 0 16,9-3-16,11-1 0,11 2 16,15 0-16,9-3 0,14 3 15,6 0-15,-2 0 0</inkml:trace>
  <inkml:trace contextRef="#ctx0" brushRef="#br0" timeOffset="38956.5576">17769 14219 0,'0'0'16,"-2"0"-16,2 0 0,-2 0 16,2 2-16,-7 3 0,3 6 15,-1 2-15,-1 5 0,3 2 16,1 4-16,-2 2 0,4 3 15,0 2-15,0 0 0,2-1 16,0 1-16,0-2 0,1 0 16,-1-3-16,0-4 0,0-4 0,-2-3 15,2-4-15,-2-4 16,0-5-16,0-2 0,0-9 0,0-2 16,0-4-16,0-3 0,0 14 15,0-5-15,0 0 0,0-28 16,0-3-16,0 5 0,0-3 15,0 3-15,0 0 0,5 2 16,-3 2-16,0 0 0,3 4 16,-1 3-16,3 2 0,1 2 15,3 3-15,3 1 0,3 3 16,5 4-16,3 2 0,3 3 16,5 4-16,5 4 0,2 3 15,4 2-15,31 13 0,-3-2 16,-3 0-16,-8 0 0,12 2 15,-15-5-15,-12-6 0,-9-4 0,-10-1 16,-5-3-16,-7 1 16,-6-2-16,-7 0 0,5 3 0,-3-3 15,-2 3-15,-2-3 0,-4 4 16,-5 3-16,-6 2 0,-7 9 16,-7 2-16,-6 2 0,-5 5 15,-2 0-15,-6 4 0,-1 0 16,-39 17-16,15-10 0,16-7 15,8-11-15,14-4 0,7-9 16,8-5-16,4 1 0,3-3 16,0-2-16,4-5 0,2 1 15,5-5-15,2-2 0,5 0 16,-1 2-16,3 5 0</inkml:trace>
  <inkml:trace contextRef="#ctx0" brushRef="#br0" timeOffset="39602.8576">19173 14217 0,'0'0'0,"0"0"0,-2 0 15,2 0-15,0 0 0,-2 2 16,-2 7-16,-3 4 0,0 5 15,-1 4-15,-1 2 0,2 5 16,-2 2-16,1 2 0,1 2 16,-2 3-16,5-3 0,-1 0 15,1-2-15,4-2 0,0-7 16,0-4-16,0-4 0,2-5 31,0-7-31,3-6 0,-1-7 0,3-6 16,-3-3-16,1-6 0,-1-5 15,-4 20-15,4-26 0,-1-5 16,1 0-16,-2 1 0,0 1 16,-2 3-16,5 2 0,-3 2 15,-2 7-15,2 2 0,0 2 16,1 7-16,-1-1 0,4 3 16,3-2-16,7 2 0,1 2 15,3 1-15,4 1 0,5 0 16,-2 5-16,3 2 0,3 0 15,3 0-15,1 5 0,7-1 16,25 7-16,-8 0 0,-5 0 16,-10 0-16,-9-2 0,-10-3 15,-7 1-15,-9 0 0,0-3 0,-3 1 0,-1-1 0,-2 3 0,-1 1 16,-4 3-16,2 5 0,-2 4 31,-2 6-31,0 3 0,-14 28 0,1 0 0,-1 3 0,-1 2 16,-7 8-16,-1-12 0,1-12 31,2-15-31,2-7 0,0-4 0,-4-7 0,-2-4 0,-7-5 31,-3-4-31,-8-4 0,2-5 16,-4 0-16,-3-11 0,8-2 16,3 5-16,7 1 0,3 5 15,3 2-15,10 7 0,2 4 16,2 1-16</inkml:trace>
  <inkml:trace contextRef="#ctx0" brushRef="#br0" timeOffset="41040.3818">17956 15350 0,'0'0'0,"0"0"0,-2-2 0,2 2 0,-4-2 16,2 2-16,-1 0 0,1 0 31,0 0-31,0 0 0,0 4 16,-5 3-16,3 4 0,-1 0 15,-2 4-15,1 3 0,1 4 16,1-2-16,0 4 0,-1 0 15,-1 1-15,1-1 0,1-2 0,-1-2 0,1 0 0,2-5 16,0-2-16,-1-2 0,1-4 0,0 0 16,2-3-16,-2-4 15,2-4-15,-2-5 0,2-5 0,0-3 16,-3 10-16,3-19 0,-2-5 31,0-2-31,0-2 0,-3-3 16,1 1-16,0 1 0,-1-1 15,1 4-15,-1 0 0,1 4 0,-1 5 0,3 2 0,-2 2 16,4 4-16,-2 3 0,2 2 16,2 5-16,2-3 0,3 4 15,6-1-15,7 1 0,4 1 16,7 0-16,4 1 0,5 1 16,2 2-16,9 0 0,2 0 15,39 5-15,-6 1 0,-4-1 16,17 1-16,-13-1 0,-7-3 15,-10 0-15,-5 2 0,-5 1 16,-2 1-16,-1 1 0,-6 4 0,-3 0 16,-3 2-16,-5-2 0,1 0 15,-5-2-15,3 0 0,-5 0 16,0-5-16,0 1 0,-4-1 31,-3 0-31,-2 1 0,1-5 16,-3 2-16,-5-2 0,-3-2 15,-3 2-15,-5 0 0,5 0 16,-4 2-16,-3-2 0,1 2 16,-3-2-16,-2 2 0,0 1 15,0 1-15,-2 3 0,2-1 16,0 3-16,0 4 0,-3 1 16,1 1-16,0 3 0,0 1 15,-3 1-15,1 0 0,-3 0 16,3 2-16,-5 0 0,3 0 0,-1 0 15,0-2-15,-1-2 0,-1-3 16,2 1-16,0-5 0,-1-3 16,-3 1-16,-5 0 0,-4-2 15,-4 1-15,-7-1 0,-8-2 16,-3-1-16,-11 0 0,-51-6 16,0 2-16,-34-2 0,12 0 15,-28-3-15,68 5 0,6-4 16,10-1-16,4-1 0,6-3 15,9 2-15,9-1 0,9 1 16,9 0-16,6 3 0,7 0 16,7 4-16,-5 0 0</inkml:trace>
  <inkml:trace contextRef="#ctx0" brushRef="#br0" timeOffset="41446.5527">17926 14508 0,'0'0'0,"0"0"0,0 2 0,-3 0 0,1 14 0,2 4 0,0 11 31,2 4-31,5 7 0,4 4 16,0 5-16,11 33 0</inkml:trace>
  <inkml:trace contextRef="#ctx0" brushRef="#br0" timeOffset="41790.0964">19396 14755 0,'0'0'0,"0"0"0,0 0 0,0 2 0,-2 16 31,0 10-31,2 12 0,4 9 16,5 8-16,13 49 0,0-16 0</inkml:trace>
  <inkml:trace contextRef="#ctx0" brushRef="#br0" timeOffset="45227.6334">15357 15209 0,'0'0'0,"0"0"0,0-2 0,-2 0 16,2 0-16,-5-5 0,-1-2 15,1 2-15,-1 1 0,-3 1 32,0-1-32,-2 4 0,-2-1 15,-5 1-15,0 4 0,-4 1 16,-2 1-16,-2 3 0,-3 1 16,-2 6-16,-2 1 0,0 1 15,-4 3-15,-3 3 0,-24 23 16,9-4-16,4 1 0,5 0 15,8 5-15,-1 8 0,14-2 16,8-5-16,8-4 0,9-2 0,4-4 16,5-5-16,2-3 0,7-3 15,8-3-15,7-4 0,11-7 16,20-8-16,16-14 0,3-7 16,26-19-16,-26 9 0,-1-1 15,-1-6-15</inkml:trace>
  <inkml:trace contextRef="#ctx0" brushRef="#br0" timeOffset="45633.8133">15987 15383 0,'0'0'0,"0"0"0,0-2 15,-6-2-15,1-3 0,1 0 0,-3 3 0,1 0 0,-3-1 31,0 5-31,-4 0 0,-3 5 0,-1 3 0,-7 6 0,-1 1 32,-3 7-32,-1 2 0,-2 7 0,2 2 0,-21 36 0,10-3 15,9-4-15,9-5 0,11-4 16,13-5-16,12-6 0,12-6 16,14-8-16,17-8 0,29-18 15,13-17-15,27-25 0,-44 18 16</inkml:trace>
  <inkml:trace contextRef="#ctx0" brushRef="#br0" timeOffset="46181.4234">16364 15586 0,'0'0'16,"-2"0"-16,0 2 0,0 1 15,-3-3-15,3 0 0,-2 0 16,2 0-16,-1 2 0,1-2 16,0 0-16,2 0 0,0 0 15,0 0-15,7 0 0,10-5 0,8 1 16,1 0-16,7-3 0,0 0 15,2-1-15,3-4 0,-3 1 16,3 3-16,-1-1 0,-4 0 16,-2 2-16,-2-1 0</inkml:trace>
  <inkml:trace contextRef="#ctx0" brushRef="#br0" timeOffset="46525.084">16761 15383 0,'0'0'0,"0"0"0,0 0 0,0-2 16,0 0-16,3 2 0,-3-2 15,6-1-15,3-1 0,2 2 16,2 0-16,5-1 0,0 3 16,1 0-16,3 3 0,0 1 15,1 0-15,-1 1 0,2 2 16,-2 1-16,-2 3 0,2 3 16,-5 1-16,-3 3 0,-3-1 15,-3 3-15,-5 2 0,-6 0 16,-3 3-16,-3 1 0,-6 3 15,-1 4-15,-6 0 0,-4 9 16,-32 33-16,1-5 0</inkml:trace>
  <inkml:trace contextRef="#ctx0" brushRef="#br0" timeOffset="48976.8967">23114 14100 0,'0'0'0,"0"0"15,0 2-15,0-2 0,0 2 16,0 1-16,-3-1 0,3 13 16,0 7-16,0 3 0,0 8 15,0 4-15,3 5 0,-1 9 16,0 6-16,2 51 0,3 0 16,0 29-16,-5-18 0,-2 22 15,-2-57-15,-3-3 0,3-1 16,-5-1-16,3-6 0,0 0 15,1-3-15,-1-4 0,4-6 16,0-3-16,4-10 0,-4-6 16,3-5-16,-1-3 0,-2-7 15,2-1-15,0-8 0,0-4 16,1-10-16,-3 5 0,0-1 16,2-3-16</inkml:trace>
  <inkml:trace contextRef="#ctx0" brushRef="#br0" timeOffset="49965.8789">23327 13893 0,'0'0'0,"-2"-2"0,0-3 16,-2-10-16,-1-3 0,-1 1 16,3-1-16,-1 0 0,2 3 15,0-1-15,2 5 0,0 3 16,2-1-16,2 2 0,7 0 0,7 3 16,6 0-16,7 4 0,9-3 15,6 3-15,7 3 16,53 3-16,0-1 0,35 3 0,-13-5 15,32-1-15,-58-4 0,-1-3 32,5 1-32,0-3 0,4 1 15,-2 1-15,3-1 0,1-1 16,-2 3-16,-2-3 0,2 0 16,-6 3-16,-2 0 0,1-1 15,-6 1-15,-2 2 0,2-3 16,-7 3-16,-1-3 0,-3 5 15,-5 0-15,-6 5 0,-4-3 16,-3 0-16,-8 3 0,-8 4 16,-3 2-16,-3 0 0,-4 0 15,-7 4-15,-4-2 0,-4 3 0,-3 1 16,0 3-16,-4 0 0,-4 2 16,-1 2-16,0 5 0,-4 4 15,3 5-15,-3 3 0,-5 8 16,5 4-16,-2 2 0,0 5 15,2 1-15,-2 3 0,2 2 16,-2 1-16,0 3 0,-3 3 16,1 8-16,-3-6 0,1 5 15,-1-3-15,3 2 0,1-2 16,1 1-16,0-3 0,2 0 16,0-3-16,2-3 0,1-3 0,-1 0 15,-2-4-15,4-5 0,1-2 16,-5-2-16,2 0 0,0 0 15,3-2-15,-3-5 0,0-2 16,-2-2-16,-2-5 0,-2-1 16,-3-3-16,0-2 0,-1-3 15,-3-3-15,-5-6 0,-1-1 16,-3-5-16,-2 0 0,-7-2 16,-4 1-16,-7 1 0,-10-2 15,-8-2-15,-8-3 0,-20-4 16,-9-4-16,3 0 0,-3-2 0,-15-10 15,11 8-15,-5-3 0,-2 0 16,-6-4-16,-5 2 0,-4-2 16,0 2-16,-3-3 0,-6 3 15,4 0-15,-4 0 0,-2 2 16,0 1-16,-5-1 0,5 0 16,-3 2-16,1 3 0,6 0 15,-2 1-15,2 3 0,2 0 16,5 3-16,4 1 0,7-4 15,9 4-15,6 3 0,7-3 16,8 1-16,5-1 0,12-2 16,5 3-16,16-3 0,9 0 15,5-2-15,6-4 0,4-1 16,5-1-16,8-5 0,1 2 16</inkml:trace>
  <inkml:trace contextRef="#ctx0" brushRef="#br0" timeOffset="50723.8041">23691 14391 0,'0'-2'0,"-2"0"0,-2-7 0,-3-2 15,3 0-15,-1 2 0,1 2 16,2 1-16,-1 1 0,3 5 15,0 0-15,0 0 0,3 3 16,-1 3-16,4 14 0,3 2 16,0 5-16,-2 1 0,1 3 15,1 0-15,-2 0 0,0 0 16,-3-3-16,0 1 0,-1-7 16,-1 0-16,-2-4 0,2-5 15,-4-2-15,2-7 0,-2-4 16,-1-4-16,1-9 0,0-5 15,2 14-15,0-5 0,0-2 16,-2-33-16,2-3 0,0 1 16,2 0-16,-2 2 0,0 0 15,2 2-15,0 4 0,-2 5 0,3 2 16,-3 7-16,2 4 0,2 5 16,-2 2-16,5 6 0,2 3 15,4 4-15,5 2 0,6 4 16,2 3-16,5 4 0,7 3 15,6 2-15,7 1 0,41 21 16,-4-7-16,18 9 0,-22-13 16,-20-14-16,-18-4 0,-11-6 15,-8-1-15,-3-2 0,-11 0 16,1-2-16,-8 0 0,3 3 16,-5-1-16,1-2 0,-5 2 0,0 0 15,-5 0-15,1 3 0,-5-1 16,-6 5-16,-9 2 0,-7 2 15,-5 5-15,-5 0 0,-1-1 16,-5 3-16,3 0 0,-4 0 0,-1 0 16,1-1-16,-38 8 0,13-3 15,11-4-15,9 2 0,11-4 16,12-1-16,12 5 0,11-2 16,12 2-16,-3-4 0</inkml:trace>
  <inkml:trace contextRef="#ctx0" brushRef="#br0" timeOffset="51478.6131">25852 14316 0,'0'-2'0,"0"4"0,0-2 16,0 2-16,0 3 0,2 8 0,0 7 15,1 0-15,1 8 16,0 1-16,3 6 0,0 3 15,1 1-15,1 3 0,0-2 0,-2 2 32,6 15-32,-6-13 0,-5-22 15,0-2-15,0-4 0,-2-3 16,0-6-16,-2-1 0,0-8 0,-5-5 16,1-4-16,-3-6 15,0-10-15,0-1 0,5 17 0,-3-36 16,0-1-16,1-1 0,4-4 15,-3 3-15,3 1 0,0 1 16,0 3-16,2 6 0,0 1 16,0 7-16,2 5 0,-2 4 15,2 6-15,0 1 0,3 6 16,-1 0-16,5 5 0,2 0 16,7 4-16,4 0 0,4 0 15,7 6-15,0-1 0,7 3 16,2 3-16,6 3 0,34 12 15,-5-4-15,-6-6 0,-14-5 16,-9-5-16,-15-1 0,-10-3 16,-8-2-16,-6 0 0,0 0 15,-3-2-15,-1 2 0,-3 0 16,0 2-16,-2-2 0,-2 2 0,2 3 16,-5-1-16,1 5 0,-3 4 15,1 5-15,-5 6 0,-2 7 16,-1 4-16,-6 2 0,1 5 15,-3 2-15,0 1 0,-3-6 16,3 1-16,2-7 0,1-4 16,1-5-16,2-2 0,3-4 15,-2-3-15,-1-2 0,1-2 16,-3 0-16,1-2 0,-1 4 16,-2 3-16,-13 10 0,2 10 15,3 5-15</inkml:trace>
  <inkml:trace contextRef="#ctx0" brushRef="#br0" timeOffset="52041.0899">23907 15421 0,'0'0'15,"0"0"-15,0-2 0,-2 2 16,2 0-16,0 0 0,0 2 16,0 0-16,0 2 0,0 14 15,0 6-15,0 3 0,0 4 0,2 4 16,1 0-16,1 3 15,-2-1-15,0 1 0,3-3 0,-3-2 16,-2 0-16,0-2 0,-2-7 16,-3-2-16,1-4 0,-3-3 15</inkml:trace>
  <inkml:trace contextRef="#ctx0" brushRef="#br0" timeOffset="52593.0914">23929 15394 0,'0'0'16,"3"0"-16,3-6 0,7 1 15,3-4-15,10 3 0,3-3 16,11 0-16,4 3 0,6 1 16,54 1-16,-2 2 0,34 6 15,-17 3-15,29 6 0,-62-2 0,4-2 16,1 0-16,-1-1 0,-2-3 15,3-1-15,-3-2 0,-2-2 16,0 0-16,-7 0 0,-4-2 16,-2 0-16,-7-2 0,-4 1 0,-7 1 15,-6-2-15,-5 2 0,-5 2 16,-6 0-16,-4 2 0,-5 2 16,-6 1-16,-5 3 0,-2 3 15,-2 0-15,-5 5 0,1 4 16,-3 2-16,-2 6 0,-4 3 15,1 2-15,-3 5 0,1-1 16,-3 3-16,1 2 0,-2-5 16,3-1-16,-1-1 0,0-4 15,3-5-15,-5-1 0,2-6 16,-4-3-16,-2-7 0,-7-1 0,-8-1 16,-10-3-16,-10 1 15,-7-5-15,-23-5 0,-3 3 16,-7 2-16,-23-4 0,19 4 0,-7 2 15,-9 2-15,-9 3 0,-2 0 16,-5-1-16,1 5 0,1-2 16,8 0-16,6 0 0,11-3 15,15-1-15,16-1 0,11 1 16,13-1-16,16 0 0,8 5 16,2-4-16</inkml:trace>
  <inkml:trace contextRef="#ctx0" brushRef="#br0" timeOffset="52952.53">24152 14735 0,'0'0'15,"0"0"-15,2 0 0,-2 0 16,0 0-16,5 9 0,-1 6 16,0 7-16,3 7 0,-2 6 15,3 7-15,1 5 0,4 5 0,14 43 16,1-13-16,1-9 16</inkml:trace>
  <inkml:trace contextRef="#ctx0" brushRef="#br0" timeOffset="53233.7124">26009 14967 0,'0'-3'0,"0"6"15,0-3-15,-3 0 0,3 2 16,0 0-16,-2 13 0,0 5 16,0 11-16,2 9 0,2 2 15,2 2-15</inkml:trace>
  <inkml:trace contextRef="#ctx0" brushRef="#br0" timeOffset="58292.3642">17793 17425 0,'0'0'0,"0"0"16,-2-2-16,2 4 0,-2 0 16,-3 9-16,-1 7 0,-1 6 15,3 9-15,-3 5 0,3 6 16,-3 4-16,5 5 0,-5 42 15,1-11-15,3-14 0,-1-8 16,2-16-16,0-10 0,-3-12 16,3-11-16,-5-2 0,3-4 15</inkml:trace>
  <inkml:trace contextRef="#ctx0" brushRef="#br0" timeOffset="59220.3479">17469 17163 0,'0'0'0,"0"-3"0,2 1 16,5-4-16,4-1 0,7 0 15,10-1-15,10-1 0,6 2 16,13 1-16,58-3 0,6 4 15,42-1-15,71 6 0,-117 2 16,4 0-16,3 0 0,6 0 16,2 1-16,7-3 0,2 0 15,4 2-15,1 0 0,4-2 16,-5-4-16,8 4 0,1-3 0,5 3 16,2 3-16,4-1 0,0 2 15,5 3-15,4 2 0,-4 0 16,-2-1-16,-1 3 0,-1 3 15,1-1-15,1 0 0,2 0 16,-3 1-16,3-3 0,0 0 16,-3 0-16,-1-3 0,-8 1 15,-1-2-15,-7-1 0,-2-3 16,-7 3-16,-2-6 0,-3 5 16,-1-1-16,1-4 0,-5 5 15,-4-8-15,1 6 0,-9-3 0,3-5 16,-3 7-16,-5-4 0,-1 0 15,-10 2-15,1 0 0,-9-2 16,-3 4-16,-10-2 0,-9 2 16,-9 3-16,-5-3 0,-6 2 15,-9 3-15,-4 2 0,-9 4 16,-7 0-16,-4 0 0,-5 1 16,-6-3-16,-2 2 0,-3 2 15,-2 1-15,-4 1 0,0 3 16,0 2-16,-3 2 0,1 3 15,-5 2-15,0-1 0,-2 3 16,0 0-16,-2 2 0,0-2 16,-3-2-16,1-3 0,0-2 15,1 1-15,-1-3 0,-1 0 16,-1-3-16,-1-1 0,-4 0 0,0-3 16,-4-4-16,-3 2 0,-4 1 15,-5-3-15,-4 0 0,-15-2 16,-7-3-16,-9 1 0,-6-3 15,-25-2-15,5 3 0,-7-5 0,-13 2 16,-6-2-16,-12 0 0,-9 0 16,-6 2-16,-9 0 0,-8 1 15,-8-1-15,-6 2 0,-2 3 16,-9-3-16,-4 3 0,-5-1 16,-7 1-16,-4-3 0,-2 1 15,-4-3-15,-3 0 0,-4-2 16,-2 5-16,-5-3 0,-4 2 15,-5 1-15,-6-1 0,0 1 16,-5-1-16,-1 0 0,-3 5 16,-2-2-16,-3 2 0,1 4 15,2-2-15,6 0 0,12 2 16,6 3-16,11 1 0,6 5 16,14 5-16,14 4 0,5 4 0,10 0 15</inkml:trace>
  <inkml:trace contextRef="#ctx0" brushRef="#br0" timeOffset="89012.8438">17500 13258 0,'0'0'0,"0"0"0,2 0 15,0 0-15,9-7 0,7 1 0,0-1 16,6 3-16,5-5 0,1 2 16,8 1-16,4 1 0,0-1 15,8 1-15,41-4 0,-1 0 16,25 3-16,-16-1 0,-13 1 15</inkml:trace>
  <inkml:trace contextRef="#ctx0" brushRef="#br0" timeOffset="89172.7452">19284 13192 0,'0'0'0,"2"0"16,13 2-16,3 2 0,6 1 15,7-1-15,7-2 0,3 1 16,8-1-16,11 0 0,50-2 0,2 0 15,32-2-15,-14-3 0,22 3 16,-62-4-16,-4-1 0,5 9 16,-5-24-16,-3 0 0,3-11 15</inkml:trace>
  <inkml:trace contextRef="#ctx0" brushRef="#br0" timeOffset="89391.6089">23228 13187 0,'2'0'0,"16"0"0,9 0 16,12 0-16,10-2 0,10 0 15,63-5-15,52-2 0,-16 3 0,41-1 16,-91 1-16,-2-1 15,0-4-15</inkml:trace>
  <inkml:trace contextRef="#ctx0" brushRef="#br0" timeOffset="89626.9525">25720 13174 0,'0'0'15,"20"-2"-15,10 0 0,10-1 16,9 3-16,6-2 0,53 0 15,-2 2-15,26 0 0,-17-2 16,-18 4-16,-11 2 0,-14-1 16,-8 3-16,-9-4 0,-4 3 15,-5-1-15,-6 3 0,-7 0 0,-2 1 16,-2-1-16,-1 0 0,5 1 16,0 1-16,5 2 0,2 5 15,-1 3-15,1 15 0,-2 3 16</inkml:trace>
  <inkml:trace contextRef="#ctx0" brushRef="#br0" timeOffset="89967.0541">27640 13661 0,'0'0'0,"0"5"0,2 8 0,3 2 15,-1 5-15,3 0 0,2 2 16,2 5-16,2 3 0,-2 4 15,2-1-15,0 4 0,-4 5 16,4 31-16,-6-7 0,-7-2 0,-4 0 16,-7 13-16,0-7 15,0-1-15,4-5 0,-2 2 0,2-2 16,3 2-16,2 2 0,0-1 16,4-1-16,0 2 0,0-2 15,0 0-15,5 0 0,-3-6 16,3 0-16,0-3 0,-1-2 15,3-2-15,-4 0 0,1-2 16,-6-3-16,0 3 0,-4 2 16,-1 0-16,-3-1 0,-3 4 15,-3 1-15,1 0 0,2 1 16,0-1-16,2 0 0,0-4 16,5-2-16,2-3 0,2-4 0,0-8 15</inkml:trace>
  <inkml:trace contextRef="#ctx0" brushRef="#br0" timeOffset="90161.7114">27675 16977 0,'0'3'0,"0"12"16,-4 7-16,0 7 0,-1 4 15,-4 2-15,3 3 0,-3 4 16,-2-3-16,0 5 0,-9 27 0,2-7 16,1-2-16,-1-5 0,3-4 15,1-5-15,1-4 0,2-4 16,2-2-16,3-5 0,4 0 15,2-2-15,8-3 0,6 1 16,1-3-16</inkml:trace>
  <inkml:trace contextRef="#ctx0" brushRef="#br0" timeOffset="91089.1876">28606 14962 0,'0'0'0,"0"0"0,0-4 0,0-1 16,2-6-16,0-2 0,0 2 15,1-2-15,-1 0 0,0 2 16,0 2-16,1 0 0,-1 0 15,0 3-15,0-1 0,0 3 16,1-1-16,-3 3 0,2 2 16,-2 0-16,0 2 0,0-2 15,0 0-15,2 5 0,-2 1 0,0 16 16,0 7-16,0-1 16,-2 6-16,2 3 0,-2-2 0,-3 7 15,3 0-15,-2 2 0,-1 5 16,-6 35-16,2-12 0,-2-3 15,0-8-15,2-8 0,-2-4 16,5-10-16,-3-5 0,5-15 16,1-3-16,-1-7 0,2-1 15,-1 1-15,1-4 0,0-5 16,0 0-16,0-7 0,-1 0 16,-1-8-16,2-7 0,0-7 15,-1-8-15,3-7 0,3-9 16,-1-5-16,2-5 0,1-4 15,1-3-15,5-54 0,0 16 16,-2 16-16,2-10 0,-4 30 0,-3 21 16,-2 13-16,-2 12 0,0 6 15,0 7-15,3 6 0,-1 1 16,-2 1-16,2 5 0,0 2 16,5 5-16,4 6 0,4 7 15,5 4-15,2 5 0,7 11 16,2 4-16,0 6 0,4 8 15,5 6-15,26 57 0,-9-13 16,11 20-16,-17-38 0,-13-26 16,-12-22-16,-4-15 0,-9-10 15,-2-8-15,-2-2 0,2-3 16,-2-2-16,0-6 0,2 0 16,0-10-16,7-1 0,-1-12 15,7-3-15,12-45 0,1-3 0,5-25 16,-13 15-16,-12 15 0,-6 13 15,-6 5-15,-5 9 0,0 4 32,-5 4-32,-1 8 0,-3 3 15,0 3-15,-4 4 0,2 5 16,-2 6-16,-1 7 0,-1 2 0,-3 2 16,-4 4-16</inkml:trace>
  <inkml:trace contextRef="#ctx0" brushRef="#br0" timeOffset="91499.7067">30811 15053 0,'0'0'0,"0"-3"0,0 1 0,-7-7 15,1 3-15,-3-3 0,-2 0 16,-7 0-16,-4 5 0,-11-1 16,-9 5-16,-7 5 0,-10 1 15,-56 21-15,7 2 0,-24 19 16,26 1-16,27-1 0,19-4 15,18 0-15,14-4 0,14-3 16,8-6-16,6-2 0,4 0 16,9-3-16,7 1 0,11-1 15,13-2-15,25 1 0,10-3 16,9-3-16,29-8 0,-24 3 16,6-5-16,0-7 0,-2-4 0,-6-12 15,-12-3-15,-6-5 0,-5 0 16</inkml:trace>
  <inkml:trace contextRef="#ctx0" brushRef="#br0" timeOffset="91801.3434">31900 15108 0,'0'0'0,"0"-2"0,2 2 16,-2-3-16,0 1 0,2 2 16,-2-4-16,-2 4 0,2 0 15,-4 0-15,-12 6 0,-10 3 16,-5 4-16,-7 3 0,-3 6 16,-6 2-16,-3 7 0,-41 28 15,12-1-15,13-3 0,-5 13 16,27-8-16,18-7 0,15-5 15,17-4-15,14-2 0,17 0 0,25 2 16,26-4-16,78-3 0,-7-4 16,15-6-16,2-7 0,-2-3 15,-4-3-15</inkml:trace>
  <inkml:trace contextRef="#ctx0" brushRef="#br0" timeOffset="95824.5556">17125 13386 0,'0'0'0,"-2"0"16,0-2-16,-9-3 0,2 1 15,-2-3-15,0 0 16,2-1-16,0 3 0,0-1 0,3 1 16,1 1-16,1-3 0,2 5 15,0-5-15,2 5 0,2-4 16,0 1-16,2 5 0,-1 2 16</inkml:trace>
  <inkml:trace contextRef="#ctx0" brushRef="#br0" timeOffset="95965.0226">16999 13377 0,'0'0'0,"0"2"15,-2 3-15,-2 3 0,2 3 16,-3 3-16,-1 1 0,1 0 16,-4 5-16,3 2 0,-1 5 15,-2-1-15,3 5 0,4 2 16,-5 0-16,5 0 0,0-2 16</inkml:trace>
  <inkml:trace contextRef="#ctx0" brushRef="#br0" timeOffset="96090.236">16733 14409 0,'0'0'0,"0"4"0,-3 9 16,3 3-16,0 1 0,-2 3 15,4 5-15,-2 1 0,5 3 16,2 2-16,-3 2 0,5 0 16,0 2-16,-1-2 0,1 2 15</inkml:trace>
  <inkml:trace contextRef="#ctx0" brushRef="#br0" timeOffset="96235.5128">16616 15527 0,'0'0'0,"0"6"15,0 12-15,0 2 0,2 4 0,0 5 16,3-3-16,1 3 0,1 2 16,2 2-16,0 0 0,2 0 15,-3 2-15,-3 3 0,1-1 0,-1 18 16</inkml:trace>
  <inkml:trace contextRef="#ctx0" brushRef="#br0" timeOffset="96345.1436">16609 16459 0,'0'0'0,"0"5"0,-4 10 15,2 5-15,-1 6 0,-1 1 16,4 4-16,0 2 0,4 0 16,-1 0-16,3 0 0</inkml:trace>
  <inkml:trace contextRef="#ctx0" brushRef="#br0" timeOffset="96470.2601">16638 17357 0,'0'-3'0,"0"6"0,0-1 15,0 0-15,0 2 0,0 10 16,0 3-16,4 5 16,-2 3-16,3-1 0</inkml:trace>
  <inkml:trace contextRef="#ctx0" brushRef="#br0" timeOffset="101160.3264">23056 12065 0,'0'0'16,"0"2"-16,0 0 0,0 1 16,0-1-16,0-2 0,0 2 0,0 0 15,0-2-15,0 2 0,2-2 16,-2-2-16,0 2 0,3-4 15,-1 2-15,-2-3 0,2-8 16,-2-2-16,0-1 0,0 1 16,-2-1-16,0-1 0,-3 3 0,1-3 15,-3 1-15,1-1 0,-1 1 16,0-1-16,-1 1 0,1-1 16,-2 1-16,-2-4 0,2 5 15,-2-5-15,-2 2 0,2 1 16,-2-1-16,0-2 0,-3 3 15,1-3-15,-3 2 0,-2-2 16,0 3-16,-2-1 0,0 0 16,-13-4-16,2 2 0,2 1 15,0 1-15,0 5 0,0-3 16,3 1-16,-3-1 0,0 5 16,0-2-16,-2 0 0,0 0 15,0-1-15,-2 1 0,2 0 0,-5-2 16,3 1-16,-3-1 15,-1 2-15,-1-1 0,-2 1 0,0 0 16,2 2-16,-1 0 0,1 0 16,0 0-16,-2 2 0,-2-2 15,2 2-15,-4-2 0,2 2 16,0 1-16,-2-1 0,1 0 16,1-2-16,-2 2 0,-2 2 15,1 1-15,-1 1 0,-1-1 16,1 1-16,-5 1 0,0-3 15,0 3-15,0 0 0,-2-3 16,0 3-16,0-1 0,0 3 16,-3-2-16,5-1 0,-4 3 15,2 0-15,0 2 0,-5 0 16,1 2-16,-1-2 0,3 0 16,-3 0-16,-1 2 0,-1 0 15,0 3-15,0-1 0,1 1 0,-1-1 16,0 0-16,0-1 0,1 3 15,-1-1-15,-2-1 0,2 0 16,-2 1-16,0 1 0,3 1 16,-3-3-16,2 3 0,-2 0 0,0 2 15,2-3-15,5-1 16,-3 1-16,3 1 0,2-1 16,4 1-16,-2 0 0,3-1 0,-3 1 15,2 2-15,0-1 0,3 1 16,2 0-16,-3 0 0,-2 2 15,-2-2-15,5 4 0,-1 0 0,-1 3 16,1-1-16,1 1 0,-3 1 16,2 1-16,1 2 0,-3-3 15,5 1-15,-3 2 0,1 0 32,-3-1-32,3 1 0,-1 2 15,3 3-15,0-3 0,1 2 16,1 0-16,0 3 0,5-1 0,-1 1 15,2 1-15,1 1 0,-1 0 16,5-1-16,0-1 0,2 1 16,3 1-16,1-3 0,3 3 15,2-2-15,0-1 0,4 3 16,1-1-16,-1-1 0,3-1 16,1-1-16,3-1 0,3 0 15,3-2-15,1 2 0,2-2 16,2 3-16,2-1 0,0 0 15,5 0-15,-1 3 0,3-3 16,0 0-16,4 3 0,0-1 16,3-1-16,-1-1 0,5-2 15,0 2-15,2-2 0,2 0 16,0 2-16,7-2 0,-2 3 16,4-3-16,4 2 0,5 0 0,0-2 15,2-2-15,3 2 0,-1-4 16,2 2-16,3-3 0,2-1 15,-2-1-15,0-2 0,-1 3 0,3-3 16,2 0-16,0-2 0,1 3 16,1-6-16,0 1 0,0 0 15,5-2-15,0-3 0,-2 3 0,-1-1 16,1 1-16,4 0 0,-3-1 16,1 1-16,0-1 0,2 1 15,2-3-15,0 3 0,0 0 16,0-1-16,3 1 0,-3-3 15,2 3-15,3-3 0,-3 1 16,0-3-16,5 0 0,0 0 16,-3 1-16,1-3 0,0 2 15,-1 0-15,1 0 0,-5 0 16,2-2-16,0 0 0,1 0 16,-3 3-16,0-3 0,0 2 15,0 0-15,1 0 0,-3 3 0,-1-3 16,4 0-16,-3 0 0,2 3 15,0-3-15,-2 0 0,0 2 16,2-1-16,0-1 0,-2 0 16,0 0-16,-2 0 0,2 1 15,-3-1-15,1-2 0,-5 0 16,1 0-16,-1-5 0,3 3 16,-3 2-16,-2-2 0,-2-2 15,2-1-15,-2 1 0,-2 2 16,2-3-16,-7 1 0,2-3 15,-1 1-15,-1-1 0,0 3 16,-2-5-16,0 0 0,-2 0 16,-2 0-16,-2 0 0,-3-2 15,-2 0-15,2-2 0,0 2 16,1-2-16,-1 2 0,0 0 16,3-2-16,-3-1 0,-2-1 0,0-5 15,0 2-15,-2 1 0,0-1 16,-2 1-16,-1-1 0,-1 0 15,-1 1-15,1-3 0,-1-2 16,-2 0-16,3-3 0,-3-1 16,0-3-16,1 1 0,-1-1 15,-2 3-15,0-1 0,-2 3 16,0 0-16,-3-1 0,-1 3 16,-1 0-16,1-2 0,-8 0 15,1-1-15,-2 1 0,-1-2 16,1-5-16,0 0 0,-5 0 15,2-2-15,-1 0 0,-6 0 16,1-2-16,-2 2 0,-3 0 16,0-1-16,3 1 0,-7 0 15,0 2-15,0-2 0,-4 2 0,-1-2 16,-2 5-16,-1-3 0,-3 2 16,0-2-16,-3 5 15,-6-5-15,-6-2 0,2 0 0,-7-7 16,-7-4-16,-6-7 0,-26-8 15,-1 13-15,-13 19 0,-6 7 16,-5 14-16</inkml:trace>
</inkml:ink>
</file>

<file path=ppt/ink/ink121.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09:41:10.532"/>
    </inkml:context>
    <inkml:brush xml:id="br0">
      <inkml:brushProperty name="width" value="0.05292" units="cm"/>
      <inkml:brushProperty name="height" value="0.05292" units="cm"/>
      <inkml:brushProperty name="color" value="#FF0000"/>
    </inkml:brush>
  </inkml:definitions>
  <inkml:trace contextRef="#ctx0" brushRef="#br0">19551 3265 0,'0'0'0,"0"0"0,0 0 0,-3 0 16,1 0-16,0-2 0,0 2 16,-7-2-16,-2-7 0,0 3 15,-2-1-15,-1 3 0,-1-3 16,-5-2-16,0 2 0,-4 1 16,-2-3-16,-1 7 0,-4-9 15,3 4-15,-6 3 0,-3-5 16,2 7-16,-3-7 0,-19 2 15,2 1-15,6 1 0,5 1 16,-2 2-16,4-5 0,-4 5 16,-1 0-16,-8-1 0,2 1 15,5 0-15,2 0 0,-1 2 0,-1 0 16,-3 0-16,2 0 16,1 0-16,2 2 0,-1-2 0,1 2 15,-2 3-15,1-3 0,1 0 0,4 5 16,0-5-16,0 7 0,3-3 15,-8 3-15,5 2 0,-2 7 16,-2-5-16,2 7 0,-2-7 16,-1 3-16,1-1 0,-3 3 15,1 4-15,-1-2 0,1 2 16,6-3-16,0 6 0,3-3 16,-1 0-16,5 0 0,-1 0 15,3 2-15,5-2 0,1 0 16,1 0-16,-1 0 0,3 3 0,2 1 15,-2-2-15,4 1 0,-2 1 16,4-2-16,0 5 0,1 0 16,1-1-16,1 5 0,2 0 15,2 3-15,4 3 0,3-1 16,4 2-16,2-1 0,2-1 16,5 1-16,2 1 0,7-2 15,4-1-15,4 1 0,7-3 16,3 0-16,3-2 0,8-4 15,3 2-15,3 0 0,5-3 16,1-4-16,3 1 0,4-5 16,2-1-16,1-1 0,8 0 0,-4-3 15,2 1-15,2-3 16,0-2-16,0 0 0,2 0 16,1-2-16,1 2 0,1 0 0,-3-2 15,1-1-15,1 1 0,-1 0 16,-1 2-16,-2-2 0,0 2 15,-2-2-15,-2-3 0,2 3 16,-2 0-16,0-2 0,-3-3 16,3 3-16,2-1 0,-2 1 15,-1-3-15,-1-2 0,-3 3 16,1-3-16,-3 2 0,-2-4 16,0 0-16,-3 0 0,6 3 15,-3 1-15,2-4 0,-5 0 16,1 0-16,-2 0 0,-1 0 15,1-4-15,-3-1 0,-2 3 16,0 0-16,3 0 0,-1 2 16,0-3-16,-4-1 0,2 0 15,0-1-15,1-1 0,-1-1 16,-2 3-16,0-3 0,-3 3 16,5-3-16,0 0 0,3 3 0,-3-1 15,-2 1-15,2 0 0,2-3 16,1 0-16,1 3 0,1 0 15,-1-1-15,3 1 0,2-1 16,2 3-16,-2 0 0,0-2 16,-2-1-16,2-1 0,-5 1 15,1-2-15,-7-4 0,-3 0 16,1 0-16,-5 0 0,3 3 16,-3-3-16,-4-5 0,0-8 15,-5-3-15,5 3 0,5 0 16,3 2-16,3-2 0,-2-5 15,0 0-15,-1-2 0,1 3 0,0 3 32,-3 3-32,-6 0 0,-7-6 15,-6-3-15,-2-2 0,-5 2 16,0 2-16,-5-4 0,-1 0 0,-7-2 16,-3 2-16,-1 0 0,-8 0 15,-3-3-15,-5 1 0,-5-2 16,-10-3-16,-5-2 0,-2 2 15,-2 3-15,-5-1 0,-2 3 16,-4-5-16,-7 1 0,-2-1 16,-3 3-16,1 3 0,-7 4 15,-2-1-15,-16 2 0,3 0 16,-9-1-16,-7 1 0,-4 0 16,-5 1-16,1-1 0,-1 7 15,0-5-15,-2 5 0,1 2 16,-1 3-16,2 1 0,3 1 15,-3 0-15,-2 1 0,0 1 16,-4 2-16,2 4 0,2 1 0,-8 1 16,3 1-16,-1 4 0,-5 2 15,5 0-15,-7 5 0,2 0 16,4 1-16,3 1 0,2 2 16,4 0-16,-8 3 0,-14 8 15,-2-3-15,-2-1 0,13 0 16,16-7-16,11-5 0,1 3 15,1 4-15,4 3 0,-2-1 16</inkml:trace>
  <inkml:trace contextRef="#ctx0" brushRef="#br0" timeOffset="1626.0596">29450 3122 0,'0'0'0,"-2"0"16,2-2-16,-4-3 0,-1 1 15,1 0-15,-3-1 0,-2 3 0,-4-2 16,-7 1-16,-4 1 0,-7 0 15,-4-2-15,-7-1 0,-4 3 16,-12 0-16,-41-5 0,2 1 16,-20-3-16,18 2 0,15 1 15,7-3-15,4 0 0,7 4 16,5 1-16,-3 2 0,0 0 16,2 2-16,-4 0 0,0 4 15,0-2-15,-1 3 0,-1-3 16,2 4-16,0 3 0,0 0 15,-1 2-15,1 0 0,0-2 16,2 2-16,2-2 0,1-3 16,-1 1-16,0 2 0,-2 4 15,-2 5-15,0-7 0,0 2 16,0 7-16,2-5 0,2 3 16,3 0-16,-1-1 0,3 3 15,4 2-15,2 5 0,3-1 16,1 0-16,1 1 0,4-1 0,0 5 15,2 2-15,7 0 0,0-2 16,5 2-16,-1 0 0,3 3 16,3-5-16,4 2 0,1 0 15,3 2-15,6 2 0,0 1 16,5 2-16,4-3 0,4 3 16,5-1-16,4-1 0,5 2 15,4 2-15,6-1 0,5 1 16,7 0-16,4 0 0,9-4 15,4-1-15,7-4 0,14 2 16,-4 1-16,4-3 0,1 0 16,5-2-16,0 0 0,2-5 15,0-2-15,-3-2 0,3-2 16,0 0-16,-2 0 0,-2 0 0,-3-3 16,-2-1-16,0-3 15,1-2-15,1 0 0,-2 0 0,-2-2 16,2 0-16,0 0 0,-2-3 15,0-1-15,0-3 0,-4 0 16,2 5-16,-5-5 0,0 0 16,-1 0-16,-6-4 0,1 2 15,0-2-15,-1-5 0,1 3 16,-2-3-16,-3 1 0,-2-1 16,7 3-16,2-1 0,0 3 15,4-5-15,0 1 0,5-3 16,4 0-16,-2 0 0,5 5 15,1-3-15,-1 1 0,1-1 16,1-2-16,-3 0 0,3-2 16,-1 2-16,-1 1 0,-3-1 0,-4-2 15,-5 2-15,0-4 0,1-3 16,-1-1-16,-4-1 0,-7-4 16,-1-2-16,-6 0 0,3-3 15,0 3-15,0-7 0,-2 0 16,-1 0-16,1 0 0,0 3 15,0-1-15,-5 0 0,-2-4 16,-4 0-16,-7 0 0,-5 0 16,-1-2-16,-3 2 0,-6-3 15,-1 8-15,-1-1 0,-1 3 16,-8-7-16,-7-9 0,-16-11 16,3-2-16,7 4 0,-8 0 15,-3-6-15,-8 0 0,-1 4 16,0 4-16,-10-2 0,-8 1 15,-4-1-15,-12-2 0,-13 2 16,3 3-16,-5-3 0,-9 5 0,-11 2 16,-4 2-16,-7 0 0,-8 2 15,-10 3-15,-6-1 0,-11 5 16,-5 5-16,-8-8 0,-7 12 16,-4 2-16,-7 2 0,-7 9 15,-2-2-15,-4 4 0,-9 2 16,-4 12-16,-7 6 0,0 0 15,-3 4-15</inkml:trace>
  <inkml:trace contextRef="#ctx0" brushRef="#br0" timeOffset="4654.7349">19579 5029 0,'0'0'0,"-2"-2"0,-5-5 15,-4 1-15,-2-1 0,0-2 0,-3 3 16,-1-1-16,-5 3 0,0-1 31,-3 3-31,-3 4 0,-3 5 0,-4 2 0,-1 4 0,-6 7 16,-24 22-16,5 4 0,5 0 15,6 3-15,-1 13 0,14-5 16,8-11-16,11-4 0,9-9 16,9-4-16,7 0 0,8-5 15,14-2-15,15-2 0,11-3 31,34-6-31,12-4 0,38-11 0,-42 6 0,0-2 0,-7-5 32,-1-1-32</inkml:trace>
  <inkml:trace contextRef="#ctx0" brushRef="#br0" timeOffset="5045.5509">20523 5109 0,'0'0'0,"-2"0"0,-1 2 0,-1-2 0,-9 2 0,0-2 32,-5 2-32,-2-2 0,-2 2 15,-2 1-15,-5-1 0,0 0 0,-4 5 0,-4 2 0,-3-1 16,-4 8-16,-26 10 0,6 5 0,6 2 16,14 0-16,7 0 0,8 0 15,9 0-15,11-2 0,9 0 31,14 0-31,14 0 0,16-5 16,16-4-16,39-4 0,18-9 16,48-13-16,-48 4 0,2-3 15,0-3-15,0 3 0</inkml:trace>
  <inkml:trace contextRef="#ctx0" brushRef="#br0" timeOffset="6236.9089">27841 4985 0,'0'0'0,"0"-2"0,0 2 0,0-2 0,0 2 0,0-2 31,2 2-31,-2 0 0,2 0 16,-2 0-16,5 6 0,1 7 15,-1 5-15,1 6 0,-1 9 0,-1 7 16,-2 9-16,0 6 0,-4 55 16,-2-2-16,-5 26 15,-2-23-15,-2-23 0,2-18 0,-2-17 16,4-15-16,2-9 0,3-12 16,-1-8-16,3-2 0,0-3 15,0-2-15,-1-8 0,1-8 16,2-5-16,0-8 0,2-4 15,-2-8-15,5-3 0,-3-7 16,0-4-16,3-2 0,1-4 16,1-8-16,8-47 0,-4 10 15,-4 14-15,-3-12 0,-4 32 0,-6 19 16,1 16-16,-1 4 16,-1 7-16,1 8 0,1 7 0,3 5 15,0-3-15,0 3 0,2 2 16,-3 4-16,3 5 0,3 1 15,-1 6-15,2 5 0,1 6 16,3 1-16,-3-17 0,10 31 16,5 2-16,2 4 0,5-2 15,-1 4-15,7-3 0,0 3 16,2-4-16,29 33 0,-6-15 16,-10-18-16,-6-11 0,-7-13 15,-6-7-15,-3-8 0,-1-10 16,-5-3-16,-3-8 0,3-8 15,-2-7-15,-1-9 0,-1-4 16,-3-7-16,-2-12 0,-7-1 16,1 2-16,-1 2 0,-2 7 15,-2 7-15,-2 6 0,0 12 0,-2 1 16,-1 7-16,-1 5 0,-1 6 16,3 5-16,-1-3 0,3 5 15,2 6-15,-2 5 0,2 2 16,-5 5-16</inkml:trace>
  <inkml:trace contextRef="#ctx0" brushRef="#br0" timeOffset="6618.0583">29631 5243 0,'0'0'0,"-2"-2"0,0 0 16,-3-7-16,-4-2 0,1 2 16,-3-2-16,-3 4 0,-3 1 15,-5 1-15,-3 5 0,-8 0 16,-4 7-16,-7 4 0,-7 7 0,-41 19 15,1 3-15,-19 17 0,19-6 16,21-5-16,19-8 0,14-10 16,15-6-16,8-4 0,8-3 15,8-3-15,9 3 0,2 0 16,12 1-16,41-7 0,24-1 16,51-5-16,86-8 0,-94 7 15,1-2-15,-2 3 0,-6 3 0,-7 1 16,-4-1-16</inkml:trace>
  <inkml:trace contextRef="#ctx0" brushRef="#br0" timeOffset="6980.3436">30667 5203 0,'0'-2'16,"0"0"-16,0 0 0,-2 0 16,0-12-16,-5 3 0,-1 3 15,-3-1-15,-7 2 0,-6 5 16,-5 2-16,-6 4 0,-7 10 0,-7 1 15,-4 7-15,-48 29 0,6 4 16,-15 18-16,26-7 0,25-7 16,23-8-16,21-9 0,17-7 15,14 0-15,25-4 0,32 2 16,84-8-16,-5-3 0,31-2 16,13-9-16,5-3 0,-1-3 15,-6-5-15</inkml:trace>
  <inkml:trace contextRef="#ctx0" brushRef="#br0" timeOffset="13181.4158">6687 8385 0,'0'0'0,"0"0"16,0 0-16,3 2 0,-3-2 16,0 2-16,2 1 0,0-3 15,-2 2-15,0 0 0,0 0 16,0 1-16,2-1 0,-2 0 0,2 2 16,1 1-16,1-1 0,0-2 15,3 1-15,0-1 0,4-2 16,0 0-16,6 0 0,-6-2 15,7-1-15,0 1 0,1 0 16,4-2-16,1 1 0,0-1 16,2 0-16,1 4 0,2-5 15,-1 5-15,3-2 0,0 2 16,0 0-16,2-2 0,18 2 16,-7-5-16,-2 3 0,-3 2 15,1 0-15,2 7 0,-2-5 16,-3 0-16,3 0 0,-1 1 15,-1-8-15,-1 5 0,3 2 16,4 3-16,0 4 0,-2-7 16,0 0-16,2-2 0,-4-4 0,0 1 15,1 1-15,6 7 0,1 1 16,-6-4-16,2-2 0,-2-2 16,0 2-16,0 2 0,4 5 15,-2-3-15,0-1 0,5-1 16,-1-2-16,1 0 0,-1 4 15,1 1-15,-1 1 0,1 1 0,2-5 16,-1 0-16,-1 3 0,2-1 16,-1 5-16,1-2 0,2-5 15,0-2-15,4 0 0,3 2 16,-1 0-16,1-2 0,4-2 16,0 0-16,6 0 0,-1 2 15,1 0-15,1-5 0,6-2 16,2 1-16,1-1 0,6 1 15,4-1-15,5-2 0,8 5 16,3-3-16,9 5 0,4 4 16,-2 3-16,-5 6 0,-4 4 15,-4 3-15</inkml:trace>
  <inkml:trace contextRef="#ctx0" brushRef="#br0" timeOffset="19371.5185">7746 11445 0,'0'0'0,"0"0"0,0 0 16,-3 0-16,3 0 0,0 0 16,0-2-16,0 2 0,3 0 15,-1 0-15,2 0 0,12 0 16,6 0-16,2 0 0,5 0 15,6 5-15,2-3 0,8 0 16,3 2-16,40 5 0,0 2 16,32 3-16,-12 1 0,-7-4 15,18 0-15,-26-2 0,6 2 16,2-7-16,7 1 0,3 3 16,1-5-16,7-3 0,0 4 15,2-4-15,5 2 0,-5 3 0,9-7 16,1 4-16,5-4 0,5 4 15,7-2-15,9-2 0,4-1 16,6-1-16,7-1 0,7-3 0,4-1 16,5 0-16,0 2 0,6-4 15,-2 5-15,0-7 0,2 2 16,-2 0-16,-6-3 0,-8-1 16,-8-1-16,-9-1 0,-4-1 15,-7 3-15,0 4 0,-6 2 16,-25 4-16,-6 5 0,-18-2 15</inkml:trace>
</inkml:ink>
</file>

<file path=ppt/ink/ink122.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09:42:31.042"/>
    </inkml:context>
    <inkml:brush xml:id="br0">
      <inkml:brushProperty name="width" value="0.05292" units="cm"/>
      <inkml:brushProperty name="height" value="0.05292" units="cm"/>
      <inkml:brushProperty name="color" value="#FF0000"/>
    </inkml:brush>
  </inkml:definitions>
  <inkml:trace contextRef="#ctx0" brushRef="#br0">15103 4597 0,'0'0'0,"0"0"0,3-2 0,-3 2 16,0-2-16,4-3 0,0 1 16,1 2-16,1-5 0,3 5 15,4-3-15,-2 3 0,3-2 16,1 2-16,1-1 0,3 1 16,3 2-16,0-2 0,3 2 15,1-2-15,5 2 0,-2 0 16,2 2-16,4 0 0,2 0 15,1 1-15,26-3 0,-7 0 16,0-3-16,-4 3 0,2 0 16,7 0-16,0-2 0,-5-2 15,1-1-15,-1 1 0,-2 4 16,0 4-16,0-4 0,5-4 16,-1 2-16,3 0 0,0 4 0,2 0 15,2-4-15,2-3 0,3 3 16,-3 2-16,5 2 0,-5-17 15,5 6-15,2 5 0,9 10 0,6 3 0,-10-15 0,1 3 16,1-3-16,-10-10 0,10 10 31,-5 1-31,0 1 0,3 4 0,-5 0 0,0 0 0,2 2 16,4 2-16,-6-1 0,3-3 16,1 4-16,0 1 0,1-3 15,-1 2-15,-2 1 0,3-1 31,-3 0-31,0 1 0,2-1 0,1-2 0,-12-10 0,11 10 16,1 4-16,-3-1 0,7 6 16,-9-5-16,0-1 0,-3-1 31,-1-2-31,2 5 0,0-3 0,-1 1 0,3 1 0,-2-6 0,13 12 16,-11-8-16,0 0 0,-5-6 15,3 2-15,18 20 0,-19-16 16,1 1-16,-11-16 0,6 6 15,5 10-15,4 4 0,-13-12 32,4 3-32,1 5 0,-1 6 15,-2-2-15,-2-7 0,-6 0 16,-5-2-16,4 2 0,2 3 16,-1-5-16,-1 0 0,-2 0 15,2 6-15,3 1 0,-3-3 16,1-4-16,-8 0 0,1 0 15,2 5-15,0-1 0,2 3 16,-2-7-16,-2 0 0,-1 0 16,3 4-16,-2 1 0,0-1 15,2-2-15,-3-2 0,5 2 0,1 3 16,-1-3-16,0 2 0,0-6 16,2 0-16,1 2 0,1 2 15,-2 3-15,1-3 0,1-2 16,1 0-16,2 2 0,-3 2 15,5-1-15,0-6 0,0 3 16,4 3-16,3-1 0,2 2 16,4-10-16,2 6 0,3 2 15,6-4-15,5 8 0,-3-6 16,5-2-16,0 2 0,2-2 16,0-3-16,2 1 0,0 6 15,0-6-15,3 4 0,-1 2 0,3-4 16,-3 0-16,5 4 15,-2-4-15,4 2 0,2 2 0,0-4 16,3-3-16,-1 5 0,5-2 16,0 0-16,6 2 0,-2-2 15,3-1-15,2 6 0,-1-8 16,3 5-16,4-4 0,1 2 16,-1 2-16,-4-3 0,-5 3 15,1-2-15,-1 0 0,-4 4 16,0 0-16,-4-2 0,0 3 15,-5-1-15,-2-4 0,-2 6 16,0 0-16,-11-1 0,2 5 16,-11-3-16,-3-3 0,-3 0 15,-8 3-15,-3-1 0,-3 3 16,-7-3-16,-6-2 0,-4-2 16,-7 0-16,-3 0 0,-3 0 0,-1 5 15,-2-3-15,-2-2 0,2-2 16,-2-3-16,0 1 0,-3-1 15,-3-1-15,-5-1 0,-5 3 16,-6-3-16,-3-2 0,3 3 16,-2-3-16,-3 0 0,-2 0 15,1-2-15,-3-4 0,0-3 16,0 1-16,2-5 0,4-3 16,-3-17-16,3 3 0,8 1 15,3 1-15,3-1 0,0-4 16,-5 0-16,-4-13 0,-6-6 15,1 5-15,3 6 0,-2 3 0,-7 1 16,0 0-16,-5 2 0,3-3 16,0 3-16,-2 0 0,-1 0 15,-1 2-15,-3 3 0,-2-1 16,-3 0-16,6-2 0,-3 5 16,2-7-16,-2 6 0,0 3 15,-2 0-15,-1-1 0,1 1 16,4 4-16,-2 5 0,2-5 15,-2 7-15,0 2 0,0 2 16,-2 2-16,0 5 0,-7 0 16,0 4-16,-4 0 0,-7 2 15,-9 3-15,-6-3 0,-20 5 0,-9 0 16,-11-2-16,-24 1 0,13-1 16,-3-3-16,-3 3 0,-10 0 15,-1-1-15,-5 3 0,-9-2 16,2-1-16,-6 3 0,0-7 15,-5 2-15,-4 1 0,2-3 16,-7 0-16,1-2 0,-5 2 0,-7-2 16,1-2-16,-3 0 15,-4 0-15,-5-5 0,-1 3 0,-6-1 16,-1 3-16,-3 0 0,-1-1 16,-3 3-16,2-2 0,-2 2 15,-2-2-15,2 2 0,-3 0 16,-1 0-16,2 0 0,-3-5 15,3 5-15,0 0 0,0 0 16,2 5-16,0-5 0,-3 0 16,3 0-16,-2 2 0,-2 2 0,-1 1 15,1-3-15,2 2 0,-3 1 16,8-1-16,1 3 0,3-3 16,-1 3-16,1-1 0,-3 1 15,1 4-15,1 0 0,1 0 16,2 2-16,-1 5 0,6-7 15,-1 6-15,2 1 0,1 2 16,-1 2-16,1-5 0,-1 3 16,5 0-16,2 0 0,2 2 15,3 0-15,6-5 0,2 5 16,7-2-16,0 2 0,4-2 16,0 2-16,3 0 0,4-2 15,4 2-15,0 0 0,7-7 16,-2 7-16,4-2 0,3 0 0,1 2 15,10-4-15,1-1 0,3 3 16,4-2-16,2 4 0,5-2 16,2-3-16,5 1 0,6 2 15,2-7-15,5 2 0,4 1 16,6 1-16,8-1 0,8-5 16,9 0-16,2-5 0,7 10 15,4-5-15,2 0 0,9 0 16,3 0-16,-3 2 0,2 0 15,5 5-15,-2-7 0,4 6 16,2 1-16,0 2 0,-2 2 16,0 2-16,0 2 0,2 5 15,-2 2-15,2 3 0,3 1 16,-3 5-16,0 4 0,9 25 16,-4-5-16,0 0 0,-1 2 15,1-4-15,4 11 0,-5-2 16,1-5-16,-5 1 0,5-6 15,-1-1-15,1-5 0,0 3 0,-3 2 16,-2 2-16,0-1 0,5 1 16,-2-2-16,-3-5 0,0 1 15,-2-3-15,2 2 0,0-4 16,1-4-16,-1-8 0,2-1 16,1-5-16,-3-4 0,-2-4 15,-2-5-15,-3-3 0,5 1 16,5 7-16,-1-1 0,0 3 0,-1-3 15</inkml:trace>
  <inkml:trace contextRef="#ctx0" brushRef="#br0" timeOffset="3425.4194">3292 4357 0,'0'0'0,"0"-2"0,-5 2 15,5-3-15,0 1 0,-6-4 16,6 3-16,0 1 0,0 0 31,0 0-31,0 0 0,0-1 16,6-1-16,5 2 0,0 0 15,5-1-15,6 1 0,7 2 0,-1 0 16,8 0-16,3 0 0,8 0 16,8 2-16,44 1 0,2-1 15,23 0-15,-10 5 0,-10-3 16,22 0-16,-38-1 0,2 1 16,7 0-16,3 1 0,-1 1 15,4-3-15,8 1 0,-1 0 16,5-1-16,6 1 0,2 0 15,7-1-15,7-1 0,0 2 16,6 1-16,3 1 0,1-1 16,3-1-16,0 3 0,0-1 15,5 1-15,-6 0 0,1 1 16,-2-1-16,0 2 0,2-3 16,-3 3-16,3 0 0,3 0 15,-4-2-15,1-1 0,-6-1 0,-3-1 16,-11 5-16,-9-7 15,-13 0-15,-15 3 0,-12-1 0,-10 0 16,-12-1-16,-8-1 0,-4 2 16,-8 1-16,-1 1 0,-3 7 15,-2 1-15,-4 6 0,-3 4 16,1-4-16</inkml:trace>
  <inkml:trace contextRef="#ctx0" brushRef="#br0" timeOffset="46294.4431">1973 8001 0,'0'0'0,"0"0"0,0 0 16,0 0-16,0 0 0,5 0 15,-3 0-15,2 3 0,7-3 16,5 2-16,1 0 0,-1 0 16,2 0-16,4 3 0,4-1 0,-2 1 15,7-3-15,-2 5 0,2-5 16,4 2-16,7 1 0,-2-1 15,30 5-15,-4-5 0,-4 3 16,-2-5-16,12 2 0,-1-1 16,-9-1-16,2 2 0,-9-2 15,2-4-15,0 0 0,5 0 16,-2 4-16,1-2 0,-1 0 16,2-2-16,-3 2 0,3 0 15,4 2-15,0-4 0,-2 0 16,0 2-16,4 0 0,-1 2 0,3 0 15,-4 0-15,0-2 0,3 7 16,1-3-16,1-4 0,-1 2 16,3 1-16,4 1 0,-6-2 15,6 0-15,0 1 0,0-1 16,1 2-16,-1-4 0,0 3 16,0-1-16,2 0 0,1 0 15,-1 0-15,1 1 0,3-1 0,-1-2 16,-1 0-16,3 0 15,-2 0-15,2 2 0,-3-2 0,1 2 16,2-2-16,-3-2 0,3 2 16,0 0-16,2 0 0,-2 0 15,4 0-15,-2 2 0,2-2 16,2 0-16,-2 0 0,1 0 16,1 0-16,0 5 0,-1-3 15,1-2-15,0 0 0,1 0 16,-1 0-16,1 2 0,-3 5 15,0-5-15,0 0 0,0 0 0,-2-2 16,0 2-16,5 3 0,-5-3 16,2 5-16,0-3 0,-2 5 15,5-5-15,-5 1 0,4-1 16,0 0-16,1 3 0,-3-7 16,2 2-16,7-8 0,-8 6 15,-3 2-15,0 2 0,-11 5 16,6-7-16,1 1 0,-5-1 15,2 0-15,-2 0 0,1-2 16,1 5-16,3-3 0,-3 0 16,2 0-16,5-2 0,0 0 15,0 0-15,3 0 0,1 0 0,-2-2 16,0 0-16,3-3 16,-7 10-16,8-10 0,-1 1 0,1 0 15,16-14-15,-13 16 0,0 4 16,13-11-16,-7 7 0,14-5 15,8-6-15,-8 11 0,6-3 16,3 1-16,-1-3 0,3 5 0,-3 2 16,1-2-16,-1 2 0,-1-2 15,1-3-15</inkml:trace>
  <inkml:trace contextRef="#ctx0" brushRef="#br0" timeOffset="58892.7166">29060 5971 0,'0'0'0,"0"0"0,0 0 16,0 4-16,0-2 0,-2 1 16,-3 16-16,1 6 0,0 3 15,-1 8-15,1 3 0,2 8 16,-1 6-16,1 44 0,0-5 16,0 25-16,2-20 0,-2-18 0,-1-10 15,1-12-15,2-11 0,2-8 16,1-12-16,-1-4 0,0-6 15,-2-7-15,0-5 0,2 3 16,-4-18-16,4 15 0,-2-2 31,0-2-31,0-2 0,-2-5 16,2-6-16,0-9 0,-2-7 16,2 21-16,-2-3 0,-5-44 15,-2-1-15,-2-1 0,-2-5 16,-3 1-16,-1-1 0,-3-2 15,-18-46-15,3 15 0,4 9 16,-2-9-16,9 24 0,9 14 0,6 11 16,2 4-16,7 7 0,5 4 15,1-2-15,7 4 0,9-2 16,9 0-16,20 5 0,11-3 16,4 5-16,4 2 0,3 4 15,4 7-15,12 7 0,-10 2 16,-2 4-16,0 7 0,0 4 15,-6 5-15,-7 1 0,-4 6 16,-12-1-16,-13-2 0,-13-2 16,-4 2-16,-9-2 0,-7 0 15,-4 2-15,-11 2 0,-5 4 16,-11 6-16,-10 1 0,-12 0 16,-28 9-16,-5 0 0,-24 3 15,42-10-15,2-6 0,2-2 16,7-1-16,2-6 0,2-2 15,3-7-15,4 1 0,-1-6 0,8-1 16,8 0-16,7-1 0,5-3 16,1-1-16</inkml:trace>
  <inkml:trace contextRef="#ctx0" brushRef="#br0" timeOffset="60131.2896">29102 8665 0,'0'0'0,"0"2"0,0-2 15,0 3-15,-2-3 0,2 4 16,0 9-16,0 5 0,0 6 16,0 5-16,2 6 0,0 5 15,0 6-15,3 7 0,6 42 16,0-5-16,-2-8 0,-1 10 0,-3-17 16,-3-17-16,-4-17 15,0-10-15,-1-9 0,3-6 0,0-5 16,0-9-16,-2 5 0,2-21 15,-2 21-15,2-5 0,0-6 16,-2-5-16,0-6 0,2-10 0,-5-8 16,5 22-16,-2-39 0,0-6 15,-3-5-15,1-3 0,2-2 16,0-1-16,-1-49 0,3 21 16,3 18-16,3 13 0,3 15 15,2 9-15,4 10 0,10 5 16,3 3-16,10 9 0,4 2 15,6 7-15,3 6 0,11 15 16,-1 6-16,-3 1 0,-7 2 16,-10 5-16,-8 2 0,-15 2 15,-11 3-15,-14-1 0,-6 1 16,-9-1-16,-7 1 0,-6-1 16,0 3-16,-1-2 0,8-1 15,6-4-15,6 0 0,7-4 16,3 2-16,6 0 0,2-1 0,9 1 15,11 0-15,11-7 16,9-10-16,7-3 0,1-7 0</inkml:trace>
  <inkml:trace contextRef="#ctx0" brushRef="#br0" timeOffset="60546.0811">29951 9569 0,'0'0'0,"0"-2"15,0 2-15,0 0 0,0-2 16,0-1-16,2-1 0,2-14 0,5-4 16,0-6-16,4-8 0,3-1 0,-3-5 15,2-4-15,1-3 0,10-32 16,-1 8-16,-1 9 0,-7 9 15,3 9-15,-4 10 0,-3 10 16,-2 6-16,0 7 0,-2 6 16,0-4-16,2 4 0,2 1 15,-2 4-15,4-1 0,3 6 0,-3 3 16,3 3-16,2 4 16,0 7-16,-3 4 0,1 5 0,0 6 15,4 34-15,-5-3 0,-1-2 16,-5 0-16,-2-5 0,-7 10 15,-4-12-15,-1-9 0,-3-3 16,1-8-16,-1-2 0,-3-4 16,-2-4-16,0-5 0,-2-9 15</inkml:trace>
  <inkml:trace contextRef="#ctx0" brushRef="#br0" timeOffset="60687.6498">29991 9357 0,'0'0'0,"-3"-6"0,-1-1 15,2 1-15,-1-3 0,3 0 16,0 2-16,3-1 0,3 1 0,5-4 16,11-2-16,7-3 0,9-1 15,8-1-15,9 0 0,51-6 16,-5 9-16,18 4 0,-26 13 16</inkml:trace>
  <inkml:trace contextRef="#ctx0" brushRef="#br0" timeOffset="61298.4406">30820 9609 0,'0'0'0,"0"0"0,0 0 0,0 0 16,0 2-16,0-2 0,0 0 15,0 0-15,0-2 0,2 2 16,-2-5-16,6-8 0,3-4 16,2-10-16,0-2 0,5-6 15,1-5-15,3-6 0,18-42 16,-7 4-16,-5 14 0,-2 3 15,5-5-15,-9 21 0,-11 25 16,-5 10-16,-2 9 0,3-1 31,-3 3-31,-2 3 0,0 2 0,0 4 0,0 3 0,-5 4 0,3 5 16,0 3-16,0 10 16,0 6-16,2 3 0,2 4 0,2 0 15,5 2-15,2-7 0,4 3 16,1-9-16,4-3 0,0-3 15,4-10-15,-4-2 0,4-6 16,-2-7-16,-2 0 0,2-5 16,-2-1-16,2-3 0,-2-2 15,-1 0-15,-1-2 0,-3 0 16,-3 2-16,-6 4 0,1 0 16,-3 3-16,1 2 0,-3 2 15,-2 4-15,0 0 0,0 5 16,0 5-16,0 3 0,2 7 15,2 7-15,3 2 0,2 5 16,2 4-16,4 4 0,10 29 0,-3-11 16,0-13-16,-3-12 15,-3-8-15</inkml:trace>
  <inkml:trace contextRef="#ctx0" brushRef="#br0" timeOffset="62002.8352">29201 7150 0,'0'0'0,"0"0"0,0 0 0,2 0 16,-2-2-16,0 2 0,0-2 15,0 0-15,0 0 0,3 2 0,-3 0 16,2 0-16,-2 0 0,0 0 31,0 2-31,2 2 0,-2-2 16,2 18-16,-2 0 0,2 7 16,1 1-16,-3 3 0,0 4 0,2 3 0,-2 1 0,2 6 15,-2 3-15,0 31 0,0-1 16,0-6-16,0 14 0,0-11 15,2-11-15,-4-6 0,0-3 32,0-2-32,2-5 0,0-4 0,0-8 15,0-6-15,-3-3 0,1-5 16,2-7-16,0-4 0,0-2 16,0 2-16,0-4 0,0-1 15,0 1-15,0-27 0,0 14 16,0 1-16,0 12 0,0-1 15,0 1-15,0 0 0,0-1 16,0 1-16,0-5 0,0 2 16,5-1-16</inkml:trace>
  <inkml:trace contextRef="#ctx0" brushRef="#br0" timeOffset="63203.532">28339 7739 0,'0'0'0,"0"0"0,0 0 0,0 0 16,0 0-16,-2 2 0,2-2 15,2 0-15,-2 0 0,2 0 16,3-2-16,10 2 0,5-2 16,4 0-16,7-1 0,4 1 15,5 0-15,4-2 0,7 1 16,48 1-16,-2 2 0,33-2 15,-11 4-15,27 0 0,-58 1 16,5 1-16,-1 0 0,5 1 16,5 1-16,1-3 0,5-1 15,3 4-15,3-6 0,1 3 16,-1-1-16,3-4 0,0 2 16,0 2-16,0-4 0,-5 2 15,-4 4-15,3-6 0,-8 2 16,-4 2-16,-4-2 0,-4 5 0,-5-3 15,-7 2-15,-4 3 0,-9-1 32,-4-1-32,-9-1 0,-7 1 0,-8-1 0,-8-2 0,-5 5 15,-3-1-15,-9 1 0,-4-3 16,-7 3-16,5 0 0,-3-3 16,-4 5-16,0 2 0</inkml:trace>
  <inkml:trace contextRef="#ctx0" brushRef="#br0" timeOffset="63659.7934">30398 8127 0,'0'0'0,"0"0"15,0 0-15,-2 0 0,2 0 16,0-2-16,0-2 16,7-14-16,2-2 0,8-4 0,8-7 15,5-4-15,8-5 0,41-33 16,3 5-16,24-18 0,-12 11 15,19-11-15,-51 44 0,-7 5 16,0 1-16,-4 3 0,-7 2 16,-5 5-16,-8 6 0,-6 11 15,-6 7-15,-3 2 0,-1 0 16</inkml:trace>
  <inkml:trace contextRef="#ctx0" brushRef="#br0" timeOffset="64305.6365">32094 6738 0,'0'0'0,"0"0"0,0-4 16,2 1-16,-2-1 0,0-5 0,0 0 15,-2 1-15,-2 3 0,-3 1 16,-4 2-16,-2 4 0,-7 4 16,-2 3-16,-5 4 0,-1 7 15,-3 2-15,0 5 0,0-1 16,-2 7-16,0-2 0,4 4 15,-15 18-15,13-4 0,9-7 16,9-9-16,9-5 0,4-3 16,2-8-16,7-3 0,2 1 15,2-4-15,9 0 0,2-6 0,5-1 16,2-6-16,4-3 0,22-15 16,-8 1-16,-7-1 0,-11 2 15,-12 3-15,-3 8 0,-7-2 16,-3 0-16,-3-4 0,-8 2 15,-6-2-15,-4 0 0,-7 0 16,-11 1-16,-5 4 0,-4-3 16,0 2-16,0 2 0,3-2 0,3 5 15,6 2-15,3 2 0,9 2 16,5 5-16,7-1 0,1 3 16</inkml:trace>
  <inkml:trace contextRef="#ctx0" brushRef="#br0" timeOffset="64687.9585">32500 6725 0,'0'0'0,"0"0"0,-3 0 15,3 0-15,-2 0 0,0 0 16,-2 2-16,-7 7 0,-3 2 16,1 2-16,0 7 0,-3 0 15,1 6-15,2 3 0,2-3 16,-2 5-16,2-2 0,4 2 15,-2-3-15,7 1 0,0-5 16,4 1-16,2-3 0,5-5 0,9-1 16,2-5-16,8-5 0,3-6 15,7-4-15,1-5 0,23-15 16,-11-3-16,-3-3 0,-6-10 16,-7-2-16</inkml:trace>
  <inkml:trace contextRef="#ctx0" brushRef="#br0" timeOffset="64861.0245">32797 6835 0,'0'0'0,"0"2"0,-2-2 16,2 2-16,-2-2 0,0 0 31,-1 9-31,-3 2 0,1 3 0,-6 5 0,3 6 0,-3 3 0,-3 5 31,-1 5-31,-1 6 0,1 4 0,-16 36 0,7-11 0,4-11 16</inkml:trace>
  <inkml:trace contextRef="#ctx0" brushRef="#br0" timeOffset="74041.672">12665 9906 0,'0'0'0,"0"0"0,0 3 15,0-1-15,-2-2 0,2 2 16,-3-2-16,3 2 0,0-2 16,0 0-16,-2 2 0,2-2 0,0 3 15,0-3-15,0 0 0,-2 0 16,2 0-16,0 0 0,0 0 16,0 0-16,0 0 0,0 0 15,0 0-15,0 0 0,0 0 0,0 0 16,0 0-16,0 0 0,0 0 15,2 0-15,-2 0 0,0 0 16,0 0-16,2 0 0,-2 0 16,3 0-16,-1 0 0,0 0 15,0 0-15,0-3 0,1 3 16,1 0-16,7-2 0,0 0 16,0 2-16,2-2 0,-2 2 15,5 0-15,-1 0 0,1 2 16,1 0-16,-1 3 0,3-3 15,-1-2-15,4 2 0,0-2 16,-2 0-16,4-2 0,3 2 16,-1 0-16,3 0 0,0-2 15,-1 4-15,3-2 0,0 2 16,20 2-16,-3-1 0,-4-3 0,3-3 16,1 3-16,-2 3 15,1 1-15,6 1 0,0-1 0,-3-8 16,3-1-16,0-2 0,0 3 15,-2 4-15,-3 2 0,3-4 16,2-2-16,2-3 0,-2 5 16,2 2-16,-2 2 0,0-2 15,2-7-15,7 3 0,-5 4 16,0 0-16,1 2 0,-1-4 16,3-5-16,-1 7 0,1 0 15,-3 3-15,0-1 0,-2-7 16,3 1-16,-1 2 0,-2 2 15,-2 4-15,2-4 0,-2-4 16,-2-1-16,4 3 0,-4 7 16,-1-3-16,3 0 0,-2-4 0,2-3 15,-5 1-15,3 2 16,-5 4-16,1 0 0,3-2 0,-3-4 16,-3-1-16,-2 3 0,2 4 15,4 3-15,1 1 0,-1-3 16,-4-6-16,3 1 0,-1 0 15,0 4-15,1 3 0,6-3 16,-3 0-16,1-6 0,2 1 16,0 6-16,0-1 0,-3 2 15,-1-2-15,4-2 0,0-4 16,-2 6-16,4 3 0,-5 1 16,1-4-16,2-2 0,2-4 15,2 6-15,-4 0 0,2 1 16,-2-1-16,0-7 0,2 3 15,1 4-15,1 3 0,-4-1 16,2-2-16,0-4 0,2-2 16,1 2-16,1 4 0,-1-2 0,3 0 15,-1-5-15,2 1 0,1 4 16,-1 0-16,0 0 0,2-4 16,0-3-16,2 5 0,-4 2 15,2 0-15,-3-2 0,1-3 16,2 3-16,-2 2 0,0 4 15,4 1-15,-2-7 0,0 4 16,0 0-16,-3 2 0,3-1 16,2-3-16,0 0 0,1 4 15,-1 0-15,0-1 0,0-6 16,2 3-16,-1 5 0,1-1 16,2-2-16,1 1 0,2 5 0,-5-5 15,3 3-15,-1-8 16,3 7-16,-2-1 0,-1-2 0,3 3 15,-3-12-15,5 11 0,0-1 16,0-1-16,5 2 0,-5-2 16,-3 1-16,-1-1 0,2-2 15,-7-7-15,2 5 0,1 4 16,3 5-16,6 2 0,-6-7 16,-1 2-16,2 1 0,-1-3 15,-6-11-15,9 9 0,-4 0 16,6 0-16,3 4 0,-8-4 15,1 0-15,0 3 0,-5-1 16,1-9-16,-3 5 0,0 4 16,-7 5-16,-4-3 0,-4-6 15,-4-5-15,-10 3 0,-8 0 16,-10-1-16,-5 1 0,-10-1 0,5 3 16,-2 0-16,-25 4 0,9-2 15,16 0-15,-3 0 0,3 0 16,-5 5-16,2-5 0,-4 2 15,0-2-15,0 2 0,-2-2 16,0 2-16,0 0 0,-5 3 16,3 1-16,-3 8 0,-2 1 15,-2 3-15</inkml:trace>
  <inkml:trace contextRef="#ctx0" brushRef="#br0" timeOffset="138066.5119">6619 10718 0,'0'-2'0,"-2"2"0,-5-11 0,-6-3 15,0-1-15,-3-5 0,1 0 16,-5-2-16,0 0 0,-4-2 16,0 0-16,-1-1 0,-3 1 0,-5 2 15,-5 0-15,-24-13 0,1 6 16,-3 3-16,-18 1 0,5 3 15,0 9-15,0 0 0,0 2 16,-16 4-16,11-2 0,-1 3 16,-6-1-16,-1-2 0,2 3 15,-9-1-15,2 1 0,-4-1 16,-1 0-16,-3 3 0,4-3 16,-5 1-16,3 1 0,-3 1 15,-4-1-15,2 5 0,0 0 0,3 0 16,-5 3-16,4-1 0,3 2 15,-3 1-15,0 1 0,3 1 16,-3 0-16,1 4 0,1 0 16,-1 0-16,3 2 0,-1 4 15,4-1-15,0 6 0,4-2 16,3 4-16,4 0 0,4 3 31,5-1-31,9 3 0,2 2 16,-1-3-16,12 3 0,0 0 0,2 4 15,9 3-15,5 4 16,5 2-16,4 0 0,5-2 0,10 2 16,-3-2-16,-2 0 0,9 4 15,9 7-15,4 4 0,7 1 16,2 1-16,0 1 0,11-1 16,0 1-16,7-1 0,9 1 15,1-5-15,10-2 0,12-2 16,3 4-16,3-7 0,-1-2 15,11 1-15,0-5 0,2-3 16,7-1-16,7-1 0,2-1 0,4-3 16,7 0-16,2-5 0,2-3 15,0 1-15,5-4 0,6-4 16,1-1-16,3-6 0,8-2 16,-1 0-16,5-15 0,1 3 15,6-6-15,-1-2 0,5 5 16,-7-10-16,-4-1 0,-3-5 15,-4-3-15,-9-3 0,-4-7 16,-6-1-16,-6-3 0,-5-6 16,-8 6-16,-8-3 0,-5-2 15,-21-3-15,-10-1 0,-8-3 0,-7 1 16,-2 5-16,-9-1 0,0 0 16,-9-11-16,-11-14 0,-13-8 15,9 6-15,0-2 0,-16-13 16,1 11-16,-5 2 0,6 15 15,-8-4-15,-7 2 0,-4 1 16,-1 1-16,3 5 0,-8 2 16,1 5-16,-2 1 0,0 8 15,-4 8-15,-3 4 0,-4 10 16,-8 12-16,-6 12 0,-3 10 16,-7 8-16</inkml:trace>
  <inkml:trace contextRef="#ctx0" brushRef="#br0" timeOffset="139572.0999">19370 11904 0,'0'0'16,"4"0"-16,9 0 0,7 0 15,4 0-15,7 0 0,11 2 16,5 0-16,10 3 0,60 4 16,4 0-16,47 8 0,74 10 0,-118-16 15,3 2-15,8 2 0,4-4 16,2 5-16,2-7 0,5 6 16,0-2-16,6 0 0,-2 1 15,9-3-15,2 2 0,5-2 16,4 0-16,0 0 0,4 2 15,-2-2-15,3 2 0,-1-1 16,1-1-16,1-3 0,-1 6 16,1-3-16,3 2 0,0 0 15,2-2-15,-2 2 0,-5-2 16,3 0-16,-5-2 0,-5 0 16,-1 0-16,-5-3 0,-6-1 15,-7-1-15,-9-4 0,-7-2 16,-6-2-16,-9-3 0,-6-6 15,-10 0-15,-8-5 0,-11-4 16,-9-2-16,-11-5 0,-7 0 0,-4 1 16,-9-1-16,-6-2 15,-5-6-15,-2-3 0,-5-4 0,0-2 16,-1-1-16,-3-3 0,-9 1 16,-2-4-16,-4 0 0,-3 0 15,-4-2-15,-4 4 0,-7-1 16,-7 1-16,-6-4 0,-7 0 15,-7-1-15,-6 6 0,-11-5 0,-18 4 16,5 0-16,-9 0 0,-9 3 16,-5-1-16,-6 1 0,-6 2 15,-5-1-15,-7 3 0,-2 2 16,-8 0-16,-1 3 0,-6 1 16,-5 3-16,0 0 0,-4 2 15,0 2-15,-2 0 0,-5 2 16,5 3-16,-7 2 0,2-1 15,-4 3-15,2 2 0,-7 3 16,7-1-16,-4 3 0,4 1 16,0 1-16,-4 2 0,0 2 15,-3 3-15,1 1 0,-3-1 16,-2 1-16,2 1 0,5 4 16,-3-2-16,7 2 0,5 2 15,1 5-15,8 1 0,1 1 16,5 2-16,0 2 0,7 5 0,1-2 15,8 3-15,6 3 0,2 5 16,2-1-16,7 7 0,2 5 16,1 2-16,1 4 0,2 4 15,3 1-15,0 8 0,0 3 16,0 6-16,2 2 0,0 3 0,4-1 16,5-4-16,4 0 15,5-4-15</inkml:trace>
  <inkml:trace contextRef="#ctx0" brushRef="#br0" timeOffset="189442.1189">928 13661 0,'0'0'0,"0"0"0,0-2 0,5 2 16,-5-7-16,6 3 0,-1-3 15,6-1-15,0 1 0,6 0 16,5 1-16,5 1 0,8-1 16,7 4-16,9-1 0,4-1 15,53 2-15,46-3 0,-10 8 16,36-1-16,-69-7 0,1 10 16,1-7-16,-1-3 0,3 5 15,-12 0-15,-1-4 0,-3 8 16,-7-4-16,1-2 0,-5 0 0,5 2 15,-9-2-15,-1 2 16,3 0-16,-8 0 0,-6 0 0,-3 2 16,-8 2-16,-3-4 0,-3-2 15,-9 4-15,-6 0 0,-7 7 16,-11-2-16,-2 2 0,-2-3 16</inkml:trace>
  <inkml:trace contextRef="#ctx0" brushRef="#br0" timeOffset="189911.6564">911 14036 0,'0'-2'0,"0"2"16,2 0-16,7-7 0,2 1 15,2-1-15,7-2 0,8 0 16,5 1-16,12-1 0,10 2 15,4 1-15,51-1 0,5 5 16,28-7-16,-10 2 0,36 1 16,-69-8-16,17 19 0,-7-16 0,9 4 15,-2 5-15,-7-11 0,-11-5 16,-4 5-16,-5 0 0,-6 4 16,-7-2-16,-4 0 0,-5 4 15,1 3-15,-5-1 0,-9-1 16,-4-3-16,-7 2 0,-2 7 15,-1 3-15,1 3 0,-9-4 16,3 1-16,-3 3 0,-2 1 16,-7 4-16,-4 2 0,-9 5 15</inkml:trace>
  <inkml:trace contextRef="#ctx0" brushRef="#br0" timeOffset="192274.9999">16506 12499 0,'0'-2'0,"-3"2"16,-8-9-16,-4-2 0,-3 0 15,-4-2-15,0-5 0,-4 3 16,-1-3-16,-1-2 0,-3 1 16,-7 1-16,1-2 0,-5 0 15,-33-11-15,2 5 0,0 2 16,-19-3-16,6 10 0,9 1 15,2 1-15,0 2 0,2 2 16,-9 8-16,7-3 0,0-3 16,0 2-16,1-2 0,-8 5 15,0-3-15,3 5 0,-3-2 16,1 4-16,-3 0 0,2 0 0,1 0 16,-1 2-16,3 0 0,-5 3 15,3-1-15,1 3 0,1 1 16,-1 1-16,5 2 0,3 0 15,3 5-15,1-3 0,2 2 16,4 3-16,3 0 0,3 6 16,1 0-16,5 3 0,3-1 15,5 1-15,5 1 0,4 1 16,2 0-16,5 1 0,4 1 16,-1 0-16,4 2 0,1 0 15,5 5-15,2-1 0,2 1 16,2 1-16,5 1 0,2 0 15,0 0-15,2 1 0,3 4 16,4-4-16,-1 4 0,8 1 16,1-2-16,3-2 0,7 2 0,1 0 15,8 0-15,1 0 0,7-4 16,3 2-16,5-5 16,6 1-16,4-1 0,17-4 0,-4 0 15,2-2-15,2 0 0,5-4 16,2-1-16,5 0 0,1-3 15,3-1-15,2-3 0,4-1 16,3 2-16,2-5 0,4 3 16,-2-3-16,5-1 0,1 1 15,-1 1-15,4-5 0,-1 2 16,1-2-16,5-2 0,-1 2 0,0 0 16,3-7-16,-3 5 0,0 0 15,5 0-15,-3-1 0,1 1 16,1 0-16,-3 0 0,-1 2 15,2 2-15,-1-4 0,-1 2 16,0-4-16,-4 1 0,0 3 16,-5-2-16,-1-2 0,-1 2 15,0-1-15,-2-1 0,-2 2 16,0-3-16,0-3 0,2 8 16,-5-9-16,3 0 0,0 5 15,-2-7-15,-3-2 0,3 6 16,-7-6-16,2 0 0,-4-5 15,-3 3-15,1-5 0,-5 4 16,2 1-16,-4-5 0,0 2 0,-2-1 16,2-3-16,-2 0 0,0-5 15,0 1-15,-3-1 0,5 7 16,-6-8-16,-3-1 0,-11-13 16,2 5-16,-2 2 0,5 4 15,-3 4-15,-10-12 0,-12 3 16,-6 3-16,-3 3 0,3 3 15,-3 1-15,-8-5 0,-3 0 16,1-11-16,-1-4 0,-4 2 16,-2 8-16,-2-1 0,-1-5 15,5-2-15,3 7 0,-1 1 16,2 3-16,-1-6 0,-8 1 16,-3-4-16,-10-4 0,-4-5 15,0 5-15,-2 0 0,0 0 0,-1 1 16,-3 4-16,1-1 0,-3 2 15,-8-4-15,-8-2 0,-11-9 16,4 2-16,4 6 0,-4-1 16,-4 2-16,-5-3 0,-1 1 15,-6-3-15,-4 0 0,3-2 16,-7 1-16,-2-1 0,-7 2 16,-9 2-16,2-3 0,-1 1 15,-8 0-15,-1-2 0,-5 5 16,-7-3-16,-4 5 0,0 0 15,-4-1-15,-5 3 0,-2-2 16,-3 4-16,-5 0 0,-4 3 16,-5-3-16,-5 6 0,-3-1 15,-8 6-15,-2-2 0,-5 4 16,-6 3-16,-5 2 0,-2 2 16,-4 2-16,-7 0 0,-5 5 0,-10 6 15,-7 0-15,-13 9 16,-9 0-16,-7 5 0,-11 6 0,-4 4 15,-9 7-15,-11 7 0,-11 8 16,-15 10-16,-9 10 0,-27 16 16,-9 8-16,-8 8 0</inkml:trace>
</inkml:ink>
</file>

<file path=ppt/ink/ink123.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09:48:26.971"/>
    </inkml:context>
    <inkml:brush xml:id="br0">
      <inkml:brushProperty name="width" value="0.05292" units="cm"/>
      <inkml:brushProperty name="height" value="0.05292" units="cm"/>
      <inkml:brushProperty name="color" value="#FF0000"/>
    </inkml:brush>
  </inkml:definitions>
  <inkml:trace contextRef="#ctx0" brushRef="#br0">12876 2635 0,'0'0'16,"0"0"-16,-2-7 0,-2-6 15,-1 0-15,-1-7 0,-3 2 16,0 1-16,0-5 0,-4 0 16,0-1-16,-5-1 0,1 0 15,-5-2-15,-3-3 0,-3 0 16,-3 3-16,-31-25 0,7 9 15,-5 2-15,5 7 0,-13-11 0,2 9 16,0 6-16,2 5 0,2-2 16,5-7-16,-1-5 0,-8 5 15,0 4-15,-13-4 0,-1 2 16,-1 5-16,-5 2 0,4-9 16,3 0-16,-12 6 0,5 1 15,-9 8-15,-2 0 0,0-4 16,-2 0-16,0 0 0,0 2 15,0-2-15,-7 9 0,2-2 16,3-5-16,-14 9 0,14-9 16,-7 0-16,0 2 0,6-4 15,-6 11-15,2-4 0,3-1 16,3 3-16,1 2 0,2 0 16,0 0-16,2 2 0,1 3 0,1-5 15,3 4-15,-3-4 16,3 7-16,-1-1 0,1 3 0,2-2 15,-1-1-15,1 3 0,-2-2 16,-1 8-16,-1-4 0,-3 0 16,2 7-16,3-7 0,2 4 15,-7 3-15,2-1 0,3 3 16,0-2-16,-3 8 0,0-4 16,3 2-16,4-2 0,2 5 15,-2-1-15,5 3 0,1 0 16,3 4-16,4-3 0,-2-1 15,5 0-15,4 2 0,-1-3 16,1 3-16,0 2 0,7 2 16,-1 3-16,3 2 0,-3 4 15,1 0-15,4 0 0,-3 2 16,-1 0-16,-1 3 0,1-1 16,-3 10-16,2 1 0,3 1 15,4 1-15,5 3 0,4-7 0,2-1 16,0 1-16,4 0 15,10 5-15,-3 2 0,11-2 0,4 1 16,5-3-16,5 2 0,1-3 16,10 3-16,1-5 0,5 0 15,7-1-15,9-6 0,6 3 16,2 0-16,11 2 0,5-4 16,4-3-16,5-1 0,6-6 15,15-1-15,-4 2 0,7-5 16,9 3-16,-3 2 0,9-5 15,7-1-15,2-3 0,7 0 16,4-2-16,2-1 0,3-3 16,6-1-16,2 3 0,7 2 15,4-5-15,1 3 0,1-5 16,5 3-16,0-1 0,2-2 0,5 3 16,6-8-16,0 4 0,7-1 15,0-7-15,4 3 0,0-1 16,7-4-16,2 5 0,0-7 15,6 2-15,-3 0 0,3-2 16,-1 0-16,-1-2 0,5 2 16,-2-4-16,4-1 0,-5 1 15,7-3-15,-2-1 0,-6-3 16,-1-1-16,-6-3 0,0-5 16,-5-2-16,-8 0 0,-7-2 15,-9-5-15,-9-4 0,-10 0 16,-8-4-16,-17-1 0,-13-4 15,-16-2-15,-10 0 0,-12-7 16,-8 3-16,-10-5 0,-8 0 16,-15-2-16,-12-5 0,-6-1 15,-11-8-15,-12 3 0,-10-2 16,-31 2-16,6-7 0,-15 4 16,-13-3-16,-18-3 0,-17 6 15,-18-1-15,-20 4 0,-16 0 0,-17-1 16,-19 8-16,-12 4 0,-16 0 15,-14 4-15,-14 2 0,-14 5 16,-10 7-16,-5 8 0,-12 18 16,-4 7-16,-5 8 0,-8 14 15,3 8-15,0 10 0,0 5 16</inkml:trace>
  <inkml:trace contextRef="#ctx0" brushRef="#br0" timeOffset="104547.0608">1546 7653 0,'-3'0'0,"3"0"16,0 0-16,-4-2 0,-3 0 16,3 2-16,-7-7 0,-4 0 15,1 1-15,3-1 0,0 1 16,0-1-16,2 0 0,3 1 16,-1-1-16,-4 1 0,7 3 15,-3-3-15,3 3 0,-3 1 16,3 0-16,-3 0 0,7 2 15,-4-2-15,4 2 0,-5 0 16,5 0-16,0 0 0,0 0 16,5 0-16,-5 0 0,4 0 15,-4 0-15,2 0 0,3 0 16,-1 0-16,-4 0 0,0 0 0,7-3 16,4 6-16,-7-3 15,-2 0-15,14 2 0,1 2 0,-1-2 16,-1 1-16,3 1 0,-3-2 15,3 1-15,-3 1 0,3 0 16,0 1-16,2-3 0,2 0 16,-5 0-16,5 1 0,0 1 15,0-2-15,5 3 0,-5-1 16,4-2-16,-4 3 0,3-3 16,1 2-16,-4 1 0,5-3 15,1 2-15,-1-2 0,1 1 16,-1 1-16,13 3 0,-7-3 15,4 3-15,-4-1 0,0-1 16,0-1-16,0-2 0,0 3 16,1-5-16,-1 0 0,0 0 0,0-2 15,0 2-15,0 2 16,4 2-16,-4-2 0,1 1 0,-6-3 16,3 0-16,2 0 0,-2 0 15,0-3-15,2 6 0,0-1 16,0 2-16,0-2 0,0-2 15,-4 0-15,4 0 0,0-2 16,0 0-16,0 2 0,0 0 16,3 0-16,-1 4 0,-2-1 15,0-3-15,0 0 0,0 0 16,-2 0-16,2-3 0,0 3 0,-4 3 16,4-1-16,0 4 0,0-1 15,-2-1-15,2-4 0,-4 5 16,4-5-16,0 0 0,-5 0 15,5 2-15,1 2 0,1 3 16,0-3-16,-2-2 0,0 1 16,0-1-16,5 0 0,-5-6 15,0 4-15,0 0 0,0 4 16,7 3-16,-3-5 0,-4-2 16,5 0-16,-5 0 0,4-7 15,-1 5-15,1 0 0,7 6 16,0 7-16,-6-6 0,2-5 15,-1 0-15,1-5 0,2 3 16,2 2-16,4 7 0,-1 2 0,-3-5 16,-2-6-16,2 2 15,2-2-15,0 2 0,1 4 0,-3 0 16,-5-1-16,3-1 0,-2-4 16,2-3-16,-2 1 0,4 4 15,4 6-15,3 5 0,-3-8 16,-1-6-16,-3-3 0,0-3 15,4 5-15,5 10 0,2 5 16,-8-9-16,1-4 0,1 2 16,-1 0-16,3 5 0,-2-1 15,-3-4-15,0 0 0,0-4 16,3-1-16,-3 3 0,9 9 16,0 4-16,-2-9 0,-2-2 15,6 4-15,3 1 0,0 3 16,-5-5-16,-11-10 0,6 0 15,12 7-15,0 5 0,0 4 16,-7-9-16,-9-7 0,5-4 0,4 7 16,4 6-16,3 9 0,0-2 15,-16-14-15,3-4 0,6 5 16,0 6-16,7 3 0,-7 3 16,-7-12-16,12 13 0,6 6 15,0 1-15,-9-12 0,-15-15 16,-2-4-16,9 8 0,15 20 15,4 5-15,-9-11 0,-17-16 0,-6-11 16,8 11-16,15 16 0,12 10 16,-3 5-16,-13-19 0,-13-19 15,4 3-15,7 11 0,16 17 16,1 3-16,-15-18 0,-11-13 16,3-3-16,8 12 0,13 19 15,-2 1-15,-13-23 0,-2-4 16,4 4-16,16 18 0,-3 5 15,-13-16-15,-9-9 0,3-2 16,6 9-16,13 15 0,3 5 16,-16-21-16,0 1 0,3-2 15,8 10-15,4 5 0,-4-8 16,1 1-16,-1 0 0,0 1 16,0-5-16,-6-5 0,6 5 15,2 3-15,0-1 0,-4-2 0,0-5 16,0 5-16,5 3 0,-1-1 15,2 0-15,-1-4 0,-1 0 16,0 2-16,3 2 0,0 2 16,-3-4-16,0 0 0,1 0 15,1 7-15,1-3 0,-3 1 16,3-3-16,-1 2 0,-1-1 16,-1-1-16,0 2 0,3 1 15,-1-1-15,-1 0 0,1-6 16,1 2-16,-1 0 0,5 2 15,0 5-15,-2-5 0,0-2 16,0 0-16,-1 2 0,-1-8 16,2 1-16,2 10 0,-3-5 15,6 4 1,-6 1-16,-1-3 0,2 0 0,-1-2 16,-3-4-16,4 4 15,-1 0-15,5 8 0,1-1 0,-6-3 16,3 1-16,0-3 0,0 0 15,0 3-15,0-3 0,-2 0 16,-2-2-16,-1-2 0,1 4 16,-1 3-16,-1-3 0,-3 0 15,-2-6-15,2 1 0,-2 3 16,2 5-16,2-3 0,-6-4 16,2 0-16,0 2 0,4 2 0,1-2 15,-6-5-15,1 1 0,5 2 16,-1 2-16,3 2 0,-5-7 15,0 3-15,2 0 0,3 2 16,-1 0-16,-1-2 0,1 2 16,-1 0-16,1 0 0,-4-5 15,-2 5-15,5 3 0,-5-1 16,0-4-16,-3-3 0,1-1 16,2 6-16,0 2 0,-2-2 15,-3-5-15,-1-3 0,1 1 16,1 3-16,-1-1 0,5 5 15,-7-6-15,3-1 0,-3 5 16,1 0-16,-3-5 0,-2-2 16,-5 0-16,3 3 0,0-3 15,-1 0-15,-1-6 0,-5-3 0,-2-4 16,2 4-16,-2 1 0,-5-3 16,1 2-16,4 5 0,-3 0 15,-6-5-15,-6-4 0,-3 0 16,-2 0-16,0 2 0,-2 0 15,-5 0-15,-1-4 0,-10-2 16,3-1-16,-5 1 0,9 6 16,-2 2-16,-7-4 0,0-2 15,-4 0-15,2 2 0,-2 2 16,0 0-16,-3 5 0,1-3 16,-5 2-16,-2-1 0,-5-3 15,-1-4-15,-7-1 0,4 1 16,-2 4-16,-3-2 0,-1 0 15,-3 0-15,-2-2 0,-2 0 16,-2-1-16,-5 3 0,1-2 0,-1 2 16,5 2-16,-5 0 0,3 1 15,-3-1-15,-4 0 0,0 0 0,-3 0 16,1 0-16,-2-2 0,-5-2 16,-5 0-16,1 2 0,-3 0 15,1 0-15,-1-3 0,-4 1 0,1-2 16,-4 1-16,1 1 0,-4-4 15,-14 3-15,-7 3 0,-8-2 16,-11 13-16,-5-13 0,-6 6 16,-7-2-16,-2-6 0,-7 6 15,1-13-15,-21 15 0,-4 1 16,-6-5-16,-25 17 0,2-15 16,-24 11-16,-22 9 0,-26 7 15,-11 9-15,-16 3 0</inkml:trace>
</inkml:ink>
</file>

<file path=ppt/ink/ink124.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09:51:50.132"/>
    </inkml:context>
    <inkml:brush xml:id="br0">
      <inkml:brushProperty name="width" value="0.05292" units="cm"/>
      <inkml:brushProperty name="height" value="0.05292" units="cm"/>
      <inkml:brushProperty name="color" value="#FF0000"/>
    </inkml:brush>
  </inkml:definitions>
  <inkml:trace contextRef="#ctx0" brushRef="#br0">6070 4119 0,'0'0'0,"0"0"16,-4-3-16,-3-1 0,0-3 16,1 1-16,-1-1 0,0-2 15,1 3-15,1 1 0,1-1 16,2 1-16,0 1 0,2 0 15,0 1-15,0 1 0,2 0 16,-2 0-16,0 2 0,2-2 16,13 4-16,3-2 0,4 2 15,5 0-15,6 0 0,4 1 16,7-1-16,5 0 0,8 0 16,47 0-16,2 3 0,28-3 15,-10 0-15,23-4 0,-54 0 0,-1 2 16,6 0-16,-1 0 15,4-5-15,5 5 0,6 3 0,7-1 16,7 2-16,6-2 0,14 3 16,10 1-16,7 1 0,12-3 15,8 3-15,11 0 0,9-5 16,10 2-16,12-6 0,11-2 16,7-3-16,8 0 0,9-1 15,3 5-15,1 1 0,1 4 16</inkml:trace>
  <inkml:trace contextRef="#ctx0" brushRef="#br0" timeOffset="5942.7981">5186 7576 0,'0'0'0,"-2"-2"16,-5-5-16,0-2 0,-1-2 15,-1 0-15,-2-2 0,2 2 16,-4-2-16,2 0 0,-3-1 16,1-1-16,0 4 0,-7-2 15,-2 2-15,0 0 0,-2 0 16,-5 2-16,3-2 0,-5 2 0,-2 0 15,-3 2-15,3 1 0,-26-3 16,8 0-16,3 3 0,-3-3 16,2 2-16,1 3 0,-1-3 15,-8 7-15,2-2 0,0 0 16,-3-1-16,3 1 0,0 4 16,0 1-16,0-1 0,0-2 15,2 2-15,-2-2 0,-2 4 16,1 1-16,-1 4 0,2-5 15,-5 1-15,5 1 0,-4 1 16,4 2-16,-5-1 0,5-1 16,0 0-16,0 1 0,4 1 0,-2 2 15,7-2-15,-3 2 16,5 0-16,5 0 0,5-2 0,1 2 16,0-4-16,7 1 0,-3 4 15,5-4-15,0 1 0,2 0 31,4 0-31,-2 0 0,3 2 0,-1 0 16,2-3-16,1 3 0,-3 3 16,-4-1-16,2 2 0,3 1 15,-5-1-15,0 1 0,-5 1 0,5 1 16,-2 2-16,2 2 0,-5 0 16,-1 4-16,1 1 0,-6 4 15,0 2-15,0-2 0,-4-3 16,8-1-16,-2-1 0,7 3 15,-3-3-15,1-1 0,4 1 16,4 1-16,-4-1 0,5-2 0,1-2 16,1-2-16,4 2 0,0-2 15,4 0-15,0-3 0,3-1 16,-3-1-16,7-1 0,0-1 16,0 0-16,-4 2 0,4-1 15,4-1-15,-4 0 0,3 0 16,1 1-16,0-1 0,3 0 15,4 0-15,-4-2 0,1 3 16,4 1-16,-1-2 0,2 3 0,2-1 16,1-2-16,1 3 15,-1-3-15,17 2 0,-9-4 0,2 3 16,3-3-16,-2 2 0,-1-2 16,1 2-16,3 3 0,1-3 15,-2 0-15,2 0 0,-3 1 16,6 1-16,-6-4 0,10 2 15,-5-2-15,6 0 0,6 2 16,-1-1-16,-2 1 0,2-4 16,2-1-16,-2 1 0,5 0 15,-1 0-15,1 2 0,-3-5 16,2 6-16,1-8 0,2 3 16,-1-3-16,3 0 0,2 5 15,-4-2-15,2-1 0,-2 1 16,2 0-16,-3-1 0,-1 1 15,2-3-15,-3 1 0,3-5 16,-3 2-16,7 2 0,0 5 0,3-2 16,-1-3-16,5 1 0,-3-3 15,5 0-15,0 0 0,0-4 16,5 0-16,1 2 0,-4 0 16,0 0-16,1-2 0,-3 2 15,4-3-15,-2 3 0,0 0 16,-2-2-16,2 0 0,3 0 15,-1 0-15,-2 2 0,0-3 16,0 1-16,3 2 0,1 0 16,5 2-16,-4-4 0,2 2 15,2 0-15,-1 0 0,-7-4 16,5 1-16,3 3 0,-2 0 16,4 3-16,-2-3 0,0 2 15,0-2-15,0 2 0,2-2 16,3 2-16,1-2 0,-1 0 15,3 3-15,1-6 0,2 6 0,-2-6 16,2 6-16,2-1 0,-2 0 31,-2 0-31,4-2 0,-4 5 16,2-3-16,-4 0 0,6 2 16,-2 1-16,2 1 0,4 8 15,-1-12-15,-3 0 0,2 2 0,5-1 16,0 1-16,2 0 0,5 3 15,-3-7-15,0 2 0,2 3 16,1-5-16,-1 2 0,3-2 16,0-2-16,-1 4 0,1-4 15,-1 6-15,-1-4 0,1 0 16,1 2-16,-3-2 0,3 3 16,0-1-16,-1 0 0,1-2 15,2 4-15,-5-6 0,5 2 16,0 2-16,-5-2 0,5 3 15,0 1-15,-2-6 0,-1 4 16,1-2-16,-3 2 0,1 0 0,-1-4 16,3 4-16,-3 1 0,3-3 15,-1 2-15,-1 0 0,4-2 16,0 0-16,-3-2 0,1 2 16,-1 2-16,1-2 0,0 2 15,2-2-15,-1 0 0,-3 0 16,4 5-16,-5-3 0,0 0 15,1 0-15,2 0 0,-1 1 16,1-1-16,2 2 0,-3-2 16,3 3-16,-4-1 0,-1 1 15,-2-3-15,0 4 0,1-1 16,-3-1-16,2 1 0,-2-3 16,2 0-16,-2-2 0,0 2 15,0 1-15,7-1 0,-1 0 16,-3-2-16,3 0 0,-4 2 15,-2 3-15,3-3 0,-3-4 0,-3 2 16,1 2-16,0 0 0,0 5 16,-5-3-16,1-2 0,-1 0 15,1 1-15,-3 1 0,4-2 16,-1 3-16,-1-5 0,3 0 16,-1 0-16,1 2 0,0 0 15,1 2-15,-1-4 0,0 3 16,1-3-16,1 0 0,-2 2 15,-1 0-15,-1 0 0,1 0 16,-3 1-16,1-3 0,-2 4 16,3-2-16,-3 0 0,2 3 15,-2-3-15,3 0 0,-1 1 16,1-3-16,3 0 0,1 0 16,0 0-16,2 2 0,0-2 0,0-2 15,0 2-15,2-3 0,0 1 16,3 2-16,-1 0 0,-1-2 15,1 0-15,3-1 0,-3 1 16,0 0-16,5-2 0,-4 1 16,1-3-16,1-3 0,0 5 15,-3-5-15,3 2 0,-3-2 16,0-2-16,1 0 0,2-4 16,-3 2-16,3-3 0,-1-1 15,-1-3-15,-3-2 0,0-3 16,-2 1-16,-2 0 0,0 0 15,-3-1-15,-1-1 0,-1-3 16,-2 1-16,-2-1 0,-6 0 16,-3 3-16,-9-3 0,-2-2 0,-8-2 15,-3-2-15,-5 2 16,-8 4-16,-6 1 0,-8-1 0,-6 2 16,-4-1-16,-3-1 0,-6 3 15,-2-3-15,-7 0 0,-7-4 16,-4 2-16,-9-2 0,-6 5 15,-12-5-15,-21 2 0,-9 2 16,-10-4-16,-5 2 0,-25-2 16,17 0-16,-8 2 0,-5 5 15,-6-3-15,-2 0 0,-5 3 16,-7-3-16,-4 3 0,-4-1 16,-9 1-16,-4-1 0,-1-1 15,-6 3-15,0-1 0,-5 2 16,-2 2-16,-2 0 0,-2-3 15,-4 3-15,-5 0 0,-5 0 0,-3-2 16,-6 2-16,-1 0 16,0-2-16,-3 2 0,-2 0 0,-2-3 15,-2 5-15,-3-2 0,-3 5 16,-8-3-16,1 2 0,1-2 16,6 1-16,-4-1 0,6 0 15,-5 0-15,2 0 0,-2 3 16,2-1-16,-6 0 0,-3 7 15,-2-4-15,-4 4 0,-3 2 16,1-4-16,-3 2 0,0 2 16,1-2-16,-3 4 0,-5 1 15,3-3-15,-2 4 0,2 1 16,2-3-16,2 5 0,-1-2 16,-1-1-16,2 3 0,-2-2 15,2-1-15,-2 5 0,1-2 0,1 0 16,2 0-16,-1 0 0,3-1 15,1 3-15,0 0 0,0-2 16,4 4-16,0-2 0,2 3 16,0-1-16,-1 0 0,-1 0 15,-2 5-15,0-3 0,-7 5 16,5 0-16,-3 2 0,3 0 0,2 0 16,0 2-16,-3 0 0,3 1 15,-4 3-15,2 1 0,-1 2 16,-1 0-16,2-1 0,1 6 15,4-3-15,1 4 0,-4 1 16,0 1-16,-5 5 0,-1 7 16,-6 4-16,-5 2 0,1 1 15,-4-1-15</inkml:trace>
  <inkml:trace contextRef="#ctx0" brushRef="#br0" timeOffset="23588.1029">7170 9472 0,'0'0'0,"-2"0"0,2 0 0,-4 0 15,1 0-15,1 0 0,-2-2 16,-5-3-16,0-1 0,-2 1 16,2-1-16,-4-1 0,2 1 15,-2-3-15,-3 2 0,1 1 16,-3-1-16,1 0 0,-3 1 15,-2-1-15,-2 0 0,-1 3 16,-3 0-16,1-1 0,-4 3 16,-2-2-16,2 1 0,-6 3 15,-20 0-15,6 0 0,0 0 0,3 3 16,1-3-16,3 4 0,-2 0 16,4 1-16,-11 1 0,9 3 15,2-2-15,2 2 0,1 0 16,1-3-16,1 5 0,1-2 15,-1 2-15,4 0 0,0 0 16,0 0-16,-3 2 0,6 1 16,-1-1-16,4-2 0,-4 2 15,5 2-15,2 1 0,2-3 16,0 3-16,4-3 0,0 2 16,3 1-16,2-1 0,-1 3 0,3-3 15,3 5-15,1-2 16,0 2-16,3-1 0,2 1 0,0 0 15,4 2-15,0-2 0,0 0 16,3 0-16,1-3 0,3 3 16,0 0-16,0 0 0,2 0 15,0 2-15,2 0 0,0 2 16,3 0-16,1-2 0,1 0 16,2 3-16,2-3 0,0 2 15,4-4-15,-1 0 0,-1-1 16,4 1-16,6 0 0,-6-2 15,10-1-15,-1 1 0,7 0 16,7-5-16,-3 2 0,5-4 16,0 0-16,2 0 0,5-2 0,-5-2 15,7 2-15,-3-1 16,-1-1-16,1 0 0,5-1 0,-2 3 16,0 0-16,-1-2 0,1-3 15,2 3-15,-2-1 0,2 1 16,-3-1-16,1 3 0,2 0 15,-2 0-15,2 0 0,0-3 16,0 3-16,2-4 0,4 3 16,-3-1-16,1 0 0,0-1 15,3 3-15,-3 2 0,0-4 16,3-1-16,-3-1 0,5-1 16,0 1-16,0-3 0,2 0 0,0 0 15,-3-2-15,3-2 16,-4-2-16,2 1 0,-3-1 0,-1 2 15,-3-3-15,-2-1 0,0-1 16,-3 0-16,3-1 0,-2-1 16,0 0-16,-1-4 0,-1 0 15,-3-1-15,-6 1 0,-7-2 16,-6 1-16,-5 1 0,-9-2 16,-4-1-16,-3 1 0,-3-3 15,-6-2-15,-1-2 0,0-2 16,-5 0-16,0-3 0,-2 1 15,0-5-15,-2 2 0,-3-1 16,-3-4-16,-1-1 0,-2 0 16,-5-3-16,-1 3 0,-5-2 15,-14 1-15,-3 1 0,-5 0 16,-5 0-16,-4 1 0,-4 1 0,-5 5 16,-2-1-16,-6-2 0,-14 7 15,2-3-15,-8 3 0,-3 4 16,-6 1-16,-7 1 0,-6 0 15,-5 3-15,-7-1 0,-6 5 16,-6 3-16,-8-1 0,-3 4 0,-10 3 16,-6 7-16,-5 3 15,-8 10-15,-7 8 0,-9 10 0,-11 8 16,-6 7-16,-5 6 0</inkml:trace>
  <inkml:trace contextRef="#ctx0" brushRef="#br0" timeOffset="51191.5566">807 14120 0,'0'0'0,"0"-2"0,-4 2 16,4 0-16,-7-5 0,3-1 16,-3 1-16,0-1 0,3 1 15,4-1-15,-5 1 0,5 1 16,0 2-16,0-1 0,0 3 16,0 0-16,0-2 0,0 2 0,5 0 15,-5 0-15,4 2 16,-1-2-16,1 3 0,14 3 15,-3-1-15,3 1 0,1-1 0,-1-1 16,9 0-16,-5-1 0,6 1 0,5 1 16,-4-1-16,9 3 15,-5-3-15,6 3 0,5-3 0,31 3 16,-2-1-16,-2 1 0,17 2 16,-11-3-16,-6-4 0,1-2 15,3 5-15,-6-1 0,1 1 16,1-5-16,2 4 0,4 5 15,-2-2-15,2-3 0,2 3 16,3 1-16,2 3 0,2-4 16,-5 2-16,7 0 0,1-1 15,-1 4-15,0-4 0,2 1 16,7 0-16,7 17 0,-11-19 16,1 0-16,6-1 0,-10-1 0,11 1 15,-1-1-15,5 15 0,-16-31 16,14 15-16,5 7 0,-13-22 15,15 20-15,1 2 0,-3-7 16,-7-6-16,9 11 0,-6-7 16,-14-13-16,27 33 0,-15-18 15,1-1-15,12 16 0,-11-16 16,1-3-16,-3 6 0,-1-3 16,5-3-16,-5 4 0,3-4 15,-2 0-15,-5-2 0,2 2 16,0 0-16,0-2 0,0 10 15,-2-10-15,-4 2 0,-3-2 16,-1 2-16,1 0 0,-2 0 16,3 11-16,-5-11 0,2 2 15,-4 0-15,-1 1 0,3-1 0,-2 0 16,0-2-16,-2 0 0,-5-2 16,0 2-16,-7-2 0,-3-3 15,-4 3-15,-5 0 0,-10 2 16,-4 0-16,-6-2 0,-7-3 15,-7 1-15,-2-3 0,-9 3 16,-6-1-16,-3 1 0,5-3 16,-4 1-16,-1-1 0,-2 0 15,-4-4-15,-2-4 0,-5 0 16,4 1-16,3-3 0,7-3 0,3-4 16,10-21-16,2 4 0,2 7 15,7 1-15,-10-2 0,-8-7 16,-6-4-16,-5 4 0,6 7 15,-1-1-15,-3 3 0,2 3 16,-1-1-16,-1 2 0,2 5 16,1 4-16,-3 0 0,-4-4 15,-9-3-15,0-1 0,0 1 16,4 3-16,-4-2 0,-2-1 16,0-4-16,-5 0 0,0 3 15,1-1-15,-1 0 0,0 3 16,-4-3-16,0 1 0,-4 1 0,-1 1 31,-6-5-31,0 4 0,-2 1 16,-5-3-16,1 3 0,-3 1 15,-2 1-15,-5 0 0,-4 0 0,-2-1 16,-5 1-16,1 2 0,-5 0 16,-2 0-16,-7 0 0,-2 7 0,-2-1 15,0 3-15,-7 2 0,-4 4 16,-5 1-16,1 6 0,1 2 15,1 2-15,2 7 0,2 5 16,-3 6-16,-3 9 0,-3 11 16,2 15-16,-1 9 0,3 18 15,3 11-15,2 6 0,-7 3 16</inkml:trace>
  <inkml:trace contextRef="#ctx0" brushRef="#br0" timeOffset="52129.0193">9269 14307 0,'0'0'0,"0"-2"0,0 2 16,0-4-16,2-1 0,5-6 16,2 2-16,6 1 0,7 1 15,11 0-15,14 1 0,10-3 16,69 2-16,55-1 0,92-3 16,-136 11-16,8-7 0,12 5 15,6-3-15,2-1 0,3-1 16,-7 3-16,-7 4 0,-15-5 15,-16 7-15,-23-8 0,-19 6 16,-21-9-16,-9 5 0,-12 8 0,-12 5 16,-10-3-16,-8-3 15,0-1-15,0 2 0,-5-2 0,-2 1 16,-6-6-16,-5 1 0,-2-4 16,2 3-16,-2 3 0,2 0 15,-4 5-15,2-1 0,-2 7 16,0 3-16,0-1 0</inkml:trace>
</inkml:ink>
</file>

<file path=ppt/ink/ink125.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09:53:27.999"/>
    </inkml:context>
    <inkml:brush xml:id="br0">
      <inkml:brushProperty name="width" value="0.05292" units="cm"/>
      <inkml:brushProperty name="height" value="0.05292" units="cm"/>
      <inkml:brushProperty name="color" value="#FF0000"/>
    </inkml:brush>
  </inkml:definitions>
  <inkml:trace contextRef="#ctx0" brushRef="#br0">9494 4549 0,'0'-3'0,"-2"3"0,-2-8 16,-1-1-16,1 2 0,1-2 15,6 1-15,6-1 0,8-5 16,14 3-16,13-4 0,13 0 15,76-18-15,72-12 0,114-19 16,-149 34-16,15 1 0,12-2 16,14 2-16,10 5 0,4 2 0,4 11 15,5 0-15,-5 9 0,0 8 16,-2 8-16,1 8 0,8 9 16,6 8-16,7 12 0,0 6 15,3 7-15</inkml:trace>
  <inkml:trace contextRef="#ctx0" brushRef="#br0" timeOffset="38637.4045">933 6348 0,'0'0'0,"0"0"0,0 0 16,2-2-16,2 2 0,1-3 15,8 1-15,7-2 0,2 2 16,6-3-16,1 1 0,9 2 15,1-3-15,10 1 0,-1-1 16,47 1-16,2 2 0,20-1 16,-7 1-16,-6-2 0,22-1 15,-38 1-15,11 0 0,2 1 16,7-3-16,7 1 0,6-1 16,3 4-16,6-1 0,-4-3 15,6 1-15,0 1 0,0 2 16,5 2-16,-9 0 0,9-2 0,-5 2 15,7 2-15,2 0 0,2 2 16,5-1-16,2-1 0,0 0 16,0 2-16,0-1 0,-7-3 15,-2 2-15,-6-2 0,-5 2 16,-9 0-16,-8 0 0,-5 5 16,-16-3-16,-4 3 0,-4 0 15,-7 4-15,-2 2 0,-2-2 16,-9 4-16,0-1 0,-5-3 15</inkml:trace>
  <inkml:trace contextRef="#ctx0" brushRef="#br0" timeOffset="54295.0775">18166 7265 0,'0'0'0,"-2"-2"15,-7-5-15,0 1 0,-4-5 0,-3 0 16,-3 0-16,-1-1 0,-5-1 16,1 0-16,-5 0 0,-1-3 15,-1 3-15,-9 0 0,-2 0 16,-33-7-16,0 2 0,-2 1 16,-20-1-16,7 0 0,6 3 15,7 2-15,2 2 0,2 2 16,-9-4-16,10-1 0,5-8 15,-3 5-15,-3 1 0,-13 7 16,0 3-16,2-10 0,-2 3 0,-2-5 16,-4 3-16,1 2 0,-4-3 15,1-1-15,-3 1 0,0 3 16,2-5-16,-4 5 0,-1 0 16,1-2-16,-5 1 0,3 1 15,0-7-15,-1 7 0,-1 0 16,1-5-16,1 3 0,-5-3 15,0-2-15,-2 5 0,-2-3 16,0 7-16,-3-2 0,1-3 16,-1 5-16,3-4 0,-2 4 15,3 0-15,-1 0 0,4-2 16,3-1-16,-3 3 0,5-2 16,-3 2-16,0 2 0,3 1 15,-3-8-15,3 3 0,-1 4 16,1-2-16,0 2 0,-1 3 15,-2-5-15,1 2 0,-1 0 0,-2 2 16,1 1-16,-4 1 0,-1-1 16,7 1-16,-1-1 0,3 1 15,-3 5-15,5-4 0,-5-1 16,3 5-16,1-2 0,-3 0 16,4 6-16,-3-1 0,-1-1 15,-1 2-15,5 1 0,-5 1 16,0 3-16,3 0 0,-5 2 15,3-2-15,3 0 0,1 2 16,-2 0-16,1 0 0,-3 2 16,1 2-16,1-4 0,2 3 15,2 1-15,-2 0 0,4 1 16,-4 2-16,2-3 0,2 3 16,0 1-16,2-1 0,1 4 15,1 2-15,5-2 0,-2 7 16,4-5-16,3-4 0,-1 4 15,3 1-15,4 1 0,-2 5 0,4 0 16,2-2-16,5 1 0,2-1 16,3 0-16,3 2 0,5-1 15,5 4-15,-1 1 0,3 0 16,2 0-16,0 1 0,8 3 16,3 3-16,5 0 0,1-2 15,5-1-15,2 1 0,1-2 16,3 1-16,7-1 0,9 4 15,7 4-15,2-2 0,2-4 16,4-5-16,7 3 0,5-3 16,8-2-16,5 0 0,8-7 15,9 1-15,7-1 0,3 1 16,3-5-16,5 0 0,11-4 16,-4 1-16,6-3 0,4-1 0,1 1 15,6-3-15,3 5 0,4-5 16,2 0-16,6 2 0,3-6 15,7 0-15,3 2 0,4-2 16,3 2-16,1 0 0,3-2 16,4-3-16,-1 1 0,4 2 15,1 2-15,1-2 0,3 8 16,2-8-16,1 2 0,1-2 16,0 0-16,3-3 0,-1 1 15,5 4-15,3-2 0,-1 2 16,0-2-16,2 0 0,1-1 15,1 1-15,3 2 0,0-2 16,-1-2-16,3-1 0,5 1 16,1 0-16,5-1 0,3-4 15,3 3-15,1-3 0,-1-2 16,1 0-16,0 0 0,4 2 0,-2-4 16,8 6-16,-4-4 15,-4-4-15,7 4 0,-7-4 0,4-1 16,-4 3-16,-3-5 0,3 3 15,-5-5-15,1 0 0,-1 0 16,-4-4-16,-2 4 0,-7-6 16,-6 0-16,-3-1 0,-8-6 15,-3-2-15,-11 0 0,-6-5 16,-7-2-16,-9-2 0,-4-2 16,-11-3-16,-7-4 0,-4 5 15,-9-3-15,-11 0 0,-7 1 16,-12-5-16,-8 2 0,-8-2 15,-7-3-15,-7 3 0,-8 2 16,-9-4-16,-7 0 0,-6-3 16,-12 3-16,-8 0 0,-7-1 15,-6 5-15,-10 1 0,-8 1 0,-13-2 16,-25 2-16,5 7 0,-9-2 16,-9 4-16,-9 5 0,-10-1 15,-8 5-15,-10 4 0,-2 5 16,-10 0-16,-1 6 0,-12 7 15,-4 5-15,-6 8 0,-8 2 16,1 5-16</inkml:trace>
</inkml:ink>
</file>

<file path=ppt/ink/ink126.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09:55:29.532"/>
    </inkml:context>
    <inkml:brush xml:id="br0">
      <inkml:brushProperty name="width" value="0.05292" units="cm"/>
      <inkml:brushProperty name="height" value="0.05292" units="cm"/>
      <inkml:brushProperty name="color" value="#FF0000"/>
    </inkml:brush>
  </inkml:definitions>
  <inkml:trace contextRef="#ctx0" brushRef="#br0">851 1305 0,'0'0'0,"0"2"0,0 3 0,0-1 16,0 7-16,-4 0 0,4 3 15,-3-1-15,3-2 0,-4 0 16,4 0-16,-4 0 0,4 0 15,0 2-15,0 3 0,-3-3 16,3 2-16,-4 5 0,8 2 16,-4 0-16,0 7 0,0-3 15,0 7-15,-4 3 0,0 6 16,-7 24-16,-3 0 0,-1 4 16,-7 12-16,0-7 0,2-7 0,2 1 15,-4 1-15,5 1 0,1-5 16,-1-4-16,1 4 0,1-2 15,8 2-15,0-9 0,3 1 16,0-3-16,1 0 0,6 0 16,5-4-16,-1-3 0,0 1 15,2-3-15,-3 2 0,5 1 16,0-3-16,0 3 0,0-5 16,5 0-16,-5 0 0,0 0 15,2 5-15,2-1 0,-4 3 16,5-3-16,-5 3 0,0 4 15,-7 7-15,-1 4 0,-3 2 0,-3 5 16,-1 2-16,-12 7 16,5-5-16,0 4 0,0-3 0,0 1 15,5-2-15,-3-6 0,7-1 16,-3 1-16,5-1 0,5-6 16,6-2-16,0-5 0,0-6 15,0 0-15,6 0 0,3-5 0,2-2 16,-4-7-16,0 3 0,-3 0 15,3 2-15,-3 4 0,3-2 16,-3 5-16,-8 1 0,2 10 16,-9 4-16,0 9 0,0 4 0,-16 13 15,5-4-15,0 7 16,-4 2-16,2 2 0,-3 0 0,1-5 16,4 3-16,4-5 0,-4-4 15,7 0-15,1-2 0,3-4 16,0-6-16,3-5 0,1-5 15,0-2-15,3-1 0,0-1 16,4-1-16,-3-1 0,3-3 16,1-2-16,-6 2 0,5 4 15,0 3-15,-6 2 0,-3 7 16,-4 6-16,-9 15 0,0 1 16,-5 8-16,-10 3 0,4 6 15,-7 3-15,2-7 0,-1 2 16,8-5-16,7-10 0,2-3 15,2-6-15,7-7 0,4-2 16,7-9-16,2-2 0,0-6 16,0-8-16,6 1 0,3-5 0,-2-2 15,8-2-15,-1 0 0,-3 4 16,-2 5-16,2 2 0,0 9 16,-9 6-16,-2 9 0,-13 25 15,-7 4-15,-4 8 0,-7 7 16,-9 3-16,3 6 0,-3-2 15,-4 2-15,2-4 0,2-5 16,7-2-16,0-4 0,0-7 16,5-7-16,1-2 0,10-2 15,-3-4-15,9 0 0,-2-10 16,2-3-16,2-5 0,2-5 16,1-4-16,1 1 0,5-4 15,-4-5-15,2-5 0,-3 2 16,5-9-16,0 0 0,5-8 15,-5-5-15,0-4 0,0-7 0,-5-5 32,1-3-32,2-6 0,-7-1 0,7 2 0,-3-5 0,-1 1 15,-1-3-15,-2 0 0,3-6 16,-1 1-16,-1-1 0,1 2 16,-4-5-16,4 3 0,-1-1 15,-3 1-15,4-3 0,-4 1 0,0-3 16,4 2-16,3-1 0,-3 3 15,3-4-15</inkml:trace>
  <inkml:trace contextRef="#ctx0" brushRef="#br0" timeOffset="8462.632">6083 10793 0,'0'0'0,"-4"-2"15,-12-3-15,-8-1 0,0-1 16,-5-4-16,1 2 0,-3-4 0,-2-3 16,0 1-16,-1-5 0,-3-2 15,-20-15-15,6 4 0,2 4 16,5 2-16,-4-1 0,-1 4 16,-10-3-16,1 5 0,1 2 15,0 3-15,-1 1 0,-1 1 16,2-1-16,-3-1 0,3 1 15,-5 1-15,-2 1 0,2 1 16,-2 2-16,-2 0 0,-2 0 16,0 2-16,-1 1 0,-1-1 15,-3 0-15,2 2 0,-4-2 0,3 3 16,1-1-16,3-2 16,-7 5-16,2-5 0,-2 3 0,0 1 15,4-1-15,-1-1 0,1 0 16,1 3-16,-1-3 0,1 1 15,1-1-15,-6 3 0,2-3 16,1 3-16,1-1 0,-2 3 16,3-2-16,-5 1 0,6 3 15,-1-2-15,-3 2 0,3 0 16,3 2-16,-8 5 0,7 4 16,-9 0-16,6 2 0,-1 5 15,1 0-15,-2 1 0,-4-1 16,7 2-16,-8-2 0,8 1 15,4 1-15,0 2 0,-1 0 16,4 3-16,1-3 0,0-3 0,3 4 16,3-1-16,1 2 15,11-2-15,0-2 0,7 0 0,-3-1 16,7 1-16,6 5 0,-1-1 16,6 2-16,0 3 0,0 4 15,6 4-15,5 1 0,0 2 16,4 2-16,7 2 0,-4-3 15,4-1-15,0 2 0,0-2 16,7-1-16,4-1 0,4 2 16,1-7-16,1-5 0,-1 1 15,1-3-15,5 1 0,0-3 16,5-2-16,6-2 0,0 2 16,7-6-16,4-1 0,4-4 0,1-4 15,6-3-15,0 0 0,7 3 16,-7-7-16,4 0 0,-3-2 15,3 4-15,7 2 0,0-4 16,-4-2-16,0-4 0,6 3 16,9 6-16,-4-6 0,-2-1 15,-3 0-15,3-3 0,4 0 16,-1 1-16,6-3 0,-3 2 16,2 1-16,-1-1 0,3 1 15,1-3-15,-1 2 0,-1 3 16,6-3-16,-9 3 0,4 1 15,-1 1-15,1 2 0,-8 2 16,4 1-16,-2 1 0,-2-2 16,2 3-16,2-1 0,0 5 15,1-2-15,-1 1 0,0 1 0,2 0 16,1 0-16,1 0 0,3-1 16,4-1-16,-6-3 15,4 3-15,-2-7 0,-1 2 0,1-4 16,-2-2-16,-3-1 0,-2-1 15,-4-3-15,0-4 0,-7-3 16,0-1-16,0-3 0,-8-2 16,-3-5-16,-2-1 0,-5-1 0,1 0 15,-10 1-15,-3 1 16,-6-4-16,-12 0 0,-7 3 0,-2 3 16,0 3-16,-5 3 0,-4-1 15,-2-2-15,-3-5 0,5-4 16,-11-2-16,0-4 0,-4-3 15,-14-8-15,-4-5 0,-9 0 16,-2 0-16,-6 2 0,-6 3 16,-3 3-16,-7 1 0,6 2 15,5 1-15,0-1 0,0 6 16,0 3-16,0 9 0,-3 6 16,-6 18-16,-6 20 0,-43 44 15,-1-11-15,-19 2 0</inkml:trace>
  <inkml:trace contextRef="#ctx0" brushRef="#br0" timeOffset="23394.604">5087 11999 0,'0'0'0,"0"0"0,0 2 16,0-2-16,0 2 0,0-2 15,0 0-15,0 0 0,0 0 16,0-2-16,2 0 0,-2 2 16,0-2-16,2 2 0,-2-3 15,2-1-15,0 4 0,1-2 16,-1 0-16,2-1 0,-2 3 15,1 0-15,-1 0 0,0-2 16,2 2-16,3 2 0,2-2 16,2 0-16,-2 0 0,4 3 15,-2-1-15,2 0 0,-2 0 0,5 0 16,-3 1-16,2-1 0,1 2 16,-1-2-16,3 1 0,-3 1 15,3 0-15,0 1 0,4-1 16,-5 3-16,5 0 0,-2-1 15,2-1-15,0-1 0,0 0 16,3 1-16,-1-3 0,2 0 16,1-2-16,1-2 0,-1 2 15,-1 0-15,10 0 0,-6 0 16,1 0-16,-6 0 0,-3 0 16,0 0-16,0 0 0,-2 2 15,4-2-15,0 0 0,0 0 16,1-2-16,3 6 0,3 1 15,0-1-15,-2 1 0,-5-8 16,2 1-16,1 2 0,-1-2 16,3 0-16,-3 0 0,3-1 15,-2 1-15,3 4 0,1 3 0,0-1 16,-4 1-16,-5-5 0,0 0 16,0 4-16,0-2 0,2 0 15,0 3-15,1-3 0,1-2 16,-2 2-16,5 0 0,2 3 15,-3-1-15,6 3 0,-6-3 16,1 1-16,0-3 0,-3 0 16,0-2-16,-4-6 0,-2 1 15,2 1-15,7 10 0,4 3 16,-2 0-16,-2-2 0,1-3 16,-3 0-16,4-4 0,-3 3 15,1-6-15,0 3 0,2 0 16,0 0-16,-3 0 0,1 3 15,0-1-15,-3 0 0,3-2 16,-1 0-16,-1 0 0,1 0 0,1-2 16,0 0-16,-1-1 0,-1 3 15,4 0-15,-3 3 0,1-3 16,-2 2-16,-3-2 0,2 0 16,1-2-16,-3 2 0,2-3 0,1 1 15,-3 0-15,3 0 16,-1 2-16,1 2 0,-1-2 0,-4-2 15,0 2-15,-2 0 0,0 0 16,-3 0-16,1 0 0,0-2 16,-1 2-16,3-3 0,-4-1 15,1 2-15,3 2 0,2 2 16,2 7-16,-2-7 0,0 0 16,1-2-16,-4 0 0,1 2 15,0-2-15,0 0 0,-2 3 16,-3-3-16,0-3 0,1 3 15,-1 0-15,-2-2 0,3 2 16,-3 0 0,0-2-16,1 0 0,-1 2 0,0 2 15,3 0-15,-1 0 0,0-2 16,1 0-16,1 0 0,1 0 16,2 0-16,0 0 0,4-2 15,-2 0-15,-2-2 0,-5-7 16,1 0-16,-5 0 0,4 2 15,5 6-15,7 10 0,1 4 16,-4-2-16,-1-7 0,-1 0 16,0 3-16,2-5 0,0 2 15,0-6-15,1-5 0,-3-4 16,0 4-16,11 6 0,6 8 16,-1 4-16,-1 0 0,-6-9 15,-6-5-15,-6-8 0,-1 4 16,6 2-16,5 5 0,2 2 0,2 0 15,4 7-15,3 2 0,0 2 16,-7-11-16,-7-2 0,-1-5 16,-1-2-16,2 2 0,5-1 15,-4 3-15,6 5 0,0 2 16,6 9-16,-5-4 0,-10-7 16,-4-7-16,-5 3 0,3-3 15,4 5-15,-2 0 0,-1 0 16,3 2-16,1-2 0,-4-3 15,3 3-15,9 6 0,0 5 16,4 2-16,-10-11 0,-3-2 16,0 0-16,4 0 0,1-1 15,1 1-15,-1-2 0,-3-1 16,5 3-16,2 7 0,2 1 16,0 5-16,-9-9 0,-4-4 0,2 0 15,2 2-15,0-2 0,3 0 16,4-3-16,-5-1 0,5 3 15,4 6-15,1 3 0,1 3 16,-10-9-16,-3 0 0,0 0 16,-2 0-16,5 0 0,-1-2 15,0 0-15,5 6 0,5 0 16,-1 7-16,0 1 0,-4-6 16,-7-6-16,-4-4 0,0-1 15,-2 1-15,6 2 0,2 2 16,-1-3-16,3 6 0,3-1 15,2 7-15,2 0 0,-4-1 16,0-3-16,-2-3 0,-5-2 16,0-9-16,-6-2 0,6 2 15,9 9-15,7 7 0,2 4 0,-2-2 16,-5-5-16,2-2 0,1 1 16,-5-10-16,2 5 0,3-5 15,1 7-15,10 11 0,-7-9 16,-3 1-16,1-3 0,-2 0 15,-5-7-15,-2 0 0,4 3 16,2 6-16,7 11 0,-4-4 16,0-4-16,-1-3 0,-1-4 15,4 2-15,0 0 0,4 4 16,-2-2-16,2 0 0,-1-2 16,3 0-16,-2 0 0,5 0 15,-2 5-15,-1-3 0,1 0 16,1-4-16,1 0 0,0-3 15,-1 3-15,3 4 0,0 5 16,-2-5-16,-3-4 0,1 2 0,2 0 16,-1 4-16,3-1 0,0-3 15,0 0-15,2-3 0,0 3 16,3 0-16,-3 3 0,0-3 16,0 0-16,-2 0 0,0 0 15,-2 2-15,-1 2 0,-1-4 16,-1 0-16,1-6 0,-1 1 15,1 3-15,2 2 0,2 4 0,-5-4 16,-2-2-16,3 0 16,-1 0-16,1 2 0,-3 0 0,-2-5 15,3 3-15,-1-2 0,2-1 16,1 1-16,-1 2 0,-1 0 16,-8-5-16,-1 5 0,-7-5 15,-7-2-15,-2 1 0,-2-1 16,4 4-16,7 7 0,6 3 15,14 2-15,13-5 0,4-7 16,3 1-16,0 4 0</inkml:trace>
</inkml:ink>
</file>

<file path=ppt/ink/ink127.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09:57:06.231"/>
    </inkml:context>
    <inkml:brush xml:id="br0">
      <inkml:brushProperty name="width" value="0.05292" units="cm"/>
      <inkml:brushProperty name="height" value="0.05292" units="cm"/>
      <inkml:brushProperty name="color" value="#FF0000"/>
    </inkml:brush>
  </inkml:definitions>
  <inkml:trace contextRef="#ctx0" brushRef="#br0">675 4064 0,'0'0'0,"0"0"16,0-3-16,0 3 0,-5 0 16,5-2-16,0 2 0,-4-2 15,4 2-15,0-2 0,0 2 16,0 0-16,0-2 0,0 2 15,0 0-15,0 0 0,4 2 16,-4-2-16,5 2 0,1 2 0,5 1 16,0-3-16,0 5 15,5-5-15,-5 4 0,6-3 0,-6 3 16,5 1-16,-1-3 0,-1 3 16,1-1-16,0 1 0,-1-2 15,1 3-15,1-1 0,-3 0 16,7-1-16,-3-1 0,-1 1 15,1 1-15,5-1 0,0-1 16,-4 1-16,4-3 0,0 1 16,5 0-16,-1 1 0,-4-3 15,2 2-15,3-1 0,-5-3 16,0 2-16,0 0 0,-2 0 16,2 1-16,-4-1 0,4-2 15,-7 2-15,7 0 0,-4-2 16,-1 2-16,3-2 0,2 3 15,0-3-15,0 2 0,0 0 16,3 0-16,1-2 0,3 0 0,-3 0 16,7 0-16,-6 0 0,6-2 15,-7-2-15,3 1 0,0 3 16,1 0-16,-5 3 0,1-3 16,1 0-16,-3 2 0,2 0 15,1-2-15,1 0 0,1 0 16,2 2-16,2-2 0,0 2 15,0 1-15,2-1 0,3 0 16,-1-2-16,1 4 0,-5-4 16,7 3-16,-1-3 0,5 4 15,-2 0-15,-4-1 0,2-1 16,-1 0-16,1 0 0,2-2 16,2 5-16,0 3 0,5 1 15,-10-4-15,-1-8 0,-3-1 16,7 2-16,2 2 0,2 0 15,3 6-15,-1 3 0,1-2 16,-5-5-16,2-8 0,0 3 16,7 3-16,0 3 0,2 1 0,-6-2 15,2-2-15,4 0 0,0 0 16,4 2-16,-3 3 0,-1-3 16,0-2-16,-7 2 0,5 0 15,0 3-15,2 1 0,-6-1 16,6-3-16,-4-2 0,4 0 15,4 0-15,-4 2 0,0-2 16,3-2-16,-1 2 0,0-2 16,1 4-16,-1 0 0,-4-2 15,2-2-15,0 2 0,0-4 16,-2 4-16,2-3 0,-2 1 16,2 0-16,5 0 0,-3 2 15,1 0-15,1-5 0,7 1 16,3 0-16,6-1 0,2-6 15,0 4-15,9 7 0,4-4 0,10 6 16,1 0-16,-4-8 0,0-1 16,2 1-16,-11-5 0,3 2 15,-3-2-15,-9 2 0,-4-4 0,-8 2 16,-4 0-16,-7-3 0,-6 1 16,-6-2-16,-8-1 0,-12 3 15,-2 4-15,-7 3 0,-4 1 16,-4 1-16,4-5 0,-4 2 15,-1 1-15,-3-1 0,-1 1 16,-2-1-16,0-2 0,0 3 16,-2-1-16,-1 0 0,3 1 15,-4-8-15,0-1 0,-10-7 16,3-2-16,-4-1 0,-1-1 16,-1-3-16,-5 3 0,-20-14 15,0 5-15,-2 0 0,-2 2 0,-3 0 16,-13-3-16,-4 5 15,2 3-15,2 1 0,3 5 0,2-2 16,-1 2-16,-1 2 0,-3-2 16,-2 2-16,-2 0 0,2 3 15,-2 1-15,-5 3 0,3 0 16,0 2-16,-10 0 0,6 0 16,-3 0-16,0 2 0,0 2 15,-7 1-15,3-1 0,-3 3 16,5-3-16,-7 3 0,5-3 15,-3 3-15,3-3 0,-5 3 16,5-1-16,-1-4 0,3 5 16,0-5-16,2 0 0,2 0 15,-4-2-15,2 5 0,2-3 16,1 0-16,1 0 0,-2-2 16,5 5-16,0-5 0,2 2 15,-1-2-15,-1 2 0,0 0 16,2 5-16,-7-1 0,2-1 15,1 1-15,-1 1 0,-2 0 0,-2-1 16,0 3-16,-2 0 0,2 2 16,-6 0-16,1-2 0,-1 2 15,-1-3-15,5 3 0,-5-2 16,5 4-16,4 1 0,3-3 16,2 0-16,4 0 0,2 2 15,-2 0-15,7 2 0,-10 1 16,1 1-16,-2 3 0,6 0 15,-4-2-15,4 1 0,-2 1 16,7 2-16,4 0 0,-2 0 16,4 0-16,-4 5 0,2-3 15,7 7-15,-3-7 0,10 3 16,-3-1-16,9 0 0,0-1 16,4 1-16,3 3 0,-3-3 15,7 3-15,-5-1 0,5 1 16,0 2-16,5 0 0,-5 0 0,6-3 15,-6 3-15,5 0 0,-3 2 16,2 0-16,3-2 0,1-3 16,3 3-16,3-4 0,1-1 15,3-4-15,4 2 0,-3-2 16,6 3-16,-3-1 0,4 0 16,3 7-16,4 2 0,26 7 15,1 2-15</inkml:trace>
  <inkml:trace contextRef="#ctx0" brushRef="#br0" timeOffset="8619.8305">22659 5252 0,'0'0'0,"-2"0"0,2 2 0,-6 3 15,1-1-15,1 0 16,-3 1-16,5-1 0,-3-2 0,3 1 16,0-1-16,0 0 0,2 0 15,0 0-15,0 1 0,0-1 16,0-2-16,0 2 0,0-2 15,0 0-15,0 2 0,0-2 16,0 0-16,0 0 0,0 0 16,0 0-16,2 2 0,-2-2 15,2 0-15,3-2 0,-3 2 16,13-2-16,1 0 0,4-3 16,-3 1-16,8 0 0,-1-1 15,7-1-15,-1 3 0,4-1 16,1 2-16,0-3 0,0 3 15,5-2-15,0-1 0,24 3 16,-5-2-16,-1 2 0,-3 2 16,2 0-16,11 0 0,-4 0 0,2 0 15,-2 0-15,-4-3 0,-1 1 16,-1 0-16,-1 4 0,-4-2 16,2-2-16,0 2 0,0 2 15,1 3-15,-4-3 0,1-2 16,-2 2-16,0-2 0,-3-2 15,-1 2-15,1 0 0,1-2 16,1 4-16,1-2 0,2 0 16,0 0-16,-2 0 0,1 0 15,4 2-15,-1-4 0,0 0 16,-4-1-16,-1 1 0,-1 0 16,-3 0-16,3 2 0,-5-2 15,0-1-15,-5 1 0,-1 2 16,-1 0-16,-1 0 0,1-2 15,3-3-15,-3 1 0,7 0 0,1-1 16,-1 1-16,4 4 16,-2-2-16,3-1 0,-3-1 0,3 2 15,-5 0-15,0 2 0,-4 2 16,2-2-16,-1 0 0,-1 0 16,0-5-16,-3 3 0,1 0 15,-3 2-15,-2 0 0,0 2 16,-2-2-16,0 0 0,-2 0 15,-3-2-15,1-2 0,-3 1 16,0 1-16,-2-2 0,0 2 16,0 2-16,0 0 0,5 2 15,-1 2-15,1 1 0,3 1 16,1 5-16,-2 2 0,2 5 16,-7-2-16</inkml:trace>
  <inkml:trace contextRef="#ctx0" brushRef="#br0" timeOffset="25270.613">7190 3825 0,'0'0'0,"0"0"0,0 0 16,0 0-16,0 0 0,0 0 15,0 0-15,0-2 0,2 2 16,-2-2-16,5-2 0,6-1 16,0-1-16,6 1 0,5-1 0,7-1 15,4 0-15,9-4 16,7 2-16,54-6 0,5 0 0,40-5 16,59-4-16,-110 4 0,9 9 15,-5-5-15,5 3 0,5 6 16,-3-6-16,2 0 0,-2 2 15,-5-5-15,-3 3 0,-5 0 16,-3 2-16,-1 0 0,-3-4 16,-9 3-16,-4 1 0,-4 0 15,-7 7-15,-9-5 0,-9 5 16,-11-5-16,-11 2 0,-4 5 16,-9 0-16,-4 0 0,2 0 15,-5-1-15,-2 3 0,-2-2 16,-2 2-16,-4 2 0,1 1 0,-1-1 15</inkml:trace>
  <inkml:trace contextRef="#ctx0" brushRef="#br0" timeOffset="25821.0818">7902 3455 0,'0'0'0,"0"0"0,0-2 0,0 2 15,0 0-15,0 0 0,0 0 16,0 0-16,-2 0 0,2 0 15,-2 0-15,0 0 0,-12 6 16,-8 3-16,-4 4 0,-7 3 16,-2-1-16,-5 3 0,-4 2 15,-38 17-15,9-4 0,7-4 0,9-5 16,11-4-16,13-7 16,10-2-16,12-4 0,3 0 0,1-1 15,7 1-15,4 4 0,7 2 16,7 3-16,9-1 0,10 3 15,9 1-15,51 8 0,9-3 16,44 5-16,71 4 0,-102-20 16,6-4-16,1-7 0,0-6 15,2 2-15</inkml:trace>
  <inkml:trace contextRef="#ctx0" brushRef="#br0" timeOffset="27229.318">10799 3263 0,'0'0'0,"0"2"0,0-2 16,0 3-16,0-3 0,-2 0 15,2 0-15,0 0 0,0 0 16,0 0-16,0 0 0,0 0 16,0 0-16,0 0 0,0 0 15,0 0-15,0 2 0,0-2 0,0 0 16,0 0-16,0 0 15,0 0-15,0 2 0,2-2 0,-2 0 16,3 0-16,-1 2 0,-2-2 16,2 2-16,0-2 0,0 0 15,1 3-15,-1-3 0,-2 2 16,2-2-16,2 2 0,-4-2 16,3 0-16,-1 2 0,2-2 15,-2 2-15,5 1 0,0-1 16,-3 0-16,3 0 0,-1 3 15,3-3-15,-2 0 0,2 2 16,-1-1-16,1 1 0,2 1 16,0-1-16,3 0 0,1 1 15,3-1-15,1 3 0,6-1 16,1-1-16,5 1 0,2 3 16,7 0-16,2 2 0,30 5 15,-5 1-15,-8-4 0,-2 3 0,-8-3 16,-5 0-16,-4 0 0,-5 3 15,-9-5-15,-3 2 0,-6-2 16,-4 0-16,-8 2 0,-1 1 16,1-1-16,-1 2 0,-4 1 15,-2 1-15,-5 5 0,-6 3 16,-22 8-16,-5 2 0,-2 0 16,-6 3-16,-1-1 0,-15 1 15,5-5-15,4-7 0,-1-4 0,6-2 16,1-7-16,5 3 15,4-3-15,5-4 0,4-5 0,5 3 16,6-3-16,0 1 0,9-1 16,2-2-16,3 1 0,3-3 15,3-3-15,3-5 0</inkml:trace>
  <inkml:trace contextRef="#ctx0" brushRef="#br0" timeOffset="27963.6102">12883 3321 0,'0'0'16,"-2"-3"-16,2 1 0,-2 0 15,-5-9-15,0 0 0,-1-2 16,-3 2-16,-3-3 0,1 1 15,-5 2-15,1 2 0,-3 0 16,-4 3-16,-5 1 0,0 5 16,-6 5-16,-2-3 0,-3 7 15,-4 4-15,-29 18 0,9 0 16,9 2-16,4 0 0,12-4 0,6-1 16,6-1-16,12-1 0,6-2 15,7-1-15,8-1 0,7 2 16,12-4-16,6-3 0,8-3 15,8-8-15,3-6 0,5-6 16,-4-5-16,6-12 0,-12-1 16,-10 7-16,-4-1 0,-3-4 15,-1 0-15,-5 0 0,0-2 16,-4-1-16,-3 5 0,-6 1 16,0 3-16,-9 1 0,-5-1 15,3 1-15,-2 2 0,-3 2 16,5 4-16,0 5 0,2 2 15,2 6-15,-2-1 0,-2-1 16,-1 5-16,1 0 0,-2 2 16,-1 0-16,1 2 0,0 5 0,-3 2 15,5-14-15,-5 30 16,0 1-16,1 7 0,-1 2 0,1 5 16,1 2-16,-1 2 0,1 0 15,-4 40-15,1-16 0,1-12 16,0-14-16,3-7 0,-1-9 15,5-4-15,0-4 0,5-7 16,-1-2-16,5-11 0,2 0 16,2-1-16,1-3 0</inkml:trace>
  <inkml:trace contextRef="#ctx0" brushRef="#br0" timeOffset="28466.5751">13353 3664 0,'0'0'0,"0"0"0,2-2 16,-2 0-16,2 0 0,-2-3 15,2-6-15,0 0 0,-2 0 0,0 3 16,0-1-16,0 0 0,-2 2 16,0 3-16,0-3 0,-3 5 15,1 2-15,-3 0 0,3 2 16,-3 0-16,1 5 0,-3 0 15,0 2-15,-2 2 0,-2 2 16,0 0-16,-1 2 0,-1 5 16,-3 0-16,3 2 0,-1 2 15,-1 3-15,1-1 0,5 3 16,-2 0-16,4 2 0,3-3 16,4 3-16,4-2 0,4 2 15,5-3-15,9 1 0,24 4 16,7-13-16,9-7 0,1-11 15,5-8-15,12-12 0,-10-8 0,-9-5 16,-14-2-16,-10-3 16,-13-1-16,-2 2 0,-3 6 0,-3-4 15,-6 2-15,-3-9 0,-3 3 16,-9-5-16,-8 0 0,-3 2 16,1 7-16,3 7 0,-3-3 15,-1 0-15,-4 3 0,-2 2 16,-5 0-16,-2 4 0,1 2 15,-4 5-15,-1 4 0,-5 2 16,1 7-16,-5 5 0,-7 10 16,5 5-16,2 0 0,4 4 0,7 0 15,6 5-15,5 4 0,2 5 16</inkml:trace>
  <inkml:trace contextRef="#ctx0" brushRef="#br0" timeOffset="29005.6281">14283 3087 0,'0'0'0,"-2"-2"15,-5-5-15,1-2 0,-1 3 16,3 1-16,-1 1 0,-1 2 16,-1 2-16,3 0 0,-7 4 15,-3 3-15,-3 1 0,-5 6 16,0-1-16,-3 2 0,-1 3 16,-1 4-16,1 0 0,-3 0 15,3 0-15,-1 2 0,8-2 16,-1 0-16,4-2 0,5 0 15,2 0-15,9 0 0,5 0 16,6 2-16,13-5 0,7-1 16,11-5-16,44-5 0,2-8 15,25-13-15,-14-9 0,-15 1 16,-18-1-16,-11 4 0,-18-2 16,-10 2-16,-12-2 0,-4 0 0,-6 3 15,-5 1-15,-3-4 16,1 2-16,-4-2 0,-8 2 0,-1 5 15,-5-5-15,-4 2 0,-5 5 16,-8 0 0,-5 2-16,-2 4 15,-5 7-15,-17 5 0,0 3 0,-2 3 16,-3 3-16,11-1 0,8 2 16,5 5-16,12 0 0,8 0 15,12-5-15,2-2 0,4-2 16</inkml:trace>
  <inkml:trace contextRef="#ctx0" brushRef="#br0" timeOffset="29302.3941">15357 3089 0,'0'0'15,"-2"0"-15,2 0 0,-3 2 16,1 0-16,-7 5 0,-6 4 16,-5 7-16,-6 4 0,-7 2 15,-7 7-15,-6 4 0,-43 33 16,1-1-16,-26 16 0,12-10 16,-19 15-16,48-37 0,-2-5 15,2 3-15,3-3 0,2-2 0,8-2 16,0-7-16,5-1 0,11 3 15,11 7-15,11-2 0,0-7 16,2-4-16,5-4 0</inkml:trace>
  <inkml:trace contextRef="#ctx0" brushRef="#br0" timeOffset="29771.6952">15086 3870 0,'0'0'15,"-3"0"-15,3 0 0,-2-3 16,-4 1-16,3-2 0,-3 2 16,1-3-16,3 3 0,0 2 0,-2 0 15,4 0-15,-3 0 0,1 0 16,-2 4-16,-5 3 0,-2 2 15,-2 2-15,2 0 0,-3-2 16,3 4-16,0-2 0,0 2 16,5-2-16,-1 0 0,3 0 15,-1 0-15,5 2 0,5-2 16,1 3-16,8-3 0,5-2 16,6-3-16,6-1 0,6-5 15,3-3-15,4-3 0,0-5 16,0-5-16,0-1 0,-2-5 15,-2 2-15,-7 2 0,-7 0 16,-4-1-16,-4 1 0,-7 3 16,-4-3-16,-7-2 0,-7-2 15,-4 0-15,-5 0 0,-3 4 0,-6-2 16,-6 3-16,-4 1 0,-4 3 16,-36 2-16,-3 4 0,-1 10 15,-20 6-15,6 6 0,5-6 16</inkml:trace>
  <inkml:trace contextRef="#ctx0" brushRef="#br0" timeOffset="62204.8413">5508 7918 0,'0'0'0,"0"0"0,0-3 16,0 1-16,0 2 0,0-2 15,0 2-15,0-2 0,-2 0 16,2-1-16,0 1 0,0-2 16,0 2-16,0-1 0,0-1 0,0 2 15,0 0-15,0-1 0,0-1 0,0 2 16,0 0-16,0-1 0,0 1 16,2 0-16,-2 0 0,2 0 15,2-3-15,-1 3 0,3-2 16,-1 1-16,1 1 0,3 0 15,0 0-15,0-3 0,4 3 16,-2-2-16,4 1 0,-1 1 16,1-2-16,3-1 0,-1 3 15,1 0-15,2 2 0,2 0 16,-2 0-16,2-2 0,0 2 16,0 2-16,0-2 0,2 0 15,3 0-15,-5 0 0,2 0 16,0 2-16,3 0 0,1 1 0,1-1 15,0 2-15,12-2 0,-3 3 16,-1-1-16,-1-4 0,-1 0 16,2 0-16,1 0 0,2 2 0,-1 1 15,1-1-15,0-2 16,-5 0-16,2 0 0,-1 2 16,1-2-16,1 2 0,4 5 0,-1 4 15,-3-7-15,-9-6 0,-1-2 16,1 4-16,2 0 0,0 0 15,6 2-15,-2 0 0,10 3 16,-6-1-16,1-2 0,0-2 16,-3 2-16,3 1 0,2-3 15,4 0-15,2 2 0,1-2 16,-3-2-16,-2-1 0,0-1 16,3 2-16,4 2 0,1-2 15,1-1-15,-4 1 0,-3-2 16,9 4-16,5 4 0,2-2 15,-5-4-15,-9-11 0,1 0 0,4 6 16,6 3-16,3 4 0,0-3 16,-3 1-16,-1-7 0,1 1 15,3 3-15,4 5 0,5 5 16,-12-12-16,1 0 0,-3 1 16,5 6-16,-5 4 0,-2-6 15,-6 0-15,1 2 0,-1 2 16,2 0-16,-1 0 0,-3-4 15,1 2-15,-4-6 0,3 3 16,1 6-16,1-1 0,1 9 16,-6-9-16,-2-2 0,-2 0 15,2 2-15,-2 0 0,-1 3 32,-3-3-32,-3-2 0,-7 0 15,-2 0-15,-6 0 0,-5 0 0,-6-2 16,2 2-16,-3 0 15,-1-2-15,-3 2 0,-2-5 0,-2 5 16,-1-2-16,3 0 0,-4 2 16,2-2-16,0 2 0,-3 0 15,-1 0-15,-1 0 0,-2 0 16</inkml:trace>
</inkml:ink>
</file>

<file path=ppt/ink/ink128.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10:00:55.434"/>
    </inkml:context>
    <inkml:brush xml:id="br0">
      <inkml:brushProperty name="width" value="0.05292" units="cm"/>
      <inkml:brushProperty name="height" value="0.05292" units="cm"/>
      <inkml:brushProperty name="color" value="#FF0000"/>
    </inkml:brush>
  </inkml:definitions>
  <inkml:trace contextRef="#ctx0" brushRef="#br0">28357 8595 0,'0'0'0,"0"0"0,0 0 16,0 0-16,0 0 0,0 0 15,0 0-15,0-3 0,0 3 16,2 0-16,0-2 0,3-4 16,1-3-16,1 0 0,2 0 15,2-4-15,4 2 0,0-2 16,3-3-16,4 3 0,2 0 16,3-3-16,-1 5 0,5 0 0,2-2 15,3 2-15,1 0 0,29-2 16,-4-1-16,-5 3 0,1 3 15,1 1-15,9 3 0,-1 1 16,-8 3-16,-2-2 0,-4 2 16,-2 2-16,-9 1 0,-5 1 15,-8 5-15,-2-3 0,-8 3 16,-3-2-16,-7-1 0,-3 1 16,-1 0-16,1-1 0,1 1 15,0 2-15,-5-5 0,2 3 16,-4-1-16,2 1 0,-2-3 15,0 1-15,0-3 0,-2 0 16,-13-4-16,6 0 0,5 0 0,1-1 16,1 3-16,4 0 0,1 3 31,1-1-31,-4-2 0,2-2 16,-2-1-16,0 3 0,0-2 15,0-2-15,-2 2 0,2-3 16,-2 1-16,2-1 0,-2 1 15,2 0-15,-3-1 0,3 1 16,-2-1-16,2 3 0,0-2 0,-2 2 16,2-1-16,-2 1 0,2 0 15,0 2-15,0-2 0,0 2 16,0-3-16,0 1 0,0 2 16,0 0-16,2 0 0,0 0 15,0 0-15,-2-2 0,0 2 16,3 0-16,-3 0 0,2 0 15,-2 0-15,2 0 0,-2 0 16,0-2-16,0 2 0,0 0 16,0 0-16,0 0 0,0-2 15,0-1-15,-2 3 0,0-2 16</inkml:trace>
  <inkml:trace contextRef="#ctx0" brushRef="#br0" timeOffset="796.6708">29949 8068 0,'0'0'0,"0"0"0,0 2 16,0-2-16,0 0 0,0 2 16,0 2-16,0-1 0,0-1 15,2 2-15,-2-2 0</inkml:trace>
  <inkml:trace contextRef="#ctx0" brushRef="#br0" timeOffset="1757.6975">30178 8101 0,'0'0'0,"0"0"0,-2 0 15,2 0-15,-2-3 0,-1 1 16,-10 0-16,-2-5 0,-5 3 16,-2 0-16,-5 1 0,-1-1 0,-8 4 15,-1 4-15,-5 1 0,-7 6 16,-34 18-16,6 10 0,2 5 16,-11 18-16,13-5 0,9 3 15,11-3-15,9 5 0,11-5 16,4-2-16,5-8 0,2-8 15,4-6-15,7-2 0,7 2 16,8 0-16,7 7 0,7-2 16,4-3-16,4-6 0,5-3 15,4-6-15,7 2 0,9-7 16,6 3-16,7-3 0,5-1 16,3 1-16,8-2 0,12-4 15,-3-4-15,10-8 0,0-8 0,5-6 16,6 1-16,-4-6 15,4-2-15,-2 0 0,-4-9 0,-3-5 16,-6-17-16,-5 0 0,-6-7 16,-7 5-16,-2 4 0,-6-11 15,-8-2-15,-10 0 0,-7 2 16,-11 9-16,-2 4 0,-15 0 16,-10-2-16,-12 0 0,-14 3 15,-13 3-15,-14 10 0,-19 4 16,-18 0-16,-41 8 0,6-3 15,-14 8-15,-12 2 0,-5 5 16,-4 2-16,-1 4 0,1 10 16,4 8-16,2 17 0,0 5 15,3 7-15</inkml:trace>
</inkml:ink>
</file>

<file path=ppt/ink/ink129.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10:02:14.988"/>
    </inkml:context>
    <inkml:brush xml:id="br0">
      <inkml:brushProperty name="width" value="0.05292" units="cm"/>
      <inkml:brushProperty name="height" value="0.05292" units="cm"/>
      <inkml:brushProperty name="color" value="#FF0000"/>
    </inkml:brush>
  </inkml:definitions>
  <inkml:trace contextRef="#ctx0" brushRef="#br0">17083 5543 0,'2'-2'0,"-2"0"0,0-3 16,3-10-16,3-1 0,1-1 15,0-3-15,-3 0 0,0 0 16,-1-2-16,-1 0 0,0-4 15,0-1-15,-8-2 0,-1 1 16,-2 1-16,-4 1 0,0-3 0,-5 7 16,0-4-16,-1 1 0,-1-1 15,-13-14-15,2-4 0,-2-2 16,-3 0-16,-17 2 0,-4 10 16,2 6-16,4-1 0,1 5 15,-1 0-15,-4-7 0,-3 0 16,6-9-16,1-4 0,5 7 15,-1-1-15,-6 12 0,-6 4 16,-7 4-16,2 0 0,0 1 16,0-5-16,-2-3 0,-9 1 15,6-7-15,3 3 0,-9 3 16,-4-1-16,-3 8 0,-6 9 16,2-10-16,-2 8 0,-5-3 0,1 1 15,1 4-15,-4 3 0,-4 1 16,4-1-16,3-3 0,-3 4 15,2-6-15,1 11 0,-3 0 16,0-2-16,3 9 0,3-7 16,-1 2-16,2 2 0,-3 3 15,3 2-15,2 2 0,-2 0 16,2-2-16,2 4 0,0 0 16,3 11-16,-3 1 0,3 10 15,-5 2-15,4-10 0,0 6 0,7-4 16,7-1-16,-2 8 0,-1-1 15,0 2-15,5 10 0,5-3 16,3 2-16,1-6 0,4-3 16,2 3-16,5 2 0,6 6 15,3 7-15,-3 3 0,-2 6 16,0-11-16,3-5 0,3 5 16,1 7-16,4 1 0,5-1 15,1-9-15,1 1 0,-2 4 16,-1 10-16,-1 7 0,6-10 15,2-5-15,4-3 0,3 2 16,2 3-16,4 4 0,5 0 16,0 2-16,2-4 0,4-5 0,3 2 15,4 1-15,0 4 0,2-5 16,-2 1-16,5 2 0,4-1 16,6-3-16,7-3 0,0-2 15,-2 6-15,0-4 0,2-4 16,5 0-16,8-5 0,7-4 15,4-4-15,-2 3 0,-2 3 16,-2-4-16,6-5 0,7-1 16,7-8-16,-7 3 0,0-1 15,4 1-15,9 0 0,-2-3 16,-2-2-16,2 1 0,6-6 16,5-3-16,-2 2 0,6-10 15,1-1-15,6 0 0,2-7 16,0 2-16,3-2 0,6 0 15,-7-2-15,3-5 0,2 7 16,-3-4-16,-1-1 0,6 3 16,-2-5-16,-5-4 0,9 5 0,-4-5 15,-2 2-15,-5-2 0,7-7 16,-7 1-16,0-6 0,11-1 16,-13 0-16,1-2 0,5-3 15,-10 0-15,-3 1 0,1 1 16,-1-4-16,-2-2 0,-4-7 15,2-12-15,-7 1 0,-4 2 16,0 1-16,-15 2 0,-3-7 16,3-3-16,-3-3 0,-2 4 15,-6 2-15,-8 0 0,-3-9 16,-3-2-16,-4-8 0,2 3 16,0 3-16,-2-13 0,-2 2 15,-5-1-15,-9 8 0,5-12 16,-2 3-16,-5-3 0,-4-2 15,-2 3-15,-5-1 0,-4 1 0,-3 1 16,-4 1-16,-4-3 0,-2 5 16,-7 0-16,-5-2 0,-6 6 15,-4 0-15,-3 7 0,-4 9 16,0-3-16,-5 3 0,-10 6 16,-5-2-16,-7 9 0</inkml:trace>
  <inkml:trace contextRef="#ctx0" brushRef="#br0" timeOffset="27767.5653">12982 14259 0,'0'0'0,"2"-2"16,7-14-16,11-4 0,9-4 16,15-7-16,15-4 0,85-33 15,76-25-15,131-26 0,-175 81 16,14 5-16,10 7 0,16 4 16,18 13-16,9 5 0,6 12 15,2 17-15,-4 3 0,-2 8 0</inkml:trace>
  <inkml:trace contextRef="#ctx0" brushRef="#br0" timeOffset="32848.5712">28399 4465 0,'0'0'0,"0"0"15,0 0-15,0 0 0,0 0 16,2-2-16,-2 2 0,0-3 15,0 1-15,0 0 0,0 0 0,2 0 16,-2-3-16,0-6 16,0 0-16,2 0 0,-2-2 0,0 2 15,-2-2-15,2 2 0,-2-3 16,0 1-16,-1 0 0,-1-2 16,0 1-16,-1 1 0,1 0 15,-3 0-15,3-1 0,-5 1 16,2 0-16,-2 0 0,3-1 15,-3 3-15,-2-2 0,2 0 16,-2 2-16,2 0 0,-2-2 16,3 2-16,-6 0 0,5 0 15,-2 0-15,0-3 0,0 6 16,0-3-16,0 2 0,0-2 16,0 2-16,0-2 0,-2 4 15,2-2-15,-2 1 0,2-1 0,-2 2 16,2-2-16,-3 3 15,1-1-15,0 0 0,-3 1 0,1 1 16,0-1-16,-3 1 0,2 1 16,-1 0-16,-1-1 0,1 3 15,-1 0-15,-2 0 0,0-1 16,3 1-16,-1 0 0,-2 2 0,2-2 16,-1 2-16,1 0 0,0 2 15,-2-2-15,5 2 0,-3 0 16,3 1-16,0-1 0,-1 0 15,1 0-15,-1 0 0,1 3 16,-1-1-16,-1 1 0,1-1 16,-1 3-16,1-1 0,-1 1 15,-1-1-15,0 1 0,1 2 16,-1 0-16,3-3 0,-3 3 16,-2 0-16,2 0 0,1 2 15,-1 0-15,-4 2 0,2 0 16,0 3-16,1-1 0,-1-2 15,-2 3-15,2-3 0,-2 3 16,0 1-16,4-1 0,-2-3 0,3 2 16,-1 1-16,3-1 0,-1 1 15,1-3-15,4 0 0,-3-2 16,1 2-16,2 1 0,0 1 16,-2-2-16,2 0 0,-2 1 15,2 1-15,-3 0 0,1 1 16,2-1-16,-2-1 0,2 1 15,0 0-15,2 3 0,0-2 0,0-3 16,1 2-16,1 1 0,-2-1 16,3-2-16,-3 1 0,2 1 15,1 0-15,-1-1 0,0-1 16,3 2-16,-3 1 0,1-3 16,1 0-16,-1 3 0,-1-1 15,3 0-15,-3 1 0,3-1 16,-3 1-16,3 1 0,-3 1 15,3-3-15,1 5 0,1 0 16,-2-2-16,-1-3 0,3 3 16,-2 0-16,2-1 0,-1-1 15,1 1-15,0 1 0,-3-3 16,3 5-16,0-4 0,0 3 16,0 1-16,2 2 0,-3-2 15,1 4-15,-2-2 0,2 1 0,-1-1 16,1-5-16,0 5 15,0-4-15,0 0 0,-3-1 0,3 1 16,0-3-16,-3 5 0,3-2 16,0 2-16,0-3 0,0 3 15,-1 0-15,3-2 0,0 1 16,-2 1-16,2-2 0,0-3 16,2 3-16,1-3 0,-3 3 15,0-3-15,2 3 0,-2-2 16,0 1-16,2 1 0,0-1 15,-2 1-15,0-2 0,2 3 16,-2 1-16,0-2 0,3 4 16,-1-4-16,0-1 0,0 1 15,0-1-15,3-1 0,-3 2 16,2-3-16,-1 3 0,-1-3 16,2 0-16,-2 1 0,1-1 0,1-1 15,-2-1-15,0 2 0,3-2 16,-1 1-16,1-1 0,-3 0 15,5 0-15,-3 3 0,3-3 16,-1 2-16,1 1 0,2-1 16,-3 1-16,5 1 0,-2-1 15,4 1-15,-2-1 0,0-1 16,3 1-16,-3-1 0,6 1 16,-1-1-16,-1-2 0,3 1 15,-3 1-15,1 0 0,-1 1 16,3-3-16,-3-2 0,1 0 15,-3 0-15,2-2 0,1 2 16,1-2-16,1 0 0,2-3 16,2 3-16,0 0 0,2 0 15,0 0-15,3-1 0,-1 3 0,1-2 16,-1 0-16,1-2 0,-3 1 16,0-1-16,0 2 0,-2-3 15,3 1-15,-3-2 0,-2-1 16,-3 0-16,1 1 0,-3-3 15,1 0-15,-1-2 0,1 5 16,1-5-16,1 2 0,2-4 16,6 2-16,1-5 0,1 1 15,5-1-15,0-1 0,1-1 16,-1-2-16,-5 3 0,-1-1 16,-1-2-16,-2 0 0,1 1 15,-5-1-15,-1 0 0,-1-2 16,-7 2-16,-2 0 0,0 3 15,0-1-15,-5-2 0,-2 3 16,0-3-16,1 2 0,-1-2 0,-2-2 16,2 0-16,2-6 15,1-1-15,1-2 0,1 0 0,-3-2 16,3 0-16,0-11 0,-1 2 16,-4 3-16,1-1 0,-3 5 15,4-1-15,0 6 0,3-1 16,0-2-16,-1-3 0,1 1 15,0 0-15,-1-2 0,1-1 0,2 3 16,-3-3-16,-1-1 16,-1-1-16,-4-8 0,9 6 0,-3 0 15,6 0-15,-1 4 0,0 1 16,-3-3-16,1 3 0,0-3 16,-2-2-16,-3 3 0,3-3 15,-3-2-15,3 0 0,-1 0 16,5 0-16,0 2 0,0 0 15,3 0-15,-3-2 0,0 0 16,-5 0-16,3 0 0,-2 2 16,2 2-16,-1 3 0,1-1 15,0 5-15,-2-4 0,-1 1 16,-4 1-16,1 0 0,-6-3 16,1 1-16,2 2 0,2 2 0,1-3 15,3-1-15,-1-3 0,-1-4 16,3 0-16,-5-6 0,2-1 15,-4 5-15,0 1 0,7 6 16,-3-1-16,3 3 0,-5 4 16,0 2-16,1 0 0,-3 2 15,0 3-15,0-3 0,-3 3 16,1-1-16,0-1 0,-5-1 16,3 0-16,-1-1 0,-1-1 15,1 2-15,-1 0 0,1-1 16,-1-1-16,-1 2 0,-2 1 15,1-3-15,-3 2 0,-3 0 16,-3 1-16,-1-3 0,-2 0 16,0-2-16,-2 2 0,-2-2 15,-2 0-15,-3-7 0,-4 3 0,2 2 16,-7-1-16</inkml:trace>
  <inkml:trace contextRef="#ctx0" brushRef="#br0" timeOffset="34208.1605">29567 2952 0,'0'0'15,"2"0"-15,3-4 0,4-1 0,-3 1 16,-1 2-16,-1-5 0,0 5 16,-1 2-16,-1 0 0,-2 0 15,0 0-15,-2 2 0,-1 5 16,-10 8-16,-7 5 0,-2 4 16,-6 3-16,-5 6 0,-5 4 15,-4 5-15,-42 40 0,3-9 16,-27 19-16,11-10 0,-18 15 15,53-46-15,3-5 0,6-4 16,7-5-16,-1-4 0,12-4 16,4-3-16,9-6 0,2-4 15,7-3-15,0-2 0</inkml:trace>
  <inkml:trace contextRef="#ctx0" brushRef="#br0" timeOffset="34708.6937">28507 3479 0,'0'0'0,"-3"0"0,3 2 0,-2-2 16,0 0-16,0 0 0,0 5 15,2-5-15,-9 6 0,0 6 16,-4 3-16,0 7 0,-5 4 16,0 3-16,-2 4 0,-4 5 15,0-1-15,-16 36 0,5-9 16,6-7-16,9-13 0,7-4 15,9-14-15,8-4 0,12-8 16,3-1-16,39-13 0,28-13 16,62-23-16,114-45 0,-101 35 0,2 1 15,0 4-15,-4 1 0</inkml:trace>
  <inkml:trace contextRef="#ctx0" brushRef="#br0" timeOffset="40917.5847">21277 8074 0,'0'0'0,"2"2"0,-2-2 16,0 3 0,7 3-16,-1-1 0,1 1 0,2 1 0,2-1 0,4 3 15,-2 2-15,5 0 0,2 0 31,0 0-31,2 3 0,2-3 0,3 2 0,1-2 0,5 0 16,3 0-16,3 0 0,27 2 16,-2-4-16,-2 0 0,0 0 0,11 2 15,-7 2-15,-5-4 0,-3-7 16,-5 5-16,-3-5 0,3 2 16,0 1-16,5-1 0,-1 0 15,-2 1-15,-2-3 0,0 0 16,2-2-16,2 5 0,1-1 15,-1-2-15,-4-2 0,2-2 32,-2 2-32,2-2 0,-2 2 0,-2-2 15,-3-3-15,5 3 0,0-2 16,2 1-16,0 1 0,-2 0 16,-4-2-16,4-1 0,-3-1 15,1-3-15,2-4 0,-2-1 16,2 1-16,-3 2 0,3-2 15,0 2-15,-2-5 0,-7-6 16,-4 5-16,-3-3 0,-2 0 16,-2 0-16,-2-4 0,0 2 15,0 0-15,-2 2 0,-3 0 16,1 0-16,-1-2 0,-2 0 16,1-4-16,1-1 0,0-4 15,1-2-15,-3-2 0,3-5 16,1 5-16,-6 4 0,0 0 15,-2 0-15,-2-4 0,-5 0 0,0-3 16,-6-1-16,0-3 16,-1 0-16,-1 0 0,-1 0 0,0 2 15,-1-1-15,1-1 0,-2-2 16,0-3-16,1-1 0,1 1 16,-2 1-16,3 2 0,-3-4 15,0-3-15,3-2 0,-5 2 16,0 1-16,-3-1 0,1 2 15,-5-1-15,3-3 0,-3-5 16,1 3-16,1 2 0,-1 0 16,-3 0-16,2-4 0,-1 0 15,1 2-15,0 0 0,1 2 16,-1-5-16,-2 1 0,0 0 16,-2 6-16,3-4 0,-3-2 15,-3-3-15,1 3 0,-2 4 0,-1 4 16,1-1-16,-5-3 15,-2-5-15,0 3 0,2 0 0,0 4 16,-2 3-16,2-1 0,-2 1 16,0-1-16,2-1 0,-2 3 15,2 5-15,-2-2 0,3-2 16,-6-5-16,1 1 0,-5 3 16,3 3-16,0 7 0,-1-3 15,1 0-15,-1 1 0,-2-3 16,3 2-16,0 0 0,-3 7 15,0 0-15,1 0 0,-1 2 16,-2-2-16,2 2 0,-2 3 16,-2 1-16,0-1 0,0 3 15,-4 1-15,-1 4 0,-1 3 0,-1 1 16,0 1-16,-2 4 16,0 2-16,-4 4 0,-2 1 0,-1-3 15,-2 1-15,-1 4 0,1 2 16,0 4-16,0 3 0,3 1 15,-3-3-15,5-1 0,-3 3 16,3 6-16,-2 0 0,1 5 16,3-5-16,0 3 0,-2 1 15,2 5-15,-3 3 0,3 1 16,0 3-16,0-1 0,0 5 16,-5-4-16,3 2 0,-2 2 15,1 0-15,1 5 0,0 1 16,4 3-16,0 0 0,2-2 15,3-1-15,-1 3 0,-1 2 16,3 3-16,-1 3 0,4 3 16,0-2-16,0-2 0,0-3 15,-1 5-15,-3 1 0,4 4 0,2 1 16,2-2-16,-1 0 0,-6-6 16,-1-1-16,4 5 0,6 4 15,3 1-15,4 1 0,-4-1 16,4-3-16,5 2 0,1-2 15,3 0-15,0-4 0,3 0 16,1-1-16,2 8 0,1 4 16,-3-3-16,-1 1 0,3 4 15,1 2-15,-1 6 0,1-8 0,-7-4 16,2 4-16,5 6 16,4 10-16,0-5 0,-5-7 0,8 7 15,10 9-15,2-5 0,3 7 16,6 2-16,3 3 0,10 4 15,7 15-15,0-4 0,7 11 16</inkml:trace>
  <inkml:trace contextRef="#ctx0" brushRef="#br0" timeOffset="45426.2512">28460 10389 0,'0'0'0,"-6"7"16,-1-3-16,3 1 16,-3-1-16,0-2 0,3 1 0,2-3 15,0 0-15,2 0 0,0-3 16,0 1-16,15-11 0,9-7 15,9-6-15,9-10 0,11-6 16,66-44-16,62-30 0,90-63 16,-136 95-16,4 0 0,4 9 15,-6 1-15,-7 5 0,-2 7 16,-11-4-16,6 11 0,0 4 16,-3 3-16,-6 6 0,-1 0 15,-5 2-15,0 3 0,-5 6 16,-12 7-16,-14 4 0,-15 7 15,-14 2-15,-13 6 0,-4-1 0,-4 1 16,1-8-16</inkml:trace>
  <inkml:trace contextRef="#ctx0" brushRef="#br0" timeOffset="45957.3743">28709 9871 0,'0'0'0,"0"0"0,3-2 15,-3 0-15,0 0 0,0-1 16,0 1-16,0 0 0,2 0 15,-2 0-15,-2 2 0,2 0 16,0 0-16,-3 0 0,-10 11 16,-7 4-16,-4 7 0,-4 4 15,-3 5-15,-2 5 0,-5-1 16,-21 35-16,8-6 0,7-2 16,6-9-16,10-2 0,8-9 15,9-5-15,11-4 0,13-6 16,9-10-16,15-6 0,14-6 0,20-10 15,43-19-15,67-44 0,-66 19 16,15 10-16,9-3 0,4 2 16,-4 0-16,-7 7 0,-4 2 15,-6 3-15</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09:39:53.183"/>
    </inkml:context>
    <inkml:brush xml:id="br0">
      <inkml:brushProperty name="width" value="0.05292" units="cm"/>
      <inkml:brushProperty name="height" value="0.05292" units="cm"/>
      <inkml:brushProperty name="color" value="#FF0000"/>
    </inkml:brush>
  </inkml:definitions>
  <inkml:trace contextRef="#ctx0" brushRef="#br0">1182 3051 64 0,'0'-10'24'0,"-6"10"-18"0,-5-5 7 15,11 5 3-15,-12 0 5 16,1 5 2-16,-6 5-4 16,-6-10-1-16,1 5-6 15,-6-5-2-15,11 0-6 0,0-5-3 16,5 5 0 0,7-15 3-16,5 5 5 0,0-5 1 0,0-1 4 15,0 1-1-15,0 0 0 16,0 0-7-16,-6 5-4 15,0 0 1-15,-5 0 0 16,-6 0-1-16,6 5 1 16,-12 5 7-16,0 0 3 15,1 5 0-15,-1 0 0 16,6 0-7-16,6 5-2 16,0 0-2-16,5 0 1 15,6-10 2-15,0 5 2 16,6 5-1-16,-1-5-1 0,1 5-3 15,-1 0-2-15,1 5 3 16,0-9 0-16,-1 4 1 16,-5 5 0-16,6 0 0 15,0 0 2-15,-1 0-1 16,12 0 0-16,-5 0-3 16,5-10 1-16,5 5 2 15,1 0 2-15,5 0-3 16,6-5-3-16,0 5 0 15,6-10 1-15,-6 5-3 16,-6-5 0-16,12 5 1 16,-1-5 0-16,12 0 0 15,6-5 2-15,-1 0 1 16,24-10 1-16,-7 5-2 0,6-5-2 16,1 5 1-1,-18 10 1-15,6-15-3 0,5 0 0 16,-10 15 1-16,10 0 2 15,12 0 3-15,6 0 2 16,5 0-3-16,-11-15-1 16,11 15-1-16,-11-15-2 15,17 0 1-15,-12 0 1 16,24-1-1-16,-13-4-1 16,7 5 1-16,-17 0-1 15,-7 0-3-15,-4 0 2 16,-7 5 1-16,6 0 2 0,-16 5-3 15,5 5 0-15,5 0 1 16,-11 5 2-16,1 0-1 16,5 5-1-16,-12 0-2 15,1 0-1-15,-1 0-18 16,-5-10-9-16,-11-15-31 16,0-5-11-16,5-15-33 15</inkml:trace>
  <inkml:trace contextRef="#ctx0" brushRef="#br0" timeOffset="8377.9797">2981 5893 36 0,'0'0'13'0,"0"0"-10"0,6 0 0 0,-6 0-2 16,0 0-1-16,0 0 0 15,-6 10 0-15,6-10 0 16,-5 10 19-16,-1-5 12 15,6-5-9-15,0 0-2 16,0 0-8-16,6 0 0 16,-1-5-7-16,1 5-1 15,5-5 0-15,1 0 2 16,-1 0-3-16,0-5 0 16,1 0 3-16,-1 0 3 15,0 5 0-15,1 0 2 16,-7 0-2-16,7-1 2 0,-7 1-6 15,1 0 1-15,0 5 1 0,-1 0 1 16,1 0 0-16,0 0 0 16,5 0 0-16,0 5-2 15,1-5-1-15,10 0 1 16,1 5 1-16,-1 1-1 16,1-1-1-16,0 5-1 15,5 0 2-15,-5 0-1 16,5 0 0-16,-11 0-1 15,11 0 2-15,-5 0 1 16,0 5 1-16,-1-10-4 16,6 5-1-16,1 5-1 15,-1-10-2-15,-5 5 1 16,5-10 1-16,6 5 1 0,6-5 3 16,11 0-1-16,-12 0 0 15,12 0-1-15,6 10 0 16,5-10-5-16,-17 10 1 15,6 1 0-15,-6-1 0 16,12 0 0-16,-17-5 2 16,5-5-1-16,11-5 2 15,1 0 0-15,-6-5 3 16,6 5-5-16,5-6-1 16,-11 1 0-16,0 0 0 15,0 5 0-15,5-5 2 16,-16 5-1-16,5 5 2 0,-5-10-2 15,-1 5 2-15,7 5 0 16,-18-15 1-16,6 15 0 16,0-15 0-16,0 5-5 15,0 0-1-15,5 0 3 16,-10 0 3-16,10 5-3 16,1-5-1-16,0 5 0 15,10-5 0-15,-10 5 0 16,5-1 2-16,1 1-3 15,-7 0-2-15,7 5 2 16,-12-5 0-16,5 5 1 16,1 0 2-16,-6 0-1 15,11 0-1-15,-17 0 1 16,6 0-1-16,6 0-3 16,-6-5 2-16,11 5 1 15,-11 0 0-15,6 0 0 0,-1 0 0 16,1 0 0-16,11 0 0 15,-17 0 0-15,5 0 0 16,1 5 0-16,5 0 2 16,1 0 1-16,-12 0 3 15,-1-5-1-15,7 6 0 16,-6-1-6-16,6 0 1 16,-1 0 0-16,-10 0 2 15,5 0-3-15,0-5 0 16,-1 5 3-16,13-5 1 15,-7 0 3-15,7 5 1 16,-1 0-3-16,0 0-3 0,0 5 0 16,-11 0 1-16,6 0 1 15,5 5 1-15,-5-10-5 16,5 5-1-16,-16 5 1 16,4-10 0-16,7 5 3 15,0-10 3-15,-1 0-2 16,-10 0-2-16,10-10 0 15,1 5-1-15,-1 5 0 16,12-10 0-16,-11 5 0 16,11-5 0-16,0 5 0 15,0 5 2-15,0-10-1 16,0 10-1-16,-6-5-2 16,0 5 1-16,-5 0 1 15,-1 0 0-15,1 5 0 0,0-5 0 16,-1 0-3-16,7 0 2 15,-12 0 1-15,11 0 2 16,0-5-1-16,17 5-1 16,-16 0 1-16,5 0-1 15,5 0-3-15,1 0 2 16,-18 0 1-16,7 15 2 16,-1-10-1-16,-5 5-1 15,-1 5 1-15,6-10 1 16,1 5-3-16,-7-10 0 15,12 0 1-15,0 0 0 16,11-10 0-16,1 10 0 16,-1 0 0-16,6 0 2 0,-6 10-3 15,0-10-2-15,1 15 2 16,-1-15 2-16,-5 0 0 16,-1 0-1-16,6-10 1 15,12 5-1-15,-12 5 0 16,12-10 2-16,-1 10-3 15,1 0 0-15,-1 10 1 16,-5-10 0-16,0 15 0 16,-5-15 2-16,4 0-3 15,-4 0 0-15,5-10 1 16,5 5 0-16,6 5 0 16,1-15 0-16,-1 15 0 15,0-10 2-15,-11 10-3 16,0 0-2-16,-6 0 4 0,0 0 1 15,1-5-3-15,5-5 1 16,5 5 0-16,6-10 2 16,6 5-3-16,0 5-2 15,-6 0 4-15,-5 5 1 16,-6 0-3-16,-11 0 1 16,-1 0 0-16,-5 0 0 15,0 0-3-15,6 0 2 16,-1 0 1-16,1 0 2 15,5 0-1-15,0 0-1 16,6 0 1-16,-5 0 1 16,-1 0-3-16,0 5 0 15,-5-5 1-15,-1 0 0 0,-5-5 0 16,6 5 0-16,-1-5-3 16,1 0 2-16,5 0 3 15,0 5 1-15,1 0-1 16,-1-5-2-16,0 5-2 15,0 0 1-15,-5 0 3 16,0-5 1-16,-6 5-4 16,0-5-1-16,5 0 1 15,1 0 2-15,5-5 0 16,0 5-1-16,6-1 1 16,0 1-1-16,-6 0 0 15,1 0 2-15,-7 0-1 16,-5 5 2-16,0-10-4 15,-6 5 0-15,1 0-1 0,5 0 0 16,5 0 2-16,6 0 0 16,1 0 0-16,-1 5 0 15,0 0 0-15,-5 0 0 16,-1 0 0-16,1 0 0 16,0 0 0-16,-1 0 0 15,-5 0 0-15,0 0 0 16,0 0 0-16,6 5 2 15,5-5-1-15,0 0-1 16,0 0-2-16,6 5 1 16,0-5 1-16,0 5 2 15,0 0-3-15,-6 0 0 0,0 10 1 16,-11-15 2-16,6 5-1 16,0-5-1-16,5 5-2 15,0-5-1-15,6 0 4 16,6 5 1-16,5 0 0 15,-6 1-2-15,-5-1-2 16,6 5 1-16,-12-10 1 16,6 0 0-16,0 0 0 15,11-5 2-15,6 0-1 16,6 0-1-16,-1 5-2 16,-5 0 1-16,-11 0 1 15,-1 0 2-15,-5 0-3 16,0 0 0-16,6 0 1 15,5-6 0-15,0 6 0 16,6 0 0-16,0 6 0 0,-6-1 2 16,-5 0-3-16,-6 5-2 15,-6-5 2-15,0 0 0 16,6-5 1-16,6 0 0 16,5 0 0-16,0 0 2 15,6 0-3-15,-11 5 0 16,-7 0 3-16,1 5 1 15,-5-5-4-15,-7 0 1 16,1-5 0-16,-1 5 0 16,1-5 0-16,0 10 0 15,-1-10-7-15,-5 15 0 16,0-10-17-16,-6 5-4 16,1-10-24-16,-7 0-9 0,-5 5-49 15</inkml:trace>
  <inkml:trace contextRef="#ctx0" brushRef="#br0" timeOffset="21019.8338">11516 2362 88 0,'-6'10'35'0,"1"-5"-27"0,-1-5 11 16,6 0 5-16,0 0-7 15,0 0 1-15,0 0-5 16,0 0 2-16,0 0-2 16,0 0 0-16,0 0-7 15,0 0 3-15,0 0 1 0,0 0-1 16,0 0 2-16,0-5 0 15,0-5 3-15,0 0-3 16,-6-6-1-16,6-4-2 16,-5 0 0-16,-1 0-2 15,0-5-1-15,1 5-3 16,-7-15-2-16,1 4 3 16,0 1 0-16,-1-10-4 0,1 5 1 15,0-10 0-15,0 4 0 16,-1 6 0-16,1-5 0 15,0-10 2-15,5 4 1 16,0 1-4-16,6-10 1 16,-11-1-2-16,5 6 0 15,6-10 2-15,0 4 0 16,0 1-3-16,0 10 2 16,0-1 1-16,0 6 2 15,0 10-1-15,0 5 2 16,0 10-2-16,0 0 2 0,0 0-2 15,0 15 2-15,0-15-4 16,0 4-2-16,0-4 4 16,-5 0-1-1,-1-5 0-15,6 0-2 16,-6 5 1-16,6 0 1 16,0 5 0-16,0 0 0 15,6 5 2-15,0 5 5 16,-1 0 4-16,12 0-2 15,-5 0 2-15,5 5-4 16,5 0-2-16,6 0-2 16,6 5 0-16,12 5 0 15,-1-10 3-15,0 5-5 16,6-5-1-16,6 0 4 16,-6 0 2-16,-6-5 0 0,0 0 1 15,1-5 0-15,-7 5 1 16,1-5-2-16,-6 0-1 15,0 5-3-15,-6-10 1 16,0 5-2-16,-5 5-1 16,0 0 1-16,-1 0 1 15,1 0-1-15,5 15 2 32,-5-5 0-32,-6 5 1 15,0 0-2-15,-6 0-2 16,0 0 1-16,1 1-1 15,-7-1 0-15,1 10 0 0,0-10 0 16,-1 10 2-16,-5-5 1 16,0 5 3-16,0 16-5 15,0-6-3-15,0 5-2 16,-5 10 3-16,5-14 0 16,0 4 3-16,0 5 1 15,0-10 1-15,0 5-2 16,0-4-2-16,0-1-2 15,0 0-1-15,0 0 2 16,0 1 0-16,0-1 1 16,0-10 2-16,5 5-3 15,-5 0 0-15,6 0 1 16,-6 1 0-16,11-16 0 16,-5 0 2-16,0 5-6 0,-1-15 1 15,1 5 1-15,0 0 3 16,-1-5 0-16,1 0 2 15,0 0-2-15,-1 0-1 16,1 5-2-16,0 5-1 16,-1-10 2-16,-5 10 2 15,0 1 2-15,0 4 1 16,0 5-5-16,0-10 1 16,0 5 2-16,0 5 1 15,0-10-4-15,6 0-1 16,0 0 1-16,-1 1 0 15,1-1-2-15,0 0 2 16,5 5 3-16,0-5 3 0,0 0-4 16,6 0-1-16,0 0 0 15,6 0 2-15,0-15-1 16,-1 10-1-16,7-5 1 16,-1 5-1-16,6-10 0 15,0 0 2-15,0 5-1 16,0 1-1-16,5-1-2 15,1 0-1-15,5 0 2 16,6-5 0-16,6 0 1 16,-1 0 2-16,1 0-1 15,0-5-1-15,-12 0 1 16,0 0-1-16,-5-1 0 16,-6 6 0-16,0 0 2 0,-6 0 1 15,-5 0-4-15,-1 0 1 16,-5 6 0-16,0-1 0 15,0 0 0-15,-5-5 0 16,-1 5 0-16,0-5 0 16,0 0-3-16,1 0 2 15,-1 0-1-15,0 0 0 16,1 0 2-16,-1 0 2 16,-5-5-3-16,5 0 0 15,-5 0 1-15,5-1 0 16,-5 1-3-16,-1-10 2 15,1 5 1-15,0-5 0 16,-6 0 2-16,0-15 1 16,0-5-4-16,0 0 1 15,0-16-2-15,0 1 0 0,0 0 4 16,0 4 1-16,-6-9-4 16,0 5 1-16,1-16 0 15,5 11 0-15,-6 5-3 16,0-6 2-16,1-4 1 15,-1 5 2-15,0-16-3 16,6 21 0-16,-5-15-1 16,5 9 0-16,0 6 0 15,0 5 0-15,0 4 2 16,0 1 0-16,0 5-3 16,0 10 0-16,0-5-1 15,5 4 0-15,1 11 0 16,0-10 0-16,-1 5 0 0,7 0 3 15,-1 0-2-15,6 5 1 16,0 5 2-16,0-5 0 16,6 10 0-16,-1-5 0 15,1 10-3-15,5-5 2 16,6-6 1-16,0 11 0 16,6-5 0-16,-1-5 0 15,1 5 0-15,0 5 2 16,-1 0-3-16,1-15 0 15,-1 15 1-15,1 0 2 16,0 15-3-16,-1-15 0 16,1 0 1-16,-1 5 2 0,12 5-3 15,-5-5 0-15,-1-5 1 16,0 11 2-16,-5-11-1 16,-1 5-1-16,1-5 1 15,-6 10-1-15,0-10 0 16,-6 0 2-16,1 0-1 15,-7 0-1-15,1 5 1 16,-6-5-1-16,0 10 2 16,-6-5 3-16,-5 5-2 15,-6 5-2-15,0 0 0 16,-6 0 1-16,0-5-3 16,1 5-2-16,-1 0 4 15,1 5 1-15,-1 16-3 16,0-6 1-16,6 15-2 0,0 5 0 15,0 11 2-15,0-1 0 16,6-10 0-16,0-4 0 16,-1 4 0-16,1 5 0 15,-1-9 0-15,1-1 0 16,0 0 0-16,-1 5 2 16,1-9-1-16,-6-1-1 15,0 5 1-15,0 0-1 16,0 6 0-16,0-1 2 15,0 0-1-15,-6-4 2 16,6 4 0-16,0-15 1 16,0-5 0-16,0-5 0 0,0 1-2 15,0-16 1-15,0 5-7 16,0 0 1-16,0-10 1 16,6 5 3-16,0-10 0 15,-1 0-1-15,7 0 1 16,5 0-1-16,0-10 0 15,5 10 0-15,1 0 0 16,5 10 2-16,1-5-1 16,-1 5-1-16,6 5 1 15,5 0 1-15,1 0-3 16,5 0-2-16,1-5 2 16,-1 1 0-16,6-1 1 15,0-5 0-15,0 0 0 16,0-5 2-16,-6 10-3 0,0-10 0 15,-5 0 1-15,-1 0 0 16,1 0 0-16,-6 0 0 16,0 5 0-16,-6 5 0 15,6-10 0-15,-5 5 0 16,-1 5 0-16,0-10 2 16,0 0-3-16,1 0 0 15,-1 0 1-15,0 0 0 16,-5 0 0-16,0 0 0 15,-1 0 0-15,-5 0 0 16,0 0 0-16,-5 0 0 16,-1 0-3-16,0 0 0 15,-5 0-1-15,-1 0 3 0,1 0-2 16,-6-10 1-16,0 5 0 16,-6-5 0-16,-5-5 0 15,0-5 0-15,0-6 2 16,-1-14 0-16,-5-5 0 15,0-10 0-15,0-11 0 16,0 6 2-16,6-11-3 16,0 16 0-16,-6-10 1 15,5 9 0-15,1 1-3 16,0 5 2-16,-1-21 1 16,1 6 2-16,5-11-3 15,1 6-2-15,5 5 2 16,0-1 0-16,5 6-4 15,1 15 1-15,5-11-3 0,1 11 2 16,-1 5-2-16,0 10 2 16,1 4 3-16,5-4 3 15,0 10-2-15,0 0 0 16,-6 5 1-16,6 0 2 16,0 5-1-16,0-5-1 15,0 0 1-15,5 10-1 16,7-6 0-16,-1 11 0 15,6-5 0-15,0-5 2 16,6 5-1-16,5 5 2 16,-6 0-2-16,-5 0 2 15,0 5-2-15,0 5-1 0,6-5-2 16,0-5 1-16,-1 11 3 16,6-6 3-16,1-5-2 15,-1 15 0-15,0-15-1 16,1 15-2-16,-7-15 1 15,1 10-1-15,-6-5 0 16,-6 5 2-16,0-10-3 16,-5 0 0-16,0 0 1 15,-6 0 0-15,0 0-3 16,-6-10 2-16,0 5 3 16,-5 5 3-16,0 0-2 15,-1 0 0-15,-5 5-1 16,0 5-2-16,0-5 1 15,0 10-1-15,0 0 0 0,6 5 0 16,0 10-3-16,-1-4 2 16,1 9 1-16,0 15 0 15,-1 0 2-15,1 16 1 16,-1-6-1-16,-5 6 1 16,0-6-4-16,0 5-2 15,0-9 2-15,0-1 2 16,-5 0 0-16,-1-9 2 15,6-6-2-15,-5-10-1 16,5 0-2-16,-6-5-1 16,0 5 4-16,1 1 1 15,-1-16 2-15,0 15 2 16,1-5-1-16,-1 10 0 0,0 6-3 16,1 4-2-16,-1 0 1 15,0-5-1-15,6 1 2 16,0-6 1-16,0 0 1 15,6-15 2-15,0 5-3 16,5 0 0-16,6-10 1 16,0 1 0-16,0-1 0 15,5 0 0-15,1-5-2 16,0 5 1-16,5-10-2 16,0 0-1-16,1 0 1 15,-1-5 1-15,0 5-1 16,6 0-1-16,6-5-2 15,-1 0 1-15,7 0 1 16,-1 0 2-16,0 0-3 0,1-5 0 16,-1 0 1-16,0 0 0 15,-5 0 0-15,-1 0 2 16,-5 5-1-16,-5-10-1 16,-1 10 1-16,0 0-1 15,-5 0 0-15,-1 0 0 16,1 0 0-16,0 0 0 15,-1 0-3-15,-5 0 2 16,0 0 1-16,6 10 0 16,-6-10 0-16,0 0 0 15,0 5 0-15,0 0 2 16,0 0-1-16,-6 0-1 0,0 0-2 16,1-5 1-16,-1 0-1 15,-5 0 0-15,-1-5 0 16,1 0 0-16,-6-5 0 15,0-5 0-15,0-5 0 16,-6-10 0-16,-5-6 0 16,0-24 0-16,-1-10 0 15,1-1 0-15,6 1 0 16,-7-1-2-16,7-4 3 16,-1 14 2-16,0-9-2 15,1 0-2-15,-1-1 2 16,0-4 2-16,6 4 0 15,0 11-1-15,0-10 1 16,0 19-1-16,0 16 0 0,0-10 0 16,0 5 0-16,0 14 0 15,0 6 0-15,0 5 0 16,0 0 0-16,6 5 0 16,0 0 0-16,-6 5 0 15,5 5 0-15,1-10 0 16,0 5 0-16,-1-10 0 15,1 0-3-15,-6 0 0 16,0-11 2-16,0 11 2 16,0-5-11-16,0 5-3 15,-6 0-7-15,6 0-1 0,0 0-8 16,0 5-2 0,0 5 12-16,0-10 6 0,6 0-2 15,-6-1-1-15,0-19-86 16</inkml:trace>
  <inkml:trace contextRef="#ctx0" brushRef="#br0" timeOffset="23632.0398">11097 1909 56 0,'6'0'22'0,"-6"0"-18"0,0 10 13 0,0-5 6 0,0 10-6 16,0-10 1-16,0 5-2 15,0 5-1-15,0-5-3 16,0 10-2-16,0-4 2 16,0-1 3-16,0 0-2 15,0 0 2-15,0 5-8 16,6-5 2-16,-1-5 4 0,1 5-5 16,-6 0 0-16,6-10-2 15,-1 5 1-15,6-10 0 16,-11-10 1-16,6 5-2 15,-6-10-1-15,0 0 1 16,0 5 3-16,0-5-2 16,0-5 1-16,0 5-3 0,0 0 2 15,6 0-4-15,-1-1 0 16,1-4 3-16,0 10 3 16,5-5 0-16,0 0 0 15,1-5-5-15,5 5-1 16,-6 0 1-16,6 0 0 15,-6 0-2-15,1 0-2 16,-1-1 1-16,0 1 1 16,-5 5 1-16,0 5 3 15,-1-5-5-15,1 0-1 16,0 5 0-16,-6-5 0 16,5 5 0-16,1-5 0 15,5 5 0-15,-11-5 0 16,6 0-3-16,0 0 2 0,-1 0 1 15,-5 10 2-15,6-10-3 16,0 10 0-16,-1 10 3 16,-5-10 1-16,0 0-4 15,6 5 1-15,0 0 0 16,-1 5 0-16,1 0 0 16,5 0 0-16,0-5 0 15,1 5 0-15,-1 5 0 16,0-10 0-16,6 5 0 15,0 0 2-15,0 5-1 16,0 0-1-16,0 6 1 16,0-1-1-16,0 0 0 15,0 0 0-15,0 0-3 16,0-5 0-16,0 0 2 0,0-5 2 16,0 0 0-16,0 0-1 15,-6 0-2-15,1-10-1 16,-1 0 4-16,-5 0 1 15,-1 0 0-15,1-10-2 16,-6 5-2-16,0 0 1 16,0 5-4-16,0-5 1 15,0 5 2-15,0-5 1 16,0 5 1-16,0 0 2 16,6 0-3-16,-1 0 0 15,1 0-1-15,0 0 0 16,-1 0 2-16,1 0 2 0,-6 0-3 15,0 0 0-15,0 0 1 16,0 0 2-16,-6-10-3 16,1 5 0-16,-7-5 1 15,1-5 2-15,-6 0-1 16,0 0-1-16,-6 0-2 16,1 0 1-16,-1-5 1 15,1 4 2-15,-1 1-1 16,0 0 2-16,1 10-2 15,-1-15-1-15,0 15 1 16,6-10-1-16,0 5-3 16,0 5 2-16,6-10-1 15,0 5 0-15,-1 0 4 16,1 5 1-16,5 5-4 0,1-10 1 16,-1 5-2-16,6 5 0 15,0 0 2-15,0 0 0 16,6 5 0-16,-1 5 0 15,1-5 0-15,0 5 2 16,-1 0-3-16,1 5 0 16,0-10 1-16,-1 5 2 15,-5 5-1-15,0-10-1 16,-5 5-2-16,-7 0-1 16,1-5 2-16,-6 5 2 15,0-5 0-15,0 5-1 16,0-5-2-16,-5 6 1 15,5-6 1-15,-6 5 2 0,6 0-3 16,-6-10 0-16,1 5 1 16,5 5 0-16,0-10 2 15,0 5 1-15,5 5-6 16,1-10 0-16,5 10 1 16,6 0 3-16,0 0-2 15,0 0 0-15,0-5 1 16,0 5 0-16,6-10-3 15,5 0 2-15,1-10 1 16,5 5 0-16,0-5-3 16,5 0 0-16,1 5 2 15,0 0 0-15,-1 0 1 16,7 5 2-16,-1 5 1 16,0-5 1-16,0 5-5 0,-5-5-1 15,0 5 1-15,-6-5 0 16,0 0 3-16,-6-5 3 15,0 0-4-15,-5 0-1 16,0 0-2-16,-6-10 0 16,0 5 0-16,0 5-2 15,0-5-8-15,-6 0-5 16,6 5 0-16,0 5 2 16,0-11-13-16,-6 11-5 15</inkml:trace>
  <inkml:trace contextRef="#ctx0" brushRef="#br0" timeOffset="25917.1028">11216 73 88 0,'6'30'35'0,"-6"-20"-27"0,5 10 13 0,-5-10 4 15,0 5-7-15,0-10 0 16,0 6-11-16,0 4-4 16,0 0-5-16,0-15-1 15,0 10-20-15,6 5-10 16,0 0-3-16,-1 0 1 15,1 10 2-15,0-5 1 16</inkml:trace>
  <inkml:trace contextRef="#ctx0" brushRef="#br0" timeOffset="26378.4">11346 1169 12 0,'-11'26'8'0,"5"-21"-6"0,1 20-1 15,-1-10 0-15,0 10 1 0,1 5 1 16,5 0-1-16,0 11 1 15,0 4-2-15,0 5-1 16,0-4-2-16,0 9-1 16,0-15 2-16,5 5 2 15,1 1-2-15,5-6 0 16,6 0 1-16,-11 0 0 16,5 6 2-16,1-6 1 15,-1-10 10-15,0 10 6 16,0-10-10-16,1 1-2 15,-1-1-5-15,0 5 1 16,1 5-2-16,-7-5-1 16,1 16 1-16,0-11-1 15,-1 5 0-15,7-4 0 16,-7-1 0-16,1 5 0 0,5-15-18 16,1 10-5-16,-7-14 4 15,12 4 4-15</inkml:trace>
  <inkml:trace contextRef="#ctx0" brushRef="#br0" timeOffset="29231.6791">15936 234 56 0,'6'0'22'0,"-6"0"-18"0,0 0 2 16,0 0-1-16,0 0-3 16,0 0-2-16,0 0-2 15,0 0 1-15,0 0 1 16,0 10 2-16,0-5 1 15,5 5 3-15,1 5-1 16,0 10 2-16,-1 0-2 16,1 11 0-16,0-1-3 15,-1 10-2-15,1 10-2 16,5 1-1-16,1-1 2 0,-1 0 0 16,0 1-6-16,-5 4 0 15,0-15 1-15,-1-4 3 16,1-1 0-16,0 0 1 15,-1-5 2-15,1-15 2 16,-6 11-3-16,0-11 0 16,0 0-12-16,0 0-7 15,0 0 2-15,-6 0 0 16,6 5 11-16,-5-10 3 16,-1 11 6-16,0 4 3 15,6-5-4-15,-5 5-1 16,5 0 2-16,0 1 3 15,0-1 4-15,0 10 2 0,0-10-1 16,0-15-1-16,0 10-3 16,0 1-1-16,0-1-3 15,0 5-2-15,-6-10-6 16,6 10-4-16,-6-10-5 16,1 5-2-16,5 6 10 15,-6-6 3-15,6-5 4 16,0 5 0-1,0 0 0-15,0 5 0 0,0-10 0 16,6 16 0-16,-6-6 0 16,5 0 2-16,1 0-3 15,-6 0 0-15,6 11 1 0,-1-26 2 16,1 15-1-16,0-10-1 16,-1-5 1-16,1 10-1 15,0 5 4-15,-1-9 5 16,1 14 15-16,0-10 9 15,-1 5-6-15,1 0-3 16,-6 0-12-16,0 1-3 16,0-6-7-16,0 0-2 15,-6-5 0-15,1 5 2 16,-1-10-3-16,0-5 0 16,6 5-1-16,0-4 0 15,0 4 2-15,0 0 0 16,6 0 0-16,0 5 0 15,-1 0 0-15,1 15 2 0,0-20-1 16,-1 16-1-16,1-11 1 16,0 5-1-16,-1 5-5 15,1-10 1-15,5 5 2 16,-5 0 1-16,0-10 1 16,-1 1 0-16,1-1 0 15,-1-5 2-15,1 5-3 16,0-5 0-16,-1 0 1 15,1 0 2-15,5 0 1 16,-5 5 3-16,0 5-8 16,-1 0-3-16,1 1 5 15,0-6 1-15,-1 0-24 16,-5 0-9-16,0-5-6 16,0 5 0-16</inkml:trace>
  <inkml:trace contextRef="#ctx0" brushRef="#br0" timeOffset="30746.6837">16015 948 4 0,'-17'-20'0'0</inkml:trace>
  <inkml:trace contextRef="#ctx0" brushRef="#br0" timeOffset="31772.1658">15964 174 44 0,'-5'0'16'0,"-1"0"-12"0,6 0 23 0,0 0 9 16,0 15-10-16,0 0-2 15,0 0-8-15,0 10-2 16,0 5-4-16,0 10-1 16,6 6 1-16,-1 4 4 15,1 5-8-15,0 16-1 0,-1-11-1 16,1 5-2-16,0-4 1 16,-1-1 2-16,1-10 2 15,0-4-1-15,-1 4-1 16,1-15-3-16,0 11 1 15,-1-11 0-15,-5 5 1 16,0 0 0-16,0-5 0 16,0 1-2-16,0 9 1 15,0-5 0-15,0-5 3 0,0 6-5 16,0 14-1-16,0-20 0 16,0 10 0-16,0-4 0 15,0-6 0-15,0 0-3 16,0-5 2-16,0-5 1 15,0-4 2-15,0 4-1 16,6-10-1-16,0 0-2 16,-6-5 1-16,0 5 1 15,0-10 2-15,0 10-1 16,0 5-1-16,0-5-2 16,0 0 1-16,0 1 1 15,5-1 0-15,1 10 0 16,0-5 2-16,-6 5-1 15,5 0-1-15,-5 0 1 0,6 11-1 16,0-6-3-16,-1 5 2 16,1-5 1-16,0 10 0 15,-1-4 0-15,7 9 2 16,-1-15-3-16,0 0 0 16,1 0 1-16,-1-4 0 15,-5-1 0-15,5-5 0 16,-6-5 0-16,7 0 0 15,-7 10 0-15,7-10 0 16,-1 10-3-16,-5-10 2 16,-1 11 3-16,1 4 1 15,0-5-4-15,-1 10 1 16,1-15 0-16,0 10 2 0,-1 1-14 16,-5-6-7-16,0 5-37 15,0 0-46 1,6 0 24-16</inkml:trace>
  <inkml:trace contextRef="#ctx0" brushRef="#br0" timeOffset="32878.1328">11256 244 96 0,'-6'0'35'0,"6"0"-27"0,-6 0-4 0,6 0-3 0,-11 0 1 16,0 0 1-16,-1 0-4 15,1 0 1-15,0-10 0 16,-1 5 0-16,1 5 0 15,0-10 0-15,5 5 2 16,6 5 3-16,0 0 7 16,0 15 2-16,6-10-3 15,-1 10 1-15,1 5-5 16,5 10 1-16,-5 16-3 16,5-1 2-16,-5 10-4 15,0 16-2-15,-1 4 2 0,1-5 0 16,5 1 1-16,-5 4-5 15,0-9 1-15,-1 9-2 16,1 6 0-16,5-11 2 0,-5 0 0 16,0 1 0-16,5-11 0 15,-5 6 0-15,5-6 0 16,0-10 0-16,1-4 0 16,-7 14 0-16,12-15 0 15,-11 0 0-15,5 16 0 16,1 4 2-16,-1 6 1 15,0 14-4-15,0 6-1 16,1 4-13-16,-1 1-5 16,0-21 0-1,1 1-3-15,-7-11 10 0,1-10-1 16,0-4 1-16,-1-21-14 16,7 0-8-16,-7-15 10 15,7-15 4-15</inkml:trace>
  <inkml:trace contextRef="#ctx0" brushRef="#br0" timeOffset="83968.8915">12422 13307 8 0,'0'10'5'0,"5"-10"-4"0,7 5-4 16,-12-5-1-16</inkml:trace>
  <inkml:trace contextRef="#ctx0" brushRef="#br0" timeOffset="85034.7464">12427 13383 112 0,'-5'15'44'0,"5"-10"-35"0,0 5 12 0,0-5 3 16,5 5-4-16,7 5 0 16,-1 0-11-16,6 10-3 15,0 0-4-15,0 11 1 0,0 9 0 16,0 10 1-16,0 6 2 16,0 9 3-16,-6 0 5 15,0 1-2-15,1 4 1 16,-7 11-1-16,-5-1 2 15,0 21-1-15,-5 10 0 16,-1-1-1-16,0 6 2 16,1-15-5-16,-7 4-1 15,1 21-4-15,0 15-1 16,-1-5-1-16,-5-15 1 16,0-1-2-16,0 6-1 0,0 10-2 15,1 0 1-15,-1-10 1 16,0-1 2-16,-6-4 1 15,0-10 1-15,6 4 9 16,0 1 3-16,-5-5-5 16,5-16-2-16,0-9-1 15,5-16 0-15,1-9-4 16,0-6-3-16,-1-20 0 16,1 1 1-16,0-11-1 15,-1 0 2-15,1-10-4 16,0-5 0-16,0-5 1 15,-1-20 0-15,1 5 0 0,5-25 2 16,1 0-3-16,5-20 0 16,0-21 1-16,5-19 0 15,7-6 0-15,-1-5 0 16,0-4 0-16,6-41 0 16,0-10 0-16,0 0 0 15,6 0-3-15,-1-30 0 16,1-5 2-16,0 10 2 15,5 0-2-15,-5-20-2 16,-1-1-1-16,-5 11 0 16,0 10 0-16,0-10 3 0,0-5 0 15,0 20 1 1,-6 15-3-16,1 5 2 16,-1-5-6-16,0 5 0 0,1 10 3 15,5 20 4-15,0 11-1 16,0 9-2-16,0 10-1 15,0 21 3-15,0 0-5 16,0 24 0-16,0 21 0 16,0 15 2-16,-6 15-1 15,-5 15 1-15,-6 20 3 16,-6 21 2-16,0 24 0 16,-5 21-1-16,0 14 1 15,-1 11-1-15,1 15 0 16,-6 30 2-16,6 10-1 15,-1 5 2-15,1 15-2 0,0 16-1 16,-1-16 1-16,1 0-1 16,0 30 2-16,-1-14 3 15,1-26 0-15,0 10 2 16,-1 10-6-16,1-9-3 16,0-31 3-16,-1 5 3 15,-4 5-1-15,-1-10-2 16,0-20 0-16,0-21-1 15,-6-19 2-15,0-20 1 16,6-16 1-16,-5-15 0 16,5-9-2-16,0-11 1 15,0-5-2-15,5-10-1 16,1-5-2-16,5-4 1 16,1-6-1-16,5 0-2 0,5-10-11 15,1-5-5-15,5-10-99 16,1-21-53-1,-1-34 79-15</inkml:trace>
  <inkml:trace contextRef="#ctx0" brushRef="#br0" timeOffset="86236.7804">13938 12729 200 0,'-39'-10'74'0,"27"20"-58"0,-10 5-10 16,5 5-8-16,0 0-13 15,-6 25-1-15,-5 26 7 16,0 14 2-16,5 6 5 15,0 14 16-15,6-4 11 0,0 30 0 0,6 5 0 16,0 9-9 0,5 11-5-16,0 10-4 0,1 20-2 15,-1 1-3-15,0 4 1 16,1 10-2-16,-1 10-1 16,0-15 9-16,-5-4 4 15,0-1-6-15,-1 0-2 16,-5-15-3-16,0-10-2 15,1-5 1-15,-1-15-1 16,0-5 0-16,5-16 0 16,1-14 0-16,0-15 2 15,-1-21 1-15,7-15 3 16,-1-9-3-16,6-11-2 16,0-10 0-16,0-10-1 15,0-10 2-15,0-25 1 16,6-15 1-16,-1-25 0 15,1-26 0-15,5-9 2 0,-5-16-1 16,5-20 0-16,1-20-3 16,-7-10 1-16,1-5-2 15,-6-25 2-15,0 0-4 16,0 0 0-16,0 10 1 16,0-10 2-16,0-15-3 15,0 15-2-15,0 10 2 16,0 10 2-16,0 5 0 15,0 5-1-15,6 15 1 16,-1 15 1-16,1 15-3 16,0 6 0-16,-1 9-1 15,1 21-2-15,-1 4 3 0,1 16 2 16,0 10 0-16,-1 15-1 16,1 14 1-16,0 22 1 15,-6 19-1-15,0 20-1 16,-6 5 1-16,6 41 1 15,-6 19-1-15,1 26-1 16,-1 5 1-16,-5 45 1 16,5 10 1-16,-11 11 3 15,0 29 3-15,6 5 2 16,0-24-1-16,-1 14-1 16,1 1-1-16,5-31 0 15,-5-10-2-15,5 5 1 16,1-10-4-16,-1-15-2 0,6-25 0 15,0-10-1-15,0-15-3 16,0-6 2-16,0-4-1 16,6-5-2-16,-6-16-24 15,5-14-9-15,1-16-30 16,0-30-12-16,5-35-35 16</inkml:trace>
  <inkml:trace contextRef="#ctx0" brushRef="#br0" timeOffset="93187.0877">15195 13076 124 0,'0'-30'49'0,"5"14"-38"0,1-4 8 0,-6 20 3 16,6-10-7-16,-1 5 2 16,1 5 3-16,0 0 4 15,-1 5-12-15,1 20 6 0,0 6 5 16,-6 14-12-16,-6 10-4 16,-5 6 2-16,-1 14 2 15,-5 6 0-15,-5 19 3 16,5 26-1-16,-6 5 2 15,0 9-8-15,1 21-4 16,-1 26 0-16,-5-1 2 16,0 5-2-16,-1 25 0 0,-5 0 3 15,6-24 3-15,0-21-4 16,5-5-1-16,-5 0-2 16,5-10-2-16,1-21-2 15,5-9 1-15,-6-15 1 16,6-11 2-16,0-14-1 15,0-1-1-15,6-19 1 16,-1-11-1-16,7-20-5 16,5-15 1-16,5-20 2 15,1-25 1-15,0-20-2 0,-1-30 2 16,7-61 1-16,-1-5 2 16,-5-40-1-16,5-35-1 15,0-6 1-15,-5-29 1 16,5-11-3-16,1 16 0 15,-1-31 1-15,0 15 2 16,6 21-3-16,0-11-2 16,6 6 2-16,5 30 2 15,0 40-2-15,-5 15 0 16,0 40-1-16,-1 30 0 16,1 31 2-16,-6 30 0 15,0 30 0-15,0 20 2 16,-6 35-1-16,1 41-1 15,-7 20-2-15,1 19 1 16,-6 41 1-16,-6 16 2 0,-5 19 1 16,-6 25 1-16,0 11-5 15,-6-6 1-15,1 26 4 16,-1-11 2-16,0-14 0 16,6-11 1-16,6-10-4 15,0-34 0-15,5-26-1 16,6-21-2-16,0-29-19 15,0-15-8-15,0-21-37 16,0-15-16-16,-6-9-31 16</inkml:trace>
  <inkml:trace contextRef="#ctx0" brushRef="#br0" timeOffset="94192.3257">16689 13146 212 0,'-34'121'79'0,"23"-86"-61"0,-1 15-3 0,7-19-6 16,-7-1-16-16,1 0-5 15,0 10-5-15,-1 16-3 16,1 19 12-16,0 16 4 0,-1 19 3 16,1-4 5-16,0 9 2 15,-6 36 13-15,0 20 7 0,5 0-7 16,-5 16-3 0,0 29-7-16,1-10-4 15,-7 10-5-15,-5 26 0 16,-1-16 0-16,-5-20 2 15,0 1-1-15,0-26 2 16,6-25-2-16,5-31-1 16,6-29 1-16,-5-46 1 15,5-35-1 1,6-30-3-16,-1-20 1 0,7-20 1 16,5-16 0-16,5-44 2 15,12-31 1-15,12-15 3 16,4-25 1-16,13-31-3 15,5 16-3-15,-6-15 0 16,0-15-1-16,1 9 0 16,-7 1 0-16,-11-5 4 15,-5 4 2-15,-6 16 0 16,-6 15 1-16,-5 5-4 16,0 0-2-16,-6 25 0 0,0 20 1 15,0 20-1-15,0 20-1 16,0 26 1-16,0 15 1 15,0 14-1-15,0 16-1 16,5 25 1-16,1 25-1 16,0 41 0-16,-1 34 0 15,-5 26 0-15,-5 35 0 16,-7 50 0-16,-10 20 2 16,-7 66-1-16,-10 5-1 15,-12 55 3-15,-17-30 0 16,6 20 1-16,5-40 0 15,6-41-7-15,12-34 0 16,10-26-100 0,24-45-65-16,5-35 65 0</inkml:trace>
  <inkml:trace contextRef="#ctx0" brushRef="#br0" timeOffset="96489.9819">12082 15168 52 0,'-6'-15'19'0,"6"10"-15"0,-5 0 4 0,5 5 2 15,0 0 7-15,0 0 4 16,0 0-6-16,-6 0-2 16,0 0-1-16,-5 0 2 15,5 0-1-15,-5 0 0 16,0 5 4-16,5-5 3 16,0 0-1-16,1 5-2 15,5-5-9-15,0 0-3 0,0 0-1 16,0 0 0-16,0 0 0 15,0 0 2-15,0 0 3 16,0 0-4-16,0 5-1 16,0 5 0-16,0 5 2 15,0 5-3-15,0 6-2 16,0 4 2-16,5 10 0 16,1-5 1-16,0 11 2 0,5 4-3 15,0 5-2-15,1-5 6 16,5 6 3-1,0-1 1-15,-6 5 1 0,0 1-4 16,1 4-3-16,-1 6 0 16,6 9-1-16,0 1-2 15,0-1-2-15,0-9 1 16,0-11-1-16,0 0 0 16,0-20 2-16,0 1-1 15,0-11 2-15,0-5-4 16,0-5 0-16,5-15 3 15,-10-5 3-15,-1-5-2 0,0-25-2 16,1-15 2-16,-1-21 0 16,0-9-1-16,6-11-2 15,6 1 1-15,5-6-1 16,6-4-3-16,0-11 2 16,6-5 1-16,-1-9 2 15,1 14-3-15,0 0-2 16,-7 11 2-16,1 9 2 15,-5 11 2-15,-1-1 1 16,-5 1-5-16,-1 0 1 16,1 14 0-16,0 1 2 15,-1 10-6-15,7-1 1 16,-1 6-59-16,0 10-25 16,-5 10-20-1</inkml:trace>
  <inkml:trace contextRef="#ctx0" brushRef="#br0" timeOffset="100017.4513">13412 15239 4 0,'0'-5'5'0,"-6"5"-4"0,1-5-2 0,5 5 0 16,0 0 1-16,-6 0 0 16,0 0 11-16,-5 0 5 15,0 0-4-15,-1 0 1 16,1-5 5-16,-6 0 3 15,0 0 3-15,0 0 0 16,0-1-7-16,0 1 0 0,0 0-10 16,6 0-2-16,0 0-3 15,-1 0 1-15,1 0 2 16,0 5 4-16,-1 0 5 16,7 0 1-16,-1 0-2 15,0 0 2-15,6 0-8 16,0 0 2-16,-5 10 2 0,5 5 0 15,0 1 1-15,0 9 0 16,0 5 0-16,5 5-2 16,1 10-1-16,0 6-1 15,-1 4 0-15,7 5-2 16,-1-9-1-16,0 4-1 0,-5 10 0 16,5-9-2-1,1 9-2-15,-1 6 7 0,0 4 5 16,6 0-4-16,0 1-2 15,0-16-1-15,6-9-1 16,-6-11-5-16,5-5 1 16,1-20 0-16,-6 0 0 15,0-15 0-15,6-15 0 16,-1-15 0-16,1-20 0 16,5-11 0-16,12-9 2 15,5-1-3-15,12-4 0 16,11-16 1-16,11-24 0 15,6-11 0-15,-6 0 0 16,-6 5 0-16,-10 11 2 16,-18 9-1-16,-5 16 2 0,-18 19 2 15,-5 16 2-15,-5 25-17 16,-7 15-7-16,1 10-10 16,5 10-1-16,6 0-51 15,17 0-54 1,17-10 39-16</inkml:trace>
</inkml:ink>
</file>

<file path=ppt/ink/ink130.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10:05:04.797"/>
    </inkml:context>
    <inkml:brush xml:id="br0">
      <inkml:brushProperty name="width" value="0.05292" units="cm"/>
      <inkml:brushProperty name="height" value="0.05292" units="cm"/>
      <inkml:brushProperty name="color" value="#FF0000"/>
    </inkml:brush>
  </inkml:definitions>
  <inkml:trace contextRef="#ctx0" brushRef="#br0">33386 12314 0,'0'-2'0,"0"-16"0,0-8 16,0-9-16,0-10 0,-2-3 15,-5-7-15,-6-47 0,2 5 16,-7-24-16,-2 22 0,-2 13 0,5 9 15,-3 2-15,2 0 0,1-2 16,1 6-16,-1-2 0,-5 1 16,-1 1-16,-5-6 0,-1 2 15,-4 0-15,-4-2 0,-5 2 16,-2 2-16,-3 0 0,-3 5 16,-6 2-16,-7 2 0,-6 2 15,-4-2-15,-4 5 0,-4-1 16,-10 7-16,-4 7 0,-4 2 15,-2 2-15,-3 2 0,-8 5 16,-3 2-16,-8 4 0,-7 9 16,4 3-16,-4 3 0,0 3 15,-7 7-15,-6 2 0,-3 8 0,-4 1 16,-4 6-16,-7 9 0,0 5 16,-4 6-16,-3 7 0,3 4 15,-1 6-15,-6 5 0,11 3 16,-2 10-16,0 5 0,2 4 15,2 7-15,5 0 0,4 6 16,2 3-16,1 13 0,-1-5 16,0 3-16,3-1 0,6 7 15,0 1-15,4 12 0,14 5 16,-9-5-16,15 12 0,-2-12 16,5 10-16,8-1 0,1-2 15,12 9-15,3-9 0,7 7 16,6 0-16,0-3 0,4 5 15,-2 0-15,3 6 0,-1-1 16,3 10-16,-3-4 0,3 4 16,0 1-16,6-1 0,7 0 0,11 5 15,2-7-15,-5-13 16,19 7-16,-1-14 0,20 2 0,18 3 16,-9-18-16,16-2 0,6-2 15,17-3-15,16 3 0,3-14 16,8-6-16,11-7 0,9-4 15,13-5-15,9-8 0,5-9 0,17-5 16,7-6-16,6-14 0,13 1 16,10-10-16,8-8 0,16-7 15,4-15-15,11-7 0,15-6 16,12-7-16,6-9 0,2-17 16,7-10-16,-2-6 0,-7-15 15,0 0-15,-9-5 0,-6-11 16,-2 7-16,-14-18 0,-7-2 15,-8-7-15,-2-6 0,-9-9 16,6-5-16,1 1 0,1-14 16,12-2-16,-3-6 0,12 4 15,-14-5-15,2-2 0,1-6 16,-18-9-16,-5 8 0,-17 5 16,-18 5-16,-18-7 0,-8-3 15,-20-1-15,-11 1 0,-18 1 0,-13 2 16,-18-3-16,-13 3 15,-15 2-15,-10 5 0,-10-3 0,-13 5 16,-10-1-16,-3 3 0,-12 11 16,2-2-16,1 11 0</inkml:trace>
  <inkml:trace contextRef="#ctx0" brushRef="#br0" timeOffset="2155.7664">27836 8610 0,'0'0'0,"-2"0"16,2 0-16,-2 0 0,2-2 16,0 4-16,-2-2 0,2 2 15,0 3-15,0 10 0,0 5 16,2 9-16,0 6 0,3 5 0,-1 8 15,3 7-15,6 51 0,0-2 16,2 28-16,1-11 0,2 27 16,-12-56-16,1 3 0,-3 5 15,1 1-15,-3 11 0,2-1 16,1 3-16,1 8 0,-1-3 16,1 6-16,1 1 0,0 0 15,-1 4-15,-1-2 0,-3 2 0,0 2 16,-2-2-16,0 5 0,-4-3 15,-1-2-15,-1 0 0,-3-6 16,0 1-16,0-6 0,0-2 16,-2-2-16,0-9 0,0-3 15,0-4-15,0-8 0,2-10 16,3-6-16,-1-8 0,3-10 16,1-6-16,6-14 0,-3-10 15,2-5-15,2-7 0,-2-4 16,1-7-16,-3 5 0,4 0 15,-2-5-15,0-1 0,-2-3 16,3-3-16,-1 1 0,-2-2 0,0-1 16,2 1-16,-2-3 0,2 1 15,3-3-15,4-2 0,2 0 16</inkml:trace>
  <inkml:trace contextRef="#ctx0" brushRef="#br0" timeOffset="2845.246">27645 12962 0,'0'0'16,"-3"3"-16,-1 1 0,0 0 16,-1-1-16,1 1 0,1-2 15,1 0-15,2 1 0,0-1 16,0-2-16,0 2 0,0 0 0,5 9 15,-1 5-15,1 4 0,1-1 16,1 8-16,-1-1 0,-1 3 16,1 0-16,1 4 0,-3 0 15,3 0-15,-3 2 0,1 0 16,1 1-16,1-8 0,-3 1 16,3-3-16,-2-6 0,-1-2 15,3-3-15,-3-1 0,3-6 16,-3-1-16,3-3 0,1-1 15,3-3-15,3-3 0,3-3 0,3-3 16,2-4-16,-2-3 0,0-3 16,-2-4-16,-3-1 0,0 0 15,-1-2-15,-6 1 0,3-1 16,-2 2-16,-2-1 0,0 1 16,-1 2-16,-1 0 0,1 2 15,-4 2-15,3 1 0,-3 4 16,2-1-16,-1 1 0,-1-5 15,7-1-15,2-6 0,2 1 16</inkml:trace>
  <inkml:trace contextRef="#ctx0" brushRef="#br0" timeOffset="11097.4274">12821 4161 0,'0'0'0,"5"-5"0,1-1 15,3 3-15,2-1 0,0 0 16,-2-1-16,2 3 0,0 0 15,0 0-15,-2 2 0,2 0 0,2 0 16,-2 0-16,2 0 0,1 0 16,1 0-16,0 0 0,1 0 15,2 2-15,-1-2 0,3 2 16,0-2-16,0 0 0,2 2 16,-2-2-16,2 2 0,2 1 15,-2-3-15,4 2 0,-1-2 16,1 0-16,1 2 0,3-2 15,-1 0-15,13 2 0,-2 0 16,-1 1-16,-1-3 0,-1 0 16,1 0-16,-1 0 0,-1-3 15,3-1-15,-1 2 0,1 0 16,1-1-16,0 1 0,-5 0 16,5-2-16,-3 1 0,-1-1 0,-1-1 15,-2 3-15,0 0 0,-2 0 16,2 2-16,0-2 0,0 2 15,0 0-15,2-3 0,3 3 16,-1-2-16,3 0 0,2 2 16,-2-2-16,2 0 0,-5-1 15,-2 1-15,-2 2 0,-2-2 16,2 2-16,-2 0 0,0 0 16,0 0-16,0-2 0,0 0 15,2-1-15,0 1 0,0 0 16,0 0-16,2 0 0,-2-1 15,3 1-15,-6-2 0,4-1 16,-4 1-16,1 0 0,-2-1 0,0 1 16,-3-1-16,3 1 0,-1-1 15,1-1-15,2-1 0,0 1 16,2 3-16,-2-3 0,0 1 16,-1-1-16,1 1 0,0 1 15,-2 0-15,0-1 0,-1 1 16,3 2-16,0 2 0,0 0 15,0-3-15,-3 3 0,1-4 16,0 4-16,-1-2 0,1 0 16,0-1-16,1 3 0,4 0 15,-1 0-15,0 5 0,-2-5 16,-3 2-16,3-2 0,-2 2 16,-1 0-16,1-2 0,2 3 15,2-3-15,2 2 0,1-2 16,1 2-16,-2-4 0,5 0 0,0-1 15,2-1-15,2 0 0,2-1 16,0 5-16,-4-2 0,-2 2 16,0 0-16,-1 2 0,-1 0 15,1 1-15,1-1 0,-2-2 16,-1 0-16,-2-2 0,-2-1 16,3 3-16,-1 3 0,5-1 15,-1 0-15,3 2 0,0-1 16,0-1-16,0 0 0,0 0 15,0 0-15,0 1 0,4-1 16,-2 0-16,-2 0 0,-2 0 16,-1 1-16,-1-1 0,-1 0 15,-1 2-15,1 1 0,1-1 16,-3 5-16,0-5 0,-2 1 16,2-1-16,-2-2 0,1 1 15,-1-1-15,2 2 0,-2 1 0,0-1 16,0-2-16,0 1 0,0-1 15,-4 0-15,4-2 0,-2 0 16,-2 0-16,-1 2 0,-1 0 16,-1 5-16,3-3 0,-5 1 15,0 1-15,-2-3 0,-2 1 16,0-4-16,-2 2 0,-3-2 0,1 2 16,-5-2-16,2 5 15,0-5-15,0 2 0,-2 2 0,2-1 16,1 1-16,1 0 0,5 3 15,0 4-15,2 2 0</inkml:trace>
  <inkml:trace contextRef="#ctx0" brushRef="#br0" timeOffset="13290.7352">13134 5056 0,'0'0'0,"3"0"16,-1 0-16,-2 0 0,2-2 0,0 2 16,0-3-16,1 3 0,-1-2 15,0 2-15,2 0 0,5 0 16,2 0-16,2 0 0,3 0 15,-1 0-15,3 0 0,2 0 16,4 0-16,0 0 0,5-2 16,2 2-16,0 0 0,4-2 15,5 2-15,-1 0 0,30-5 16,-5 3-16,-3 0 0,-3 0 16,-5-1-16,8 1 0,-8 0 15,-6-2-15,-3 1 0,-2 1 16,-3 2-16,3 2 0,0-2 0,-4 0 15,-3-4-15,2 2 16,5 2-16,0-2 0,2-1 0,3 1 16,3 0-16,1 0 0,4-5 15,0 1-15,5-1 0,-3 0 16,3 3-16,-1 0 0,-4-3 16,-2-4-16,0 4 0,2 5 15,5 7-15,-5-3 0,-7-2 16,-1-2-16,-1-1 0,0 1 15,3 2-15,1 5 0,1-3 16,-2-2-16,-1 0 0,3 2 16,2-2-16,2 0 0,2 2 15,-2-4-15,-2 0 0,5 0 16,-3 2-16,4 0 0,-1 2 16,-5 0-16,2-2 0,-2 0 15,4 2-15,2 3 0,1-1 16,-5-2-16,2 0 0,1 1 0,-3-1 15,0 2-15,-4-2 0,2 3 0,2 1 16,0 1-16,2-5 16,0 0-16,1-4 0,-1 2 0,0 2 15,-1-2-15,1 5 0,-4-3 16,0 0-16,-3-4 0,1 4 16,-2-2-16,1 2 0,-1-2 15,-3 0-15,0 3 0,1-3 16,1 2-16,3 0 0,0 2 15,2-1-15,0-1 0,2-2 16,0 0-16,2 0 0,0 0 16,1-2-16,-1 2 0,0-3 0,-1 1 15,-4 4-15,-1-2 0,0 0 16,0 0-16,-5 0 0,-2-2 0,-2 2 16,2-2-16,0 2 0,0 0 15,-2-4-15,4-1 0,3 1 16,-3-1-16,7 3 0,0 2 15,0-4-15,2-1 0,-2 1 16,0 2-16,0 0 0,-5-3 16,-1 1-16,-3-1 0,-5 1 15,-1 0-15,2-1 0,-1 3 16,1 2-16,2 0 0,2 0 16,0-2-16,2 0 0,-2-3 15,7 3-15,0 0 0,2-1 16,0-1-16,-3-3 0,3 3 0,2 0 15,3 1-15,-1 3 16,3 0-16,-3-2 0,0 0 0,5 0 16,2 2-16,7-2 0,3-3 15,10-1-15,-7-1 0,1-2 16</inkml:trace>
  <inkml:trace contextRef="#ctx0" brushRef="#br0" timeOffset="111409.3453">1400 9256 0,'0'0'0,"0"0"16,0 0-16,0 0 0,2 0 15,-2 0-15,0 0 0,0-2 16,0 2-16,0 0 0,0-2 16,0 2-16,0 0 0,0 0 15,5 0-15,-5 0 0,0 0 16,0 0-16,0 0 0,0 0 15,0 0-15,0 0 0,0 0 16,0 0-16,0 0 0,0 0 16,0 0-16,0 0 0,4 0 0,-4 2 15,0-2-15,2 2 16,3-2-16,-5 0 0,4 0 0,-4 0 16,2 2-16,3-2 0,-1 0 15,3 5-15,4-5 0,-5 2 16,3 0-16,2 0 0,0 0 15,0 1-15,0-1 0,3 0 16,1 0-16,0 0 0,3 1 16,-2 1-16,1-4 0,-1 2 15,6 0-15,-5 1 0,1-1 16,2-2-16,-3 2 0,5 0 0,-2 1 16,2-1-16,-4 0 15,4 0-15,0 0 0,0 1 0,0-1 16,0 2-16,5-2 0,-3 1 15,2 1-15,1-2 0,13 3 16,-3 1-16,3-1 0,-3 1 16,-4-4-16,0 1 0,0 1 15,0-2-15,-4 0 0,4 1 16,-2-1-16,2 0 0,-4-2 16,4 4-16,0-1 0,-4-1 15,1 2-15,-1-1 0,0-3 16,2 2-16,-3-2 0,-1 2 15,1-2-15,-1 2 0,2 0 16,1 3-16,-5-1 0,6 1 16,-3-5-16,-1 2 0,6 0 15,-5-2-15,6-2 0,3 2 0,-4 0 16,0 0-16,2 2 0,-4-2 16,2 2-16,-4 0 0,2-2 15,-2 0-15,-1 0 0,3-4 16,-2 2-16,2 2 0,2 0 15,2 6-15,2-3 0,-3-1 16,-1 0-16,2-2 0,0-4 16,0 1-16,3-1 0,6 4 15,5 7-15,-5-7 0,0 0 16,-5-3-16,5 3 0,-2-2 16,5 4-16,-5 1 0,2-6 15,0 3-15,0 0 0,0-6 16,0-1-16,5 5 0,1 4 0,5 5 15,-4-5-15,-2-4 0,-1 2 16,7-2-16,-6 2 0,4 0 16,0-5-16,-3 3 0,1-5 15,4 5-15,-2 2 0,-2 0 16,-3-4-16,-4 2 0,0-5 16,-2 0-16,-2 3 0,-5 2 15,3 4-15,-1 4 0,-6-8 16,-2 0-16,-3-2 0,-1-1 15,-3 1-15,0-1 0,2-1 16,0 1-16,7 1 0,4 0 16,5-1-16,8-4 0,10-2 15,1-2-15,10 0 0,6-3 16,30-10-16,8 2 0,6-1 0,7-3 16</inkml:trace>
  <inkml:trace contextRef="#ctx0" brushRef="#br0" timeOffset="166320.4396">6445 11240 0,'0'0'0,"0"-2"16,2-2-16,0-1 0,0 1 15,3-3-15,-3 3 0,0-3 0,3 1 16,-3 1-16,0 1 0,0 2 16,3-3-16,-3 3 0,0 0 15,2 0-15,1-1 0,-3 3 16,3 0-16,1-2 0,3 2 16,2 0-16,7-2 0,1 0 15,6 0-15,1-1 0,5-1 16,0 2-16,2 2 0,2-2 15,-2 2-15,0 0 0,5 0 16,19 2-16,-6 0 0,-3 0 16,-3 0-16,-4 1 0,1-1 15,2 2-15,1-2 0,10 1 16,2-6-16,5 1 0,-1 2 16,-1-2-16,4 0 0,2 0 0,2-5 15,-1 5-15,-4 4 16,4-2-16,-1 2 0,0 0 0,-2-2 15,-2 5-15,-1-1 0,3 1 16,2-1-16,3-2 0,1 3 16,1-3-16,10 0 0,1-2 15,2 0-15,-3-2 0,5 0 16,0-3-16,0-4 0,0 5 16,0 0-16,-4 1 0,-3-1 15,-2 4-15,1 0 0,-3 0 16,0 4-16,2-4 0,0 3 15,2-3-15,1 2 0,1 0 16,3-2-16,0 2 0,0-2 16,4 0-16,2 0 0,-2 2 15,5-2-15,-3 0 0,-1 0 16,-1 0-16,0 5 0,0-3 16,-4 0-16,2 3 0,-2-3 15,-3 4-15,1 1 0,-1 0 0,-1-1 16,-1 3-16,5-2 15,-2-1-15,6-1 0,-2 1 0,4 1 16,5 0-16,-2-3 0,4 5 16,2-5-16,7 1 0,-3-3 15,5-2-15,7 0 0,-3 0 16,7-2-16,3-1 0,-3 1 16,2 0-16,0-2 0,1-3 15,8 3-15,0-3 0,4-2 16,3 3-16</inkml:trace>
  <inkml:trace contextRef="#ctx0" brushRef="#br0" timeOffset="168807.3703">3473 11494 0,'0'0'0,"-3"-2"16,1 2-16,-7-9 0,1 0 16,-1-2-16,-2-2 0,4-3 15,-8-1-15,4-1 0,0 0 16,-5-1-16,-1-1 0,-1 0 15,-4 0-15,-5 2 0,-1 1 0,-10-1 16,1 3-16,-32-7 0,3 4 16,2 3-16,3 1 0,-10 3 15,5 0-15,0 0 0,4 3 16,7 3-16,6 5 0,1 0 16,-14-4-16,-8-7 0,-3 2 15,9 9-15,2 4 0,-4 1 16,-5 1-16,-6-1 0,16 12 15,-6 1-15,-3-7 0,-5 0 16,2-2-16,11 4 0,-4 5 16,11-1-16,-4 3 0,8 0 15,2 2-15,5 2 0,0 3 16,2-1-16,-2 5 0,5 0 16,-1 4-16,9 5 0,7 2 15,-3-2-15,5-3 0,5 3 0,6 2 16,6 0-16,5-1 0,0-3 15,0-5-15,7 0 0,2 2 16,8 1-16,5-3 0,5 2 31,-3-2-31,9 2 0,5 3 16,6-1-16,0-1 0,-5-3 16,3-3-16,-2 1 0,2-2 15,2-3-15,2 1 0,9-1 16,9 1-16,-2-3 0,4-2 15,0-4-15,5-5 0,11-9 16,-5 3-16,6 0 0,6-7 16,-3 0-16,2-5 0,0-4 15,2 1-15,1-3 0,6 2 16,-7-7-16,-6 1 0,-7-12 16,-4-3-16,2 3 0,-9-4 0,0 5 15,-11-5-15,0-2 0,-10 0 16,-12-3-16,-5-3 0,-14-10 0,-6-1 15,1 5-15,4 10 0,1 0 16,-1 0-16,-9-9 0,-4-3 16,-6-1-16,-5-5 0,-5 2 15,-1 3-15,-3 3 0,2 10 16,-8 4-16,-7-2 0,-16 0 16,-2 9-16,-8 4 0,-3 11 15,-15 7-15,-27 11 0,9-5 16,-4-4-16</inkml:trace>
  <inkml:trace contextRef="#ctx0" brushRef="#br0" timeOffset="227001.7112">8819 14268 0,'0'0'0,"0"0"0,3 2 0,-3 0 0,2-2 31,2 0-31,1 2 0,8-2 16,2 2-16,3-2 0,2 0 0,4 0 15,0-2-15,3 2 0,4-2 16,2-2-16,0 1 0,4 1 16,3 0-16,4 0 0,29-3 15,-3 1-15,-3 2 0,-4-5 16,12 5-16,-6 0 0,-7-3 16,-3 5-16,-4-4 0,2 2 0,-4 0 15,0 2-15,0 0 0,-2 2 16,2-2-16,2-2 0,0 2 15,5 0-15,-3 2 0,5-2 16,-1 0-16,3 0 0,3 0 16,-1 0-16,4 0 0,1 0 15,-1 0-15,-1 0 0,1 2 16,1 0-16,-3-2 0,3 2 16,-3 3-16,0-1 0,3-4 15,-3 5-15,3-3 0,-1 0 16,1 2-16,0-1 0,-1-1 15,1 2-15,-3 1 0,5-1 16,-5-2-16,5 3 0,-5-1 16,3-2-16,-1 3 0,3-3 15,0 2-15,-3 1 0,5-1 0,-2-2 16,2 3-16,-2-3 0,2 0 16,-2 3-16,4-3 0,-2 2 15,2 1-15,0-3 0,0 0 16,3 0-16,-3 0 0,0 3 15,0-1-15,3 1 0,-3-3 16,-2 0-16,4 2 0,-2 1 16,3-3-16,-1 2 0,0-1 15,3 1-15,-1-2 0,3 1 16,-2-3-16,2 0 0,-3 2 16,3-4-16,-2 2 0,1-3 15,-1 3-15,0-2 0,1 0 16,-3-3-16,1 3 0,1-4 15,-5 1-15,0 1 0,0-3 16,1 1-16,-4-3 0,1 4 16,0-3-16,-2-1 0,0 2 15,0-2-15,-1-4 0,1 2 0,2 0 16,-2-2-16,0 2 0,-1-2 16,-1-3-16,0 5 0,1-2 15,-3 2-15,3-2 0,-1-1 0,0-1 16,1 0-16,-1-1 0,-1 1 15,-3-3-15,-1 0 0,-2-1 16,-3-1-16,-1 0 0,-3-2 16,-4-2-16,-4 1 0,-3-1 15,-6 0-15,-3 2 0,-6 0 16,-7 0-16,-4 2 0,0-2 16,-2 0-16,-5-2 0,0-1 15,-4 3-15,-3-2 0,-1 0 16,-3-3-16,0 3 0,-6 0 15,2 0-15,-3 2 0,-4-3 16,-2 1-16,-2 0 0,-4-3 16,-3 3-16,-7-2 0,-4-1 15,-2-1-15,-15-1 0,-3 2 16,-2 1-16,-2 2 0,-2-1 0,-3 1 16,-4 0-16,3 2 0,-3 0 15,-3-2-15,-1 2 0,-7-3 16,5 3-16,-3 0 0,-2 0 15,-2 2-15,0 3 0,-5-3 16,0 0-16,-4 5 0,-4-3 16,-3 5-16,1-1 0,-5 1 15,0-2-15,-3 2 0,-1 2 16,0-1-16,-3 1 0,0 0 16,1 0-16,-3 0 0,2 3 15,1-3-15,-3 2 0,2-2 16,-2 2-16,1-2 0,1 0 15,-4 2-15,0 0 0,0-2 16,-2 2-16,2-2 0,2 3 16,-2-1-16,0 0 0,0 2 0,0-2 15,2 1-15,0-1 16,-2 0-16,0 2 0,2-1 0,0 1 16,0 0-16,0-2 0,3 3 15,-5 1-15,2 1 0,-2-3 16,2 3-16,0 0 0,0 1 15,1 1-15,-1 0 0,-2 2 16,0 0-16,0 0 0,0 4 16,-3-1-16,3 1 0,0 0 15,-2 3-15,2 0 0,0 1 16,0 1-16,2 0 0,-2 2 16,2 2-16,3-2 0,-1 7 15,3-3-15,-1 5 0,1 2 0,-1 5 16,5 4-16,-2 8 0,0 5 15,0 12-15,-5 5 0,-4 5 16,0 5-16,-2 0 0</inkml:trace>
  <inkml:trace contextRef="#ctx0" brushRef="#br0" timeOffset="248824.9523">10422 16045 0,'0'0'0,"3"0"0,-1 0 15,13-2-15,1 2 0,4 0 16,2-3-16,2 3 0,4-4 0,1 4 16,0-2-16,4 0 0,-2 2 15,2-3-15,0 1 0,2 2 16,0 0-16,1 0 0,17 2 16,-7 1-16,-4 1 0,-2 0 15,-3 1-15,0 1 0,-1-1 16,-1-1-16,-2 3 0,2-3 15,-2 3-15,1-3 0,-1 3 16,-3-3-16,4 1 0,-1-1 16,2 1-16,-2-1 0,2 0 15,1 3-15,1-3 0,-2 1 16,7 1-16,2-1 0,0-3 16,0 2-16,5 1 0,-3-1 15,1 3-15,3-5 0,-1 2 0,-1 1 16,1-3-16,2 2 0,-1-1 15,3-1-15,2 0 0,0 0 16,3 0-16,-1 1 0,3-3 16,-3 2-16,5-2 0,-3 2 15,3 0-15,-3-2 0,-1 3 16,1-1-16,-1 0 0,1 0 16,-2 0-16,1 1 0,-1-1 15,0 0-15,-1 2 0,3 1 16,1-3-16,1 0 0,3 3 15,2-3-15,3 2 0,1 1 16,1-3-16,2 2 0,2 1 16,0 1-16,0-4 0,0 5 15,-3 0-15,1-1 0,2 1 0,-2 0 16,4-1-16,0 1 0,0 2 16,5-5-16,-1 5 0,1-3 15,0 1-15,4 2 0,0-3 16,-3 1-16,3-2 0,-2 1 15,2 1-15,-2-1 0,2 1 16,0 0-16,0-1 0,0 1 16,0-1-16,0 1 0,2 0 15,-2-1-15,-2 3 0,4-2 16,-2-1-16,2 1 0,-2-3 16,5 3-16,-3 0 0,2-1 15,-2 1-15,5-1 0,-3 1 16,-1 0-16,-3-1 0,2 1 15,-4-1-15,-1 1 0,-1-2 16,2 1-16,0 1 0,-1-3 16,1 1-16,0 1 0,0-1 0,2 1 15,-5 1-15,3-3 0,-2 5 16,-1-2-16,-1-1 0,-3 1 16,0-1-16,-2 1 0,0-2 15,-2 1-15,-1-1 0,-1 1 16,-3 1-16,-4-3 0,0 1 15,-7-1-15,-6-2 0,-5 0 16,-8 1-16,-3-3 0,-6 2 16,-5-4-16,-4 2 0,-5-5 15,-6 1-15,-2-3 0,4 3 16,-2-3-16,-1-2 0,4-4 16,1 0-16,0-14 0,-2 1 15,4-5-15,1-2 0,-1-4 16,1-1-16,-1-2 0,-2 1 15,-2-5-15,-2-7 0,0 0 16,2 0-16,-2 3 0,0 2 16,-3-1-16,3 1 0,0-2 0,0-1 15,0 3-15,-1-3 0,1 5 16,0 0-16,-2 0 0,2-5 16,-1 5-16,-1-2 0,2 0 15,-9-1-15,2 1 0,-2 2 16,4 4-16,5 5 0,-7-2 15,3-1-15,-3 3 0,-2 4 16,0 2-16,0-2 0,0 5 16,-2-3-16,0 3 0,-1 2 15,1 4-15,-2 0 0,2 2 16,-3 3-16,1 2 0,-5-1 16,2 3-16,-4-2 0,2 2 15,-2-2-15,-6 4 0,1-2 16,-6 2-16,-2-2 0,-5 0 15,-1 0-15,-1 0 0,-5-2 0,-3 2 16,-1 0-16,-4-2 16,-9 2-16,-2-3 0,-5 1 0,-1 2 15,-6 0-15,1 0 0,-2 0 16,-5 0-16,-6 4 0,-1-1 16,-1-1-16,-5 2 0,-4 0 15,-3 1-15,-6 1 0,-1-3 16,-8 1-16,-2 3 0,-2-3 15,-5 0-15,-2 1 0,-2-1 16,-5 3-16,2-3 0,-1 1 16,-1-1-16,-4-2 0,0 2 15,0 1-15,2-3 0,-2 2 16,0 1-16,-3-1 0,-1 3 16,-1-3-16,1 3 0,2-3 15,-3 3-15,3 4 0,0-7 16,-5 9-16,7-8 0,-9 8 15,-2-2-15,8-9 0,-10 11 16,11-11-16,-14 12 0,3-1 0,-2 0 16,1-2-16,1 2 0,0 5 15,12-16-15,-10 14 0,16-14 16,-10 13-16,1 1 0,12-14 16,-8 13-16,20-13 0,-2 3 15,-10 12-15,17-15 0,-6 5 16,-6 11-16,16-14 0,-7 9 15,-7 5-15,16-12 0,-4 8 16,-8 5-16,12-8 0,2 3 0,2-3 16,9 0-16,2 0 0,7 0 15,5-3-15,8-1 0,-3 4 16,3 4-16,16-6 0,13-11 16,4 2-16,4 0 0,1 4 15,6 1-15,5-3 0,6 2 16,4 5-16,-3-4 0,3 3 0,1 1 15,2 0-15,2 4 0,2 0 16,-2 1-16,2 3 0,2-1 16,-1 1-16,-1 7 0,0 5 15,-4 6-15,0 9 0,-5 5 16,-2 8-16,-2 11 0,-11 54 16,-4-1-16,-7 38 0,6-16 15,3 27-15,15-62 0,5 6 16,6 12-16,7 6 0,2 7 15,4 4-15</inkml:trace>
</inkml:ink>
</file>

<file path=ppt/ink/ink131.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10:09:38.407"/>
    </inkml:context>
    <inkml:brush xml:id="br0">
      <inkml:brushProperty name="width" value="0.05292" units="cm"/>
      <inkml:brushProperty name="height" value="0.05292" units="cm"/>
      <inkml:brushProperty name="color" value="#FF0000"/>
    </inkml:brush>
  </inkml:definitions>
  <inkml:trace contextRef="#ctx0" brushRef="#br0">15655 16805 0,'0'0'0,"-3"0"16,-1 0-16,-12-2 0,1-2 16,-3-3-16,3 3 0,-3-1 0,3 1 0,2 0 15,-3 1-15,1 6 0,-3 1 16,1 3-16,-6 6 0,6 2 15,-3 7-15,5 0 0,-3 7 16,5 0-16,4 4 0,0 4 16,5 1-16,4 1 0,4-1 15,11 17-15,12-9 0,4-8 16,11-5-16,4-9 0,9-8 16,22-10-16,3-12 0,-3-10 15,0-6-15,0-7 0,3-19 16,-12 6-16,-2-6 0,-11-5 15,-2-5-15,-7-3 0,-6-6 16,-2 8-16,-10 2 0,-10 6 16,-9 7-16,-14 6 0,-4 5 15,1 5-15,-1 5 0,-2 10 0,-2 2 16,2 7-16,-7-1 0,0 5 16,-6 3-16,0 5 0,-7 3 15,-2 5-15,-5 6 0,-1 4 16,-8 7-16,-6 16 0,3 4 15,-1-2-15,2-3 0,-1-2 0,1-4 16</inkml:trace>
  <inkml:trace contextRef="#ctx0" brushRef="#br0" timeOffset="252.1154">16422 16292 0,'0'0'0,"-2"0"15,2 2-15,-3-2 0,-8 11 16,-2 4-16,-9 7 0,-4 12 0,-12 10 16,-32 50-16,-3 8 0,-22 41 15,-35 71-15,66-104 0,0 3 16,2-1-16,3-2 0,6 1 15,-7-12-15,3-2 0,-3-2 16</inkml:trace>
  <inkml:trace contextRef="#ctx0" brushRef="#br0" timeOffset="1073.9476">16190 15694 0,'0'-2'0,"-2"-2"16,-5-16-16,-1-11 0,1-4 15,-2-7-15,5-9 0,-1-15 32,5-62-32,3-53 0,3 18 0,1-42 0,-5 104 0,9-41 15,-2 10-15,-3 13 0,6-31 16,-4 11-16,-10 20 0,4-26 16,3 4-16,-14 26 0,9-33 15,-2 18-15,-7 11 0,11-33 16,-4 35-16,9-22 0,10-6 15,-6 19-15,5-17 0,1 10 0,-6 12 32,0-5-32,3 5 0,-8 4 0,1 0 15,2 5-15,-5-3 16,-2 3-16,0 6 0,-4 2 0,-2 7 16,-7 5-16,-2 6 0,-3 2 0,1 5 15,-5 1-15,2 6 16,1-3-16,1 4 0,7-15 0,0 7 15,7-5-15,0-11 0,-2 22 16,10-24-16,7 5 0,-1 10 16,5-13-16,1 12 0,-5 16 15,-2-1-15,-4 13 0,-1 2 16,1 2-16,0 7 0,-5 13 16,0 3-16,-2-3 0,2 0 15</inkml:trace>
  <inkml:trace contextRef="#ctx0" brushRef="#br0" timeOffset="1482.9566">15857 6564 0,'0'0'0,"0"0"16,-2 0-16,2 0 16,0 0-16,-2 2 0,2 2 15,-4 16-15,1 7 0,-1 6 0,2 7 16,0 6-16,-3 5 16,5 4-16,5 44 0,-1-6 0,3-10 15,6 14-15,0-26 0,-2-18 16,2-11-16,0-14 0,1-6 15,-1-6-15,0-3 0,-2 2 16,-4 5-16</inkml:trace>
  <inkml:trace contextRef="#ctx0" brushRef="#br0" timeOffset="1718.269">15877 6423 0,'0'0'0,"-2"-2"15,2-1-15,0 1 0,0 0 16,0-2-16,0 1 0,7-5 16,4 1-16,4-4 0,9 0 15,12 0-15,5 0 0,6-5 16,8 1-16,49-12 0,-5 5 16,26 5-16,-19 1 0,-24 5 15,-16-4-15,-9 6 0,-8 11 0,-7 14 16,-5 10-16,-10-4 0</inkml:trace>
  <inkml:trace contextRef="#ctx0" brushRef="#br0" timeOffset="1905.7183">16047 6879 0,'0'-2'0,"0"2"0,0-2 15,-2 2-15,2-2 0,2 2 16,-2 0-16,4-3 0,14-1 16,11-3-16,19-4 0,18-6 15,98-25-15,65-18 0,71-17 16</inkml:trace>
  <inkml:trace contextRef="#ctx0" brushRef="#br0" timeOffset="35268.9348">5808 4566 0,'2'0'0,"-2"-2"0,6-7 0,1-4 16,0 2-16,1-2 0,-3 2 16,1-2-16,-1 1 0,-3 1 15,3 0-15,-5 0 0,-5 3 16,5-1-16,-4 0 0,1 2 16,-3-1-16,1-1 0,1 0 15,0 0-15,1-4 0,-5 2 16,5-2-16,-5-1 0,-1 1 15,-2-5-15,-2 3 0,-1 0 16,-3 1-16,1 3 0,-4-2 16,1 2-16,-1 0 0,-2 0 0,-3 2 15,-1 3-15,-3-1 0,1 3 16,-5-1-16,-1 3 0,-18 2 16,7 0-16,8-9 0,-1 0 15,5-4-15,5 4 0,-5 0 16,2 1-16,2 1 0,-4 0 15,0-1-15,-7 1 0,3 0 16,-5 5-16,2 0 0,3 0 16,-5 4-16,-7-2 0,1-2 15,-5-3-15,7 1 0,-3 4 16,9-4-16,1-1 0,1 1 16,1-1-16,-3-4 0,-11-4 15,3 4-15,4 5 0,2 2 16,2 2-16,-4 2 0,-4-4 15,-8-3-15,1 1 0,5 6 16,1 9-16,1-4 0,-3-5 0,-4-2 16,0-4-16,4 10 0,7 3 15,2-2-15,-4-5 0,-3-2 16,-6 2-16,0 0 0,0 3 16,6-1-16,-4 1 0,0 1 15,-4-4-15,0 3 0,8 1 16,1-1-16,-3-1 0,0-2 15,-4-2-15,0 3 0,7 1 16,-5 0-16,2 1 0,0 1 16,-8-1-16,8 4 0,-2 2 15,2-2-15,-2 2 0,1 0 16,-1 4-16,-2-2 0,6 0 16,3 3-16,8 13 0,-1 6 15,-3-4-15,-9-9 0,-4-9 16,2-2-16,9 4 0,9 3 0,-3 0 15,1-1-15,1 1 0,-1 0 16,-1-1-16,5 1 0,5-5 16,-1 5-16,2 2 0,10 4 15,1 5-15,1-1 0,-3-1 16,3-3-16,4 0 0,0-4 16,4 0-16,-4 0 0,7-3 15,-3-1-15,3-1 0,-3 1 16,7 8-16,7 5 0,8 10 0,7 1 15,-9-7-15,7-7 0,-2-3 16,2-4-16,4-3 0,3-3 16,1 2-16,5 1 0,5-1 15,-1-1-15,7-3 0,7-5 16,-2 1-16,1 4 0,-6 0 16,9 9-16,9 4 0,0-2 15,-3-7-15,-10-8 0,-5 2 16,7 2-16,2 7 0,4-1 15,-2-4-15,-2-2 0,-2-2 16,4 4-16,4-1 0,-1-1 16,1 0-16,1 0 0,-1-3 15,3 1-15,4-4 0,0-5 16,5 6-16,-3-4 0,0 1 0,5-6 16,-7-3-16,0 4 15,1 2-15,-3 2 0,4 0 0,-4-4 16,-2 2-16,-3 0 0,3 0 15,2 0-15,-2-5 0,4 8 0,-9-6 16,3 1-16,1-2 16,3-3-16,2 7 0,-4-4 0,2-3 15,-2 1-15,4-3 0,-4 2 16,-3-2-16,3 3 0,-3-3 16,5 2-16,-2-2 0,-7-2 15,0-2-15,5 4 0,-1 3 16,-6-5-16,-4-9 0,-7-4 15,2 2-15,-11-3 0,7 10 16,4-1-16,4-3 0,-8 1 16,-3 0-16,-4-4 0,-4 2 15,-2-2-15,-3 3 0,0-6 16,0 1-16,1 2 0,-1 4 31,-4-4-31,-9-9 0,-2-6 0,-5-1 16,0 1-16,-1 4 0,1 0 15,-4 0-15,0 2 0,-4-7 16,-3-1-16,-11-12 0,-4-2 16,0 5-16,0 8 0,11 9 15,-2-2-15,0-2 0,-5-3 16</inkml:trace>
</inkml:ink>
</file>

<file path=ppt/ink/ink132.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10:17:37.738"/>
    </inkml:context>
    <inkml:brush xml:id="br0">
      <inkml:brushProperty name="width" value="0.05292" units="cm"/>
      <inkml:brushProperty name="height" value="0.05292" units="cm"/>
      <inkml:brushProperty name="color" value="#FF0000"/>
    </inkml:brush>
  </inkml:definitions>
  <inkml:trace contextRef="#ctx0" brushRef="#br0">13417 4566 0,'0'0'0,"0"0"0,0 0 15,0 0-15,0 0 0,2 0 16,-2 0-16,2 0 0,-2 0 16,2 0-16,14 2 0,1 1 15,10-1-15,4 0 0,8 2 16,5 1-16,7-1 0,4 1 15</inkml:trace>
  <inkml:trace contextRef="#ctx0" brushRef="#br0" timeOffset="1062.9968">13520 4745 0,'0'0'0,"0"-2"16,0 2-16,0-3 0,0 3 16,0-2-16,0 2 0,2-2 15,-2 0-15,7 0 0,0-1 16,4-1-16,4 2 0,7 0 15,5-3-15,6 3 0,4-5 16,7 3-16,7-3 0,46-8 16,-2-3-16,24-4 0,-18 5 15,-13 1-15,-15 5 0,-9 5 0,-4-1 16</inkml:trace>
  <inkml:trace contextRef="#ctx0" brushRef="#br0" timeOffset="3020.7343">13469 5792 0,'0'0'0,"0"0"15,0 2-15,0-2 16,0 0-16,0 3 0,-2-3 16,2 0-16,0 0 0,0 0 0,2 0 15,-2 0-15,3-3 0,-1 3 16,16-2-16,8-2 0,9-3 16,7 1-16,7-5 0,12 2 15,58-5-15,45-5 0,-21 10 16,25 4-16,-82 10 0</inkml:trace>
  <inkml:trace contextRef="#ctx0" brushRef="#br0" timeOffset="4748.7509">14779 6242 0,'0'0'16,"0"0"-16,-2 0 0,2-2 16,0 0-16,-4-3 0,-1-1 15,1-1-15,-1 0 0,1 1 16,0-5-16,-3 4 0,2-2 15,-1 0-15,-3 3 0,2-5 0,-6 4 16,2 1-16,-4-1 0,-1-2 16,-4 5-16,-2-3 0,-2 3 15,-2-1-15,-3 1 0,-2 2 16,0-1-16,-2 1 0,-2 2 0,0-2 16,-23 4-16,8 0 0,1 1 15,5-1-15,2-2 0,5 2 16,1 2-16,1-1 0,0 3 15,2 1-15,0 2 0,-3 0 16,3-1-16,0 3 0,-2 3 16,0-1-16,2 7 0,0 0 15,-1 8-15,1 1 0,0 0 16,0-1-16,0 1 0,0-3 16,4-4-16,3-2 0,2 0 15,2 0-15,2 2 0,2 2 16,3-2-16,4 0 0,0 0 15,4-2-15,3 0 0,-1 0 16,5 2-16,3 2 0,1-2 0,3 2 16,6 1-16,2 1 0,3-2 15,2 1-15,4-3 0,2 2 16,5 0-16,5 3 0,12-3 16,-10-6-16,-3-1 0,11 1 15,-2 0-15,3 1 0,-3-3 16,-2-1-16,-1 5 0,1-7 15,0 1-15,2-6 0,3 1 16,-6-7-16,6 3 0,1-3 16,7 0-16,5 0 0,-3-4 15,-6-9-15,4-4 0,-4-3 16,4 0-16,-2 3 0,-7-7 0,-2 0 16,-6-5-16,-1 3 0,-4-2 15,3 1-15,-6-3 0,-8-3 16,-2-4-16,-9-3 0,0 5 15,3 0-15,-1 2 0,-2-2 16,-5 0-16,-1 0 0,-7-2 16,-3-5-16,-10 0 0,2 3 15,-7-3-15,-2-4 0,-5-2 16,-8-5-16,-9 0 0,-7 5 16,-13 6-16,0 9 0,-11 12 15,-13 25-15,7-1 0,-14 3 16,0 6-16,-7 3 0</inkml:trace>
  <inkml:trace contextRef="#ctx0" brushRef="#br0" timeOffset="7432.4655">23881 6606 0,'0'0'16,"0"0"-16,0 0 0,0 0 16,4 2-16,5 2 0,7 3 15,-1-3-15,5-1 0,6 1 16,3-2-16,8 0 0,5 1 16,7-3-16,8 0 0,49-3 15,0 1-15,30 0 0,-12-2 16,-20-5-16,17 2 0,-37 5 0,-3 2 15,-1 4-15,-8-1 0,-5 1 16,-10-2-16,-9-2 0,-4-2 16,-4 0-16,-9 2 0,-2 0 15,-5-2-15,-4-1 0</inkml:trace>
  <inkml:trace contextRef="#ctx0" brushRef="#br0" timeOffset="7996.9369">24362 6350 0,'0'0'16,"0"0"-16,0 0 0,-3-2 15,3 2-15,-2 0 0,0 0 16,0 0-16,-3 2 0,-8 0 16,-2 3-16,-1-1 0,-1 0 15,-6 3-15,1 0 0,-4 4 0,2-2 16,-5 4-16,-2 2 0,0 3 15,0 6-15,1 5 0,-21 17 16,-2-6-16,4-7 0,10 0 16,8 0-16,9-2 0,6 0 15,8 0-15,8-3 0,6 1 16,5-5-16,13 0 0,16 3 16,15-1-16,34 1 0,3-14 15,1-6-15,17-16 0,-28 2 16,-10-8-16</inkml:trace>
  <inkml:trace contextRef="#ctx0" brushRef="#br0" timeOffset="14236.1134">25843 6079 0,'0'0'0,"0"0"15,0 2-15,0 0 0,0-2 16,0 2-16,0 1 0,0 1 16,5 9-16,1 7 0,3 0 15,0 9-15,4-1 0,0 8 16,3 1-16,-1 3 0,3 4 15,8 35-15,-1-6 0,-8-11 16,-4-12-16,-4-14 0,-2-12 16,-5-11-16,0 0 0,-4-4 0,0-4 15,-7-3-15,-4-4 0,-3-5 16,-1-4-16,-3-7 0,-4-4 16,-1-6-16,-1-3 0,-1-7 15,1 1-15,0-1 0,1-1 16,1-1-16,4 0 0,0 1 15,5-1-15,4 2 0,4 1 16,5 4-16,6-2 0,5-1 16,7 3-16,21-15 0,5 6 15,9 9-15,0 6 0,1 5 16,1 7-16,9 10 0,-2 14 16,-7 9-16,-5 6 0,-6 9 15,-11 5-15,-7 6 0,-6 6 16,-5 8-16,-4 4 0,-5 4 15,-6-2-15,-7-11 0,-4-9 16,-5-5-16,-2-1 0,-2 1 16,-2 3-16,-2-4 0,-10-12 15,-10-6 1,-5-9-16,3-2 0,4-2 0,2-3 16,9 5-16,2 2 0,0 0 15</inkml:trace>
  <inkml:trace contextRef="#ctx0" brushRef="#br0" timeOffset="14678.3683">26816 6473 0,'0'3'0,"0"-6"0,0 1 0,-3 0 16,1-9-16,-2-2 0,-1 2 16,3 2-16,-5-2 15,1 4-15,-3-1 0,0 3 16,0 3-16,-2 2 0,-4 2 0,0 5 16,-3 2-16,2 4 0,-1 4 15,1 5-15,1 5 0,2 2 16,2 4-16,2 0 0,4 0 15,5-2-15,5-5 0,4-2 16,6-4-16,3-4 0,4-8 16,4-3-16,1-5 0,4-7 0,2-4 15,-5-4-15,1-9 0,-3-5 16,-1-2-16,-3-2 0,-2 4 16,-3 3-16,-4 4 0,1 4 15,-3 5-15,-2 6 0,-1 5 16,-1 9-16,2 6 0,0 9 15,2 4-15,0 5 0,0 5 16,2-1-16,0 2 0,5 1 0,-3-5 16</inkml:trace>
  <inkml:trace contextRef="#ctx0" brushRef="#br0" timeOffset="15100.1944">27439 5797 0,'0'0'0,"0"0"15,-2 0-15,2 0 0,-2 0 16,2 4-16,0-2 0,4 16 16,1 8-16,4 5 0,2 7 15,2 4-15,2 4 0,3 7 16,15 39-16,0 1 0,2 17 15,-8-13-15,-7-9 0,-7-10 0,-4-14 16,-7-25-16,0-15 0,-2-8 16,-2-3-16,0-8 0,-5 3 15,1-3-15,-3-5 0,-7-7 16,-1-4-16,-3-9 0,-9 0 16,3-4-16,-5 0 0,2 4 15,3 0-15,1 7 0,1 0 16,2 2-16,7 2 0,2 2 15,-1-15-15,8 20 0,-1 2 16,5-2-16,2 4 0,4-2 16,7 4-16,9 1 0,7 2 15,3-5-15,8 2 0,4-4 16,4 0-16,3-4 0,6-1 16,0 1-16,0 2 0</inkml:trace>
  <inkml:trace contextRef="#ctx0" brushRef="#br0" timeOffset="15506.565">28317 6601 0,'0'0'0,"0"0"0,-2 0 16,2 0-16,-2-2 0,-5-4 15,-2-3-15,-2-2 0,0 2 16,0-2-16,0 2 0,-2 2 15,2 1-15,-2 1 0,2 3 16,0 0-16,-3 0 0,6 2 16,-1 2-16,0 2 0,2 5 15,1 7-15,3 1 0,3 5 16,3 5-16,3-1 0,1 3 16,2 0-16,2-5 0,4 2 0,5-4 15,0-4-15,4-3 0,0-6 16,1-2-16,-1-7 15,0-7-15,-2-2 0,2-4 0,-2-4 16,-4-3-16,0-5 0,-7-5 16,0-3-16,-5 2 0,-1 2 15,-1 5-15,-2 4 0,1 4 16,-3 5-16,2 5 0,2 6 16,5 9-16,2 8 0,5 5 15,-3 5-15,4 4 0,1 2 16,2 0-16,2 0 0,4-2 15,1-5-15</inkml:trace>
  <inkml:trace contextRef="#ctx0" brushRef="#br0" timeOffset="16060.154">29836 5803 0,'0'0'0,"0"0"0,-2 0 0,2 0 16,0-2-16,-2 0 0,-3-5 16,-3-2-16,-3-2 0,-5 3 15,-2-4-15,-6 6 0,-2 1 16,-5 1-16,-2 4 0,0 0 16,0 7-16,-3 1 0,6 4 15,-4 3-15,6 7 0,1 2 16,3 3-16,-5 26 0,10 2 15,8-2-15,6 2 0,5 4 16,16 10-16,8-3 0,9-2 16,0-9-16,2-4 0,-4-10 15,-2-5-15,-1-5 0,-6-3 0,-2 1 16,-6-3-16,-6-4 0,-3-2 16,-5-4-16,-2-5 0,-3 0 15,3 2-15,-2-4 0,-5 2 0,-2 0 16,-5 0-16,-1-2 0,-5 0 15,-3-3-15,-1-1 16,-3-3-16,-2-2 0,5 0 0,-3 0 16,3 2-16,4 0 0,2 5 15,4-3-15,3 5 0</inkml:trace>
  <inkml:trace contextRef="#ctx0" brushRef="#br0" timeOffset="16343.3321">30187 6650 0,'0'0'16,"0"-2"-16,2 2 0,-2-3 15,0 1-15,0 0 0,2 0 16,-4-3-16,0-6 0,-9 0 16,0 0-16,-7-2 0,-4 2 0,-4 2 15,-3 5-15,-2-1 16,2 3-16,1 4 0,3 3 0,1-1 15,7 3-15,-1 0 0,5 1 16,4 1-16,7 4 0,4 5 16,7 4-16,11 2 0,6 1 15,11-1-15,8-2 0,5-4 16,10-3-16,4-4 0,55-2 16,-13-11-16,-12-7 0,19-13 15,-25-3-15</inkml:trace>
  <inkml:trace contextRef="#ctx0" brushRef="#br0" timeOffset="17036.3793">31069 6663 0,'0'0'0,"0"0"16,0 0-16,0 0 0,0 2 16,0-2-16,2 3 0,2 3 15,1 5-15,1 2 0,-3 5 0,5 6 16,-1 3-16,2-1 0,0 5 15,-3-4-15,1-1 0,-1-4 16,-1 0-16</inkml:trace>
  <inkml:trace contextRef="#ctx0" brushRef="#br0" timeOffset="17225.404">30906 6315 0,'0'0'16,"0"0"-16,0 0 0,0 0 16,0 0-16,2 2 0,0-2 15,0 0-15,14 0 0,3-2 16,10-3-16,9 1 0,3-3 16,4 3-16,1-3 0</inkml:trace>
  <inkml:trace contextRef="#ctx0" brushRef="#br0" timeOffset="17918.2515">31351 6837 0,'0'0'0,"0"0"0,2 0 16,0 0-16,3-2 0,10-2 16,3-5-16,6-4 0,0-3 15,3-1-15,-1-3 0,1-9 16,-1-2-16,-4-6 0,-4-3 16,-1 0-16,-1-21 0,-9 30 15,-5 4-15,0 3 0,-4 6 16,0 3-16,-1 6 0,1 2 0,0 3 15,-2 6-15,-1 3 0,1 6 16,-1 9-16,-1 4 0,6-18 31,0 5-31,0 34 0,0-1 16,2-2-16,0-1 0,5-1 0,-3-5 16,3-4-16,4 0 0,6-4 15,5-3-15,5-7 0,2-5 16,-5-8-16,2-8 0,-1-5 15,-1-7-15,-2-1 0,0-3 0,-2 0 16,-5 0 0,1 5-16,-5-1 0,-3 5 0,-1-13 15,-3 17-15,1 5 0,-1 0 16,1 2-16,-3 0 0,0 4 16,0 1-16,0 4 0,1 4 15,-1 0-15,0 5 0,5 1 16,-3 1-16,3 0 0,-1-4 15,3 1-15,4-1 0,3-1 16,1 1-16,1-8 0,0-1 16,2-5-16,-3-6 0,1-5 15,0-2-15,-1-4 0,-1-1 16,1-2-16,-4 5 0,-2 0 16,-2 4-16,0 0 0,-2 5 15,-3 2-15,3 0 0,-3 4 0,1 4 16,3 5-16,1 9 0,4 2 15,5 5-15,0 4 0,6-1 16,0 1-16,9 13 0,-4-15 16,0-9-16</inkml:trace>
  <inkml:trace contextRef="#ctx0" brushRef="#br0" timeOffset="18230.8046">32625 6641 0,'0'2'0,"0"-2"16,0 0-16,0 0 0,0 0 16,0 0-16,0 0 0,0 2 15,0 1-15,0-1 0,-2 0 16,-4 16-16,-6 4 0,-1 2 15,2 5-15,0 2 0,0 2 16,7 4-16,-1-2 0,5-2 16,3-2-16,3-4 0,5-1 15,2-4-15,9-4 0,5-5 16,4-6-16,4-3 0,5-8 16,19-7-16,-1-2 0,-8-1 0,-3 3 15</inkml:trace>
  <inkml:trace contextRef="#ctx0" brushRef="#br0" timeOffset="18590.0652">33005 6846 0,'2'0'15,"0"2"-15,9 7 0,2 4 16,-2-2-16,0-2 0,3-2 16,-3-3-16,4-2 0,3-4 15,4 0-15,-3-7 0,6 0 0,1-4 16,-2 0-16,-1-3 0,-4-1 16,1-1-16,-4-2 0,-5 1 15,-3-1-15,-5 0 0,-3 2 16,-7 5-16,-2 0 0,-6 6 15,-5 3-15,-4 6 0,-3 2 16,-4 10-16,-4 1 0,2 7 16,-2 9-16,4 4 0,4 5 15,3 4-15,2 0 0,9 2 16,11 3-16,8-3 0,32 25 16,19-16-16,9-22 0,25-11 15,-8-18-15</inkml:trace>
  <inkml:trace contextRef="#ctx0" brushRef="#br0" timeOffset="19662.1509">25925 7111 0,'0'0'0,"2"0"16,0 2-16,14-2 0,8 0 15,5 0-15,8 0 0,12-5 16,8 3-16,66-4 0,63-1 15,96-4-15,-141 9 0,11 0 16,7-1-16,11 1 0,8 2 16,14-2-16,11 2 0,11 0 15,11 2-15,6 0 0,12 5 16,-1 0-16,3 4 0,4 2 16,-2 2-16,2 3 0,0 2 15,-2-3-15,-2-1 0,-7 2 16,-11-1-16,-9 1 0,-13-1 15,-6 1-15,-14 2 0,-11 4 16,-15 3-16,-7 1 0,-6 5 16</inkml:trace>
  <inkml:trace contextRef="#ctx0" brushRef="#br0" timeOffset="33759.1759">23876 8689 0,'0'0'16,"0"0"-16,0 0 0,3-2 15,-1 2-15,2-2 0,12 2 16,4-2-16,6 2 0,9-2 16,7-1-16,4 1 0,12 2 15,52-2-15,2-2 0,36 1 16,-13 1-16,34 2 0,-67 0 16,-3 2-16,-4 3 0,-9 1 15,-11 1-15,-9 4 0,-11 0 16,-11-2-16,-11-5 0,-11 3 0,-11-3 15,-4-4-15,-5 0 0</inkml:trace>
  <inkml:trace contextRef="#ctx0" brushRef="#br0" timeOffset="34181.2754">24474 8376 0,'0'0'0,"-2"0"0,0-2 0,-3-2 16,-1-3-16,-3 0 0,2 1 15,-2-1-15,0 1 0,3 1 16,-5 1-16,-2 2 0,-5 2 16,-2 2-16,-6 4 0,-5 3 15,-2 2-15,-7 5 0,-2 3 16,-2 4-16,-35 23 0,10-2 16,10-2-16,6-5 0,11-1 15,11-6-15,9-1 0,9 0 16,4-3-16,7 1 0,4-3 15,5 0-15,6 0 0,4-1 16,10 5-16,8 1 0,9 0 16,7-10-16,20-10 0,15-9 15,11-6-15,28-16 0,-28 10 16</inkml:trace>
  <inkml:trace contextRef="#ctx0" brushRef="#br0" timeOffset="34798.3535">25614 8550 0,'0'0'0,"0"0"0,0-2 16,0 0-16,0 0 0,0 0 16,0-3-16,0 3 0,0 0 15,0-3-15,0 3 0,0 0 0,0 0 16,2 0-16,-2 2 0,2 0 16,-2 0-16,0 4 0,-2 14 15,0 6-15,-3 5 0,3 6 16,2 2-16,5 3 0,-1-3 15,3 1-15,4-5 0,2-4 16,2-5-16,5-4 0,2-7 16,0-9-16,3-6 0,1-9 0,3-9 15,2-4-15,19-29 0,-6-2 16,-6-2-16,-5-1 0,0-10 16,-13 11-16,-3 17 0,-5 16 15,-4 8-15,-5 12 0,3-5 16,-4 5-16,-2 2 0,0 4 15,-2 4-15,2 5 0,0 9 16,-2 4-16,4 5 0,0 4 16,5 2-16,2 1 0,8 1 15,5 1-15,5-5 0,6-2 16,0-9-16,2-7 0,1-6 16,21-11-16,-2-14 0,-4-12 15,-5-8-15,3-12 0,-12-1 16,-15 3-16,-11 4 0,-11 9 0,-2 7 15,0 10-15,2 3 0,-2 9 16,2-3-16,0 0 0,-3 5 16,3 2-16,-2-2 0</inkml:trace>
  <inkml:trace contextRef="#ctx0" brushRef="#br0" timeOffset="35376.9806">27115 8361 0,'0'0'15,"0"0"-15,3 0 0,-3 0 16,0 0-16,2 0 0,-2 0 16,2 0-16,2 6 0,3 3 15,-3 7-15,-1-1 0,-1 5 16,0 4-16,-2 0 0,7 5 15,-5-2-15,4-1 0,-1-2 0,4-2 16,-3 0-16,1-4 0,4-5 16,-2-4-16,2-4 0,4-3 15,1-7-15,1-8 0,3-5 16,2-6-16,0-2 0,0-3 16,3-4-16,-3 2 0,-3 0 15,-3 5-15,-1 4 0,-4 2 16,0 4-16,-2 5 0,-4 0 15,-1 5-15,-2-1 0,0 5 16,-2 2-16,0 2 0,-2 7 16,2 6-16,-2 1 0,0 2 15,4 4-15,2 0 0,5 4 16,7 1-16,-3-3 0,5-2 16,-1 0-16,7-2 0,3-3 15,6-3-15,22 5 0,0-10 0,5-2 16,-5-9-16,0-7 15,7-13-15,-7-9 0,-2 0 0,0-2 16,0 2-16,-3 0 0,-19-6 16,-7 6-16,-6 4 0,-3 5 15,-3 3-15,-8 1 0,-2 2 16,-2 5-16,-4 0 0,4 0 16,-2 0-16,-1 5 0,-1-1 15,2 3-15,-1 2 0,-1-1 16,2 1-16,0 0 0</inkml:trace>
  <inkml:trace contextRef="#ctx0" brushRef="#br0" timeOffset="35911.2447">28791 8187 0,'0'0'0,"0"0"0,2-3 16,-2 3-16,0 0 0,2 0 16,-2 3-16,7 3 0,-2 3 15,-1 4-15,3 5 0,-3 4 16,0 7-16,-1-1 0,1 3 15,3 0-15,1 0 0,1-2 16,4-1-16,1-3 0,-1-3 16,2-5-16,1-6 0,1-6 15,1-5-15,4-5 0,-2-6 16,2-2-16,2-5 0,-2-2 0,0-2 16,3-2-16,-3 0 0,-5-3 15,1 5-15,-5 3 0,-2 1 16,-4 7-16,-1 0 0,-1 2 15,-3 7-15,0 4 0,-2 7 16,-2 4-16,0 7 0,2 4 16,4 5-16,1 0 0,1 1 15,5-1-15,3 2 0,1-7 0,5-2 16,4-4-16,7-5 0,2-4 16,20-11-16,-2-14 0,-7-15 15,-5-6-15,-3-5 0,1-11 16,-10 2-16,-5 5 0,-11 11 15,-2 6-15,-5 7 0,-4 7 16,-4 8-16,4 0 0,0 5 16,-3 2-16</inkml:trace>
  <inkml:trace contextRef="#ctx0" brushRef="#br0" timeOffset="38889.8332">23960 9999 0,'0'0'0,"-2"0"0,2-2 0,0 2 16,0-2-16,-2-3 0,2 3 15,2 0-15,-2-3 0,0 1 16,0 2-16,2-3 0,3-1 15,1 1-15,3 1 0,4 0 16,9-1-16,5 3 0,8 2 16,5 0-16,6 0 0,11 0 15,51 2-15,5 0 0,32 3 16,-12-1-16,25 3 0,-67-7 16,-5 4-16,-5-2 0,-3 3 15,-12-1-15,-7 1 0,-4-1 16,-8-2-16,-12 0 0,-6 3 15,-10-3-15,-3 2 0,-5-4 0,2 0 16</inkml:trace>
  <inkml:trace contextRef="#ctx0" brushRef="#br0" timeOffset="39327.5511">24238 9730 0,'0'0'15,"2"0"-15,-2 0 0,2 0 16,-2 0-16,0 0 0,3-2 0,-3 2 16,0 0-16,0 2 0,-3-2 15,-12 9-15,-3 2 0,-6 4 16,-2 3-16,-5 0 0,0 1 16,-4 3-16,-1 1 0,-1 1 15,2 0-15,-1 0 0,-12 14 16,15-7-16,15-14 0,5 3 15,8-2-15,5-3 0,11 1 16,12-1-16,5-2 0,14-2 16,7-6-16,50-12 0,4 1 15,32-6-15,-14 8 0,-22 2 16</inkml:trace>
  <inkml:trace contextRef="#ctx0" brushRef="#br0" timeOffset="41041.2893">25757 10455 0,'2'0'16,"-2"3"-16,0-1 0,3 0 15,-3-2-15,0 2 0,2-2 16,-2 0-16,2-2 0,7-5 15,2-4-15,0 0 0,2-8 16,5-1-16,-1-7 0,5-6 16,3-4-16,1-12 0,27-41 0,-4-5 15,15-28-15,-9 12 16,9-6-16,-25 67 0,-8-1 0,-7 11 16,1 9-16,-8 7 0,-1 4 15,-3 5-15,-6 6 0,-3 5 16,3-1-16,-3 1 0,-2 6 15,0 2-15,1 10 0,1 3 16,-2 8-16,0 3 0,3 8 16,-1 1-16,3 5 0,2 2 15,2 0-15,0 5 0,2 1 16,0 36-16,3-9 0,1-6 16,10 8-16,1-17 0,-14-29 15,-6-11-15,1-2 0,-4-9 16,1-2-16,-4-2 0,-4-7 15,-2-5-15,-7-6 0,-7-4 16,-6-3-16,-3-4 0,-3-2 16,-3 2-16,-5 2 0,1 0 15,-1 5-15,1 1 0,1 3 0,3 3 16,2-1-16,5 2 0,4 0 16,2 3-16,7 0 0,2-1 15,4 1-15,7-3 0,7 1 16,8-8-16,5 3 0,7-4 15,3-3-15,8 1 0,4-3 32,-3 0-32,3 2 0</inkml:trace>
  <inkml:trace contextRef="#ctx0" brushRef="#br0" timeOffset="41589.9619">26716 9803 0,'0'0'16,"0"0"-16,0 2 0,5 7 15,1 4-15,3 5 0,4-1 16,-2 1-16,7 0 0,0 1 16,4 1-16,2-2 0,0-3 15,0-1-15,3-3 0,-1-3 16,3-3-16,-2-5 0,-1-2 16,-2-5-16,0-2 0,-4 0 15,-2-2-15,-3-4 0,-1 0 16,-3 1-16,2 1 0,-2 2 15,2 4-15,-2 5 0,0 0 0,-4 2 16,2 0-16,-3 4 16,-1 3-16,1 2 0,1 4 0,-1 3 15,3 3-15,0 3 0,0 0 16,4 5-16,0-3 0,3 3 16,1-3-16,1-2 0,0-2 15,2-5-15,-3-4 0,1-6 16,-3-5-16,-4-7 0,3-4 15,-1-4-15,2-1 0,5-2 16,-2-1-16,-1-8 0,1-19 16,-3 2-16,-6 9 0,0 12 15,-2 10-15,-1 4 0,-1 3 16,-1 1-16,-2 8 0,5 3 0,-3 5 16,1 7-16,4 4 0,-3 2 15,3 0-15,2 5 0,4 2 16,3-2-16,4 1 0,2 4 15,18 14-15,-4-10 0,-1-16 16,-6-11-16,0-7 0,-2-4 16,-3-7-16,-2-6 0,-4-4 15,-4-8-15,-5-3 0,-3-3 16,-1 2-16,2 7 0,0 7 16,-3 6-16,1 2 0,2 5 15,0 2-15</inkml:trace>
  <inkml:trace contextRef="#ctx0" brushRef="#br0" timeOffset="41981.7282">28348 10301 0,'0'0'0,"0"2"15,2-2-15,0 0 0,1 0 16,-1 0-16,2-6 0,3-3 0,-3-4 16,-4-5-16,0-2 0,-2-4 15,-5-3-15,1 3 0,-3 2 16,-2 2-16,-2 3 0,-1 6 15,-1 6-15,-3 7 0,3 9 16,-1 5-16,1 2 0,-3 4 16,3 2-16,0 0 0,1 0 15,5 3-15,7-1 0,7-1 16,8-1-16,5-7 0,4-3 16,6-8-16,-1-4 0,4-4 15,-3-9-15,3 0 0,-2-4 0,-3-3 16,1-2-16,-7-4 0,2 4 15,-5 3-15,1 3 0,-7 1 16,0 4-16,-2 3 0,-5 1 16,-2 1-16,1 6 0,-1 5 15,0 6-15,0 2 0,3 3 16,-1 2-16,5 2 0,0 0 16,4-2-16,2-3 0,3-1 15,2-3-15,-3-6 0</inkml:trace>
  <inkml:trace contextRef="#ctx0" brushRef="#br0" timeOffset="42281.1729">28780 10043 0,'0'0'16,"0"0"-16,2 0 0,-2 0 0,2 2 15,-2-4-15,3 2 0,3-4 16,10-3-16,1-2 0,8 0 15,3-6-15,5 2 0,5-5 16,2 3-16,1-1 0,4 3 16,-4 2-16,19-4 0,-29 10 15,-7 3-15,-2 6 0,-6 1 16,-8 6-16,-5 4 0,-8 5 16,-4 4-16,-2 5 0,-2 4 15,-2 2-15,6 5 0,-7 0 16,3-7-16,2 0 0,9-2 0,4-7 15,11-4-15,7-7 0,4-4 16,5-7-16</inkml:trace>
  <inkml:trace contextRef="#ctx0" brushRef="#br0" timeOffset="42595.9032">29834 10012 0,'0'0'0,"0"0"16,0 2-16,-2-2 0,2 0 15,-2-2-15,2 2 0,-5 0 16,-6-2-16,2-2 0,-4 6 16,2 0-16,0 7 0,0 0 15,-2 2-15,0 4 0,2 3 16,2-1-16,4 8 0,5-1 16,7 2-16,2 1 0,4-5 0,5-2 15,4-5-15,0-4 0,2-6 16,2-5-16,3-3 0,-2-8 15,-5-2-15,0-7 0,-3-2 16,-1-2-16,-5-5 0,-4 5 16,-4-2-16,-10 6 0,-6 2 15,-7 7-15,-6 2 0,-4 7 16,-5 4-16,-1 5 0,-1 4 0,2 0 16,4 4-16,3 3 0</inkml:trace>
  <inkml:trace contextRef="#ctx0" brushRef="#br0" timeOffset="42927.0785">30299 9946 0,'0'0'16,"2"0"-16,1 0 0,-3 0 15,2 0-15,-2 0 0,4 9 16,-2 6-16,3 1 0,-3 4 0,2 4 15,1 2-15,4 3 0,0 0 16,-1 2-16,6-5 0,1 0 16,3-3-16,1-6 0,6-4 15,-3-6-15,2-5 0,2-4 16,1-7-16,-1-4 0,1-5 16,-1-6-16,-1-7 0,14-24 15,-3 7-15,-6 10 0,-5 12 16,-10 8-16,-4 9 0,-2 3 15,0 6-15,0 8 0,-1 8 16,3 12-16,3 10 0,-3 6 16,0 42-16,-5-4 0,-1-7 15,-3-11-15</inkml:trace>
  <inkml:trace contextRef="#ctx0" brushRef="#br0" timeOffset="53427.5616">13869 11684 0,'-3'0'0,"3"0"16,-2 0-16,0 0 0,0 0 15,-3 0-15,3 0 0,-4 0 16,-8-3-16,1-1 0,0 0 15,0-1-15,2 1 0,0-3 16,0 3-16,-3-1 0,3 1 16,-4-1-16,2 3 0,-5 0 15,0 4-15,-2 0 0,-4 3 16,0-1-16,-2 5 0,-3 0 16,-2 2-16,0 2 0,-2 3 0,-2 1 15,-18 16-15,7-4 0,4 0 16,4-3-16,5 1 0,2 1 15,5-4-15,2-1 0,4 1 16,2-2-16,3 0 0,1 0 16,6 2-16,3-2 0,1 0 15,4 0-15,2-2 0,5 0 16,-1-5-16,5 3 0,2-2 16,5 1-16,2-4 0,4 1 15,3-3-15,4-3 0,4-1 16,4-3-16,3-1 0,2-3 15,5-7-15,6-4 0,0-2 16,0 0-16,0-1 0,1 1 16,-6-5-16,-3 5 0,-3-7 15,-2 3-15,-3-1 0,-3-2 0,-3 0 16,-7-6-16,-6 0 16,2-3-16,0 2 0,-2 5 0,-7 0 15,-2 0-15,-6 5 0,-5-1 16,-5 0-16,-2 3 0,-1-1 15,-3 3-15,2-2 0,0 2 16,-2 2-16,2 0 0,-2 2 16,-2 2-16,2 5 0,-2 0 15</inkml:trace>
  <inkml:trace contextRef="#ctx0" brushRef="#br0" timeOffset="55462.0489">14892 10612 0,'0'0'0,"-3"0"15,3 0-15,-4-2 0,2 2 0,-3-2 16,-6-3-16,-2-1 0,0-1 15,2 0-15,0 1 0,0-1 16,2 0-16,-2 1 0,0-1 16,2 1-16,-4-1 0,2 0 15,-5 3-15,1-3 0,-3 3 16,1-3-16,-3 3 0,-2-3 31,-2 3-31,-1 0 0,1-3 16,-2 3-16,-1-3 0,1 0 15,-3 3-15,0-3 0,-1 1 16,-1 1-16,-13-1 0,2-3 16,2 2-16,5 1 0,-1 1 0,1 1 15,4 2-15,-2 2 16,2 0-16,-2 0 0,0 0 0,0 2 16,0 0-16,4 2 0,-1 1 15,-1-1-15,4 3 0,-1 2 16,-1-1-16,0 1 0,-2 4 15,0 1-15,1 1 0,-3 1 16,-1-1-16,-1 0 0,0 3 16,2-2-16,2 1 0,2 1 15,-2-3-15,3 3 0,-1 0 16,0-1-16,3 1 0,-3 2 16,3-3-16,-1 3 0,-1 0 15,1 2-15,1 0 0,2 2 0,-1-2 16,1 0-16,0 3 0,2-3 15,0 0-15,2 0 0,0-2 16,2 2-16,1 0 0,-1-2 16,3 2-16,-3-3 0,3 6 15,1 1-15,1-2 0,-2 1 16,1-1-16,1 0 0,0 0 16,0 3-16,0-1 0,2 1 15,-3 1-15,3-1 0,2 2 16,1-1-16,-1 1 0,-2 2 15,2 0-15,-2-3 0,2 1 16,3 0-16,-3 2 0,2-3 16,0 3-16,3 0 0,-3 0 15,5-3-15,-4 3 0,-1-2 16,3 2-16,-3-2 0,0 1 0,5 1 16,-4 2-16,3-4 0,-1 2 15,2 2-15,2-4 0,-2 1 16,2-1-16,0 0 0,0-1 15,2 1-15,0 0 0,0-1 16,0 1-16,3-2 0,-1 1 16,1 1-16,-1-3 0,3 3 15,-3-3-15,3 1 0,-3 4 0,3-5 16,-1 5-16,1-4 0,2-1 16,-3 3-16,3-5 0,-2 2 15,2 1-15,-5-3 0,5 0 16,-3 1-16,3-3 0,0 2 15,2-2-15,0 2 0,0-2 16,2 0-16,3 0 0,-1 0 16,1-2-16,1-2 0,1 0 0,-3-1 15,1-1-15,-1-1 16,5 1-16,-2-1 0,-1 3 0,1-3 16,4-2-16,-2 3 0,2-1 15,-2 1-15,2-1 0,0-2 16,0 3-16,2-1 0,0-2 15,1-2-15,-1 0 0,2 3 16,1-1-16,4 0 0,-3 2 16,5-1-16,-2-1 0,2-4 15,3-3-15,1 1 0,5-5 0,7-2 16,-1 0-16,-2-2 0,1-5 16,-3 3-16,4-3 0,1 1 15,2-1-15,-1 0 0,1 1 16,-3-3-16,-1-9 0,-3-4 15,2 3-15,9 3 0,7 7 16,0-2-16,-14-13 0,3 0 16,-3-3-16,1 1 0,-3 4 15,3-2-15,-7-3 0,0-2 0,-5-6 16,-4-7-16,-4-4 16,-1 2-16,14 11 0,2 6 0,-2 3 15,-9-11-15,0-1 0,-6-5 16,-3-3-16,-4-3 15,2-1-15,5 8 0,-1 3 0,0 1 16,-1 1-16,-5-5 0,-9-2 16,-3-2-16,-8-9 0,-2 0 15,4 7-15,3 4 0,-1-4 0,-2 0 16,-4-5-16,2 0 0,0 5 16,2 0-16,1 2 0,-3-5 15,0 1-15,-7-5 0,0-3 31,5 6-31,-2 3 0,4 3 16,-2 0-16,-5-2 0,-4-5 16,-2 1-16,4 8 0,2 4 15,-6-4-15,-9-4 0,-7-3 16,5 5-16,11 14 0,-3-1 0,-1 2 16,-1 3-16,-2-3 15,0 2-15,-2 1 0,0-1 0,-2 1 16,-2 0-16,-5-3 0,0 2 15,2 1-15,5 4 0,4 4 16,-4-2-16,0 3 0,-1-1 16,1 3-16,2 2 0,0-1 15,2 3-15,5 2 0,4 3 16,2 1-16,0 3 0,2 2 16,1 2-16,1 5 0,1 0 15</inkml:trace>
  <inkml:trace contextRef="#ctx0" brushRef="#br0" timeOffset="57419.0142">21078 10630 0,'0'0'0,"0"-3"0,0 3 15,0 0-15,-2-2 0,2 0 16,0 0-16,0 0 0,-2 2 16,2-3-16,-2 1 0,2 0 15,0 0-15,0 0 0,-2-1 0,2 3 16,0-2-16,-3 0 0,-1-2 16,-3 1-16,-4-3 0,0 1 15,-4 1-15,0 0 0,-5-3 16,0 0-16,-4 1 0,2 1 15,-5-1-15,1-1 0,-1 0 16,-4 3-16,3-3 0,-5 1 16,-1 1-16,-3 1 0,2-3 15,-18 3-15,0 0 0,7 1 16,-3 1-16,3-2 0,-3 2 16,3 2-16,-5-3 0,5 3 15,2 0-15,0 3 0,0-3 16,2 2-16,2-2 0,0 4 15,3 1-15,2 1 0,-3 3 0,1 0 16,-3 2-16,5 0 0,-1 0 16,-1 2-16,4 0 0,2 1 15,0-1-15,2 2 0,-1 1 16,1-1-16,0 3 0,3 2 16,-1-1-16,3 1 0,0 0 15,2 0-15,-2 2 0,4 2 16,0 3-16,0-1 0,-2 3 15,0 2-15,0 0 0,0 8 16,0-1-16,0 1 0,2-3 16,2-1-16,1 0 0,-1-2 15,3 0-15,-1 0 0,3 1 16,2-1-16,0 2 0,2 0 16,0 0-16,3 1 0,1-1 15,1-2-15,-3 2 0,3 1 0,-1 1 16,1 1-16,-1 1 0,1 3 15,2-2-15,0 2 0,-3-5 16,1 3-16,2 0 0,-3-1 16,5 1-16,0 0 0,0-3 0,2 1 15,-2-3-15,0 2 0,0-1 16,3 1-16,-3 1 0,2-3 16,0 0-16,2 3 0,1-3 15,-3-2-15,0 2 0,0 1 16,3-1-16,-3 0 0,5 0 15,-5-2-15,5 3 0,-1-3 16,1 0-16,-1-2 0,-1 0 16,1-3-16,1 3 0,0-2 15,1 2-15,-1 0 0,4-3 16,0 3-16,2-4 0,1-1 16,1 3-16,0-3 0,3-2 15,0 1-15,-1-1 0,3-4 16,0 2-16,0-2 0,2-3 15,0-1-15,0-1 0,0 1 16,0-1-16,2-2 0,1 5 16,-1-3-16,0 1 0,0-3 0,3 0 15,-1 0-15,1 1 0,1-3 16,1 0-16,4-2 0,0-1 16,7 3-16,0-4 0,8-3 15,-2-1-15,7-3 0,-2-3 16,0-1-16,2 0 0,2-1 15,4 1-15,3 2 0,-5-7 16,1 0-16,-1 0 0,-4-2 16,-5 0-16,-3-4 0,-4-3 15,4 0-15,-1 3 0,0 2 16,0 2-16,-9-11 0,-6-7 16,-3-4-16,1-5 0,8 5 15,0 0-15,1-4 0,-1 6 16,-2 0-16,2 9 0,-4-2 15,-9-9-15,-6-5 0,-10-6 0,-1-4 16,6 3-16,4 6 16,0-1-16,-4-2 0,-2-4 0,-4-3 15,4-4-15,4 5 0,0-1 16,-4-6-16,-5 2 0,-2-2 16,3 2-16,6 5 0,-2-3 15,-9-4-15,-3-2 0,-1 2 16,6 2-16,5 4 0,-1-4 15,-8-2-15,-4 0 0,-1 0 16,5 4-16,6 7 0,1-2 16,-3-3-16,-7 1 0,-3-3 15,-1 3-15,2 1 0,7 8 16,-4-3-16,-3 0 0,1 2 16,-5-2-16,-3 2 0,-1 3 15,-1 0-15,10 6 0,-3-2 16,0 0-16,3 2 0,-3-2 15,2 4-15,-4-2 0,0 5 0,-4-3 16,1 2-16,3 5 0,-2 0 16,2 0-16,-2 5 0,2 1 15,0 1-15,-2 4 0,4 2 16,-2 0-16,2 0 0,0 1 16,0-1-16,3 2 0,-1 3 15,0-1-15,3 1 0,0 2 16,1 2-16,10 13 0,-5-7 15,0-1-15,-4-10 0,-2 5 16,-1 3-16,1-1 0,0 2 16</inkml:trace>
  <inkml:trace contextRef="#ctx0" brushRef="#br0" timeOffset="62848.0406">10167 11931 0,'0'2'0,"0"-2"0,0 0 16,0 0-16,-3 0 0,-1-2 15,-5-1-15,-2-1 0,-4 2 0,-1-5 16,-4 3-16,1-1 0,-6 1 15,3-1-15,-6 3 0,-3-2 16,0-1-16,-2 3 0,-5 0 16,3 2-16,-5 0 0,3 2 15,-25 3-15,7-3 0,7-2 0,1 4 16,10 1-16,-1 3 0,5-1 16,0 0-16,2-5 0</inkml:trace>
  <inkml:trace contextRef="#ctx0" brushRef="#br0" timeOffset="63538.8588">9463 11937 0,'0'0'0,"-2"0"0,0 0 0,0 0 15,-9-6-15,-3-1 0,1-4 16,0-5-16,2-1 0,0-7 16,-2-3-16,4-6 0,2-4 15,1-5-15,3-7 0,1-43 16,4 1-16,7-26 0,4 18 15,-2 9-15,1 4 0,-6-9 16,1 18-16,-1 2 0,1 0 16,-5 0-16,0 2 0,-2 2 15,-2 1-15,-4-1 0,1 3 16,1 0-16,-3-1 0,-2 1 16,-4-3-16,2 3 0,4 0 0,1-1 15,-1-3-15,3-8 0,-5 1 16,7 4-16,2 0 0,-2 0 15,4 0-15,-2-4 0,2-1 16,2 3-16,1-2 0,6 10 16,-7-8-16,1 0 0,-3 2 15,-4-4-15,4 1 0,0 4 16,-2 1 0,0 0-16,2 2 0,-4-1 15,2 3-15,0 3 0,0 2 16,4 5-16,-4 1 0,3 3 15,-6 0-15,-3 2 0,8 9 16,2 4-16,3 5 0,4 6 16,-2 1-16,-2 4 0,-5 2 15,-4-1-15</inkml:trace>
  <inkml:trace contextRef="#ctx0" brushRef="#br0" timeOffset="63976.3751">9247 7706 0,'0'0'0,"-2"2"0,-11 3 0,0-3 16,-3 0-16,1 0 0,-1-4 31,5 0-31,0 0 0,2-7 0,5-2 0,2-7 0,2-6 32,2-7-32,5-9 0,8-2 15,3-8-15,24-56 0,2 2 0,13-30 0,0 37 0,-13 26 31,-8 16-31,-14 18 0,-5 10 0,-6 9 0,3 10 0,-6 8 0,1-3 16,2 10-16,0 13 16,0 11-16,-4 8 0,-3 14 0,-4 51 15,7-5-15,4 22 0,7-26 16,8-18-16,9-6 0,3-14 16,-12-15-16,1-6 0,-1-1 31</inkml:trace>
  <inkml:trace contextRef="#ctx0" brushRef="#br0" timeOffset="64461.4514">7433 8894 0,'0'0'0,"0"-2"0,-5 0 0,-4-11 0,-2-3 16,-6-1-16,1 3 0,1 3 16,-3 5-16,1 4 0,-8 8 15,-3 10-15,-10 8 0,-4 11 32,-48 49-32,-29 46 0,-36 77 15,105-99-15,-10-15 0,5 0 16,4-10-16,7-12 0,18-3 0,8-4 15,14-11-15,2-11 16,13-9-16,8-6 0,10-5 0,17-11 16,21-11-16,12-9 0,14-13 15,37-29-15,-16 9 0,12-4 16,-9-3-16,4 3 0,-4 4 16</inkml:trace>
  <inkml:trace contextRef="#ctx0" brushRef="#br0" timeOffset="72043.6141">25076 12021 0,'0'0'0,"-2"0"0,2 2 15,-7 0-15,-4 3 0,0-1 16,-2 1-16,-5-3 0,-4 2 16,-2-2-16,-3 1 0,-6-3 15,0 2-15,-4 0 0,-5 0 16,-2-2-16,-36 0 0,10 0 16,4 2-16,4 3 0,5 1 0,-10 3 15,8 0-15,-5-7 0,0-2 16,11 7-16,2 4 15,5 2-15,4-4 0,5 0 0,6-7 16,11-4-16,7-3 0,13-1 16,-2-1-16,2-2 0</inkml:trace>
  <inkml:trace contextRef="#ctx0" brushRef="#br0" timeOffset="72544.2468">24278 11774 0,'0'0'0,"0"0"16,0 0-16,0 0 0,0 0 15,0-2-15,0 2 0,-2-2 16,-3-1-16,3 1 0,0 2 15,-14 5-15,1 1 0,-5 5 16,-2 0-16,0 0 0,-2 7 16,-3 2-16,-1 4 0,-3 0 15,0 7-15,0 2 0,-18 27 16,8-5-16,7-4 0,10-5 0,7-6 16,3-5-16,8-4 15,3-3-15,10-3 0,6 1 0,14-2 16,10 3-16,16-5 0,24-5 15,5-10-15,2-3 0,17-6 16,-24 0-16,-8-7 0</inkml:trace>
  <inkml:trace contextRef="#ctx0" brushRef="#br0" timeOffset="73497.5581">23691 11836 0,'0'0'0,"0"-3"0,0 1 0,0 2 16,0-4-16,-2-1 0,0-8 15,-5 0-15,3 0 0,-3-3 16,-2 1-16,1-3 0,-6 1 15,1-1-15,-2 0 0,-5 1 16,2-1-16,-4 3 0,0 1 16,-2-1-16,-3 4 0,-1 0 15,-3 0-15,-2 2 0,-3 0 16,-16 3-16,1 1 0,5 3 16,1 2-16,4 2 0,-4 3 15,4 1-15,-4 3 0,4 2 16,1 2-16,-4 5 0,2 4 15,0 2-15,2 1 0,3-1 0,4 0 16,2-2-16,0 2 16,7 1-16,2 3 0,2-1 0,0-1 15,5 1-15,-1 1 0,5 1 16,5-3-16,1 3 0,5 0 16,5 2-16,3-3 0,6 3 15,1-2-15,3-1 0,4 3 16,0-4-16,4 1 0,1-1 15,1-5-15,-3 0 0,3-7 16,-1-1-16,1-1 0,5-4 16,-2-5-16,2 1 0,3-3 15,-1 2-15,5-2 0,2 1 16,6-8-16,-2-1 0,3-1 16,-3 0-16,-4 3 0,-2-3 15,-3-2-15,-6 1 0,-2-6 16,-5-3-16,-2-1 0,-4-6 15,-3-3-15,-4-3 0,-4-6 0,-3-3 16,-4-5-16,-4-5 0,-5-6 16,2 0-16,5 0 0,2 6 15,-4 5-15,-1 4 0,-4 9 16,3 3-16,-3 1 0,0 5 16,-2 2-16,-4 5 0,-7 4 15,-11 4-15,-9 7 0,-5 0 16</inkml:trace>
  <inkml:trace contextRef="#ctx0" brushRef="#br0" timeOffset="86409.9649">25358 12237 0,'0'0'0,"-2"2"15,2-2-15,0 0 0,0 0 16,2 2-16,-2-2 0,5 0 15,10-2-15,3 0 0,6-5 16,5-4-16,1-2 0,3-2 16,1-3-16,1-6 0,0 0 15,3-3-15,14-17 0,-5 4 16,-12 7-16,-8 2 0,-10 5 16,-6-1-16,-9 3 0,-8 4 15,-1 3-15,-2 1 0,-4 1 16,-7-1-16,-2 5 0,-2 0 15,-5 5-15,-15 8 0,0 5 16,15-7-16,-12 8 0,1 1 0,7 2 16,6 9-16,7 2 0,3 5 15,6 3-15,6 4 0,1-1 16,6 2-16,3 0 0,3-2 16,8-2-16,6-4 0,9-3 15,6-9-15,5-6 0,7-9 0,-1-11 16,3-11-16,8-18 0,-3 1 15,-1 10-15,-5 7 0,-6 6 16,-4 3-16,-2 4 0,-1 9 16</inkml:trace>
  <inkml:trace contextRef="#ctx0" brushRef="#br0" timeOffset="86946.1549">26372 11756 0,'0'0'0,"0"3"0,0-1 16,0 0-16,0 0 0,0 0 16,0 1-16,0 1 0,-2 9 0,2 3 15,0 1-15,2 1 0,5 2 16,0 2-16,1 0 0,6 0 16,-1 2-16,2-4 0,-1-5 15,3 1-15,1-3 0,2-2 16,2-2-16,0-2 0,-2-5 15,2-2-15,-5-2 0,1-5 32,0-2-32,-1 0 0,1-4 15,-3 0-15,3-3 0,-3 5 16,-1-2-16,-1 4 0,-2 1 0,0 5 16,0-1-16,0 6 0,0 3 15,-2 3-15,2 3 0,0 5 16,-5-1-16,3 1 0,2 1 15,2 5-15,3-2 0,4 0 16,-5-2-16,3-5 0,-1-2 16,-1-4-16,2-1 0,-5-8 15,2-2-15,-2-5 0,3-2 16,-3-5-16,3-4 0,1-2 16,1-2-16,13-16 0,-3 5 15,1 4-15,0 5 0,-5 6 16,5 5-16,-3 8 0,0 7 0,1 4 15,-3 5-15,0 2 0,-2 5 16,-2 3-16,-4 4 0,-1-1 16,-6 0-16,-5 0 0,3-7 15,-3-2-15,-1-2 0,3 0 16,5 0-16,11 5 0</inkml:trace>
  <inkml:trace contextRef="#ctx0" brushRef="#br0" timeOffset="87478.8826">28006 11229 0,'0'0'0,"0"0"15,-2 0-15,2 0 0,0 0 16,0 0-16,0 3 0,0-1 16,2 15-16,5 8 0,-1 8 15,5 6-15,5 6 0,-1 3 16,3 7-16,13 44 0,-3-4 16,8 20-16,-21-29 0,-8-16 15,-3-8-15,-2-7 0,1-13 16,-6-13-16,-1-12 0,2 1 15,4-7-15,-2-7 0,0 8 16,-2-10-16,4-2 0,-2-9 16,7-7-16,-3-6 0,3-4 15,6-3-15,2 1 0,3-1 0,2 0 16,4 5-16,5 2 16,2 0-16,-1 7 0,3 1 0,1 3 15,-1 7-15,-3-1 0,1 10 16,-2-1-16,-3 7 0,-1 0 15,-3 7-15,-7 2 0,-4 2 16,-2 0-16,-7 4 0,0-1 16,-4 1-16,-2-2 0,-7 1 15,-7-1-15,-2-4 0,-4 0 16,-2-5-16,-3-2 0,-2-4 16,5-2-16,-1-1 0,5-6 15,7-2-15,1-5 0,6 1 16</inkml:trace>
  <inkml:trace contextRef="#ctx0" brushRef="#br0" timeOffset="87826.3543">29089 12149 0,'0'0'0,"0"0"0,2 2 0,0 0 15,9 0-15,2 3 0,3-7 16,1-1-16,3-3 0,2-1 0,5-4 16,-1-2-16,3-3 0,-3 1 15,3-3-15,-5-4 0,-2 0 16,-4 0-16,-3 2 0,-4 3 16,-4-1-16,-7 7 0,-7-2 15,-1 6-15,-8 5 0,-1 2 16,-5 7-16,-3 2 0,-3 2 15,-1 4-15,0 3 0,3 4 16,2 4-16,6 1 0,0 1 16,3 1-16,4-3 0,4 3 0,7-5 15,7 1-15,4-3 0,4-3 16</inkml:trace>
  <inkml:trace contextRef="#ctx0" brushRef="#br0" timeOffset="88453.5342">29871 12102 0,'-2'0'0,"2"0"0,-2 3 15,-2-1-15,-1 2 0,-1-1 16,1-1-16,-1 0 0,-1 0 16,3 0-16,-1 1 0,3 1 15,-2-2-15,-1 0 0,-6-4 16,-2 0-16,-5-5 0,5 7 16,0 0-16,-3 5 0,1-1 15,-3 3-15,-2-1 0,3 5 16,-3 3-16,2 1 0,1 3 15,1 2-15,5-1 0,2 6 0,7-3 16,4-2-16,9-1 0,3-5 16,5-8-16,6-4 0,3-6 15,3-5-15,5-4 0,-1-5 16,-2-6-16,0-5 0,0-6 16,-4-5-16,-1-6 0,-1-5 15,13-48-15,-14 2 0,5-24 16,-2 31-16,-7 21 0,-5 27 15,-1 20-15,-10 7 0,-4 6 16,1 0-16,-6 3 0,-1 3 16,-3 6-16,-6 12 0,2 7 0,-2 9 15,9-20-15,-10 40 16,3 8-16,2 5 0,3 4 0,4 1 16,4 1-16</inkml:trace>
  <inkml:trace contextRef="#ctx0" brushRef="#br0" timeOffset="88688.2614">30577 12369 0,'0'0'0,"-4"2"0,1 5 0,1 2 16,0 0-16,2 0 0,-2-5 15,2-4-15,0-2 0,2 0 16</inkml:trace>
  <inkml:trace contextRef="#ctx0" brushRef="#br0" timeOffset="89176.6487">31719 11602 0,'0'2'0,"2"-2"16,1 2-16,-1-2 0,-2 3 16,2-1-16,-2 0 0,7 9 15,-5 4-15,4 5 0,-1 9 16,-1 6-16,-2 7 0,1 7 16,-3 8-16,-3 51 0,-3-7 0,-12 30 15,-2-21-15,0-20 0,3-13 16,1-11-16,1-6 0,0-7 15,-1-9-15,12-11 0,1-13 16,8 0-16,4-5 0,2-6 0,2-11 16,-2 4-16,2-6 0,0-1 15</inkml:trace>
  <inkml:trace contextRef="#ctx0" brushRef="#br0" timeOffset="89645.3623">32195 12394 0,'0'0'0,"0"0"0,-2-3 15,2 3-15,0-2 0,0 2 0,0 0 16,-2 0-16,2 0 0,0 0 16,0 0-16,-2 2 0,-5 12 15,-4 8-15,0 2 0,0 5 16,0-1-16,0 3 0,2 0 16,3 0-16,1-3 0,7-1 15,5-1-15,4-6 0,0-4 16,7-8-16,-1-5 0,8-6 15,-1-5-15,5-6 0,1-3 16,3-7-16,1-5 0,1-4 16,-4-5-16,-3-1 0,-3-3 15,-8 2-15,-1 5 0,-8 2 16,-3 6-16,-5 3 0,-9 6 16,0 5-16,-6 2 0,-3 4 15,1 7-15,-3 0 0,-2 7 16,2 2-16,2 2 0,1 2 15,3-2-15,3-4 0</inkml:trace>
  <inkml:trace contextRef="#ctx0" brushRef="#br0" timeOffset="89961.6913">33183 11781 0,'0'0'0,"0"0"16,0-3 0,0 3-16,0-2 0,0 4 15,0 1-15,-2-1 0,0 15 16,-3 12-16,-1 4 0,-1 9 15,3 7-15,-5 3 0,2 4 16,-10 45-16,-1-11 0,3-4 16,-3 9-16,9-18 0,0-21 15,3-19-15,-1-11 0,0-10 16,5-7-16,0 2 0,0-11 0,4-5 16,0-10-16</inkml:trace>
  <inkml:trace contextRef="#ctx0" brushRef="#br0" timeOffset="90165.9647">32852 11650 0,'0'0'16,"0"0"-16,3-2 0,-1 2 15,11-4-15,5-1 0,8-1 16,9-1-16,12 3 0,6-5 15,55-4-15,2 0 0,40-1 16,-11 10-16,15 11 0,-68 8 0,-35 7 16</inkml:trace>
  <inkml:trace contextRef="#ctx0" brushRef="#br0" timeOffset="90571.7873">31360 13311 0,'0'0'15,"2"0"-15,2 2 0,23 0 16,8 0-16,14-2 0,12-2 15,78-2-15,64-3 0,90-13 16,-169 5-16,-3-1 0,-6 3 16,-7 4-16,-7-2 0,-4 7 15,-6 2-15,-8 2 0,-5 2 16,-10 2-16,-6 1 0,-5 1 16,-9 1-16</inkml:trace>
  <inkml:trace contextRef="#ctx0" brushRef="#br0" timeOffset="91167.8184">31197 13507 0,'0'0'0,"-3"0"0,3-4 16,-4-14-16,0-2 0,-3-6 16,0-5-16,3-5 0,-3-3 15,5-3-15,-5-9 0,1-37 0,1 2 16,3 4-16,0-21 15,0 8-15,0 7 0,-1 4 0,6-9 16,-6 18-16,1-2 0,-2 0 16,2 0-16,-3-2 0,3-1 15,0 5-15,0 0 0,-7-4 16,4 8-16,8-1 0,3 5 16,5 1-16,-4 0 0,-3 2 15,-4 2-15,0 3 0,0 6 16,0 9-16,-4 9 0,-1 10 0,1 3 15,0 7-15,1 6 0,3 5 16,0-5-16,0 2 0,3 3 16,5-3-16,3-2 0,14-8 15,30-5-15,13-5 0,38-1 16,9 3-16,52 3 0,-50 2 16,7 7-16,10 2 0,9 7 15,-4-5-15,5 0 0,-1 5 16,-11-7-16,0 8 0,-6 1 15,-11-2-15,-14 4 0,-13-2 16,-15 4-16,-7 4 0,-6-1 16</inkml:trace>
  <inkml:trace contextRef="#ctx0" brushRef="#br0" timeOffset="153906.7887">14343 14995 0,'-3'0'0,"1"0"0,-11-2 16,-7 2-16,-2 0 0,-7 0 16,-4 0-16,-2-2 0,-5 0 15,1 2-15,-5 0 0,-3 4 0,-32 5 16,6-3-16,3 3 0,-19 5 15,21 1-15,2-2 0,2-2 16,2 0-16,5 2 0,8 7 16,1-4-16,-1 1 0,-4 1 15,-2 2-15,2 0 0,5 4 16,8 5-16,3 8 0,-1 7 16,1 3-16,-1-6 0,7-5 15,5-3-15,8 0 0,5 0 16,4 0-16,5 0 0,8 7 15,10-3-15,5-1 0,6-8 16,5-4-16,12-2 0,7-4 16,6-2-16,2-8 0,5-3 15,4-3-15,7-4 0,4 2 16,7-7-16,-2 3 0,1-3 0,1-2 16,9 3-16,-5-5 15,2-3-15,1-3 0,-1-3 0,0-4 16,-1-3-16,1-1 0,-6-3 15,-3-2-15,-6 0 0,-6-7 16,-10 0-16,-1 5 0,-3-5 16,-7 3-16,-10-3 0,-14-2 0,-11 0 15,-8 3-15,-5 3 0,-5 5 16,-4 1-16,-6 3 16,-7 1-16,-7 1 0,-10 1 0,-21 2 15,-8 4-15,4 7 0,2 9 16,0 4-16,-2 5 0,3 2 15,5 4-15,12 9 0,0 5 16,0-1-16</inkml:trace>
  <inkml:trace contextRef="#ctx0" brushRef="#br0" timeOffset="155012.2931">23921 15302 0,'0'0'0,"0"0"0,0-2 15,2 2-15,-2-3 0,-2 1 16,2-2-16,-7-10 0,3 1 16,-8-2-16,1-1 0,-4 1 15,0-3-15,-5 3 0,-2-3 16,-5 3-16,-4-3 0,-4 3 16,-9-3-16,-40-8 0,-2 4 15,-33 0-15,7 4 0,-34 2 16,54 12-16,-5 0 0,-3-1 15,-1 7-15,0-2 0,-1 3 16,-2 10-16,5-4 0,7 4 0,1 2 16,1 1-16,8-3 15,1 5-15,6-1 0,2 1 0,11 4 16,3-4-16,8 4 0,13 4 16,1 3-16,11 2 0,1 4 15,8 2-15,1 3 0,10-2 16,1-3-16,3-2 0,6 0 15,3 2-15,11 1 0,8 1 16,9-2-16,7-2 0,7 3 16,10-1-16,1-6 0,4-3 0,6-6 15,5-5-15,18-6 0,-3 2 16,3-4-16,4-5 0,2-4 16,-2-7-16,7 2 0,-1-1 15,1-8-15,9 5 0,-10-7 16,-4-1-16,3 5 0,-10-8 15,-3 3-15,-3-4 0,-11-7 16,-3 1-16,-10-2 0,-5 0 16,-6 0-16,-9-2 0,-5-2 15,-10 0-15,-5-3 0,-9 3 16,-8 2-16,-10-2 0,-15-5 16,-11 2-16,-4 1 0,-11 2 0,-5 6 15,-8 3-15,-10 1 16,-10 5-16,-23 5 0,10 2 0,-5-5 15</inkml:trace>
  <inkml:trace contextRef="#ctx0" brushRef="#br0" timeOffset="162211.6372">10938 17540 0,'-2'0'0,"4"0"16,-2 0-16,0 0 0,3 0 15,-3 0-15,0 0 0,2 2 0,-2-2 16,0-2-16,-2 2 0,-7-3 16,6 1-16,-1 2 0,2 0 0,-14 2 15,-1 1-15,-3-1 16,-2 2-16,-5 3 0,-1 2 0,-3 0 31,-9-1-31,1 1 0,-6 0 16,-1 2-16,-24 11 0,3-4 15,8 2-15,4-7 0,4 2 16,3-6-16,3 0 0,-1 0 16,2-3-16,4 1 0,-1-9 15</inkml:trace>
  <inkml:trace contextRef="#ctx0" brushRef="#br0" timeOffset="163074.3403">10398 17747 0,'0'0'0,"0"0"0,-2 0 16,0 0-16,-3-2 0,-8 2 15,0-2-15,-5-1 0,-2 1 16,-4-2-16,-7-1 0,-2 1 16,-4-1-16,-5 3 0,-7-2 15,-39 2-15,0 2 0,-27 0 0,14 0 16,4 0-16,-22-3 0,33 6 16,-2-8-16,-3 1 0,1-3 15,-7-4-15,4 2 0,3 1 16,4 5-16,-5-3 0,8 1 15,1 3-15,0-2 0,7-1 16,-2-10-16,11 4 0,7 0 16,12 9-16,14-1 0,7-1 0,4 0 15,0-3-15,0-2 0,2 0 16,2-4-16,7 9 0,7-1 16,-3 5-16,3 0 0,1 0 15,1 0-15,0 0 0,2 0 16,18 5-16,-23-8 0,1 1 15,2 0-15,-3-2 0,3-1 16,-2-4-16,-3 1 0,5-6 16,-3-3-16,1-3 0,-3-4 15,3-7-15,0-7 0,1-32 16,3 1-16,0-3 0,0-25 16,0 2-16,3 4 0,5-19 15,-3 22-15,-3-2 0,2-3 16,1 0-16,-3-1 0,-2-6 15,-2-10-15,2 9 0,-5 1 0,1 10 16,-5 13-16,0 4 16,3 11-16,-3 5 0,5 11 0,1 8 15,1 7-15,4 1 0,1 1 16,1 2-16,5 3 0,0 0 16</inkml:trace>
  <inkml:trace contextRef="#ctx0" brushRef="#br0" timeOffset="163481.9495">7578 15297 0,'0'-2'0,"-2"0"16,0-11-16,-3-7 0,3-4 15,4-7-15,5-5 0,2-8 16,8-4-16,23-45 0,6 3 15,18-25-15,0 25 0,0 15 16,0 22-16,0 13 0,-2 14 16,0 15-16,-5 9 0,-4 10 15,-5 14-15,-6 14 0,0 21 16,-4 20-16,-19 51 0,1-11 16,-7 11-16,1 6 0,-1 5 0</inkml:trace>
  <inkml:trace contextRef="#ctx0" brushRef="#br0" timeOffset="164624.3365">14834 17390 0,'0'0'0,"-2"0"0,-18-5 0,0-1 16,-4-1-16,-2-2 0,-5-2 16,0 2-16,-4-2 0,-1 0 15,-5 3-15,-6-3 0,-34-3 16,-1 5-16,-33 3 0,10 6 16,5 6-16,-19 8 0,31-1 15,-2 5-15,-3 4 0,3 2 0,1 2 16,8 1-16,6 4 0,4 0 15,10 2-15,1 4 0,7 3 16,11 2-16,9 6 0,11 1 16,7 1-16,8-5 0,9-4 15,9-1-15,9-5 0,11-4 16,4 0-16,12-9 0,8-4 16,9-7-16,4-7 0,9 1 15,14-8-15,-8 3 0,8-2 16,6-2-16,6-5 0,8 0 15,8-6-15,0-3 0,2-4 16,3-2-16,-10-5 0,-4 0 16,-10 3-16,-17-5 0,-14 2 15,-14-1-15,-13-1 0,-16 0 16,-12-2-16,-14 0 0,-9 0 0,-7 2 16,-10 0-16,-7 2 0,-7 5 15,-22 2-15,1 4 0,1 3 16,-2 6-16,-6 0 0,-3 0 15</inkml:trace>
  <inkml:trace contextRef="#ctx0" brushRef="#br0" timeOffset="167309.4548">14376 9827 0,'0'0'16,"0"-4"-16,-7-10 0,-2-1 15,0 0-15,-4-1 0,2 3 16,-4-3-16,-1 3 0,-1-2 16,1-1-16,3 1 0,-2-3 15,1 1-15,-1-1 0,-3 0 0,3 1 16,-3 1-16,1 1 0,-3 4 16,-5-2-16,1 4 0,-2 2 15,-5 3-15,-4 2 0,-23 6 16,-1 5-16,-1 2 0,5 9 15,2 4-15,-2 5 0,0 6 0,2 5 16,7-1-16,2 1 16,13-5-16,9 3 0,6-1 0,3-6 15,2-5-15,7 1 0,1-3 16,8-2-16,6-2 0,4 0 16,3-2-16,8 1 0,7 1 15,16-2-15,26-5 0,0-6 16,-5 4-16,-1-2 0,-1-5 15,7 0-15,16 1 0,-17-14 16,4-15-16,3-12 0,-8-14 0,2-12 16,2 9-16,-9-9 0,12 3 15,-5 8-15</inkml:trace>
  <inkml:trace contextRef="#ctx0" brushRef="#br0" timeOffset="348955.593">10797 5453 0,'0'0'0,"0"0"0,0 0 15,0 0-15,-2 0 0,0 0 16,0 0-16,-1 0 0,-1 0 16,2 0-16,-9 0 0,2 0 15,-4 0-15,2 0 0,-3 0 16,1 0-16,0 0 0,-2 0 16,-1 0-16,1 0 0,-1 0 15,1 0-15,-3 0 0,1 0 16,-3 0-16,-5 0 0,1 0 15,-4 0-15,-3 0 0,-5-3 16,-6 1-16,-28 0 0,4-2 16,-3 1-16,-14 3 0,8 0 15,0-2-15,6 2 0,3 2 16,-4 3-16,-1-1 0,-4 1 16,-2 1-16,0-4 0,0 1 15,-7-3-15,0 0 0,-2-3 0,-4 3 16,-1 0-16,-8-2 0,4-2 15,-4 8-15,0-4 0,2 2 16,-5 5-16,8 2 0,-6 4 16,1 7-16,2-5 0,2 5 15,0-2-15,-2 0 0,-2 12 16,-4-12-16,-3 8 0,0-10 16,0-9-16,0 12 0,0-12 15,3 4-15,-3 2 0,2-11 16,5 3-16,-2-3 0,8 2 15,-4 1-15,9-1 0,4-2 0,3 3 16,6-3-16,-3 3 16,8-5-16,-1 6 0,10 3 15,-1 0-15,9 2 0,2-2 0,7-3 16,0 5-16,0-2 0,11-7 16,2-8-16,7 1 0,2 5 15,4 2-15,7 1 0,2 1 16,3-2-16,-3 0 0,2 3 15,1-5-15,1 2 0,3 2 16,2-1-16,18-1 0,-10-2 16,-3 0-16,-10 0 0,1-2 15,2 2-15,0-7 0,-1 0 16,-1-4-16,2 0 0</inkml:trace>
  <inkml:trace contextRef="#ctx0" brushRef="#br0" timeOffset="350256.9625">5356 6169 0,'0'0'0,"0"0"16,0 0-16,-3 0 0,1 0 16,0-2-16,-9-7 0,-4-4 15,-3 0-15,-4-3 0,-5 1 16,-1-1-16,1-1 0,1 1 16,-1 5-16,3-2 0,0 4 15,4 7-15,0 2 0,3 7 31,1 4-31,5 11 0,0 4 16,0 9-16,4 7 0,1 2 0,1 5 16,-1-1-16,6 52 0,-5 3 15,3 32-15,0-25 0,0-4 16,2 42-16,-5-25 0,3-19 16,-2-5-16,-3 29 0,3-18 15,-7-6-15,6 30 0,-1-30 16,-1 17-16,3 11 0,-5-26 15,-2 18-15,0-14 0,-2 0 16,-7 18-16,-2-18 0,-3 7 16,-8 7-16,-6-19 0,1 8 15,1 13-15,-3-14 0,5 16 16,-1-2-16,3-23 0,0 3 16,7-13-16,-1-7 0,-1 2 15,-1-2-15,-4-9 0,0 0 16,4-8-16,3-10 0,-5-2 0,2 3 15,-8 4-15,1-5 16,1-8-16,4-5 0,5-1 0,-1 3 16,5 1-16,16-5 0,1-2 15,5-1-15,5-5 0,6-12 16,-5 0-16,10 9 0,8 11 16,7 14-16,6-5 0,3-5 15,0-10-15,2-12 0,2-6 16,-5 2-16,3 2 0,9 9 15,4 9-15,0-7 0,0-6 16,1-11-16,-1-12 0,0 1 16,9 6-16,-3 7 0,6-2 15,-1-7-15,4 0 0,1 0 16,4-5-16,0 12 0,2-5 16,0 3-16,3 1 0,-3 3 0,-2 2 15,2 5-15,-4-3 16,2-11-16,-7 0 0,5 1 0,-1-1 15,-1-4-15,-3-7 0,-2 2 16,1 1-16,-3 6 0,2 2 16,-5-4-16,1 0 0,-4-3 15,-3-1-15,-5-1 0,-3 3 16,-8-1-16,-6-1 0,-6-1 16,-1-2-16,-1-2 0,-8 2 15,-1-2-15,-5 3 0,-5-6 16,3 6-16,-2-3 0,-1 0 0,1-3 15,0 1-15</inkml:trace>
  <inkml:trace contextRef="#ctx0" brushRef="#br0" timeOffset="350712.41">6811 12041 0,'0'0'0,"2"0"0,5 0 0,4 4 15,2 1-15,-2-1 0,7-2 16,1 3-16,3-3 0,7-2 16,-2-2-16,3-1 0,4-1 15,-1 0-15,4 1 0,5 1 16,35 2-16,0 0 0,0 5 16,14 14-16,-14 19 0,-4 6 15,-9 0-15,-7-2 0,-11-7 16,-15-4-16,-13-2 0,-12 4 15,-14 9-15,-10 4 0,-17-8 16,-18-25-16,-13-22 0,-9-15 0,-7-7 16,-10-13-16,10 6 0,3 10 15,-1 6-15,14 2 0,0 13 16,4-2-16,7 3 0,4 3 16,3 1-16</inkml:trace>
  <inkml:trace contextRef="#ctx0" brushRef="#br0" timeOffset="351418.156">10096 5168 0,'0'0'0,"0"0"16,2 0-16,0-2 0,1 0 0,10-3 15,-2 1-15,4 0 0,5-1 16,2 1-16,5-1 0,1 3 16,8 2-16,1 2 0,5 5 15,7 6-15,45 20 0,-3 14 16,26 21-16,-20-4 0,-16-9 16,-17-4-16,-18-3 0,-15 1 15,-13-3-15,-14-9 0,-12-6 16,-8-4-16,-10-3 0,-10-2 15,-8-4-15,-15-5 0,-1 5 16,3 10-16,11 12 0,-1 11 16,-1 2-16,-3-7 0</inkml:trace>
  <inkml:trace contextRef="#ctx0" brushRef="#br0" timeOffset="355653.601">2145 12870 0,'-2'0'0,"2"0"16,0 2-16,0-2 0,0 0 0,0 2 16,0 0-16,0 1 15,5 3-15,3 3 0,3 2 16,5 9-16,4 0 0,4 6 0,7 7 16,-3 0-16,12 7 0,26 33 0,-2-7 15,-2-4-15,9 10 0,-14-12 16,-4-14-16,-9-8 0,-7-10 15,-4-1-15,-4-7 0,-2-3 16,1-3-16,-6-3 0,5-5 16</inkml:trace>
  <inkml:trace contextRef="#ctx0" brushRef="#br0" timeOffset="356080.8386">2280 13624 0,'0'0'0,"0"0"0,0 2 16,0-4-16,0 2 0,0-2 16,0-1-16,0-1 0,6-11 15,1-3-15,8-6 0,1-5 0,6-2 31,7-6-31,-1-5 0,32-31 0,2 2 0,19-21 0,-4 12 16,-6 10-16,10-5 0,-25 26 16,-6 3-16,3 4 0,-6 3 15,-6 1-15,-1 3 0</inkml:trace>
  <inkml:trace contextRef="#ctx0" brushRef="#br0" timeOffset="356409.2319">2677 12610 0,'0'0'0,"0"0"0,0 0 16,0 2-16,-5 0 0,5 0 16,0 0-16,0 3 0,5 10 15,-5 10-15,0 5 0,0 6 16,2 6-16,0 6 0,0 7 16,3 47-16,-1-10 0,-4-6 15,2 20-15,-4-16 0,0-12 0,0-17 16,2-14-16,-7-10 0,3-10 15,-5-1-15,0-4 0,-4-4 16,0-1-16,-3 3 0</inkml:trace>
  <inkml:trace contextRef="#ctx0" brushRef="#br0" timeOffset="356782.1804">1989 13267 0,'0'0'0,"0"2"16,0-2-16,0 2 0,0 0 15,0 0-15,0-2 0,0 0 16,0 0-16,6 0 0,-6 0 16,5 0-16,8-2 0,7 0 31,2 0-31,7 2 0,4 0 16,0 0-16,9 0 0,4 0 15,7-2-15,42-1 0,-7-1 16,-7 0-16,10-3 0,-16 0 0,-16 1 15,-12 4-15,1-1 0,-8 1 0,2 2 16,-7 0-16</inkml:trace>
  <inkml:trace contextRef="#ctx0" brushRef="#br0" timeOffset="370067.2154">5386 13216 0,'0'0'0,"0"0"0,-2-2 16,2 0-16,0 2 0,0-3 15,0 3-15,0 0 0,0 0 16,9 9-16,-4 2 0,1 5 0,1 3 16,2 8-16,2 2 15,-5 8-15,1 3 0,-3 6 0,1 7 16,-5 44-16,-5-4 0,-6 19 15,-6-17-15,1-14 0,-6-10 16,0-9-16,-7-5 0,3-6 16,-7-3-16,0-4 0,-3-2 15,1-4-15,-2-5 0,-5-2 16,0-7-16,-11-2 0,2-4 16,-4-3-16,0-4 0,4-4 15,-4-7-15,5-5 0,1-6 16,7-2-16,2-2 0,7-7 15,5-3-15,3-3 0,3-5 16,5-3-16,4-1 0,1-3 16,8 3-16,4-1 0,2 3 15,7 0-15,7-5 0,3-4 16,12 0-16,-2 0 0,11-3 0,8 1 16,5 0-16,9 4 0,-1 2 15,10 3-15,-9-3 0,4-2 16,0 7-16,-2-3 0,-4 1 15,-3-1-15,-4 3 0,-5-5 16,-12 1-16,-8 1 0,-3 5 16,-3 7-16,2 1 0,-9-8 0,1-2 15,-5-7-15,-5-4 0,1-9 16,0-5-16,-7 1 0,-11 8 16,-3 5-16,-8-3 0,-4 5 15,-1 7-15,-4 1 0,1 10 16,3 6-16,3 2 0,4 5 15,0 4-15,5 7 0,4 4 16,0 7-16,0-4 0,-3 6 16,3 4-16,-4 5 0,-5 33 0,-2 6 15,0 3-15,0 26 16,0 0-16,4-2 0,3-4 0,4-3 16,11 10-16,-5-8 0,5-2 15,5 5-15,1 0 0,5 0 16,5-3-16,-1 1 0,7-3 15,0-4-15,5-4 0,2-7 16,1-5-16,4-3 0,3-4 16,5-7-16,-2-6 0,1-8 15,-1-7-15,4-6 0,-8-7 16,-1-4-16,0-7 0,-4 0 16,-5-5-16,-4-1 0,-4-3 15,-7-7-15,-4 1 0,-5-7 16,5 4-16,-12-4 0,7 5 15,-4-3-15,0 0 0,-2 0 0,-1-4 16,-8-20-16,4-5 16,2-2-16,-1 7 0,-6-4 0,3-7 15,0 6-15,0 25 0,3 8 16,-1 5-16,2 7 0,3-3 16,-1 1-16,3 6 0,2 0 15,2 2-15,3 0 0,-3 3 16,5 1-16,-3 1 0,5-1 15,2 1-15,2 0 0,2 2 32,10-1-32,6 1 0,4-2 0,13 2 15,3-1-15,9-1 0,50 8 16,-4-12-16,30-1 0,-21-9 16</inkml:trace>
</inkml:ink>
</file>

<file path=ppt/ink/ink133.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14T10:24:21.854"/>
    </inkml:context>
    <inkml:brush xml:id="br0">
      <inkml:brushProperty name="width" value="0.05292" units="cm"/>
      <inkml:brushProperty name="height" value="0.05292" units="cm"/>
      <inkml:brushProperty name="color" value="#FF0000"/>
    </inkml:brush>
  </inkml:definitions>
  <inkml:trace contextRef="#ctx0" brushRef="#br0">5166 7084 0,'-2'0'0,"-11"-9"0,-5 1 16,-6-3-16,-3 2 0,-6 0 16,0-4-16,-2-5 0,-5 0 0,-2-4 15,-26-11-15,8 0 0,3 0 16,2-9-16,-22-8 16,4 14-16,0 10 0,0 8 0,3 7 15,-1 9-15,-4-13 0,-8 10 16,3 1-16,3 4 0,-5 0 15,1-3-15,-7 1 0,-1 0 16,6-2-16,1-1 0,1-1 16,-3-1-16,2 0 0,-2 3 15,5-3-15,0 1 0,-3-1 16,0-2-16,3-2 0,9 5 16,-12-1-16,0-4 0,3 7 15,-3 4-15,1-3 0,-3 12 16,2-4-16,-1 6 0,-3-2 15,6 2-15,-6 4 0,9-2 16,-7 5-16,3-3 0,-1 7 16,3 9-16,-3-2 0,1 2 0,-1 2 15,5 2-15,9 5 0,-3 8 16,0-4-16,10-2 0,8 2 31,7-2-31,1 5 0,1-1 16,2 5-16,7-1 0,9 1 15,8-3-15,9-6 0,3 2 16,6 5-16,4 6 0,3-2 16,4-11-16,4-2 0,3-1 15,4 3-15,6 4 0,10 1 0,-1 1 16,-4 1-16,1-7 0,-1 0 16,0 2-16,6 4 0,5 3 15,5 2-15,2 0 0,13 2 16,-7 0-16,3-11 0,10 11 15,3-6-15,-3-7 0,12 6 16,-3-19-16,10-5 0,3 7 16,7-18-16,1 3 0,-1 3 15,15-10-15,-10 4 0,2 1 16,13-8-16,-9 3 0,-4-7 16,15 5-16,-10-3 0,3-6 15,12 2-15,-16-9 0,11 3 16,1-5-16,-8-5 0,1 3 15,2-9-15,-3 7 0,-1-5 16,-3-2-16,-8 0 0,3-14 0,-1 3 16,-9 0-16,8-7 15,-3-4-15,-8-11 0,1 2 0,-5-8 16,0 8-16,-4-9 0,-2-2 16,-5-2-16,-4 0 0,-3 2 15,-4-7-15,-13 7 0,-13 0 16,-9 3-16,-5 1 0,-8 1 15,-7 1-15,-9 3 0,-11-2 16,-11-5-16,-6-2 0,-3 2 16,-10-2-16,-25 3 0,6-1 15,-10 11-15,2-8 0,-5-1 16,-8 3-16,-3-7 0,1 7 16,-12-3-16,-2-11 0,-4 5 0,-13 2 15,-10 14-15,-8 17 0,-17 13 16,-21 31-16,-8 6 0,-12 10 15</inkml:trace>
  <inkml:trace contextRef="#ctx0" brushRef="#br0" timeOffset="31736.4963">18788 1327 0,'0'0'0,"0"0"0,0-4 15,0-12-15,0 10 0,-3-5 16,3 11-16,0-5 0,0 5 15,-4 0-15,-5 16 0,-2 6 16,-6 4-16,-10 14 0,-6 11 0,-40 61 16,-39 47-16,-60 84 0,92-133 15,-1 0-15,6-2 0,7 0 16,10-11-16,14-9 0,11-6 16,13-12-16,11-3 0,14-6 15,8-1-15,16-3 0,13-6 16,15-3-16,31-1 0,-2 3 15,7-1-15,8-3 0,1 0 16,-10 1-16,-10 1 0,-16 3 0,-18 9 16,-17 1-16,-18 8 15,-10 3-15,-28 14 0,-8 5 0,-20 10 16,-15 3-16,-7-1 0,-6 1 16,6 2-16,13-9 0,7-2 15,13 0-15,13-12 0,14-1 16,10-7-16,14-9 0,7 0 15,10-2-15,14-2 0,21-3 16,-5-1-16,8 1 0,4 3 16,-2 0-16,-2 4 0,-11-2 15,-11 4-15,-14 7 0,-12 4 16,-16 14-16,-16 6 0,-14 9 16,-19 11-16,-13 12 0,-13 3 15,-6 3-15,1-3 0,10 1 16,15-10-16,11-6 0,13-6 0,18-12 15,15-8-15,13-9 16,18-3-16,11-6 0,14 2 0,12-4 16,12 0-16,8-3 0,3 1 15,-7 4-15,-11 0 0,-14 7 16,-14 4-16,-19 6 0,-19 10 16,-15 3-16,-19 8 0,-16 13 15,-17-1-15,-8 3 0,-2 2 16,4-6-16,2-3 0,16-9 15,6-8-15,14-3 0,12-8 16,12-7-16,7-2 0,10-3 16,7 1-16,4 0 0,5-1 15,0 3-15,-4 4 0,-10 0 16,-6 0-16,-13 3 0,-9-3 16,-9-2-16,-6-9 0,-5-8 15,4-12-15,5-9 0,11-15 16,9-13-16,4-4 0,5-7 15,-5-1-15,7-1 0,2-5 0,2-4 16,3-5-16,1-4 0,1 0 16,-3-2-16,3 0 0,0 2 15,-1 0-15,-1 2 0,1 2 16,-1 1-16,-5 4 0,-2-3 16,-5 5-16,-2 2 0,-4 3 15,-5-3-15,-1 2 0,-1-1 16</inkml:trace>
  <inkml:trace contextRef="#ctx0" brushRef="#br0" timeOffset="33217.4475">18596 5353 0,'0'0'0,"0"3"0,-2-3 16,2 4-16,-5 0 0,3 3 0,-2-3 15,1 1-15,1 1 16,-2-3-16,2 1 0,2-2 0,-3 1 16,1 1-16,2-4 0,-2 0 15,2 2-15,0-2 0,0 0 16,0 0-16,0 0 0,2 0 15,0 0-15,3-2 0,-1 2 16,16-7-16,11 1 0,4-1 16,9 0-16,7 3 0,8-3 15,52 3-15,-10 0 0,27 1 16,-27 1-16,-23 4 0,-19-2 16,-13 0-16,-6 0 0,-11 0 15,-5 3-15,-6-3 0,-3 2 16,-8 0-16,4-2 0,-2 2 15,-5 0-15,0 3 0,-4-3 16,0 5-16,-2-1 0,-2 3 16,-1 2-16,3 2 0,2 7 0,-2 4 15,4 7-15,0 5 16,-2 32-16,5 7 0,1 2 0,5 22 16,3-4-16,-1-7 0,5 18 15,-5-24-15,0 1 0,2 1 16,-4 4-16,3-2 0,-3 5 15,0 1-15,-2-1 0,-1 6 16,1-2-16,0-3 0,2 1 16,-2-1-16,4-3 0,-2-3 15,5-5-15,-1-4 0,0-6 16,3-5-16,0-6 0,-1-7 16,-1-14-16,-5-10 0,0-9 15,-2-5-15,-3-4 0,-1-6 16,1 1-16,-1-1 0,-1-3 0,-2-4 15,-2-3-15,0 1 0,0-3 16,-2 1-16,-5-3 0,-1 0 16,-1-2-16,-9 2 0,-6-2 15,-9 2-15,-13 0 0,-14 1 16,-6-1-16,-75-7 0,-53 1 16,-80 2-16,162 22 0,2-1 15,2 3-15,6 3 0,5-1 16,11 2-16,16-1 0,10-1 15,18-4-15,16-3 0,8 1 16,9-3-16,9-4 0,-6 5 16,3-3-16,3-2 0,5 0 15,2-2-15,-1-1 0,3 1 16,2-2-16,2-1 0,0 1 16,7-3-16,5 1 0,-17 6 0,1-2 15</inkml:trace>
  <inkml:trace contextRef="#ctx0" brushRef="#br0" timeOffset="33768.1968">18783 7812 0,'0'0'0,"-2"-2"15,2-3-15,-2-6 0,0-4 16,2 2-16,0-1 0,2-1 16,4-1-16,-1 1 0,1 2 15,-1 0-15,-1 4 0,1 2 16,-3 3-16,-2-1 0,0 3 15,0 4-15,-7 3 0,-4 4 16,-6 4-16,-5 2 0,-7 7 0,0 2 16,-4 1-16,4 1 15,-1 1-15,3-1 0,3 3 0,2-1 16,9 6-16,4-4 0,7 3 16,8 1-16,7-1 0,12-3 15,28 12-15,6-6 0,12-10 16,17-2-16,-2-4 0,-9-7 0,-6-2 15,-7-2-15,-5 0 0,-2 0 16</inkml:trace>
  <inkml:trace contextRef="#ctx0" brushRef="#br0" timeOffset="35609.2236">19154 5012 0,'0'-3'0,"-3"1"0,1-13 16,-2-3-16,-3 1 0,3-3 15,-3 2-15,3 3 0,-1-1 16,1 5-16,2 5 0,0-1 15,-3 5-15,5 4 0,-4 5 16,-3 4-16,0 6 0,-6 5 16,-2 7-16,-5 4 0,-2 4 15,-7 3-15,1 4 0,-32 33 16,7-6-16,2-14 0,7-4 16,7-11-16,8-2 0,5-7 15,4-7-15,9-4 0,2-2 16,5-4-16,4-3 0,2 0 15,0 0-15,3 1 0,3 1 16,4 0-16,10 1 0,24 2 0,11-3 16,14 0-16,24-1 0,-5 1 15,-8-2-15,-14-2 0,-9-2 16,-12-2-16,-12-5 0,-9 2 16,-1 3-16,-8 4 0,1 2 15</inkml:trace>
  <inkml:trace contextRef="#ctx0" brushRef="#br0" timeOffset="36748.0292">18157 10627 0,'0'-2'0,"0"4"15,0-2-15,-2 0 0,2 0 16,0 0-16,0 3 0,0-1 15,0 2-15,2 14 0,5 8 16,-1 10-16,3 10 0,2 9 16,16 64-16,12 57 0,19 80 15,-34-141-15,0-5 0,0-8 0,-4-16 16,-2-14-16,-3-12 0,-2-16 16,-4-13-16,-2-14 0,0-6 15,-3-4-15,3-9 0,-3 6 16,3-6-16,-1-5 0,1-4 15,4-6-15,2-10 0,7-8 16,4-9-16,5-7 0,26-59 16,2-2-16,18-41 0,29-60 15,-49 122-15,-2 12 0,-7 2 16,3 6-16,-5 3 0,2 4 16,-2 2-16,0 7 0,5 11 15,-1 4-15,-1 7 0</inkml:trace>
  <inkml:trace contextRef="#ctx0" brushRef="#br0" timeOffset="37983.145">18397 7938 0,'0'0'0,"0"0"15,-2 0-15,2 0 0,0-3 16,0 3-16,2 0 0,-2 3 16,3-3-16,12 8 0,5 1 15,6 2-15,12 2 0,8 1 16,11 1-16,60 12 0,7-3 16,34 4-16,54 6 0,-124-23 15,-6 0-15,-14-3 0,-6-1 16,-9-3-16,-11-1 0,-16-3 0,-4-3 15,-6 1-15,-7-2 16,-5-1-16,7-1 0,-4-3 0,-1 0 16,-4 0-16,1-4 0,-3-2 15,-3-3-15,3 0 0,-2-4 16,0-4-16,0-9 0,-7-32 16,5-5-16,-1-30 0,7 3 15,3 4-15,-3-22 0,2 27 16,5 2-16,-2-5 0,-1 5 15,-1 2-15,-1-4 0,-1 6 16,-1-2-16,-2 2 0,-2 0 16,2 3-16,-5-1 0,3 0 15,0 5-15,-3 0 0,1 2 16,-3 5-16,3 1 0,-3 5 0,3 5 16,2 4-16,-1 2 0,3 4 15,0 3-15,0 0 0,5 4 16,1 2-16,5 3 0,5-1 15,-1-2-15,7 1 0,-2 1 16,-2 3-16,-5 2 0,-4 9 16,-5 2-16,-1 8 0,-3 6 15,-3 3-15,3-4 0,0 3 16,-2 4-16,0-1 0,-3 3 16,1 3-16,0-1 0,-1 2 15,-1 1-15,-3-1 0,0 0 16,-4 3-16,-3 0 0,-6-1 15,-9 1-15,-6-1 0,-12 3 16,-10 0-16,-56 13 0,-2 0 16,-28 5-16,21-10 0,-8 5 15,66-13-15,15-2 0,14-1 16,17-1-16,9-1 0,9 1 16,-3 1-16,7-4 0,5 5 0,6-3 15,7 5-15,9 4 0,0 1 16</inkml:trace>
  <inkml:trace contextRef="#ctx0" brushRef="#br0" timeOffset="39140.9561">18616 9137 0,'0'-2'15,"0"2"-15,-3 0 0,3 0 0,0-2 16,0 2-16,0-3 0,3 3 16,1-2-16,16 0 0,9 2 15,10 0-15,12 0 0,11 0 16,68-2-16,53 0 0,77-5 15,-152 2-15,-7 3 0,-4-4 16,-6 1-16,-10 1 0,-1-1 16,-7-1-16,-3-1 0,-2-2 15,1-6-15,-3-3 0,0 1 16,2 1-16,-4 1 0,-6-5 16,-12-2-16,-4 4 0,-9 9 15,-9 7-15,-4 0 0,-18-11 16,3 0-16,-8-5 0,-3 0 15,-1-2-15,1 3 0,1-7 16,-12-25-16,6-17 0,-5-24 16,3 1-16,11 6 0,8-25 0,1 6 15,0 1-15,-5 1 0,4-19 16,-3-28-16,1 17 0,5 2 16,2-31-16,0 38 0,-11 4 15,4-31-15,-2 20 0,-6 20 16,4-24-16,4-9 0,-8 35 15,8-24-15,1-13 0,-5 46 16,0-7-16,6-26 0,-6 37 16,3 1-16,1-34 0,-2 36 15,3 1-15,1-14 0,1 21 16,6-24-16,-4 22 0,0 3 16,-3 13-16,3 4 0,-7 4 15,-2 31-15,3 7 0,1-2 16,3-5-16,-1-1 0,3-1 15,-2 11-15,-3 9 0,-2 4 16,-2-2-16,3 5 0,-3 0 0,-3 4 16,3-3-16,-2 6 0,-2-1 15,-1 0-15,3 0 0,-4 3 16,-1-3-16,0 2 0,-2 1 16,1 1-16,-3-1 0,-5-3 15,-8-2-15,-7 0 0,-4-2 16,-7-3-16,-7 1 0,-43-1 15,-1-3-15,-33-3 0,10-5 16,-37-1-16,59 3 0,-6 1 16,3-2-16,0 1 0,0-1 15,7 4-15,0-2 0,6 4 16,4 0-16,8 2 0,8-1 0,4 3 16,10 1-16,3 2 0,10 2 15,4 2-15,2 0 0,0 2 16,2 3-16,-2 4 0,1 5 15,-1 8-15,0 7 0</inkml:trace>
  <inkml:trace contextRef="#ctx0" brushRef="#br0" timeOffset="39496.2621">19266 3896 0,'0'0'0,"-2"-2"16,2 0-16,-2-1 0,2 1 0,-3-2 16,3 2-16,-4-3 0,0 3 0,-3 0 15,0 4-15,5-2 0,-11 4 16,-2 7-16,-8 0 0,-7 7 15,-6 4-15,-3 0 0,-5 7 16,-38 22-16,9-3 0,11-4 16,14-4-16,13-12 0,13-1 15,11-7-15,11-5 0,0 1 16,4-1 0,9 5-16,9 0 0,40 8 15,15 8-15,47 3 0,81 19 0,-88-16 16,-1 2-16</inkml:trace>
  <inkml:trace contextRef="#ctx0" brushRef="#br0" timeOffset="41697.01">16356 6866 0,'0'-2'16,"-16"0"-16,-1-3 0,-8-1 0,1-3 15,2 2-15,2-2 0,7 3 16,2-1-16,4 3 0,10-3 16,8 0-16,15 1 0,14-1 15,17-2-15,14 1 0,83-6 16,69 3-16,92 2 0,-183 18 16,-8-2-16,-10-3 0,-8 3 15,-11-3-15,-7 7 0,-6-2 16,-7 2-16,-3 2 0,-3 3 15,-5 1-15,-3-1 0,1-3 16,-2 0-16,1 3 0,3 1 16,-2-6-16,-2-4 0,-7 0 15,-5 2-15,-2-1 0</inkml:trace>
  <inkml:trace contextRef="#ctx0" brushRef="#br0" timeOffset="42141.0436">18289 6663 0,'0'0'0,"0"0"15,-2-7-15,-2 3 0,2 0 16,2-1-16,0 3 0,0 0 15,2 0-15,7-1 0,6 1 16,9 2-16,9 0 0,9 5 16,4 1-16,3 7 0,4 3 15,33 21-15,-13 1 0,-18-5 16,-20-2-16,-11-7 0,-13-4 16,-4-5-16,-9-1 0,-7 3 15,-11 5-15,-15 5 0,-56 19 16,-52 25-16,-73 41 0,128-46 15,13 3-15,13-3 0,3 0 0</inkml:trace>
  <inkml:trace contextRef="#ctx0" brushRef="#br0" timeOffset="45150.6417">23195 5384 0,'0'0'0,"0"0"0,0 0 0,-2 2 15,0 5-15,-3 15 0,-3 9 16,-6 13-16,3 9 0,-4 13 15,-14 73-15,-8 62 0,-12 101 16,34-159-16,-1 7 0,10 2 0,1-2 16,5-4-16,2-7 0,3-14 15,-1-12-15,1-19 0,-3-14 16,2-14-16,-1-15 0,-3-16 16,2-17-16,0-3 0,0-8 15,0 1-15,1-3 0,1-3 16,-2-4-16,5-3 0,4-8 15,2-7-15,5-4 0,2 0 16</inkml:trace>
  <inkml:trace contextRef="#ctx0" brushRef="#br0" timeOffset="45958.6182">23409 5360 0,'0'0'0,"2"-4"0,0-7 0,5-3 16,2 3-16,6-2 0,10 2 15,8 2-15,13 0 0,16 3 16,74 1-16,74 8 0,116 14 16,-163-1-16,7-3 0,2 0 15,0-4-15,0 0 0,-4-7 16,-5-4-16,-7-5 0,-4-2 15,-8-8-15,-3-1 0,-2-2 16,-3-4-16,-3 0 0,-3-3 16,-4 5-16,-7 2 0,-5 1 15,-12 5-15,-10 3 0,-8 2 16,-13 9-16,-7 0 0,-7 3 16,-13 8-16,-9 4 0,-8 9 0,-7 5 15,-3 6-15,-4 3 16,-2-1-16,-6 10 0,-3 6 0,-4 10 31,-3 6-31,-1 6 0,-5 17 16,4-1-16,1 8 0,1 7 0,1 4 15,2 7-15,-1 6 16,6 3-16,-1 6 0,2 5 0,1 0 16,-1 4-16,0-7 0,3 5 15,0-6-15,-3-8 0,3 1 16,1-11-16,1-10 0,4-5 15,-1-14-15,-1-7 0,2-15 0,0-7 16,-2-4-16,2-11 16,-2-7-16,-2-6 0,0-5 0,0-4 15,-5-4-15,1-8 0,-5-3 16,0 4-16,0-3 0,-3-1 16,-1-3-16,-3 0 0,-4-4 15,-2 2-15,-9-2 0,-11-3 16,-13-1-16,-16-3 0,-70-24 15,-60-18-15,-104-35 0,142 53 16,-9-5-16,-11 1 0,-12-3 16,-5 3-16,-8-1 0,-4 5 15,1 0-15,-1 4 0,9 5 16,6 4-16,10 3 0,12 6 16,12 2-16,15 5 0,16-1 15,21 3-15,18 2 0,20 0 0,14 0 16,10 2-16,18-2 15,9 0-15,6 2 0,-2-2 0,7 0 16,0 0-16,4 0 0,0 0 16,3 0-16,-1 0 0,3 0 15,-1 0-15,3 0 0,0 0 0,0 3 16,-3 1-16</inkml:trace>
  <inkml:trace contextRef="#ctx0" brushRef="#br0" timeOffset="46553.9033">26068 3759 0,'0'0'0,"2"-15"16,5-9-16,0-3 0,1 1 15,1-5-15,2 2 0,-4 0 16,2 3-16,-3 4 0,-4 0 16,-2 2-16,-6 7 0,-5 2 0,-11 4 15,-11 7-15,-9 7 0,-13 6 16,-14 7-16,-63 31 0,-44 24 16,32-7-16,-14 20 0,96-39 15,13-3-15,10-2 0,10 0 16,11-4-16,16 0 0,15-1 15,18 3-15,18 2 0,23 0 16,54-6-16,-7-10 0,9-10 16,9-11-16,4-7 0,-2-7 0</inkml:trace>
  <inkml:trace contextRef="#ctx0" brushRef="#br0" timeOffset="46932.6451">26818 4026 0,'0'0'0,"0"0"16,-7-7-16,3-1 0,-5 1 15,2-2-15,-2 3 0,-2 1 16,-2 3-16,-7 4 0,-2 3 16,-6 3-16,-1 6 0,-2 3 15,-2 3-15,2 4 0,0 3 16,5-1-16,2-1 0,2 1 15,6-4-15,3-4 0,4-3 16,5-4-16,4-2 0,4-5 16,7-1-16,7-6 0,6-5 0,9-6 15,2-1-15,7-5 16,5-2-16,-1-2 0,2 2 0,-4 0 16,-2 2-16,-4 0 0,-7 5 15,-5 4-15,-4 2 0,-4 2 16,-5 3-16,0 1 0,-6 8 0,2-1 15,-7 3-15,2 4 0,-1 2 16,1 0-16,0-2 0,1 3 16,6-3-16,2-5 0,2-1 15,5-1-15</inkml:trace>
  <inkml:trace contextRef="#ctx0" brushRef="#br0" timeOffset="47185.4243">27744 3883 0,'0'0'0,"0"-2"16,0 2-16,-2-3 0,2 3 15,-3 0-15,1 0 0,-18 7 0,-4 0 16,-7 1-16,-4 8 16,-3 1-16,-1 3 0,-3 2 0,4 5 15,1 1-15,-12 17 0,19-8 16,16-4-16,12-11 0,6-4 15,14 2-15,13-5 0,42-4 16,17-6-16,45-16 0,65-27 31,-103 16-31,-4-2 0,-9-1 16,-3 3-16</inkml:trace>
  <inkml:trace contextRef="#ctx0" brushRef="#br0" timeOffset="47561.5755">28308 3343 0,'0'0'15,"0"0"-15,0 0 0,-2 0 16,2 0-16,0 2 0,-4 13 16,-1 7-16,-1 7 0,1 6 15,-1 5-15,1 6 0,1 3 16,-3 6-16,1 42 0,1-11 15,5-13-15,5-14 0,1-13 16,5-10-16,2-14 0,9-9 16,5-6-16,8-10 0,9-8 0,9-6 15,20-14-15,2-4 0,-5 6 16,-10 5-16,-12 8 0,-8 7 16,-11 9-16,-3 7 0,-4-3 15,0 10-15,-6 3 0,-1 8 16,-2 3-16,-6 3 0,-5 9 15,-2 2-15,-4 2 0,-3 2 16,3 0-16,-1-2 0,5-8 16,3-5-16,3-7 0,3-4 15</inkml:trace>
  <inkml:trace contextRef="#ctx0" brushRef="#br0" timeOffset="47905.6774">29111 4150 0,'0'0'0,"0"-3"0,2 3 0,0 0 16,-2 0-16,5-2 0,14 0 15,12 0-15,9 0 0,9-3 16,8-1-16,53-8 0,-8-6 15,19-6-15,-33-5 0,-29 0 16,-17 0-16,-15 3 0,-12 3 16,-6 6-16,-7 1 0,-4 7 15,2 2-15,-4 0 0,-3 5 16,-6 4-16,-9 7 0,-5 4 16,-8 6-16,-5 7 0,-2 5 15,1 6-15,-4 7 0,6 7 16,6 1-16,-11 50 0,24-8 15,26-8-15,36 20 0,35-21 0,62 3 16,-31-44-16,3-2 0,1-2 16</inkml:trace>
  <inkml:trace contextRef="#ctx0" brushRef="#br0" timeOffset="48518.1365">22975 9185 0,'0'-2'16,"-3"-2"-16,-3-20 0,1-3 16,1-2-16,2 1 0,2-1 15,9 0-15,4 1 0,11-1 16,11 0-16,16 3 0,53-14 0,8 14 16,38 10-16,-20 23 0,16 22 15,-74 6-15,-14 7 0,-12 6 16,-15 5-16,-16 13 0,-19 7 15,-16 2-15,-46 9 0,6-5 16,-12 3-16,-10 2 0,-6 2 16,0-5-16,2 1 0,9-5 15,15-9-15,11-4 0,18-6 0,4-5 16,14-12-16,13-5 0,6-8 16,7-1-16,7-3 0,6 0 15,11-4-15,12 0 0,30-7 16,20-4-16,37-18 0,-43 9 15,-5-2-15,-5 2 0</inkml:trace>
  <inkml:trace contextRef="#ctx0" brushRef="#br0" timeOffset="48752.4542">23363 11027 0,'0'-3'0,"0"3"0,-7-6 16,3-1-16,-1 0 0,3 3 15,-2 0-15,1 1 0,3 1 16,0 2-16,3 0 0,1 0 15,9 2-15</inkml:trace>
  <inkml:trace contextRef="#ctx0" brushRef="#br0" timeOffset="49313.4588">24633 9318 0,'0'0'0,"0"-2"0,0 2 16,0 0-16,-2 2 0,-1 2 16,1 20-16,2 9 0,-2 9 15,2 11-15,0 7 0,0 63 0,2 1 16,0 35-16,-2-21 0,0 10 16,-2-77-16,0-12 0,4-4 15,3-17-15,6-12 0,0-8 16,4-7-16,5-9 0,6-8 15,12-14-15,8-13 0,5-11 16,17-25-16,3-4 0,10-6 16,-28 42-16,-4 6 0,-7 11 15,-5 9-15,1 11 0,-5 6 16,-5 3-16,3 7 0,-4 6 16,-1 2-16,-2 7 0,-6 4 15,-5 7-15,-4 2 0,-9 11 16,-2 0-16,0-6 0,-1-3 15,8-8-15,-3-5 0,7-2 16,2-5-16,9-4 0,8-4 0,8-7 16,3-2-16</inkml:trace>
  <inkml:trace contextRef="#ctx0" brushRef="#br0" timeOffset="49448.7073">26119 10447 0,'0'0'0,"0"0"0,0 0 0,0 0 32,0 0-32,0 0 0,0 0 0,0 4 0,4 5 0,5 2 15,2 0-15,0 0 0,2-2 0</inkml:trace>
  <inkml:trace contextRef="#ctx0" brushRef="#br0" timeOffset="49604.924">25993 9889 0,'0'0'0,"0"-2"0,0 2 0,0-5 0,2 5 15,5-4-15,6-1 0,9 3 32,11 0-32,11 0 0,9 0 15,5 2-15,41 2 0</inkml:trace>
  <inkml:trace contextRef="#ctx0" brushRef="#br0" timeOffset="49949.4852">27104 9413 0,'0'0'0,"0"0"0,0 0 0,0 2 16,-2 0-16,0 13 0,-5 10 16,3 8-16,-3 6 0,-2 12 15,3 9-15,-5 59 0,2 4 16,2 43-16,1 54 0,6-125 15,-5-7-15,-1-13 0,-10-13 16,-3-12-16,-4-10 0,-5-9 16,-1-9-16,-2-11 0,0-7 31,-2-8-31,0-11 0,-2-12 0,2-10 0,0-23 0,9 1 16,10 8-16,6 11 0,1 12 31,5 6-31,4 6 0,5 7 15,4 3-15,-3-5 0,8-3 16,10 3-16,34-4 0,17 0 16,38-1-16,1 3 0,34 4 0,-55 5 15,-7 8-15,-4 11 0,-15 12 16,-21 15-16,-6 6 0,-9 5 16</inkml:trace>
  <inkml:trace contextRef="#ctx0" brushRef="#br0" timeOffset="50388.5779">23045 12140 0,'0'-2'16,"9"-14"-16,9-8 0,8-5 15,7-1-15,14-4 0,47-21 16,3 18-16,31 2 0,-22 30 15,-18 16-15,-17 18 0,-16 13 16,-20 6-16,-19 10 0,-16 3 16,-22 3-16,-18 5 0,-44 12 15,16-6-15,-5 0 0,-2-4 16,9-5-16,11-9 0,11-6 0,13-5 16,9-8-16,9-7 0,10-1 15,10-3-15,8 4 0,14 0 16,35-3-16,26-12 0,45-23 15,-40 0-15</inkml:trace>
  <inkml:trace contextRef="#ctx0" brushRef="#br0" timeOffset="50779.1017">23528 13772 0,'0'0'0,"0"0"16,0-3-16,-2 3 0,2-2 15,-2 2-15,2-2 0,0 2 16,0 0-16,0 0 0,0 0 15,0 0-15,0 0 0,11 7 16,0 1-16,4 1 0</inkml:trace>
  <inkml:trace contextRef="#ctx0" brushRef="#br0" timeOffset="51513.4495">24644 12369 0,'0'0'0,"0"0"0,0 0 15,0 0-15,0 0 0,2 0 16,-2 2-16,4 14 0,3 4 0,-3 4 16,3 7-16,2 4 0,0 5 15,-1 4-15,1 0 0,-2 2 16,6 27-16,-4-18 0,0-11 16,-3-15-16,-1-9 0,1-7 15,-1-4-15,1-3 0,8-8 16,-1-7-16,7-8 0,4-12 15,2-6-15,3-3 0,0-1 16,-3-1-16,-2 3 0,-1 6 16,-4 0-16,-3 7 0,-1 4 15,-2 4-15,-2 3 0,-2 4 16,-4 3-16,-1 3 0,1 3 16,-3 0-16,-2 5 0,-2 1 15,-1 1-15,1 6 0,-2 3 16,1 4-16,1 6 0,2 3 0,0-1 15,2 5-15,1-2 16,1-2-16,3 0 0,-1-5 0,5-4 16,-2-3-16,4-1 0,1-5 15,1-5-15,3-3 0,-1-6 16,5-3-16,-2-5 0,2-2 16,-2-5-16,2 0 0,-4 1 15,-3-3-15,1 0 0,-3-2 16,2 0-16,1 4 0,-3 1 15,0 3-15,-2 3 0,0 2 16,-2 5-16,-2 2 0,-3 4 16,3 2-16,-5 1 0,2 2 15,-1 4-15,1 0 0,0 2 16,1 7-16,1-3 0,-1 3 16,1 4-16,-1-2 0,-1 3 15,3 1-15,-5-2 0,5 3 16,-3-3-16,1 3 0,1-5 15,3-3-15,0-1 0</inkml:trace>
  <inkml:trace contextRef="#ctx0" brushRef="#br0" timeOffset="51685.2819">26238 12806 0,'0'0'16,"0"0"-16,0 0 0,0 0 15,0 0-15,0 0 0,0 2 16,0 0-16,0 3 0,4 10 16,-2 5-16,7 6 0,2 3 15,3 2-15,1 0 0,3-3 16</inkml:trace>
  <inkml:trace contextRef="#ctx0" brushRef="#br0" timeOffset="51873.0634">26154 12515 0,'0'0'0,"0"-2"0,0 2 16,0 0-16,0-3 0,2 3 16,3 0-16,-3 0 0,20-2 15,7 0-15,17 2 0,16-2 16,74-3-16,47-1 0,-39-1 15</inkml:trace>
  <inkml:trace contextRef="#ctx0" brushRef="#br0" timeOffset="52219.1001">27614 12394 0,'0'0'16,"0"0"-16,0-3 0,0 1 15,-3 2-15,1 0 0,0-2 0,0 2 16,-11 2-16,-5 0 0,-6 3 15,-5 4-15,-6 2 0,-3 2 16,-4 2-16,1 3 0,1 2 16,2 2-16,-17 15 0,13-1 15,11 1-15,12-2 0,5 3 16,8 1-16,8 3 0,7 0 16,2 2-16,6-2 0,10 5 0,2-10 15,-5-6-15,-7-5 0,-1-4 16,-3-4-16,-4-3 0,-2-4 15,-7-2-15,-3 0 0,1 0 16,-2 2-16,-5 0 0,-2 0 16,-5 0-16,-3 0 0,-6 2 15,-3 1-15,-23-3 0,3 0 16,6-5-16,4-1 0,9-3 16,5-7-16,2-1 0</inkml:trace>
  <inkml:trace contextRef="#ctx0" brushRef="#br0" timeOffset="52548.3733">28258 12579 0,'0'0'16,"0"-2"-16,0-1 0,2-1 0,0 2 16,-2-3-16,0 3 0,-2-2 15,0 1-15,-3 1 0,-6-2 16,-4 4-16,-10 4 0,-3-2 15,-5 7-15,-3 0 0,3 4 16,0 3-16,5 1 0,1 3 16,5 2-16,4 5 0,7 4 15,5 0-15,6 4 0,4 2 16,20 27-16,7-2 0,2-3 16,11 10-16,-8-18 0,-10-7 15,-13-11-15,-6-7 0,-9 1 16,-5-1-16,-10 1 0,-12 6 15,-13 2-15,-26 11 0,-21 3 16,-38 10-16,34-10 0,-6-1 16</inkml:trace>
  <inkml:trace contextRef="#ctx0" brushRef="#br0" timeOffset="53960.104">29543 11157 0,'0'-5'0,"-2"-21"0,-5-14 0,-2-11 16,-6-10-16,-18-63 0,-5 3 15,-23-31-15,-39-49 0,45 117 0,-7-4 16,3 4-16,-7-2 0,-7 0 15,-2 3-15,-2-1 0,-7 0 16,-6 0-16,-3 5 0,-13-1 16,-4 1-16,-9 4 0,-9-2 15,-4 2-15,-7 2 0,-4 5 16,1 0-16,-3-1 0,4 7 16,-5 1-16,3 1 0,0 5 15,2 0-15,-1 9 0,-1-1 16,0 8-16,-3-3 0,-1 2 15,-3 7-15,-5 2 0,-3 5 16,-1 6-16,0 4 0,-4 5 16,2 7-16,-2 4 0,-3 4 15,1 5-15,0 9 0,2 4 16,6 7-16,5 8 0,0 5 16,4 6-16,0 5 0,-4 7 0,-2 8 15,-3 9-15,-1 7 16,-3 4-16,4 9 0,0 7 0,8 6 15,1 9-15,13 0 0,5 16 16,11-1-16,7 10 0,4 8 16,0-13-16,15 17 0,7 7 15,7 1-15,21 16 0,1-8 16,11 3-16,8 1 0,12 0 16,10 3-16,14 6 0,11-4 15,13 2-15,9-5 0,15-3 16,14-3-16,12-5 0,17-1 15,14-3-15,16-4 0,14-3 16,14-6-16,14 0 0,16-7 16,10 1-16,18-8 0,11-8 15,11-2-15,16-12 0,8-10 16,16-11-16,9-14 0,12-13 16,12-11-16,9-17 0,4-14 0,5-13 15,-1-15-15,5-12 0,-4-12 16,-8-14-16,-8-11 0,-8-9 15,-14-13-15,-16-9 0,-10-4 16,-12-11-16,-14-9 0,-6-5 16,-10-12-16,-14-10 0,-12-4 15,-17-8-15,-12-8 0,-14-4 16,-11-8-16,-15-3 0,-24-4 16,-16 2-16,-17-2 0,-19 0 15,-12-1-15,-13-1 0,-14 0 16,-11-3-16,-11-2 0,-13 3 15,-9-5-15,-15 4 0,-12 5 16,-10 6-16,-13 7 0,-19 5 16,-12 8-16,-23 11 0,-19 14 15,-25 8-15,-24 23 0,-24 17 0,-20 22 16,-8 15-16,-8 10 0</inkml:trace>
  <inkml:trace contextRef="#ctx0" brushRef="#br0" timeOffset="109170.1816">351 11831 0,'0'0'0,"0"0"0,0 0 16,0 0-16,0 0 0,0-2 16,0 2-16,0 0 0,0 0 15,0 0-15,0 0 0,4 0 16,9-2-16,3 0 0,10 2 16,-2-3-16,9 3 0,5 0 15,6 0-15,7 0 0,48-2 16,2 4-16,27-2 0,-11 0 15,31 5-15,-62-1 0,2 1 16,0-1-16,3 3 0,6-3 16,2 1-16,4-5 0,-1 0 15,13-3-15,-5-1 0,9-3 16,2 3-16,3-5 0,-1 0 16,5 3-16,0-3 0,2 0 15,-2 0-15,2 5 0,-4-1 0,1 1 16,1 2-16,2 2 0,3 2 15,-5 0-15,4 3 0,2 1 16,-4-1-16,5 3 0,-3-1 16,1 0-16,1 1 0,-2-3 15,3 1-15,-3 1 0,3-2 16,-1 1-16,1 1 0,-1 2 16,-2-3-16,1 3 0,-1 0 15,0 0-15,3-1 0,-1-1 16,3 0-16,-3 2 0,3-1 15,0 1-15,-3 0 0,3 0 16,0 0-16,2 2 0,0 0 16,-1-3-16,4-1 0,-4 0 15,4-1-15,1 1 0,5 0 16,2-5-16,0 0 0,-1 0 16,1-2-16,0 0 0,-2 0 15,-2 0-15,-1-2 0,-2 4 0,1-2 16,1 0-16,1 2 0,-3 1 15,-2-1-15,2 0 0,-1 5 16,-3-3-16,-1 3 0,1 1 16,0-1-16,-4 2 0,-3-5 15,3 5-15,-3-2 0,4-1 16,3 3-16,-2-4 0,-5 1 16,3-1-16,-5 1 0,-4-1 15,-5-1-15,-4 5 0,-5-3 16,-4 3-16,-9 0 0,1-2 15,-3-1-15,-5 1 0,-1 0 16,-1-1-16,-2 3 0,-4-5 16,-2 3-16,-7 0 0,0-1 15,-3-1-15,-1-1 0,-3 0 16,-6 3-16,-2 2 0,-5-5 0,-5-1 16,-3-1-16,-3 2 0,-5 1 15,-1-1-15,2-2 0,-5 0 16,5 1-16,-5-3 0,-2 0 15,-2 2-15,-5 0 0,-1 0 16,-6 3-16,-3-1 0,-5 0 16,-7-1-16,5 1 0,-2-2 0,-18-2 15,2 2-15,4-2 0,3 3 16,0-3-16,0 0 0,2 0 16,-2 0-16,2 0 0,-3 0 15,1 2-15,0-2 0,2-2 16,-2 2-16,0 0 0,2 0 15,2 2-15,0-2 0,0 0 16,-2 0-16,0 0 0,0-2 16,-2 2-16,2-3 0,-2 1 15,0 0-15,2 0 0,-5 0 16,3-1-16,2-1 0,-2 0 16,-3-3-16,5 3 0,-2-5 15,0-2-15,0 0 0,0-5 16,2-1-16,0-1 0,0-4 0,0 2 15,0-4-15,0 0 0,0-3 32,0-2-32,2 1 0,0-1 15,0 0-15,0-4 0,1 0 16,1-2-16,-2-24 0,3 1 16,-1 1-16,0 2 0,-1-3 15,-1-10-15,0 2 0,-2 2 0,-2 2 16,0 3-16,-1-3 0,-1 7 15,2-2-15,-3 1 0,3 6 16,0 6-16,2 6 0,0 12 16,0-1-16</inkml:trace>
  <inkml:trace contextRef="#ctx0" brushRef="#br0" timeOffset="117507.3468">1786 15020 0,'0'0'0,"0"2"16,4 4-16,3 3 0,-3 0 15,-4 4-15,3 0 0,1 1 16,-4 1-16,-4 1 0,4 1 16,-3 1-16,-1 4 0,4 4 15,4 3-15,-1 6 0,1 3 0,-4-1 16,0-2-16,-4 1 0,1-3 16,-1-4-16,-3-5 0,7 0 15,-4-9-15,-3-4 0,3-4 16</inkml:trace>
  <inkml:trace contextRef="#ctx0" brushRef="#br0" timeOffset="118122.2476">1956 14863 0,'0'0'0,"0"2"0,0-2 16,0 2-16,0 1 16,-5-3-16,5 2 0,0 0 0,0-2 15,0 2-15,0 0 0,7 1 16,2 1-16,2-2 0,0 0 16,6-2-16,-1 0 0,1-2 15,6 2-15,3-2 0,-4 2 16,5-2-16,1 2 0,-1 2 15,1 0-15,-1 3 0,1-1 16,5 5-16,-6 0 0,6 4 0,-4 0 16,19 11-16,-8 5 0,-7-7 15,-7-2-15,-4 0 0,-4 2 16,-2 0-16,-5 2 0,2 0 16,-4 5-16,2-2 0,-9 3 15,7-1-15,-3 4 0,1 0 16,4 2-16,0 1 0,2-3 15,0 2-15,3-4 0,-5 0 16,4-2-16,-4-5 0,3 0 16,1 2-16,0 1 0,3-1 15,-3-1-15,-8-8 0,0 1 16,-3-3-16,1-1 0,-5-3 16,0 0-16,0 0 0,-5 0 15,-1-3-15,-6 1 0,1-2 16,-8-5-16,-3 3 0,-3-5 15,-1-3 1,-7-1-16,0 2 0,-7-5 16,-20-8-16,5-1 0,0 5 15,0 5-15,7-1 0,4 3 16,4 1-16,2 1 0,5 2 16,5-2-16,6 2 0,6-2 15,-2 0-15,10-1 0,-3-3 16,4 1-16,-4-1 0</inkml:trace>
  <inkml:trace contextRef="#ctx0" brushRef="#br0" timeOffset="119080.6211">3545 14936 0,'0'0'0,"0"0"0,0 0 15,0 0-15,0-2 0,0 2 16,3-3-16,-3 6 0,2-1 15,4 7-15,1 4 0,4 7 16,0 4-16,5 5 0,-5 4 16,0 6-16,0 3 0,-5 9 15,10 39-15,-5-2 0,-11-6 16,0 8-16,-11-19 0,4-20 16,3-16-16,4-11 0,0-8 15,0-12-15,0 1 0,2-12 0,-2-4 16,2-7-16,5-6 0,-7-5 15,0 21-15,2-4 0,-2-45 16,2-2-16,-2-5 0,0 2 16,-2 2-16,2 3 0,-2 4 15,2 7-15,-5 4 0,1 9 16,2 4-16,2 7 0,-5-13 16,3 17-16,2 9 0,0 3 15,0 1-15,2 1 0,3 0 16,6 1-16,2 1 0,7 0 15,6 0-15,7-3 0,3 3 16,8 0-16,2-2 0,38 6 16,-3-2-16,-8 2 0,-5-4 15,5 4-15,-15-2 0,-14 0 0,-7-4 16,-4 1-16,-4 3 16,-3 5-16,-4-3 0,-6 2 0,-5 3 15,-2 6-15,-5 5 0,0 2 16,-1 6-16,-6 5 0,3 2 15,-4 2-15,0 7 0,1 0 16,3 4-16,3 3 0,-1 6 16,4-2-16,-3-2 0,-1-7 15,0-4-15,2-3 0,-4-2 16,-4-2-16,2 0 0,-7-6 16,2-3-16,-8-2 0,0-2 15,-5 0-15,-5-5 0,-5 1 16,-8-1-16,-6-2 0,-16-4 0,5 2 15,-6-6-15,8 1 0,2-1 16,7-1-16,4 3 0,5-3 16,6-2-16,5-2 0,9 3 15,-1-3-15,10-5 0,6-6 0,0 0 16,-5-4-16</inkml:trace>
  <inkml:trace contextRef="#ctx0" brushRef="#br0" timeOffset="120649.6299">2006 16997 0,'0'0'0,"-4"0"16,4 0-16,-2 2 0,2-2 15,0 3-15,0-1 0,-5 11 0,5 5 16,0 4-16,0 6 0,5 6 16,-3 1-16,2 5 0,7 1 0,-6 6 15,8 32-15,-4-8 0,-7-10 16,3-8-16,-5-13 0,-5-9 16,3-11-16,2-9 0,-5 0 15,5-7-15,-4-4 0,2-6 16,-3-5-16,-6-5 0,5-6 15,-5-7-15,0-4 0,-5-6 16,5-6-16,-6-5 0,1-8 16,-1 1-16,1-2 0,-6-43 15,0 21-15,4 17 0,3 13 16,0 11-16,8 12 0,0 6 16,-1 6-16,5 5 0,-1 0 15,4 2-15,0 5 0,0-3 16,4 5-16,-4-2 0,11-1 15,3 1-15,5-3 0,14 1 0,1-1 16,10 0-16,11 5 16,51 2-16,-3 5 0,34 6 0,-16 2 15,27 7-15,-62-9 0,4 0 16,-1 0-16,-1-2 0,2 2 16,3-3-16,-1 3 0,1-4 15,0 0-15,4-1 0,0 1 16,-5 2-16,3-3 0,-2 3 15,-3 2-15,-2-2 0,-6 0 16,-7 2-16,-3 0 0,-1-2 16,-5 2-16,-8-3 0,-3-1 15,-7-2-15,-6-1 0,0 3 16,-7 1-16,-2-1 0,-8-3 16,-6-4-16,-3 5 0,-7-3 15,-1 2-15,-1-1 0,2 1 0,-7 0 16,2 1-16,-1-1 15,-3 3-15,0 2 0,-3-1 0,3 6 16,0 3-16,0 5 0,0 7 16,0 0-16,0 24 0,-4-3 15,4-1-15,0 2 0,0-5 16,-2 0-16,2-2 0,0-2 16,0-2-16,0-5 0,0-4 15,0-5-15,0 1 0,2-5 16,2-4-16,-4-5 0,0-2 15,0-5-15,0 6 0,0-6 16,0 1-16,0-5 0,-4-2 16,0 2-16,-3-4 0,0 2 15,-12 0-15,-6-2 0,-6 2 0,-4-5 16,-9 3-16,-4-2 16,-47-12-16,4 5 0,-21-6 0,8 6 15,10 2-15,5 0 0,-3-2 16,15 9-16,-5-5 0,0 3 15,-1-3-15,-1 0 0,-4 1 16,-3 1-16,1-1 0,-9-1 16,-5 3-16,-4 4 0,-2 0 15,-3 2-15,5 2 0,5 1 16,3 4-16,12-1 0,9-3 16,8-1-16,9 1 0,14-3 15,15-2-15,11 0 0,6 0 16,16-2-16,5-3 0,-5 1 15,6-1-15,5-3 0</inkml:trace>
  <inkml:trace contextRef="#ctx0" brushRef="#br0" timeOffset="121602.6309">1746 16356 0,'0'0'0,"-4"0"16,4-3-16,4 1 0,-4 2 16,11-2-16,3 0 0,8 0 15,8-1-15,3 3 0,7 0 16,9 0-16,1 3 0,50 1 15,-8-2-15,23 5 0,-20-1 16,-14-3-16,-12 1 0,-5-2 0,-7 1 16,-4-3-16,-5 0 0,-4 2 15,-8-2-15,-10-2 0,-4-1 16,-4 1-16,-9 2 0,-7-2 16,2 0-16,1 2 0,-5-3 15,-5 1-15,-6 0 0,-6 0 16,-5-5-16,-5 3 0,-6-1 15,-4-3-15,-3 1 0,-4-2 16,-7-2-16,3 2 0,-8-4 16,-3 2-16,-51-9 0,10 5 15,12 4-15,-15 0 0,25 4 16,23 3-16,16-1 0,8 3 16,13 0-16,7 2 0,4-2 15,3-1-15,-3 1 0,7 2 16,3-2-16,5 0 0,10 0 15,9 2-15,8-5 0,13 1 0,7 2 16,12-3-16,-1 1 0,7-1 16,6 3-16,53-4 0,-19 3 15,-25-1-15,-20 4 0,-22 0 16,-19 0-16,-5 0 0,-11-2 16,-7 2-16,3 0 0,-7 0 15,0-2-15,-7-1 0,-4 1 16,-11-2-16,-9-1 0,-8 1 15,-10-5-15,-6 0 0,-4 3 16,-3-3-16,-4 2 0,0 1 16,-40-3-16,20 7 0,24 2 15,18 0-15,22 0 0,6 2 16,5-2-16,5 6 0,8 1 16,9 6-16,11 3 0,9 1 15,2-1-15</inkml:trace>
  <inkml:trace contextRef="#ctx0" brushRef="#br0" timeOffset="122449.0991">3722 16439 0,'0'0'0,"-5"0"16,3 0-16,0 0 0,0 0 16,2-2-16,-5 0 0,3 2 15,2 0-15,0-2 0,2 2 16,3-2-16,17-3 0,11 3 15,4-5-15,7 5 0,7-4 16,9 3-16,52-3 0,-10-1 0,23 3 16,-28 4-16,-22 0 0,-15-2 15,-10-1-15,-16 3 0,-12 0 16,-5 0-16,-8 0 0,-5 0 16,3 0-16,-5 0 0,-4 0 15,-5-2-15,-8 2 0,-9 2 16,-9-2-16,19 0 0,-41 0 15,-6 0-15,-3 0 0,-2 0 16,-1 0-16,1-2 0,-44 2 16,22 0-16,17-2 0,21 2 15,16 0-15,15 0 0,5 0 16,3 0-16,7 0 0,-3 0 16,7 0-16,3 0 0,1 0 15,11 0-15,1 0 0,13 0 0,-18 0 16,39 0-16,10-2 0,6 0 15,7 2-15,4-3 0,64-1 16,-15-3-16,15 1 0,-46-1 16,-34 3-16,-28-1 0,-17 3 15,-5 0-15,-5 0 0,1-1 16,-7 1-16,-7 0 0,-4-2 16,-11-1-16,-15 3 0,-12-2 15,-10-1-15,-10 3 0,-5 0 16,-6 0-16,-74 6 0,17 3 15,-24 6-15,42 0 0,35-2 16,36-4-16,17-5 0,13 0 16,14 0-16,-3 0 0,7-2 15,9 0-15,11-2 0,22 0 16,6-5-16,18 1 0,5-5 0,2 0 16</inkml:trace>
  <inkml:trace contextRef="#ctx0" brushRef="#br0" timeOffset="123184.4952">2434 15811 0,'-4'0'0,"4"-2"16,0 2-16,0-2 0,0 2 0,-5 0 15,-1 11-15,-1 6 0,3 10 16,-1 6-16,5 9 0,0 4 16,9 7-16,-2 4 0,19 40 15,-4-20-15</inkml:trace>
  <inkml:trace contextRef="#ctx0" brushRef="#br0" timeOffset="123450.0595">2412 16492 0,'0'0'0,"0"0"0,0 0 16,0-2-16,-4 2 0,4 0 16,-7 9-16,3 6 0,-1 5 15,3 11-15,2 4 0,2 5 16,7 4-16,4 5 0,3-3 16</inkml:trace>
  <inkml:trace contextRef="#ctx0" brushRef="#br0" timeOffset="124509.2832">2073 16521 0,'0'2'16,"0"-2"-16,0 0 0,0 0 15,0 2-15,0-2 0,0 0 0,0 3 16,0-3-16,0 0 0,0 2 15,0-2-15,0-2 0,0 2 16,0 0-16,4 0 0,-2-3 16,14 3-16,-1-2 0,7 2 15,0-2-15,7 2 0,2 0 16,4 0-16,2 2 0,8 5 16,-6-3-16,43 12 0,-5-1 0,-4 1 15,19 3-15,-3 1 0,-8-4 16,-4-5-16,-2 0 0,9-2 15,-13-3-15,1 3 0,-6-5 16,5 1-16,0 1 0,1 3 16,1-2-16,-2-3 0,-1 1 15,-1 1-15,-3 1 0,0-3 16,-2 3-16,-7 0 0,-2-3 0,-2 3 16,-7-1-16,1-4 0,-3-2 15,-4 3-15,-3-3 0,-4 4 16,0-2-16,0 3 0</inkml:trace>
  <inkml:trace contextRef="#ctx0" brushRef="#br0" timeOffset="125040.7315">4249 15957 0,'0'0'0,"0"2"0,-5 2 15,1 18-15,2 7 0,-3 8 16,5 5-16,5 9 0,1 4 15,12 44-15,2-15 0,2-11 16</inkml:trace>
  <inkml:trace contextRef="#ctx0" brushRef="#br0" timeOffset="125430.9279">4207 16547 0,'0'0'0,"0"0"0,-2 0 15,2 3-15,-9 6 0,-2 6 16,-2 9-16,2 9 0,2 7 0,7 6 16,4 3-16,2 1 15</inkml:trace>
  <inkml:trace contextRef="#ctx0" brushRef="#br0" timeOffset="127076.8068">6729 16605 0,'0'-2'0,"7"-5"0,8-4 15,7-4-15,3-3 0,10-2 0,5-4 16,8 2-16,5 0 0,46-20 16,-4 9-16,24-3 0,-20 17 31,-15 5-31,-9 8 0,-7 8 0,-6 5 15,-5 6-15,-4 2 0,0 7 16,-4 0-16,-3 5 0,-2-1 16,2 5-16,-1-2 0,3-3 15,3-1-15,0-3 0,4-3 16,0-5-16,6-3 0,6-5 16,8-6-16,15-15 0,-2-1 15,7-1-15,0-3 0,8-4 16,-3-1-16,1 3 0,-2-2 15,-4 6-15,-7 7 0,-6 7 16,-12 4-16,-3 7 0,-3 4 16,-7 4-16,-2 5 0,-7 2 15,-1 4-15,-3 1 0,2-5 0,-2-2 16,-2-3-16</inkml:trace>
  <inkml:trace contextRef="#ctx0" brushRef="#br0" timeOffset="127452.6068">10566 16221 0,'0'-2'0,"0"2"0,0 0 16,0-2-16,0 2 0,2 0 16,0-2-16,3 2 0,10 2 15,7 0-15,7 5 0,6-1 0,7 5 16,6 5-16,5 1 0,49 23 16,-3 2-16,22 15 0,-24 1 15,-20-6-15,-13 4 0,-17-4 16,-17-1-16,-14 0 0,-16-3 15,-16-1-15,-14 3 0,-15-1 16,-14-1-16,-14-6 0,-24-13 16,16-3-16,-1-4 0,5-10 15,11-6-15,11-4 0,15-4 16,13-4-16,8-1 0</inkml:trace>
  <inkml:trace contextRef="#ctx0" brushRef="#br0" timeOffset="128503.0181">12515 16029 0,'0'0'0,"0"0"15,0 3-15,2-1 0,-2 2 16,4 16-16,1 9 0,4 6 16,-3 7-16,3 9 0,2 10 15,13 54-15,12 35 0,-1-27 16,-2-23-16,-4-25 0,-3-16 16,3-19-16,-7-16 0,0-9 15,2-8-15,0-9 0,5-7 16,2-13-16,4-13 0,5-9 15,8-31-15,3-9 0,6-29 16,-15 36-16,2 0 0,-6 0 16,-5-2-16,-2 4 0,-5 2 15,-6 7-15,-4 6 0,-8 12 16,-5 6-16,-8 13 0,1 5 0,-3 4 16,-2 7-16,1 4 0,-1 7 15,2-1-15,0 3 0,-1 7 16,1 9-16,-2 3 0,3 3 15</inkml:trace>
  <inkml:trace contextRef="#ctx0" brushRef="#br0" timeOffset="129043.6799">14250 16208 0,'0'-2'16,"4"-7"-16,3-7 0,-3-8 16,1-2-16,-5-5 0,-2 0 15,-5 0-15,-4 0 0,-7 5 16,-4 4-16,-2 0 0,-5 9 16,-4 1-16,-2 8 0,0 4 0,2 7 15,2 4-15,2 4 0,5 7 16,2 5-16,9 1 0,6 3 15,7 4-15,11 5 0,31 22 16,20-5-16,13-2 0,33 3 16,2-12-16,31 0 0,-57-17 15,-3 0-15,-8-1 0,-7 1 16,-11-3-16,-6 1 0,-9-1 16,-12-4-16,-8-4 0,-4-3 15,-5-4-15,-5-4 0,-4-5 16,3 5-16,-3-3 0,-2-4 15,-2-2-15,-5-5 0,-2-4 16,-2-6-16,0-7 0,-2-5 16,0-6-16,0-5 0,4-4 0,0 0 15,0-3-15,3 3 0,3 2 16,-1 5-16,2 4 0,2 2 31,2 7-31,2-1 0,5 6 16,9-3-16,6-3 0,33-6 15,12 3-15,28-3 0,-2 4 16,-5 1-16,-17 0 0,-14 1 16,-4 1-16,-4 6 0</inkml:trace>
  <inkml:trace contextRef="#ctx0" brushRef="#br0" timeOffset="129434.3689">15950 14995 0,'0'0'0,"0"-2"0,4-13 0,3 1 16,-3 1-16,1 2 0,-1 2 16,1 3-16,-3 3 0,2 3 15,1 9-15,-1-4 0,5 17 16,2 9-16,2 8 0,-2 10 16,5 8-16,3 64 0,-1 3 15,0 43-15,-12 63 0,-10-129 16,-9-10-16,-3-8 0,-1-12 15,-3-9-15,-2-12 0,4-10 16,0-13-16,1-8 0,-5-1 0,2-9 16,-9-5-16,-2-4 15,-4-11-15,-2-4 0,-5-12 0,2-6 16,-2-20-16,5 0 0,6 3 16,9 8-16,4 9 0,7 8 15,2 8-15,5 1 0,4 10 16,-2-3-16,2 2 0,2 3 15,2 2-15,5 2 0,7 0 16,8 0-16,13 2 0,10 0 16,14 5-16,69 17 0,49 11 15,64 27-15,-153-40 0,-9 2 16</inkml:trace>
  <inkml:trace contextRef="#ctx0" brushRef="#br0" timeOffset="129653.3616">17174 16695 0,'0'0'15,"0"0"-15,0-2 0,0 0 16,0 2-16,0-2 0,0 2 15,0-3-15,0 3 0,2 0 16,-2 0-16,2 3 0,2-3 16,8 2-16</inkml:trace>
  <inkml:trace contextRef="#ctx0" brushRef="#br0" timeOffset="130139.6233">18880 15615 0,'0'-2'0,"-4"-12"16,-3-8-16,-6-4 0,-5-7 15,-4 2-15,-6-4 0,-12 2 16,-37-18-16,-11 11 0,-31 7 16,4 18-16,-24 17 0,60 13 15,6 5-15,11 7 0,7 3 0,6 6 16,12 6-16,8 2 0,16 9 16,15 4-16,16 5 0,17 2 15,18 4-15,31 14 0,-14-3 16,5 5-16,5 0 0,-3-1 15,-4-3-15,-12-1 0,-5-11 16,-17-8-16,-10-3 0,-11-13 16,-10-6-16,-10-12 0,-4-4 15,-5 0-15,-12-2 0,-12 0 16,-9 2-16,-24-9 0,-7 3 16,4-3-16,3-2 0,11-4 15,12-3-15,12-2 0,9-2 16,7-4-16,10-5 0,7-2 0,-7 0 15</inkml:trace>
  <inkml:trace contextRef="#ctx0" brushRef="#br0" timeOffset="130517.5209">19092 16376 0,'0'0'0,"2"-3"0,0 1 15,3 0-15,-3 0 0,0 2 16,0 0-16,1 0 0,1 9 15,0 4-15,3 0 0,2 7 16,0 0-16,4 4 0,2 0 16,3 0-16,2 1 0,4-5 15,-2-3-15,7-4 0,-1-4 16,3-2-16,5-12 0,1-1 16,25-21-16,-1-8 0,-1-5 15,8-10-15,-13 3 0,-13 10 16,-15 10-16,-12 10 0,-6 8 0,-7 5 15,5 1-15,-3 3 0,-1 3 16,-6 5-16,1 6 0,-7 3 16,-4 10-16,-7 8 0,-2 5 15,-6 8-15,-8 7 0,-1 7 16,-45 57-16,7-6 0,-20 25 16,20-27-16,16-23 0,10-18 0,16-17 15,9-13-15,13-11 0,7-9 16,8-9-16,7-14 0,0 3 15,0-4-15</inkml:trace>
  <inkml:trace contextRef="#ctx0" brushRef="#br0" timeOffset="131269.9863">20219 16644 0,'0'0'0,"6"-6"16,3-7-16,0-3 0,0 3 15,2-2-15,-7-1 0,3 5 16,-5 0-16,0 2 0,-4 0 15,-5 5-15,-6 0 0,-5 1 16,-6 6-16,-2 3 0,-5 3 16,2 6-16,3 3 0,-1 6 15,10 3-15,1 6 0,7 2 0,9 7 16,5 2-16,8 7 0,9 0 16,22 32-16,5-8 0,-5-11 15,-5-9-15,3 3 0,-15-21 16,-7-8-16,-9-7 0,-5-9 15,-4-6-15,1 2 0,-1-1 16,-2-3-16,-5-3 0,-3-2 16,-8-2-16,-8-5 0,-5-2 15,-8-4-15,-1-4 0,-1-6 16,3-5-16,6-5 0,3-3 16,9-8-16,10-6 0,10-5 15,7-9-15,35-64 0,37-51 16,63-70-16,-65 148 0,-2-1 15,0 3-15,3 8 0,-1 6 16,0 5-16,1 3 0,-7 6 16,-9 3-16,-7 9 0,-6 1 15,-10 7-15,-3 7 0,-12 7 16,-12 10-16,-8 5 0,-4 11 0,-4 5 16,2-3-16,-2 7 0,-2 4 15,-7 7-15,0 4 0,-7 9 16,-4 9-16,0 11 0,0 6 15,-2 14-15,1 9 0,4 8 16,-14 91-16,0 63 0,-1 98 16,34-199-16,-2-6 0,4-9 15,1-13-15,3-18 0,1-18 0,-1-11 16,-1-15-16,2-15 16,-3-7-16,0-9 0,-1-5 0,-1 1 15,0-3-15,-2-2 0,2-4 16,-2-4-16,0-1 0,-2-8 15,-2-5-15,-1-7 0,-1-6 16,1 22-16,-8-31 0,-9-2 16,-2 0-16,-3 2 0,-6 5 15,0 4-15,0 4 0,0 5 16,4 4-16,7 4 0,2 5 16,7 0-16,2 5 0,7-1 15,4 3-15,8 1 0,17-3 16,14 4-16,19-5 0,14 5 15,87 2-15,46 9 0,-53 13 16</inkml:trace>
  <inkml:trace contextRef="#ctx0" brushRef="#br0" timeOffset="131504.6457">22082 17227 0,'0'0'16,"0"0"-16,-5-7 0,1 5 15,2 2-15,-1 2 0,-8 13 16,-2 10-16,-2 3 0</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09:42:21.571"/>
    </inkml:context>
    <inkml:brush xml:id="br0">
      <inkml:brushProperty name="width" value="0.05292" units="cm"/>
      <inkml:brushProperty name="height" value="0.05292" units="cm"/>
      <inkml:brushProperty name="color" value="#FF0000"/>
    </inkml:brush>
  </inkml:definitions>
  <inkml:trace contextRef="#ctx0" brushRef="#br0">18941 1974 72 0,'0'-20'27'0,"-5"10"-21"0,5 5 25 0,0-5 12 16,0 5-3-16,0 0-1 15,0-5-11-15,0 0-3 16,0-5-14-16,0 0-2 0,5 5 1 16,1-5-2-16,0-11 3 15,-1 6-2-15,1 0 2 16,0 0 0-16,-1-5 1 15,-5 5 2-15,0 0 2 16,0-1-3-16,0 6 2 16,0 0-2-16,0 15 0 15,0 0-5-15,-5 5-3 0,-1 10 4 16,0 26 4-16,1-11 2 16,-1 15 0-16,6 10 1 15,0 16 3-15,0 24-7 16,0 16-2-16,0 15-1 15,0 10 1-15,0 10-5 16,0 20-1-16,0-51 2 16,0 41 1-16,0-15-3 15,0-30-1-15,0-16-6 16,0-19 0-16,0-21-26 16,6-20-10-16,-1-35-66 15,7-35-30-15,10-20 5 16</inkml:trace>
  <inkml:trace contextRef="#ctx0" brushRef="#br0" timeOffset="2191.5959">18624 2985 80 0,'-5'10'33'0,"5"0"-26"0,0 6 7 16,0-16 1-16,0 5-8 15,0 5-4-15,0-5 0 16,0 5 2-16,5-10 7 16,1 0 4-16,0-10 3 15,5 5 1-15,0 5 2 16,1-15 1-16,-1 5-12 15,0-6 4-15,1 1 5 0,-1 0 0 0,0 0 3 16,1-10-11 0,-1 0-4-16,0-5-3 0,6-1-1 15,0 1-2-15,0-5 1 16,6 0-2-16,-6-5-1 16,5-6-2-16,-5 11 1 15,0-20 1-15,6 15 2 16,-6 4-1-16,0-4 2 15,0 15-2-15,0 5-1 16,0 5 3-16,-6 10 2 16,1 5 7-16,-1 10 4 15,0 5-4-15,1 0 1 16,-1 10-6-16,0-10-2 16,6 10-2-16,0 1 0 15,6 9-2-15,-1 5-1 16,7 5 1-16,-1 16 1 15,6 4-3-15,0 26 0 0,6-6-17 16,-1 1-8-16,1-11-46 16,-1-35-21-16,-5-15-9 15</inkml:trace>
  <inkml:trace contextRef="#ctx0" brushRef="#br0" timeOffset="5029.2684">19072 1441 44 0,'5'0'16'0,"-5"0"-12"0,6 0 14 0,-6 0 8 16,0-15-1-16,5 15 0 16,1 0-7-16,0-15-3 15,-6 15-3-15,0 0 0 16,0 0-2-16,0 0 1 16,0 0-4-16,-6 0-2 15,0 15-2-15,1-15 2 0,-1 15 4 16,1-10 1-16,-7 5 4 15,7 0-1-15,-1 0 2 16,0 5-2-16,6-15 2 16,0 0-2-16,0 0 0 15,0 0-5-15,0 5-3 16,6 6 0-16,0-11 1 16,-1 5-3-16,7-5-2 15,-1 5 4-15,6 0 4 16,0-5-7-16,5 0-1 0,1 0-3 15,5 0 0-15,6-5 6 16,0 0 2 0,0 0-2-16,6 5-1 0,-1 0-1 15,1 0 1-15,-6 5 0 16,0 0 1-16,0 0-2 16,0 5-2-16,0-10 1 15,0 0 1-15,0 0-3 16,5 0 0-16,1 0 3 15,5 0 1-15,1 0-4 16,-1 0 1-16,6 0-2 16,0 0 0-16,0 0 4 15,-6 0 1-15,0 0-4 16,0 0 1-16,-5 0 0 0,0 0 2 16,-1 0-3-16,-5 0 0 15,-5 0 5-15,-1 0 5 16,-5 0-3-16,-1-10-1 15,1 5 0-15,-1 0 1 16,-5 0-5-16,0 5-1 16,-5-11-2-16,-1 6 0 15,0 5 4-15,-5 0 1 16,0 0-4-16,-1 0 1 16,1 0 2-16,0 5 3 15,-1 6 0-15,-5-1 0 16,0 5-3-16,0-10-2 15,6 5 1-15,-6 5 1 16,0-10-1-16,0 10-1 0,0-10 1 16,0 10-1-16,0 0 0 15,0 10 2-15,0-10-1 16,0 6 2-16,0 4-2 16,-6 0-1-16,6 5 1 15,-5-10 1-15,-1 15-1 16,0-4 2-16,1-6-2 15,-1 5 2-15,0 0-2 16,1 10-1-16,-7-10-2 16,7 16-1-16,-1-16 2 15,0 0 2-15,6 5 0 16,0 1-1-16,0 4-2 0,0-5 1 16,0 5 1-16,0-5 0 15,6 1 0-15,-6 4 0 16,0-10 0-16,6 0 2 15,-6 0-3-15,0-4 0 16,0-1 1-16,0 5 0 16,0-10 0-16,0 5 2 15,0-10-1-15,0 5-1 16,-6 6-2-16,0-6 1 16,1-5 1-16,-1 10 2 15,0-10-1-15,1 10-1 16,-1 5 1-16,0-5-1 15,-5 6-3-15,11-1 2 16,-6 0 1-16,1 10 2 16,-1-15-3-16,6 6-2 0,0-1 2 15,-6 0 2-15,1 0-2 16,5-15 0-16,0 5 1 16,0 0 0-16,0 1 0 15,0-6 0-15,0 0 0 16,0 5 0-16,0-20 0 15,0 15 2-15,5-15-3 16,1 0 0-16,0 0-1 16,5 0-2-16,6 0 3 15,-6-10 2-15,1 5-2 16,5 5 0-16,0 0 1 16,0-15 2-16,0 10-1 0,5 5-1 15,1 0 1-15,5-10-1 16,1 5 0-16,4 0 0 15,7 0 0-15,0 0 0 16,-1-6 0-16,7 1 0 16,-1 5 0-16,0-5 2 15,0 5-1-15,-5-5-1 16,0 5-2-16,-1-5 1 16,1 0-1-16,-6 10 0 15,5-15 4-15,1 15 1 16,0 0-4-16,-1-15 1 15,7 15-2-15,-1 15 0 16,-6-15 2-16,1 0 0 0,0 15 0 16,-1-15 2-16,1 0-1 15,0 5-1-15,-6 0 1 16,-6 0-1-16,0 5-3 16,0 0 2-16,-5-10 3 15,0 15 1-15,-6-15-1 16,0 10-2-16,0-5-2 15,0 1 1-15,-6 4 1 16,0-5 2-16,1 0-1 16,-1 0-1-16,0 5 1 15,-5-10 1-15,0 5-3 16,-1 10-2-16,1-15 2 16,0 0 2-16,-6 0 0 0,0 0 2 15,0 0-2-15,0-15 2 16,0 10-2-16,0 5-1 15,0-15 1-15,0 5-1 16,0-6-3-16,5 1 2 16,1-10 1-16,-1 5 0 15,-5 0 0-15,6 5 0 16,-6-15 0-16,6 0 2 16,-1 4-1-16,1 1 2 0,-6 5-4 15,0-10-2 1,0 5 4-16,0-5 1 15,0-1 0-15,0-4-2 16,0 5 1-16,-6-10-1 16,1 10 0-16,-1-6 2 15,0-9-1-15,6-10 2 0,-5-1-2 16,-1-4-1-16,1-5 1 16,5-1 1-16,0 1-3 15,-6 0 0-15,0-1 1 16,6 6 0-16,0-11 0 15,0 6 2-15,-5 0-1 16,5 4-1-16,-6-9 3 16,6-1 0-16,0 11-4 15,0-5 1-15,0 9 0 0,0 21 0 16,0-10-3 0,0 15 2-16,0-1-4 15,6 11 1-15,-1 5-14 0,1 10-3 16,-6-10-27-16,6 15-11 15</inkml:trace>
  <inkml:trace contextRef="#ctx0" brushRef="#br0" timeOffset="6230.3168">21641 2291 32 0,'11'-15'13'0,"-11"15"-10"0,6 0 0 0,-6 0 0 16,0 0-2-16,0 0 2 16,-11 5 18-16,-1 5 8 15,1-10 5-15,-6 15 5 16,0-10-7-16,6 0 1 16,-1 0-8-16,1 0-3 15,0 0-12-15,11-5-2 0,0 0-1 16,0 0-3-16,0 0-3 15,0-5 0-15,5 0 1 16,1-5-1-16,0 5 2 16,5-10 4-16,0 0 4 15,1 0-2-15,-1 0 2 0,6-10 0 16,0 0 3-16,0-1-5 16,6 6-1-16,-1-10-4 15,1 5-3-15,-1 5-3 16,1-10 1-16,0 0 1 15,-1-1 2-15,1 6-1 16,0 5 2-16,-1-5-2 16,-5 10-1-16,0 5-2 15,0 5 1-15,0-5 3 16,-5 5 1-16,5 5-1 16,-1 0 1-16,1 5-2 15,6 5 2-15,5 5-2 16,1-5 2-16,10 5-2 15,1 5-1-15,0 5 3 0,-1 21 0 16,1-16-1-16,-6 25 1 16,-6 10 0-16,-5 1 1 15,-1-6-2-15,-5-15-2 16,-5-4-74-16,-24-31-86 31</inkml:trace>
  <inkml:trace contextRef="#ctx0" brushRef="#br0" timeOffset="10749.4772">20158 2075 96 0,'-6'0'35'0,"1"5"-27"0,-1-5 18 15,6 0 5-15,0 0-3 16,0 5-2-16,0 5-1 16,-5-5-1-16,5 5-13 15,0 0 2-15,-6 5 3 0,0-10 1 16,1 10-1-16,-1 0-4 16,0 1 0-16,-5 4-1 0,0-5 1 15,-1 0-2-15,1 10-1 16,5-10-1-16,1 0 2 15,-1 0-1-15,0-5 0 16,6 0-3-16,0 11 1 16,0-6-2-16,0-5 2 15,0 5-4-15,6 0-2 16,0 0 0-16,-1 5-1 16,7 5 0-16,-1-10 0 15,0 10 2-15,1-9 1 16,5 9 1-16,0-5 2 15,5 0-1-15,-5 15 0 16,6-20-3-16,-1 15 1 16,1-9-4-16,-6-1 0 15,6 0 1-15,-6 0 0 0,0 5 0 16,0-15 2-16,5 0-1 16,-5 0-1-16,0-10 3 15,6-5 0-15,-1-5-4 16,7-5-1-16,-1 0 1 15,6-15 2-15,6 5 0 16,5-11-1-16,6 6 1 16,0-5-1-16,0-5-3 15,0-5 2-15,0 9 1 16,-12-9 2-16,-5 5-30 16,-6 10-13-16,-11 4-43 15,-5 6-17-15,-12 0-4 16</inkml:trace>
  <inkml:trace contextRef="#ctx0" brushRef="#br0" timeOffset="11905.4094">22031 1255 116 0,'-17'10'44'0,"17"-10"-35"0,0 0 14 0,0 0 2 16,0 0-7-16,0 0 0 15,6 0-7-15,0 0-1 16,-1 0-6-16,7-10-3 0,-1 5 0 15,6 0 7-15,6 0 5 16,5 5 0-16,6-10 0 16,6 10-1-16,5 0 2 15,11 10-5-15,7-5-1 16,5 5-2-16,5 0 1 16,-5 5 0-16,0-15 1 15,6 0-4-15,5 0-3 16,6 0 0-16,5 0 1 15,1 0-1-15,-6 0-1 16,-6 0 1-16,-11 5-1 16,-6 5 0-16,-5-5 0 15,-12 10 2-15,-5 5 1 16,-1 1-1-16,-5 4 1 0,-6 5-4 16,-5 0 0-16,0-15 1 15,-6 5 2-15,0 11-1 16,-6-6-1-16,-5 5 1 15,-6 5 1-15,0 0-1 16,-6 11 2-16,-5 19-2 16,-6-10 2-16,0 31-2 15,-6 9-1-15,0 21 5 16,1 10 1-16,-1 5 0 16,1 4 1-16,-1 11-4 15,6-25-2-15,6-10-5 16,5-11 0-16,6-29-69 15,0-26-28-15,0-15-2 16</inkml:trace>
  <inkml:trace contextRef="#ctx0" brushRef="#br0" timeOffset="12670.7321">23248 2045 84 0,'0'0'33'0,"6"0"-26"0,0 0 9 0,-6 0 5 16,0 0-6-16,0 0 2 16,0 0-8-16,0 0-1 15,0 0 2-15,0 0 1 16,5 0-5-16,-5 15 7 0,6-10 4 16,0 10-5-16,-1 0 1 0,7 5-8 15,-1 0-1-15,0 10 0 16,6-4 0-16,0 19-2 15,0-5 1-15,6 10-4 16,-1-4 0-16,1 4 1 16,0-10 2-16,-1 0 1 15,1-19 1-15,0-1 2 16,-1-15 3-16,6 5 2 16,1-20 1-16,5-5-4 15,0-11-3-15,5-4-2 16,12-25-3-16,12-5 1 15,4-11-1-15,1 1-18 0,0-1-8 16,0-14-72 0</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09:44:18.865"/>
    </inkml:context>
    <inkml:brush xml:id="br0">
      <inkml:brushProperty name="width" value="0.05292" units="cm"/>
      <inkml:brushProperty name="height" value="0.05292" units="cm"/>
      <inkml:brushProperty name="color" value="#FF0000"/>
    </inkml:brush>
  </inkml:definitions>
  <inkml:trace contextRef="#ctx0" brushRef="#br0">3627 3755 148 0,'0'0'55'0,"-6"0"-43"0,6 10 21 0,0-10 8 16,0 5-5-16,0 5-1 16,0 0-13-16,0 5-6 15,0 0-9-15,0 5 2 0,6 11 1 16,-6-1-3-16,0 5-2 15,0 15 4-15,-6 6 4 16,0 19 2-16,1-9 0 16,-7 14-3-16,1 11-2 15,0 4-2-15,-1-4 2 16,1-11-5-16,11-9-1 16,-6-11-4-16,1-20-1 15,-1-10-1-15,0-10-2 16,6-20-6-16,0-10-4 15,-5-25-3-15,5-20 0 16,0-21 4-16,5-14 6 0,1-11 2 16,0-4 3-16,-1-16 1 15,1 5 3-15,-6 1-1 16,0 19-1-16,-6 15 3 16,-5 11 2-16,-12 15-2 15,-5 9 0-15,0 11 5 16,5 10 3-16,1-5-4 15,5 10-2-15,5 5-2 16,7 5-3-16,10 0 1 16,7 5-1-16,10 0 0 15,12 5 0-15,11 0 0 16,6 0 0-16,12 5 0 16,33 0 0-16,0 0 0 15,17 0 2-15,-11-5-1 0,23-5-1 16,-1-5 3-16,6 5 0 15,6-11 3-15,-17 1 1 16,-6 0-3-16,-11 5-1 16,0 5-1-16,-6-5 1 15,-5 5-4-15,-12 0 0 16,0 5 1-16,-22 5 2 16,-1 10-1-16,-10 0-1 15,-1 15 1-15,-11 1 1 16,-11 19-3-16,5 25 0 15,0 1 1-15,0 14 0 16,6 6 0-16,6 10 0 0,-17 19 0 16,5 16 0-16,0-15 0 15,1 0 2-15,-7-11-3 16,-5-4 0-16,-6-5 1 16,-5-1 2-16,0-9 1 15,-12-11 1-15,-5-4-2 16,-18-6 1-16,-10-14 0 15,-18-11 1-15,-22-10-2 16,-12-10-2-16,-5-15 1 16,-6-10-1-16,-5-5-3 15,-23-10 2-15,-6-15 1 16,0-5 2-16,6-10-1 16,5 0-1-16,7-21 1 15,-7 6 1-15,6 10-3 0,6 9 0 16,17 6 1-16,17 10 0 15,16-5-51-15,7-5-23 16,27 5-64 0</inkml:trace>
  <inkml:trace contextRef="#ctx0" brushRef="#br0" timeOffset="1426.6126">3638 6476 196 0,'-11'20'74'0,"11"-5"-58"0,5 1-6 0,-5-6-6 16,0 5-4-16,0 10 0 16,6-5 0-16,0 20 2 15,-1 21-1-15,1 19-1 0,0 11 1 16,5 4-4-16,12-14 2 16,-6-1 1-16,5-9 0 15,-5-6 13-15,-11-10 6 16,5-9 4-16,-11-11 3 15,-6-5-1-15,-5-25 0 16,-11-10-10-16,-7-10-2 16,-10-30-9-16,-7-6-3 0,1-14-1 15,0-21 0 1,-12-14 0-16,18-1 0 0,10 1-3 16,12 4 2-16,17-10 3 15,17 6 1-15,17-16 3 16,6 15 3-16,16 11-2 15,1 14 1-15,17 16-3 16,10 15 0-16,-10 25-3 16,-6 25 1-16,-6 30-2 15,-22 20 2-15,-12 16 0 16,-17 14 1-16,-11 16-2 16,-11 40-2-16,0 5 7 15,0-11 5-15,11-14-6 16,11-10-1-16,17-16-5 15,12-9-1-15,11-16-1 0,-6-19 0 16,6-16-14-16,11-30-4 16,0-5-36-16,-11-5-14 15,6-10-50 1,0-10-25-16,-12-1 72 16,0-4 155 15,23-20-8-31,-6 10 3 15,-16-1-18-15,-1 11-9 16,-6 5-20-16,-5 5-5 16,0 0-15-16,-11 0-2 0,0-5 2 15,-6 4-2-15,-6-9 1 0,-11 5-5 16,-6-5-1-16,-5 5-1 16,-6 0 1-16,-6 5-4 15,-11 9 0-15,-11 11-1 16,5 16 0-16,1 19 2 15,5 10 0-15,11 10-3 16,1 1 2-16,-1 4 1 16,23-5 0-16,17 6-5 15,6-16 1-15,5-5-3 16,17-5 0-16,0-14-14 16,6-6-4-16,0-15 8 15,-11-15 7-15,0-6 7 16,-7-4 2-16,1-5 1 15,0-5 2-15,-11-10 1 0,-6-1 1 16,0 1 0-16,-6 5 0 16,-5 5 2-16,-17 40 8 31,5 15-1-15,0 5-5-16,6 5-2 15,0 0-6-15,12 0 0 16,5 1 0-16,11-6 2 15,6-5-3-15,17 0 0 16,-12-5 1-16,7 5 0 16,-1 0-3-16,0 6 2 15,6 9-1-15,-17 25 0 16,6 6 2-16,-6 24 2 16,-6 16-1-16,6 4 2 0,-17 1-2 15,0 15 2-15,-17 5 9 16,0-6 7-16,-11 1 10 15,-18-20 6-15,-22 4-5 16,-5-14-1-16,-12-1-12 16,-17-9-5-16,6-26-10 15,-6-24-1-15,-6-36-69 16,1-46-30-16,-12-39-60 16</inkml:trace>
  <inkml:trace contextRef="#ctx0" brushRef="#br0" timeOffset="2371.361">29830 3659 304 0,'34'-5'115'0,"-11"5"-89"0,28-20-6 0,-34 15-8 0,11 0-6 16,-5-20 3-16,-1 0-2 16,-5-10 1-16,-5-16-5 15,-12-9-4-15,-23-10-2 0,-22-6-7 16,-23 11-2-16,-17 9 7 15,-40 11 2-15,-33 40 9 16,-12 10 6-16,-17 40 5 16,-16 16 4-16,5 19-2 15,22 31 0-15,18 20-4 16,33 10-1-16,35-1-13 16,39 11-5-16,39 5-5 15,46-15-2-15,63-25 8 16,33-36 4-16,51-29 2 15,45-51 3-15,23-41 8 16,29-14 5-16,-24-31 0 16,-10-24 0-16,-12-41-6 0,-34 20 0 15,-34-10-6-15,-40 5 1 16,-44-4-7-16,-58 9-1 16,-56 20-5-16,-34 26 1 15,-51 14-5-15,-39 36-1 16,0 20-9-16,-1 0 0 15,-11 30-52-15,6 0-23 16,11 10-59 0</inkml:trace>
  <inkml:trace contextRef="#ctx0" brushRef="#br0" timeOffset="2702.3405">27946 4414 288 0,'-40'10'110'0,"40"0"-86"0,6 35 9 0,-1-4 0 15,1 14-4-15,5 20 3 16,6 26-11-16,6 20-3 16,5 50-10-1,1 30-3-15,-1 50 1 0,-6 11-3 0,-10-16 0 16,-7-14-39-16,1-31-17 16,0-40-18-16,5-45-5 15,12-51-46 1</inkml:trace>
  <inkml:trace contextRef="#ctx0" brushRef="#br0" timeOffset="3033.4278">30475 3685 268 0,'0'95'101'0,"6"-19"-78"0,5 74 4 15,-11-79-3-15,-5 50-5 16,-7 40 1-16,-5 45-5 0,-11 45 1 15,0 11-9-15,0 35-4 16,-6-31 0-16,11-29-35 0,12-36-16 16,5-25-33-1,6-25-14-15,0-56-4 16</inkml:trace>
  <inkml:trace contextRef="#ctx0" brushRef="#br0" timeOffset="3437.7939">28393 6003 248 0,'-46'5'93'0,"35"11"-72"0,-6 9-4 16,6 0-5-16,0 20 2 16,-6 15 5-16,5 11-5 15,7 14-3-15,10 16-6 16,24 30-6-16,33 0 0 0,28-16 5 15,35-14 5-15,39-21 1 16,34-29 2-16,6-31-2 16,28-45 1-16,-6-36-4 15,-16-39 1-15,-12-11-10 0,-17-20 0 16,-28-25-62-16,-35 20-24 16,-44 11-38-1</inkml:trace>
  <inkml:trace contextRef="#ctx0" brushRef="#br0" timeOffset="5599.9869">25371 4575 140 0,'-34'5'55'0,"-6"-5"-43"0,-28-5-3 16,34 5-3-16,-11-5-3 16,-17-10 3-16,-18-5-3 15,-27-6 0-15,-23 11-1 16,-6-15 7-16,-40 5 6 0,-27 10-3 16,-12-10 1-16,-40 5-8 0,-17 0-3 15,-22-6 1 1,-23 11 0-16,-28 0 3 0,-23-15 1 15,-23 10 3-15,-5 5 4 16,-40 5 5-16,-16 0 5 16,-12 10-8-16,-29 0-2 15,-5 10-10-15,0-10-3 16,-28 5-3-16,-6 0 0 16,17 0-3-16,-12 5-1 15,-10 10 3-15,33-5 3 16,-5 0 10-16,5 0 3 15,23 0 2-15,-6 21 1 16,35-11-2-16,4 25-1 0,18 10-7 16,17 6-4-16,34 9-1 15,5 1 1-15,52-11-3 16,39-5 0-16,6 1-10 16,44-11-5-16,41-15-14 15,34 1-6-15,10-6-47 16,35 0-57-1,40-10 41-15</inkml:trace>
  <inkml:trace contextRef="#ctx0" brushRef="#br0" timeOffset="6126.0042">10135 3730 184 0,'-23'-30'71'0,"12"30"-55"0,-6-15-2 16,6 15-4-16,-17 15-5 15,-12-10 2-15,-5 20 2 16,-12 10 2-16,-11 20-5 15,-22 11 5-15,-35 9 2 0,-16 11 2 16,5 24 4-16,-17 6 2 16,-6 5 4-16,7 5-4 15,16-11-1-15,11 1-7 16,23-5-3-16,23-1-3 16,23 1 0-16,22-5-6 15,22 4-1-15,24-14-9 0,39-1-2 16,34-14-21-1,22-6-6-15,-22-14-76 16,141-6-46-16,23-15 70 16</inkml:trace>
  <inkml:trace contextRef="#ctx0" brushRef="#br0" timeOffset="6905.9746">25320 3579 260 0,'-80'-10'99'0,"52"10"-77"0,0 5-7 0,11-5-7 0,-6 0-11 16,1 0 2-16,-7 0 1 15,1 0 2-15,0 0-1 16,5 0-1-16,0 5 1 0,6 0 1 16,12 10 1-16,16 10 5 15,12-5 3-15,28 21-6 16,34 4-1-16,22 15-2 15,6 11-2-15,6 14 1 16,11-9-1-16,12 4 0 16,5-10 2-16,-11 6-1 15,-12-1-1-15,-22-4 1 16,-17-1-1-16,-17 1-3 16,-28-11 2-16,-23 0 3 15,-29 6 1-15,-39-11 1 16,-51 10 2-16,-28 16 14 15,-40-1 7-15,-33 26-7 0,10 0-2 16,23 4-21-16,18-29-8 16,27-11-81-16,29-4-36 15</inkml:trace>
  <inkml:trace contextRef="#ctx0" brushRef="#br0" timeOffset="74164.4781">31155 3166 36 0,'22'-55'13'0,"-5"25"-10"0,0-30-16 16,-5 29-6-16</inkml:trace>
  <inkml:trace contextRef="#ctx0" brushRef="#br0" timeOffset="75139.5738">31256 2663 120 0,'-39'-30'46'0,"5"15"-35"0,-11-15 14 15,16 25 4-15,-10-5-12 16,-12-5-4-16,-11 0-11 0,-18-5-1 16,-5-1-1-1,-5-4 0-15,-1-5 0 0,-22-15 8 0,-6-5 7 16,-11 4-1-16,0-9 2 16,0 10-3-16,-6-11 2 15,-11 1-4-15,-12 5-1 16,7-11-2-16,-1 6 0 15,-17 10 2-15,-17-6 1 16,6 6-8-16,-11 15-1 16,-18-5 0-16,-5 15 3 15,6 5-4-15,-18-1-1 16,-10 6 0-16,10 5 0 16,-5 5 2-16,-5-10 1 15,5 5-4-15,5 10-1 16,-16 10 1-16,11 11 2 15,0 4 2-15,-12 10 1 16,7 15-2-16,10 6-2 0,-10 19-2 16,-7 31 1-16,23 10-1 15,1 9 0-15,-7 6 0 16,7 30 0-16,16 0 4 16,0 15 1-16,-39 20-4 15,28 21-1-15,28-1 1 16,34-20 0-16,23 6 1 15,17 19 0-15,17-15 0 16,22-10 0-16,23 21 0 16,23 9 0-16,28-15-3 15,22 6 2-15,12 19-4 0,17-15-1 16,12 1 0-16,21 19 2 16,24-9-1-16,16-16 1 15,12 5 0-15,11 6 3 16,23-21-2-16,23-10 1 15,-1 0 2-15,34 1 0 16,23-16-3-16,1-20 2 16,32-10-4-16,1 5 1 15,40 5 0-15,0-36 2 16,22-14 1-16,6-15 1 16,11-16-3-16,0-19 2 15,12-16-1-15,-6-10-2 16,-6-25 0-16,0-10 0 15,-17-10 5-15,17-30 3 16,-39-10 1-16,0-16 2 0,-18-39 7 16,-33-16 3-16,5-10-4 15,-11-9 0-15,-17-52-6 16,-5-14-2-16,5 0-5 16,-17-50-2-16,-12-6 1 15,7-20 2-15,-12-19 0 16,-23-1 2-16,-22-25 9 15,-17 10 7-15,-17-10-1 16,-29 5 1-16,-33 15-8 16,-40-25-2-16,-46 36-3 15,-27-1 1-15,-29 10-2 16,-28 1 2-16,-46-1-4 0,-11 10 0 16,-5 11-1-16,-23 4 1 15,-29 1-9-15,1 24-1 16,-29 31-3-16,-39 0-1 15,-34 15-14-15,-46 40-6 16,-50 20-15-16,-35 56-4 16,-56 60-61-1</inkml:trace>
  <inkml:trace contextRef="#ctx0" brushRef="#br0" timeOffset="104370.2126">10452 9157 244 0,'-6'5'90'0,"6"-5"-70"0,0 5 8 0,0-5 0 16,0 0-11-16,0 0 1 16,-5-5-9-16,-1 0-1 15,0-5-4-15,-5 5 2 0,-6 0 0 16,0 10-2-16,-17 20-1 15,-17 31 5-15,-11 19 3 16,-12 6 5-16,-5 24 2 16,6 31-1-16,10 15 0 15,18-5-7-15,22-10-2 16,29-16-4-16,34-14-1 16,33-20 1-16,23-16 0 15,6-15-5-15,23-25 1 16,5-14-5-16,0-16 1 15,-5 0-51-15,-6-11-21 16,-6-4-71 0</inkml:trace>
  <inkml:trace contextRef="#ctx0" brushRef="#br0" timeOffset="104655.1161">11154 9846 364 0,'-28'46'134'0,"22"-6"-104"0,-5 45-2 0,-1-39-8 16,1 24-15-16,-6 1-3 15,-6 19-1-15,1 26-1 16,5 15 0-16,0-6-7 0,5-4 0 16,7-10-68-16,5-1-29 15,-6-4-31 1</inkml:trace>
  <inkml:trace contextRef="#ctx0" brushRef="#br0" timeOffset="105225.306">12054 9223 336 0,'-51'15'126'0,"39"-15"-98"0,7 0 1 0,5-10-7 0,5-5-15 15,12-5-2-15,6-6-5 0,17 1-1 16,16 5 1-16,12 10 0 0,11 10 2 16,6 10-3-16,-11 10 0 15,-6 10 1-15,-6 6 0 16,-11 9-3-16,-11-10 2 15,-12 10 1-15,-11 11 2 16,-23 9 1-16,-22-5 1 16,-17 16 4-16,-18 19 5 15,-5 6-7-15,6 5-1 16,17-6-3-16,17-4-2 16,16-1-4-16,24-4 0 15,27-6-11-15,18 16-6 16,5 0 1-16,6-6 1 15,-6 1 11-15,-11-16 7 16,-11 1 10-16,-18-1 6 16,-22 1 17-16,-17 4 7 15,-22 6-14-15,-35 14-4 0,-28-9-13 16,-5-5-5-16,-12-11 0 16,12-15 0-16,-7-9-21 15,7-26-8-15,11-10-42 16,16-15-17-16,18-25-63 15</inkml:trace>
  <inkml:trace contextRef="#ctx0" brushRef="#br0" timeOffset="105764.9774">13989 9142 320 0,'-96'-15'121'0,"62"15"-95"16,-11 5 3-16,28 0-6 0,0 0-15 16,6-5-2-16,11 0-6 15,11-5-1-15,17-5 1 16,23-5 0-16,17 0 2 0,11 0-1 15,6-15-1-15,17 5-2 16,11-1 1-16,6 11 1 16,-17 10 2-16,-12 10 5 15,-22 20 4-15,-11 36 7 16,-23 34 6-16,-17 21-11 16,-17 25-2-16,-17 55-5 15,-11 10-1-15,-1 31-3 16,1 19 1-16,5-34-7 0,6-11-1 15,12-25-34-15,5-15-11 16,0-40-39-16,-6-26-14 16,-5-44-18-1</inkml:trace>
  <inkml:trace contextRef="#ctx0" brushRef="#br0" timeOffset="105976.0134">13870 10455 324 0,'-22'20'121'0,"39"-20"-95"0,28 15 7 0,-11-10-3 0,23 5-10 15,10 5 0-15,24-15-9 16,28 5-2-16,17 6-5 16,-6-11-5-16,-11 5-2 0,-12-5-34 15,1-5-12-15,5 5-77 16,-5-11-60-1,-12 6 71-15</inkml:trace>
  <inkml:trace contextRef="#ctx0" brushRef="#br0" timeOffset="106307.2227">16140 8800 400 0,'-28'55'151'0,"22"6"-118"0,-5 60-6 0,-1-46-11 16,7 36-13-16,-7 24-2 16,7 62 2-16,-1 9 0 15,0 20-1-15,1 26-17 0,-1-26-5 16,0-25-80-16,6-20-34 16,0-30-5-16</inkml:trace>
  <inkml:trace contextRef="#ctx0" brushRef="#br0" timeOffset="106726.8196">16576 9268 300 0,'34'-111'112'0,"-17"71"-87"0,11-10 0 0,-17 35-7 16,6-10-2-16,11 4 2 16,12 1-7-16,17 5-4 15,11 0-4-15,5 5-3 0,1 10 3 16,-6 10-2-16,-6 15-1 16,-11 15 1-16,-12 21 1 15,-10 19-1-15,-12 11-1 16,-17 14 14-16,-17 21 7 15,-23 35 5-15,-22 20 4 16,-17 5-5-16,-1 41-3 16,13-16-10-16,16-10-5 15,17-20-7-15,28-10 0 16,29-15 0-16,39-35 2 16,23-30-6-16,22-61-1 0,52-45-18 15,28-26-8-15,5-34-38 16,23-36-16-16,-6-9-71 15</inkml:trace>
  <inkml:trace contextRef="#ctx0" brushRef="#br0" timeOffset="107762.4027">19156 9268 348 0,'-68'-75'132'15,"46"24"-103"-15,-23-24-6 0,16 45-10 0,-16-31-14 16,-29-9-1-16,-33-31 3 15,-23-9 1-15,-12-6 0 16,-39 0-4-16,-23-5 1 0,-5-4 5 16,-40-16 5-16,-11 0 1 15,-18 5 4-15,-22-5-3 16,0 16 1-16,-45-6-3 16,11 0 0-16,-28 5-5 15,5 21-3-15,-22 9 2 16,0 16 0-16,-11 24-1 15,10 11-2-15,-10 10-4 0,5 20-2 16,-5 25 0-16,10 15 4 16,-4 35-1-16,27 21-1 15,-5 14 3-15,22 16 0 16,1 20 1-16,22 40 2 16,39 0-3-16,18 10-2 15,17 30-1-15,33 0 3 16,40-4 2-16,35 19 4 15,33 10-7-15,23-9-3 16,39 9 0-16,40 6 3 16,45-21 1-16,40 5 1 15,23 11 0-15,50-16 0 16,91 26 0-16,17-21 2 16,40-10-3-16,11-10 0 0,51-25 1 15,5-25 0-15,23-5 0 16,29-5 0-16,-7-5 0 15,47-20 2-15,-7-16-3 16,0-39 0-16,35-26 1 16,-18-25 0-16,12-45-3 15,17-30 2-15,-29-36 5 16,6-5 5-16,-22-9 1 16,-24-31 4-16,-16-40-3 15,-28 5 1-15,-46-10-3 16,0-56 0-16,-56 21-5 15,-46-31-3-15,-34-14 0 16,-39 14-1-16,-40-14 4 0,-50 4 2 16,-58 31 0-16,-44 9 1 15,-35-4-2-15,-56 5 0 16,-57 30-3-16,-22 15-2 16,-69-11 1-16,-16 16-1 15,-68 15 0-15,-6 31 0 16,-51 34-5-16,-45 26 1 15,-23 35-22-15,-45 50-8 16,-39 45-71-16,-29 46-31 16,-34 35-10-1</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09:46:31.535"/>
    </inkml:context>
    <inkml:brush xml:id="br0">
      <inkml:brushProperty name="width" value="0.05292" units="cm"/>
      <inkml:brushProperty name="height" value="0.05292" units="cm"/>
      <inkml:brushProperty name="color" value="#FF0000"/>
    </inkml:brush>
  </inkml:definitions>
  <inkml:trace contextRef="#ctx0" brushRef="#br0">30340 8780 164 0,'-17'10'63'0,"17"-15"-49"0,0 10-6 0,0-5-7 16,0 0-5-16,-6 0 3 15,6-5 4-15,0 0 6 16,0 0-5-16,0 0 20 0,0 0 11 15,0 0-1-15,0 5 3 16,0 0-12-16,0 0-6 16,-11 5 1-16,-1 5 1 15,1 5 4-15,-6 5 2 16,0 5-3-16,0-5-3 16,-6 6 0-16,1 9-1 15,-1 5-5-15,1 0-1 16,-1 6-6-16,12-1-3 0,5 5 0 15,6 6-1-15,11-6-2 16,6 5 1-16,12-15 0 16,4 1 3-16,1-1-1 15,0-5 2-15,0 10-4 16,0-14 0-16,-11 4-1 16,0 0 1-16,-12 5 2 15,-5 10 2-15,-12 6-1 16,-5 14 1-16,-6 6-4 15,0-1 0-15,5-9-1 16,1-6-2-16,11 0 1 0,0-14-1 16,11-6 0-16,6-5 0 15,6-5 0-15,0 0 2 16,-1-10-3-16,1 1-2 16,-1-1 2-16,-5 5 0 15,-5 0 1-15,-12 20 0 16,-6 6-3-16,-5 14 2 15,-6 10 1-15,0 1 0 16,-6-6 0-16,6-9 0 16,6-6-5-16,0 0 1 15,-1-4 0-15,7-1-1 16,-1-5 4-16,6 0 2 16,0-4-2-16,0-1 0 15,6 5 1-15,-1-5 0 16,-5 1 0-16,6 4 0 0,0 0 0 15,-6 11 0-15,0 4 0 16,0 0 0-16,-6 11 0 16,-5-1 0-16,5 6 0 15,0 4 0-15,1 11 0 16,-1 4 0-16,0-4-3 16,-5-6 2-16,0 1-4 15,-1-6 1-15,-5 1 0 16,6-11-1-16,0-4 1 15,11-1 3-15,0 5 0 16,5 1 3-16,1 4-1 16,0 6 2-16,-6-6-2 0,0 11-1 15,0-16 3-15,0 6 0 16,0-1-4-16,0 5 1 16,-6 6 0-16,0-1 2 15,1-4-1-15,-1-16-1 16,0-4 1-16,6-11-1 15,6-5 0-15,0 1 2 16,5-16-1-16,-5 5 2 16,-1 5-4-16,1 0 0 15,-6 6 1-15,0 9 2 16,-6 10 1-16,-5 11 1 16,0-1 2-16,-1 1 3 15,12-6-4-15,6-9-1 16,5-6-2-16,6-10-2 0,12-5-2 15,-1 1 1-15,0-11 1 16,-5-5 0-16,0 0 0 16,-6 0 0-16,0 10 0 15,-6-4 0-15,-6 14 0 16,-5 15 0-16,-5 21 0 16,-1-1 0-16,1 6 2 15,5-6 1-15,0 1-1 16,0-6-2-16,5-9-2 15,1-6 1-15,-1 0-1 16,1 1 0-16,-6-11 0 16,0 0 0-16,0 1 0 0,-6-1-2 15,1 0 0-15,-1-5 3 16,6-4-2-16,0-1-1 16,0 5 3-16,0-5 2 15,-5-4-2-15,5-6-2 16,0 0 2-16,0 0 2 15,0 0 0-15,0 1-1 16,5-6-2-16,1 5-1 16,-1 0-9-16,-5 0-5 15,-5-5-38-15,-6-10-14 16,-1-15-101 0</inkml:trace>
  <inkml:trace contextRef="#ctx0" brushRef="#br0" timeOffset="1634.8907">30447 16401 224 0,'-39'10'85'0,"16"-10"-66"0,-5 5-3 0,11 0-7 16,-12 0-7-16,-10 5 1 15,-18 0-2-15,-11 5-1 16,-11 0 1-16,-6 0 1 0,6 5 3 15,0 5 11-15,5-4 5 16,6-1 2-16,12-5 1 16,5-5-7-16,17-5 0 15,11-5-1-15,17-5 2 16,12-5 3-16,17 0 4 16,16 0-4-16,18 0-3 15,33 0-4-15,24-1-1 16,4 6-3-16,7 5-1 15,16 0-5-15,18 5-1 16,-1 6 1-16,-5-11 2 16,0-11-5-16,0 6-1 0,0-25-16 15,-6-20-6-15,-23-25-60 16,-22-16-26-16,-40-20-41 16</inkml:trace>
  <inkml:trace contextRef="#ctx0" brushRef="#br0" timeOffset="2370.4285">28195 16471 244 0,'-17'-30'93'0,"11"10"-72"0,-5-15-2 16,5 19-6-16,-5 1-9 16,-6 0-3-16,-12 10 0 15,-4 5 1-15,-18 15-1 16,-12 21-1-16,-10 9 1 0,-12 30 5 16,0 21 4-16,6 40-5 0,11-6-1 15,11 6 2-15,12 5 1 16,22-10 3-16,12-10 4 15,22-31 5-15,29-19 3 16,22-26 4-16,17-30 3 16,1-20-4-16,-1-15-3 15,-6-15-4-15,-10-21 1 16,-7-9-8-16,-10-26-2 16,-7-24-7-16,-5-1-2 15,-6 5 0-15,-11 16 0 16,-5-1-3-16,-7 26 2 15,-5 9-6-15,0 11-3 16,-5 15-3-16,-1 5-2 16,-5 15-3-16,-6-1 1 15,0 1-35-15,0 5-16 0,0 5-77 16</inkml:trace>
  <inkml:trace contextRef="#ctx0" brushRef="#br0" timeOffset="2671.5647">28834 16003 212 0,'17'-70'79'0,"-22"45"-61"0,-7 5 17 0,1 4 5 16,-12 16-17-16,-11-10-4 15,-17 20-12-15,-17-4-3 16,-11 19-2-16,-11 10 3 0,5 20 1 16,-6 26 6-16,-16 19 5 15,-18 16 6-15,-16 15 3 16,5 40-5-16,0 10-2 16,0 15-11-16,0 10-5 15,12-5-35-15,16-29-14 16,18-22-105-1</inkml:trace>
  <inkml:trace contextRef="#ctx0" brushRef="#br0" timeOffset="3421.6341">29423 8755 324 0,'28'10'123'0,"6"0"-95"0,34 15-8 0,-40-15-11 16,29 5-12-16,39-5 2 15,34 5 1-15,23-15 2 16,51 0-1-16,17 0-1 0,16-10 3 16,12 5-18-16,-17-10-6 15,-22 15-39-15,-7 0-14 16,-27-5-38-1</inkml:trace>
  <inkml:trace contextRef="#ctx0" brushRef="#br0" timeOffset="4142.6234">27674 8549 184 0,'-28'-20'68'0,"22"20"-52"0,0 0 1 0,6 0 0 16,-5 15 0-16,-1 5 2 15,-5 10 3-15,-1 10 3 16,1 21-13-16,0-1-2 0,-6 25-3 15,0 36-3-15,0 15-1 16,0 5-3-16,0 10-1 16,0 10-12-16,6-21-5 15,-1-24 10-15,7-20 4 16,5-36 3-16,0-20 1 16,0-30 6-16,0-30 4 0,-6-20-1 15,0-10 2-15,-5-11-6 16,0-9-3-16,-6-11 1 15,-6-9 0-15,0 4-4 16,1-4-1-16,-1 9 1 16,0 11 2-16,1 15 0 15,5 4 2-15,0 11 7 16,6 10 3-16,11 0 2 16,5 0 1-16,12-6 0 15,12 6 0-15,10 0 0 16,12 5 3-16,17-5-7 15,6 10-2-15,5 4-3 0,6-9-2 16,-6 10-3-16,-11 0-2 16,-6 5-2-16,-11 0 1 15,-11 0-23-15,-12 0-10 16,-5 5-24-16,-12-5-9 16,-5 5-59-1</inkml:trace>
  <inkml:trace contextRef="#ctx0" brushRef="#br0" timeOffset="4400.5281">27425 8981 188 0,'-40'61'71'0,"29"-21"-55"0,5 15-5 0,6-30-5 0,0 6-4 16,0 4 3-16,0 5 9 15,6-10 3-15,5 0-8 16,12-5 6-16,11-4 2 0,6-6-7 16,11 0-1-16,5-10-7 15,1-5-2-15,-1-5-5 16,-5-5-1-16,-5-5-44 16,-7-6-18-16,-11-4-24 15</inkml:trace>
  <inkml:trace contextRef="#ctx0" brushRef="#br0" timeOffset="4953.2121">28291 8669 220 0,'-28'10'85'0,"16"6"-66"0,-5 14-6 0,12-10-4 0,-7 10-8 16,1 10-1-16,0 11 1 15,-1 24 1-15,-5 21-1 16,0-1-1-16,0 16 3 0,6-6-2 15,0 1-1-15,5-20-8 16,6-11-3-16,0-15 6 16,6-19 2-16,5-26 0 15,0-15 2-15,1-15 1 16,-1-26 2-16,0-4-1 16,1-20-1-16,-1-16 3 15,0-14 0-15,1 4-1 16,-1 11-2-16,-5 4 3 15,-1 16 0-15,1 15 5 0,-6 4 5 16,0 16-3-16,0 10 0 16,6 5-4-16,5 5 1 15,12 0 2-15,16 0 5 16,18 0-6-16,11-5-2 16,0 0-3-16,11 0 0 15,-11-5-2-15,-6 5-1 16,-11 5-24-16,-11-6-9 15,-12 6-36-15,-11 5-14 16,-11 0-2 0</inkml:trace>
  <inkml:trace contextRef="#ctx0" brushRef="#br0" timeOffset="5135.6792">28274 8976 116 0,'-28'20'46'0,"22"0"-35"0,-5 16 20 0,5-21 10 0,12 0-9 16,-1 15-3-16,12 0-6 16,12 10-3-16,10 1-10 15,12-6-6-15,0 5-1 0,0-15-18 16,0-5-6-16,6-5-76 16</inkml:trace>
  <inkml:trace contextRef="#ctx0" brushRef="#br0" timeOffset="5347.2168">28585 9519 244 0,'-22'31'93'0,"27"-21"-72"0,24 15-6 0,-18-10-8 15,6 0-32-15,0 5-8 16,5 0-45-16,1-15-20 16,5 5 32-16,1-10 17 15</inkml:trace>
  <inkml:trace contextRef="#ctx0" brushRef="#br0" timeOffset="5479.0726">29100 9414 220 0,'-5'10'85'0,"-1"10"-66"0,-5 10 3 0,5-15-3 0,0 10-10 16,1-4-3-16,5 4-28 16,0-5-12-16,5-5-65 15,12-5-26-15</inkml:trace>
  <inkml:trace contextRef="#ctx0" brushRef="#br0" timeOffset="5583.2722">29378 9585 184 0,'-40'45'71'0,"29"-30"-55"0,-1 10-84 0,12-20-40 16</inkml:trace>
  <inkml:trace contextRef="#ctx0" brushRef="#br0" timeOffset="6169.3769">29559 8951 368 0,'-34'35'137'0,"28"16"-106"0,-11 34-12 0,6-40-12 16,-1 26-35-16,1 4-9 0,0-9-3 15,-1 9 1-15,1-15 22 16,0-4-6-16,5-11 1 0,0-5-26 15,1-25-9-15,5-15 28 16,0-10 12-16,0-20 19 16,0-20 9-16,0-26 17 15,0-19 9-15,0-1-8 16,0 1-2-16,-6 9-12 16,1 21-2-16,-7 4 13 15,1 16 5-15,5 10-12 16,6 5-3-16,12 15-10 15,10 0-2-15,12 4-2 16,6 11 1-16,5 0-2 16,6 0-1-16,0 11 1 15,-11-6-1-15,-7 5-14 16,-16 5-3-16,-11 5-4 0,-12-5-1 16,-11 5 11-16,-11 0 3 15,-6 0 6-15,-5 0 1 16,-7-4 1-16,1-1 0 15,11-5 4-15,6 5 2 16,11-15 6-16,11 0 5 16,12 0-3-16,5-10 0 15,6 5-6-15,0 5 0 16,0 0-5-16,0 0 0 16,-6 0-1-16,-5 15-2 15,-6 5-28-15,-6 10-11 16,-5 5-82-1</inkml:trace>
  <inkml:trace contextRef="#ctx0" brushRef="#br0" timeOffset="37936.4736">11759 10998 92 0,'-5'-10'35'0,"-1"5"-27"0,0 0-2 0,6 5-3 16,-11 0 10-16,0-5 6 15,-1 5 17-15,1 0 9 16,0 0-10-16,-6 0-6 16,0 0-8-16,0 0-1 15,0 0-11-15,0 0 3 0,6 0 2 16,-1 0 1-16,1 0 4 15,5-5-7-15,1 5 1 16,5 0-2-16,0-10 1 16,5 5-2-16,7 5-1 15,-1-10-1-15,6 5 0 0,6 5-4 16,-1-15-3-16,6 5 2 16,6-5 0-16,6-5 3 15,0-1 3-15,-1-4 0 16,7 0 2-16,-7 5-4 15,6 0-2-15,6 5-2 16,6-10 0-16,0 5-2 16,11 4-1-16,5-9 1 15,6 5-1-15,-5 5 6 16,-1 0 6-16,-5 0-6 16,-5 0-3-16,5 0-2 0,-1 5 1 15,1 0-1-15,6 0-1 16,5 5 1-16,0-6 1 15,-5 6-1-15,-6 5-1 16,0 0 1-16,-6 0 1 16,-5-10 1-16,-1 10 3 15,-5 0-3-15,0 0-2 16,0 0 0-16,0 0-1 16,-6 0 0-16,1 0 2 15,-1 0-1-15,-6 0 2 16,1 0-2-16,-6 0-1 15,-6 0-2-15,1 0 1 16,-1 0 1-16,-5 0 0 16,-1 0-3-16,1 0 2 0,-1 0 3 15,-5 10 1 1,0-10-1-16,0 5-2 0,0 6 1 16,-5 4-1-16,-1 0 0 15,0 5 2-15,-5 5-1 16,0 5-1-16,-6 5 1 15,0 11-1-15,5-1-3 16,-5 0 2-16,6 0 1 16,-6 6 2-16,6-6-1 15,-1-5-1-15,1 11-2 16,0-1 1-16,-1 0 1 16,-5 6 0-16,0 9 0 15,0 15 2-15,0 1-1 0,-5-1-1 16,-1 1-2-1,-5-1 1-15,-1 1 1 0,1-6 0 16,5 6 0-16,1 4 2 16,-1-4-1-16,0 24 2 15,1-9-4-15,-1-16 0 16,6-9 1-16,0-21 2 16,0-5-8-16,0-14-3 15,-6-16-22-15,6-15-7 16,-5 0-34-16,-1-20-12 15,-5-11-50 1</inkml:trace>
  <inkml:trace contextRef="#ctx0" brushRef="#br0" timeOffset="38822.498">14023 12442 184 0,'-5'-15'68'0,"-1"0"-52"0,0-5-5 0,6 20-4 0,-5-15-6 15,-7 4-1-15,1 6-4 16,-6-5 0-16,0 5 2 16,-6 5 1-16,6-10 3 0,0 5 1 15,0-5 1-15,6 0 11 16,0 0 7-16,5 0-5 15,0 0 1-15,6 0-2 16,0 0-1-16,-5 5-3 16,5 0 0-16,0 0-1 15,0 0 1-15,0 0-2 16,0 5-1-16,0 0-3 16,5 0-1-16,1 0-1 0,0 0 0 15,5 5 0-15,0 5 2 16,1 5-1-16,-1 5 0 15,0 5-1-15,1 10 2 16,5-4-3-16,0 4 0 16,0 0 3-16,5 0 1 15,1 0-3-15,0-4-1 16,-1-1 3-16,1-10 1 16,-1 5-1-16,1-15-1 15,0 0-3-15,-1-5 1 16,1 0-4-16,0-5 0 15,-6-5 3-15,5-5 3 16,-5-5-2-16,6 0-2 16,-1-15-3-16,7-16 1 15,10-14 1-15,1 0 0 16,5-6-3-16,1 6 2 0,-1 10 1 16,-11 4 0-16,-6 16-7 15,-11 0 0-15,-6 15-24 16,-5 5-9-16,-6 5-63 15,-6 15-66 1,1 10 52-16</inkml:trace>
  <inkml:trace contextRef="#ctx0" brushRef="#br0" timeOffset="40982.4541">13610 14494 116 0,'0'5'44'0,"0"0"-35"0,-6 0 3 0,1 0-3 15,-1 5-3-15,-5 6-1 16,-1 4 12-16,1 5 8 16,-6 10 5-16,0-5 2 15,6 15-17-15,0-4 2 0,-1 4 1 16,7 10 5-16,-1 6 3 16,6 4 2-16,0 26 0 15,6 9-7-15,5 16 0 16,0 0-10-16,1 4-4 15,-1 6-4-15,-6 5 0 16,7-5-24-16,-7-16-11 16,1-19-45-16,5-31-18 15,1-25-13 1</inkml:trace>
  <inkml:trace contextRef="#ctx0" brushRef="#br0" timeOffset="41478.8568">15359 14791 244 0,'22'15'93'0,"-16"-5"-72"0,5 10-6 0,-5-5-6 16,0 5-10-16,-6 11 0 0,0 14 1 15,-6 10 0-15,-5 31 0 16,-6 24 0-16,0 6 2 0,-6-5-1 15,6-6 2-15,0-4-4 16,6 0 0-16,0-6-4 16,-1-14 1-16,12-16-99 15</inkml:trace>
  <inkml:trace contextRef="#ctx0" brushRef="#br0" timeOffset="42605.0782">14233 16265 148 0,'11'-15'55'0,"-11"5"-43"0,6-10-6 0,-6 9-3 16,0-4-5-16,0-5 0 16,0 0 2-16,-6 0 0 15,0-10 0-15,-5 0 15 0,0 0 10 16,-6 4 0-16,0 6 3 16,-6 5-7-16,-5 5-3 15,-6 10-6-15,-6 10-2 16,1 10-6-16,-7 21-1 15,1 19-1-15,0 5 1 16,5 1-2-16,12 4 2 0,5-5-2 16,6 6 2-16,12-1-2 15,10 11-1-15,7 9-2 16,10 6-1-16,1-6-1 16,5-4 3-16,0-16-2 15,-5-4 1-15,0-11 6 16,-6-10 2-16,-12-4-5 15,-5-11-2-15,-11-5 2 16,-6-10 3-16,-11-5-3 16,-6 5-1-16,0-15 2 15,0-15 1-15,0 5-1 16,6-5-2-16,-1-5-2 0,7-5 1 16,5-11 1-16,5-9 2 15,7-5-1-15,10-5-1 16,7-6-2-16,10 6 1 15,7-6 1-15,5 6 0 16,0 5 0-16,5 0 0 16,1-1 0-16,-1 1 0 15,1 0 0-15,-6-1 2 16,0 1-1-16,-6-5-1 16,0-1 1-16,1 1-1 15,-7 0 0-15,1 4 0 16,-6 6-3-16,0 10 2 15,-11 5-1-15,-6 15 0 16,-6 15-25-16,-11 0-11 16,0 20-50-16,6 20-34 15,-1-5 51-15</inkml:trace>
  <inkml:trace contextRef="#ctx0" brushRef="#br0" timeOffset="43234.6349">14408 15878 96 0,'-11'-6'38'0,"5"12"-29"0,0 4 1 0,1-10 2 15,-1 15 1-15,-5 0 2 16,11 15 5-16,0 15 4 16,0 11-3-16,0 19-3 15,11 5-10-15,-5 6-5 0,-1-1-2 16,1 16-1-16,0 10 2 15,5-1-1-15,0-9-1 0,-5-10 23 16,0-11 11-16,-1-20-6 16,-5-9-1-16,-5-6-14 15,-7-15-3-15,1-15-6 16,-6-5-3-16,0-5 0 16,-6-5 1-16,1-5-3 15,-1 0-2-15,6 0 2 16,0-5 0-16,6 5-2 15,5-10 2-15,6 5-1 16,6-5 0-16,5 0 0 16,6 5 0-16,6 5-5 15,5 5 0-15,12 10-6 16,-12 5 1-16,0 5 4 0,-5 5 4 16,-6 5 3-16,-11 1 1 15,-1-1 2-15,-10 0 1 16,-7 5 12-16,-5-5 5 15,0-15-6-15,0 0-1 16,-5 1-7-16,5-16-4 16,-12 0-10-16,7 0-5 15,5 0-22-15,0 0-8 16,0 0-45 0</inkml:trace>
  <inkml:trace contextRef="#ctx0" brushRef="#br0" timeOffset="43700.4672">14917 17180 220 0,'0'30'82'0,"0"-19"-64"0,6-1 0 16,-6 0-6-16,0-5-11 15,6 5-2-15,-1 0-18 16,-5-5-7-16,6 0 13 16,-6 0-7-16,0-5 1 0,0 0-7 0,0-5-4 15,-6-10 14-15,1-5 9 16,-1-16 5-16,-5-9 2 15,-1-5 0-15,-5-21 2 16,6 11 1-16,0 5 1 16,-1 4 15-16,1 11 10 15,6 10 0-15,5 25 9 16,0 15-14 0,5 10-6-16,6 5-5 15,6 0-5-15,6 6-3 16,5-16-5-16,1 0-2 15,-1-10-46-15,0-10-17 16,1-20-21 0</inkml:trace>
  <inkml:trace contextRef="#ctx0" brushRef="#br0" timeOffset="44165.9695">15721 15878 176 0,'11'10'68'0,"-11"-10"-52"0,0 5-1 15,0-5-4-15,0 10-10 16,0 5 0-16,-5 5-3 0,-1 15 0 16,-5 20 2-16,-1 21 11 0,1 4 7 15,5 1-7-15,-5 4-1 16,5 6-8-16,1 4-2 15,-1 1 2-15,0 0 1 16,1-16-4-16,-6-10 1 16,-1-9 0-16,1-21 0 15,-6-10 2-15,-6-15 3 16,1-20-2-16,-7-15 0 16,-5-10-3-16,0 0-1 15,0-10 1-15,6 9 2 16,0 6-1-16,5 5-1 15,6 5 23-15,6 5 9 16,11 5 1-16,11 0 1 16,12 0-15-16,16 0-6 15,12 0-8-15,6 0-4 16,0 5-3-16,-1-15-1 16,-5 5-20-16,0 5-10 0,-6-10-34 15,6 5-12-15,0 4-27 16</inkml:trace>
  <inkml:trace contextRef="#ctx0" brushRef="#br0" timeOffset="44812.1322">12767 17759 180 0,'-6'-15'68'0,"6"5"-52"0,6 5-5 15,-6 5-4-15,5 0-6 16,7 0-1-16,5 0 1 16,5 15 1-16,12 0-1 0,12 0 13 0,16 5 5 15,17-5-1-15,12 0 2 16,11 0-7-16,16 0-3 15,30-10 10-15,16-10 6 16,0-10-7-16,23-10-3 16,16-10-3-16,1 0-1 15,-6-16-6-15,12 6-2 16,5 0-4-16,-23 5-1 16,0 4 1-16,7 1 0 15,-7 10-25-15,-17 10-8 16,-16 10-58-1,5 20-63-15,-23 25 43 16</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09:48:03.967"/>
    </inkml:context>
    <inkml:brush xml:id="br0">
      <inkml:brushProperty name="width" value="0.05292" units="cm"/>
      <inkml:brushProperty name="height" value="0.05292" units="cm"/>
      <inkml:brushProperty name="color" value="#FF0000"/>
    </inkml:brush>
  </inkml:definitions>
  <inkml:trace contextRef="#ctx0" brushRef="#br0">23095 7382 36 0,'17'0'13'0,"-17"15"-10"0,12-15 0 0,-12 5-2 16,5 5 7-16,7-10 5 15,-1 0 22-15,0 0 10 16,-5 0 3-16,0 0 3 16,-1 0-15-16,-5 0-7 0,0 0-14 15,-5 0-5-15,-1-10-6 16,0 5-3-16,1 5 0 0,-1-10 1 16,0 5 3-16,1 5 4 15,-1-15 2-15,-5 5 3 16,-1-1 2-16,7 1-7 15,-1 0-1-15,0-5-2 16,1 0-1-16,-7 0-1 16,1 0 0-16,-6 5 0 15,0-5 2-15,-5 0-1 16,-1 0 2-16,0 0 0 16,1-1 3-16,-1 1-5 15,0-5-1-15,6 0 0 16,0 0 2-16,-5 0-1 0,5 0 2 15,-6 0-2-15,1 0 0 16,-1-6-1-16,0 6 0 16,6-5-2-16,-5 0 1 15,-1 0-2-15,-5 5 2 16,-6 0-2-16,-6-1 2 16,-5 1 0-16,-12 5 1 15,6 0-2-15,0 0 1 16,-5 5 2-16,5 5 2 15,0-10-3-15,0 5-3 16,6 0 0-16,-6 0-1 16,0 0 0-16,0 0 0 15,0 0 0-15,0-1 2 16,-6-4-1-16,1 5-1 0,-1 0 1 16,-5 0-1-16,0 5 2 15,-1 5 1-15,7 0-4 16,5 0 1-16,0 0 0 15,6 0 2-15,-1 0-1 16,1 5-1-16,0 5-2 16,0 0 1-16,-1 5 1 15,1 6 0-15,0 4 0 16,5 10 2-16,1 10-1 16,5 0-1-16,0 11 1 15,5-1-1-15,1 5 0 16,5-9 0-16,1 9 0 0,5 0 0 15,0 1-3-15,5-1 2 16,7 1 1-16,5 4 2 16,11 5-1-16,6 1-1 15,11-6 1-15,6 1-1 16,12-6 0-16,5-5 0 16,0-9 0-16,5-6 0 15,1 0 0-15,-6 0 0 16,5-5 2-16,1 1 1 15,5-6-1-15,6 0-2 16,6 0-2-16,5 0 1 16,0 1 1-16,0 4 2 15,1-5-3-15,-1-5 0 16,0-10 3-16,12 0 3 16,5-5 0-16,0 0 0 15,0 0-6-15,0-4 1 0,-5-6 0 16,-1-6 0-16,1-4 0 15,5 0 0-15,0-5 0 16,1 0 0-16,10 0 0 16,-11 5 0-16,-16-5 0 15,-12 0 2-15,-12 0 1 16,-5-10 3-16,-11-1-3 16,-6 1 0-16,-6-5-1 15,-5-5-2-15,-6 5-2 16,0-16 1-16,-6 1 3 15,-5-5 3-15,-6 0-2 0,0-6 0 16,-6-4-1-16,0-5-2 16,-5 4 1-16,-6 6-1 15,0-1 0-15,-6 1 0 16,-5 5 0-16,-6 0 0 16,-11 4 0-16,-12 6 2 15,-11 5-1-15,-11 5 2 16,0-11-4-16,0 6 0 15,11 0 1-15,0 0 0 16,0 0 0-16,0-1 0 16,-6-4 0-16,-5 0 0 15,0-5-3-15,-12 4 2 16,6 6-1-16,1-5-2 16,-1 5-17-16,-17-1-7 0,-28 6-31 15,-18 5-15-15,-4 20-43 16,-12 10-44-1,-18 15 59-15</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09:48:51.934"/>
    </inkml:context>
    <inkml:brush xml:id="br0">
      <inkml:brushProperty name="width" value="0.05292" units="cm"/>
      <inkml:brushProperty name="height" value="0.05292" units="cm"/>
      <inkml:brushProperty name="color" value="#FF0000"/>
    </inkml:brush>
  </inkml:definitions>
  <inkml:trace contextRef="#ctx0" brushRef="#br0">15285 1144 256 0,'-17'-20'96'0,"12"15"-75"0,-1 10 10 0,0-5-2 16,-11-5-17-16,-5-10-5 16,-7 0-4-16,-10 0-3 15,-12 10 1-15,-17-5-1 0,-17 10 0 16,-11 10 0-16,0 20 0 15,11 10 0-15,5 21 2 16,13 34-1-16,16 6-1 16,17 20 1-16,17 9-1 15,17 21-5-15,22 5-1 16,24-10-37-16,16-10-14 16,6-25 20-16,-6-6 10 15,-11 1 20-15,-17-1 7 16,-17 1 23-16,-17-20 12 0,-17-1 8 15,-17-20 4-15,-17-14-17 16,-6-11-5-16,-5-25-13 16,0-10-5-16,-6-5-4 15,-11-5-3-15,0 5-24 16,-1-15-11-16,7 15-48 16,16-15-20-16,12 15 5 15</inkml:trace>
  <inkml:trace contextRef="#ctx0" brushRef="#br0" timeOffset="238.5538">15093 888 228 0,'-11'-35'85'0,"11"14"-66"0,5-19-3 0,-5 25-5 0,6-10-8 15,-6 10-2-15</inkml:trace>
  <inkml:trace contextRef="#ctx0" brushRef="#br0" timeOffset="388.3893">15082 737 368 0,'-17'30'2'0,"-17"25"-1"0,-12 26 8 16,-22 25 4-16,-11 54 13 16,-11 27 6-16,-1 54-3 15,6 31-1-15,6 29-11 16,11 16-3-16,6-25-13 16,16-15-3-16,18-46-54 15,6-50-23-15,-1-55-53 16</inkml:trace>
  <inkml:trace contextRef="#ctx0" brushRef="#br0" timeOffset="1500.3827">15551 2809 140 0,'-28'30'52'0,"17"-14"-41"0,-6 24 7 0,5-25-2 15,1 0-5-15,0 0-1 16,5-5 5-16,6-10 4 16,0 0-9-16,11-20 8 0,6-5 4 15,12-15 0-15,10-11-1 16,7-9-7-16,4-15-4 15,1-26-5-15,6-15-2 16,5 1 1-16,6 4 0 16,0-10-5-16,0 5-1 15,-6 1 3-15,1 4 1 16,-13 10-3-16,-4 16-1 16,-7 20 5-16,-10 19 3 15,-7 31 21 1,-10 45-12-16,-7 41-3 15,-5 9-7-15,0 41-2 0,0 45-1 16,6 5-2-16,5 10 1 16,6 15-1-16,12-10-3 15,-7-25 2-15,-5-20-28 16,0-40-10-16,-6-21-60 16,1-34-53-1,-24-36 52-15</inkml:trace>
  <inkml:trace contextRef="#ctx0" brushRef="#br0" timeOffset="1712.3783">15704 2362 236 0,'0'0'90'0,"23"0"-70"0,11 0 17 0,-17 0 2 15,5 0-23-15,7 5-8 16,16 0-6-16,23-5-2 16,17 0 0-16,11-10-5 0,6-5-1 15,0-6-116 1</inkml:trace>
  <inkml:trace contextRef="#ctx0" brushRef="#br0" timeOffset="2250.3577">17572 1632 284 0,'5'46'107'0,"-10"-6"-83"0,-7 25-1 16,1-20-3-16,-12 26-10 16,1 29 0-16,-6 26-9 0,-6 15-2 15,0 15 0-15,0 10-2 16,0-10 1-16,5-20-33 0,1-31-17 16,5-9 11-16,1-46 6 15,-1-20 10-15,6-30 3 16,0-50 8-16,0-20 6 15,-5-16 5-15,5-19 2 16,0-31 1-16,5-5 0 16,1 0-3-16,5 25 2 15,6 21 16-15,6 24 10 16,5 1 7-16,12 20 5 16,11-6-7-16,11 11-3 15,6 0-9-15,11 5-1 16,18 9-6-16,10-9 1 15,12 10-7-15,0 0-3 16,-6-5 1-16,-11 4 0 16,-6 1-4-16,-5 10 1 0,-6-15-2 15,-12 10 0-15,-10 0-20 16,-12 4-8-16,-17-4-67 16,-6 20-53-1,-11 5 54-15</inkml:trace>
  <inkml:trace contextRef="#ctx0" brushRef="#br0" timeOffset="2493.4774">17617 2110 212 0,'-6'45'79'0,"18"-24"-61"0,5 9 6 0,-12-15 0 15,1 0-11-15,0 10 0 16,5-10-9-16,6 0-3 15,11 0-1-15,6-15 2 0,11 0 1 16,1-15-4-16,10 0-1 16,-5-10 1-16,0 5 2 15,0-15-7-15,-6 9-1 16,-11 6-29-16,-5-5-14 16,-12 10-43-1</inkml:trace>
  <inkml:trace contextRef="#ctx0" brushRef="#br0" timeOffset="2731.2859">17436 2925 284 0,'0'55'107'0,"11"-30"-83"0,6-4 2 15,-11-11-6-15,5 5-5 16,0 0 1-16,12 0-11 15,5 0-2-15,12 0-3 16,5-15 0-16,12-15 0 0,11 0 0 16,0 0 2-16,5-15-25 15,1-11-12-15,5 1-64 16,12 5-59 0,-1-5 50-16</inkml:trace>
  <inkml:trace contextRef="#ctx0" brushRef="#br0" timeOffset="3270.7507">18845 1798 208 0,'-62'-20'77'0,"39"20"-60"0,-16-5 8 0,22 5 2 0,-6 0-7 16,6-10-2-16,6 5-6 15,11-5-2-15,17-5-6 16,11-5-1-16,12 0 3 0,5-1-3 16,11 11 0-16,12 10-3 15,6 10-1-15,5-4 3 16,-5 19 1-16,-6-10-4 15,-12 10 1-15,-16 5 2 16,-17 0 1-16,-18 11 1 16,-10 4 0-16,-12 5-2 15,0-5-2-15,0 16 1 16,5-1-1-16,7 11-14 16,5 4-5-16,11-5 1 15,6 1 0-15,6-1 11 0,-1-4 3 16,1-11 4-16,-1-5 0 15,-5 1 17-15,-11-11 11 16,-23 10 8-16,-22 10 3 16,-24 1-13-16,-10 9-5 15,-1-9-10-15,-5 9-5 16,-6-30-6-16,0 0 0 16,12-9-38-16,5-1-16 15,17-30-79 1,11-15-43-16,12-10 83 15</inkml:trace>
  <inkml:trace contextRef="#ctx0" brushRef="#br0" timeOffset="3841.3977">20102 1632 264 0,'22'0'101'0,"1"0"-78"0,5 10 2 16,-22-5-5-16,-1 10-2 15,1 16 1-15,0 4-8 16,-1 10-2-16,-5 26-5 0,-5 24-1 16,-7 31 3-16,1 15-1 0,0-11 0 15,-1 21-3-15,12 0-2 16,0-5 1-16,6-15-1 15,5-25-3-15,1-31 2 16,-7-10-10-16,-5-50-27 16,0-30-2-1,-11-35 2-15,0-20 3 16,-12-6 3-16,1-24 2 16,-12-11 4-16,0 5 1 15,0 1 16-15,0 9 9 16,-6 11 30-16,6 4 13 15,6 21-10-15,0-6-7 16,-1 6-15-16,7 10-5 16,5-21-4-16,11 11-2 15,6-5 5-15,11-1 1 16,12 1 11-16,22-6 4 0,17 11 2 16,18 5 1-16,5 14-5 15,-1-4-1-15,7 10-10 16,11-5-3-16,17 10-3 15,-12 9 1-15,-5 11-4 16,-17-5 0-16,-11 0-1 16,-18 5 0-16,-11 5-40 15,-11-5-19-15,-17 10-71 16</inkml:trace>
  <inkml:trace contextRef="#ctx0" brushRef="#br0" timeOffset="4232.8523">19949 2387 160 0,'-63'45'63'0,"52"-30"-49"0,-6-15 11 0,12 5 2 0,-1-5-2 15,6 0 0-15,0-5-6 16,0 5 1-16,11-15-11 16,6 0-1-16,6 0-1 0,5-5 1 15,12 0 2-15,11-16-3 16,5 1-2-16,7 5 4 15,4-10 4-15,7 0-3 16,5 9 0-16,6-4-4 16,6 15 1-16,-6 5-6 15,-1-5-1-15,-4 5-110 16,-12-15-75 0,-17 4 72-16</inkml:trace>
  <inkml:trace contextRef="#ctx0" brushRef="#br0" timeOffset="43565.8459">25467 5571 92 0,'-6'-10'35'0,"-5"10"-27"0,-6 0 7 0,6 0 0 15,-1 0-4-15,1-5 1 16,-6-5-3-16,0 5 2 16,0 5 0-16,-6-10 1 15,1 5-4-15,-1 5-3 16,-5-11-2-16,-1 6-3 0,1 0 1 16,5-5 1-16,-5 5 1 15,6-10 5-15,-1 10 3 16,-5-5-2-16,5 0 0 15,0 0-5-15,1 0-1 16,-1 0 1-16,-5 0 0 16,5-5-2-16,-5 5-2 15,0-5 5-15,-1 15 1 16,-5-15-2-16,0 15-1 16,-5 0 1-16,-7 0 2 15,1 0-1-15,0 15 0 16,0-10-3-16,-1 5 1 0,-5 0 0 15,6 0 1-15,0 5 2 16,5-10 1-16,1 5-3 16,-7 0-1-16,1-5-1 15,-6 0 1-15,0-5-2 16,-5 0-1-16,-7 0 5 16,1-5 1-16,-6 0-2 15,6 0-1-15,0 0 1 16,5 0 0-16,6 0-2 15,0 0 1-15,-5 5-2 16,-1-15-1-16,-5 5-4 16,-1 0-2-16,1 0 7 0,-6 5 6 15,0-10-5-15,6 4-1 16,0 6-1-16,0-10 0 16,5 5-3-16,0 5 2 15,-5-10 1-15,-6 0 2 16,-5 5-1-16,-1 0 2 15,-11 0-2-15,6 5-1 16,5 0 3-16,7 0 0 16,-1 0-1-16,0 0 1 15,0-10-2-15,-6 5-1 16,1-5 1-16,-7 4 1 16,-5 6-1-16,-5-10 2 15,5 15-2-15,6-10 2 16,0 5-2-16,-6-5-1 15,0 5 1-15,-6-10 1 0,-5 5-1 16,0 10-1-16,5-10 1 16,6 10 1-16,0-5-3 15,1 0 0-15,-1 0 3 16,-12 0 1-16,1 0-1 16,0 0-2-16,-6 5-2 15,-11 0 1-15,11-5 3 16,6 5 1-16,0-5-1 15,-6 0-2-15,6 5 1 16,-6 0 1-16,6 0-3 16,5 0 0-16,12 0 1 15,5 0 0-15,6 0 0 0,0 0 2 16,0 0-1-16,-5 0 2 16,-6 0 0-16,-1 10 1 15,-5 0-5-15,6 5-1 16,0 5 1-16,11-5 2 15,0 10 0-15,6-10-1 16,0 0 1-16,-6 6-1 16,0-1 0-16,0 0 2 15,0 5-1-15,0 0-1 16,6 5 1-16,0 0-1 16,5 1 0-16,12-16 0 15,-1 20 0-15,7-10 0 16,-1 10 0-16,1 0 0 15,-1 11 0-15,0-16 0 0,1 10 0 16,-1-10 2-16,6 6-1 16,0-1-1-16,6 5-2 15,5-15 1-15,6 5 1 16,6 6 2-16,5-1-3 16,12 0 0-16,0 5 1 15,5 11 2-15,0-11-1 16,6 10-1-16,0 0 1 15,0 1-1-15,0-1 2 16,0-5 1-16,0-5-4 16,0 1-1-16,6-6 3 0,-6 0 1 15,0 0-3-15,0-4 1 16,0 4 0-16,5-15 2 16,1 5-1-16,5-5 2 15,1 0-2-15,5 0 2 16,-1 1-2-16,1-1-1 15,6 0 1-15,0 5-1 16,5 0 0-16,6 5 0 16,0-5 0-16,-6 6 0 15,6-6 0-15,-6 0 0 16,-5 0-3-16,5 0 2 16,0-10 3-16,1 0 1 15,5 0-1-15,11 1-2 16,6-11 1-16,5 5 1 15,12 0-1-15,-5 0 2 0,-7-5-2 16,-5 0-1-16,-6 5 1 16,1-5-1-16,-7 5-3 15,6 0 2-15,6 0 1 16,6-5 2-16,5 0-3 16,0-5 0-16,1 0 1 15,-7 0 2-15,-5 5-3 16,-6-5 0-16,-5 5 1 15,-6 5 2-15,-6 0-1 16,0 0-1-16,6 5-2 16,6-10 1-16,0 6 1 15,5 4 2-15,0-10-1 0,-5 5 2 16,5-10-4-16,-5 5 0 16,-1-5 1-16,6 0 0 15,-5-5 0-15,5 5 0 16,0 0 0-16,12 0 2 15,0 0-1-15,5-10-1 16,0 5 1-16,0 5-1 16,-5-15 0-16,-6 4 0 15,-6 6-3-15,0-10 2 16,-5 10 1-16,5 0 0 16,12 0 0-16,-1-5 0 15,12 0 0-15,0-5 2 16,0 0 1-16,-6 0 1 15,-5 0-7-15,-6 0 0 0,-6 5 1 16,6 5 3-16,5-10 0 16,1 4-1-16,5 6 1 15,0-10-1-15,-5 5 0 16,0 5 0-16,-6-5 0 16,-6 5 0-16,-6 5 0 15,1-10 0-15,0 5 2 16,5 0 1-16,6 0-4 15,5 0 1-15,7 0 0 16,-1 0 0-16,-6 5 0 16,-5 0 0-16,-5 0 0 15,-7 0 0-15,-5 0 0 0,-6 0 0 16,1 0 0-16,-1 0 2 16,0 0-3-16,6 0 0 15,6 5 1-15,-1-5 0 16,1 5 0-16,-1 0 0 15,1-5-3-15,0 5 2 16,-6 0 1-16,0 0 2 16,-6 5-1-16,0-10 2 15,0 0-4-15,1 5 0 16,-1 5 1-16,12 5 2 16,-1-10-1-16,6 5-1 15,12-10 1-15,-6 5 1 16,0-5-1-16,-6 0-1 15,-5 0 1-15,-6-5 1 16,0 5-3-16,-6-15 0 16,6 5 1-16,0-5 2 15,0-5-1-15,0 0 2 0,5-5 0 16,1 0 1-16,-1 0-2 16,1-1 1-16,-6 6-2 15,0-10-1-15,-6 15 1 16,-5-10 1-16,-6 0-1 15,-6 5 2-15,-5-6-2 16,-6 1-1-16,0-5-2 16,0-5 1-16,-1 0 1 15,-4-6 2-15,-1-4-1 16,-5-5-1-16,-1 5 1 16,1-11 1-16,-6 6-3 0,0 5-2 15,-6-1 2-15,-5 1 2 16,0 5 0-16,-6 0-1 15,0 4 1-15,0 6 1 16,-6-10-3-16,1 10-2 16,-1 5 2-16,-5-6 2 15,-1 11 0-15,1-10-1 16,-6 5 1-16,0 10-1 16,-5-10 0-16,-1 10 0 15,-5 0-5-15,-6 5-1 16,5-1-4-16,-5 6 1 15,6 5-11-15,-6 5-4 16,0 1-27-16,6-6-12 0,-6-11-53 31</inkml:trace>
  <inkml:trace contextRef="#ctx0" brushRef="#br0" timeOffset="199742.9558">15976 4062 44 0,'5'15'16'0,"-5"0"-12"0,0-5 14 0,0 5 8 15,0-10-3-15,6 10 1 16,0 5-7-16,5-5-2 16,0 6-5-16,1 4-1 15,-1 0-5-15,0 5-3 16,1 0-3-16,-1-15 1 15,0 16 1-15,1-11 2 0,-1-10 1 16,0 0-4-16,-5 0-1 16,0-10 1-16,-6-5 2 15,0 0 2-15,0-5 3 0,-6 0-5 16,-5-5-1-16,-1-1 0 16,1 1 2-16,0 10-3 15,-1-10 0-15,1 0 1 16,0-10 2-16,-1 5-1 15,1-5-1-15,5-5 1 16,1-11-1-16,5-4 0 16,0-25 0-16,5 9 0 15,1-4 0-15,0 5 4 16,-1 4 2-16,1 6 2 16,-6 10 2-16,0 9-1 15,0 1 2-15,0 15-2 0,-6 0 0 16,1 5-1-16,-7 10 2 15,1 15-3-15,0 10 1 16,-1 21-1-16,1-1 1 16,0 15 0-16,-1 6 2 15,1 9-3-15,0-10-2 16,5 11 0-16,0-6-1 16,1 1-2-16,-1 4 1 15,1-9-2-15,5-11-1 16,0-5 3-16,0-5 0 15,0-9-1-15,0-11 1 16,0-5 4-16,-6-10 4 16,6-10-4-16,-6-10 1 15,1-5-5-15,-7-5 0 16,7-5-3-16,-7-6-1 0,1 1 1 16,0 0 0-16,-1 0 0 15,1 0 2-15,0-6-1 16,5 1-1-16,0-10-2 15,6 0 1-15,-5-11 1 16,5 1 0-16,0-15-3 16,0-1 2-16,-6 1 1 15,6 14 0-15,-6 6 0 16,6 15 0-16,-5 0-3 16,5 5 2-16,0 4-4 15,0 6-1-15,0 5 0 16,0 5 4-16,0 5 1 15,5-10 3-15,1 5-1 0,0 0-1 16,-1-5-2-16,1 10 1 16,-6-10 1-16,0 5 2 15,0 0-1-15,0 5-1 16,-6 5-2-16,1 0 1 16,-7 5 1-16,1 5 0 15,0 0 0-15,5 5 2 16,6-10-3-16,0 5 0 15,0 0 1-15,6-5 0 16,-1 0 0-16,1-5 0 16,0 0 0-16,-1-5 2 15,7 0-1-15,-7-5-1 16,7 0-2-16,-1 5-1 16,0-10 2-16,1 5 2 15,-1-5 0-15,6-1 2 0,0 1-2 16,6 0-1-16,-1-10-2 15,6 10 1-15,1 0 1 16,5-5 0-16,0 10 0 16,-6 0 0-16,-5 0 0 15,-1 5 2-15,-10 5-1 16,-7 5-1-16,-5 5 1 16,-5 0-1-16,-12 5 0 15,0 5 2-15,-6 0-3 16,0 10-2-16,1-10 4 15,-1 6 1-15,0-1 0 0,1 5-2 16,-1-10 1-16,0 0-1 16,1 0 0-16,5 5 0 15,-6-10 0-15,6 16 0 16,0-11 0-16,0 10 0 16,0-15 0-16,6 5 0 15,0-5 0-15,5-5 0 16,6-10 0-16,-6-5 0 15,6-5 0-15,0 0 0 16,0-5-3-16,0 10 2 16,0-10 1-16,-5 5 2 15,-1 5-3-15,0 0 0 16,-5 5 1-16,0-10 2 16,-1 5-1-16,7-5-1 0,-1 5-2 15,0-10 1-15,6-1 1 16,6 1 2-16,0-10-3 15,5 5 0-15,0 0-1 16,1 5 0-16,-1 0 2 16,0 0 2-16,6 0-3 15,-5 5 0-15,5 5 1 16,0 5 2-16,0-11-1 16,0 11 2-16,5 0-4 15,1 0 0-15,5 0 1 16,6 0 0-16,6 0-3 15,-1-5 2-15,7 5 3 0,-7 0 1 16,-5 0-1-16,-6 0 1 16,-5 0 0-16,-6 0 1 15,0 0 0-15,-6-10 0 16,-5 5-5-16,-6 5 1 16,0-10 0-16,-6 5 2 15,1-5-1-15,-1 5 2 16,-5-10-4-16,-1 5-2 15,-5-5 2-15,0 0 2 16,1 0 0-16,-7 0-1 16,0 5-2-16,1-6 1 15,-1 6 1-15,0 0 0 16,1 5 0-16,5 0 2 16,0 5-3-16,0 5 0 15,5 5 1-15,1 5 2 0,5 1-3 16,6-6-2-16,0 5-1 15,6 0 0-15,0 0 5 16,5 0 1-16,0 10-3 16,1-10 1-16,-7 0 0 15,7 5 2-15,-1-4-3 16,6-1 0-16,6 5 1 16,5-15 0-16,6 5 0 15,0-10 0-15,0 0-3 16,-6-10 2-16,-5 5 1 15,-6 5 2-15,-12-10-6 16,-5 10-1-16,-11 10-7 0,-12 5-3 16,-11 0 4-16,-5 10 4 15,-6 0 2-15,5-5 0 16,6-5-36-16,6-25-15 16,-1-20-29-1</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09:52:33.897"/>
    </inkml:context>
    <inkml:brush xml:id="br0">
      <inkml:brushProperty name="width" value="0.05292" units="cm"/>
      <inkml:brushProperty name="height" value="0.05292" units="cm"/>
      <inkml:brushProperty name="color" value="#FF0000"/>
    </inkml:brush>
  </inkml:definitions>
  <inkml:trace contextRef="#ctx0" brushRef="#br0">24697 9982 336 0,'-17'-45'126'0,"6"25"-98"0,-18-10 1 0,7 20-5 16,-12-5-16-16,-11 4-2 16,-12 1-4-16,0 10 1 15,-5 5-2-15,-11 11-1 0,-12 24 1 16,0 10 1-16,6 15 1 16,5 11-4-16,17 14 1 15,18 1 0-15,16 30 0 16,23 20-3-16,17 4 2 15,11 6 1-15,12 15 0 16,5 10-3-16,-5-5 0 16,-6-15 2-16,-11-15 0 15,-18-10 12-15,-16-10 5 16,-23-11 9-16,-23-24 5 0,-16-16-12 16,-1-19-3-16,1-21-9 15,-1-25-2-15,0-25-4 16,7-11-3-16,10-4-1 15,12-10 0-15,11-5 0 16,17-6 0-16,17-19 0 16,17-16 3-16,17-9 0 15,17-16 3-15,22 5-1 16,12-4 2-16,6-16-2 16,-6 0 2-16,-12-5 0 15,-5 11 1-15,-11-1 0 16,-6 5 2-16,-6 10-3 15,-11 11-2-15,-6 14-3 0,-5 6-1 16,-12 19-12-16,-5 11-5 16,-12 15-27-16,-5 5-12 15,-12 25-62-15,-17 5-25 16</inkml:trace>
  <inkml:trace contextRef="#ctx0" brushRef="#br0" timeOffset="1110.8928">24890 10566 308 0,'-12'-76'115'0,"18"36"-89"0,0 0 1 0,-6 30-6 16,0 0-14-16,-6 0-4 16,0 5-2-16,1 15-1 15,-1 10 0-15,0 15 0 0,6 20 0 16,0 41 0-16,0 20 0 15,6 9-3-15,0 11 2 16,-1 10-17-16,1 5-5 16,0-5 9-16,-1-26 7 15,1-14 14-15,-6-15 5 16,-6-26 19-16,1-10 9 16,-7-19-9-16,-5-16-4 15,6-15-15-15,11-15-8 0,6-10-11 16,11-16-6-16,11-9-7 15,11-5 0-15,12-1 6 16,17 1 6-16,12 15 3 16,-1 10 3-16,0 15 1 15,-11 20 1-15,-17 10 6 16,-17 15 4-16,-23 5 14 16,-17 6 8-16,-22-1-15 15,-17 5-7-15,-6 1-6 16,0-6-1-16,6-5-13 15,-1-5-6-15,13-10-31 0,4-4-12 16,7-6-19 0,10-5-6-16,12-10-27 15</inkml:trace>
  <inkml:trace contextRef="#ctx0" brushRef="#br0" timeOffset="1262.9696">25937 11853 280 0,'45'0'107'0,"-34"10"-83"0,6 6 6 0,-17-6-1 16,0 10-16-16,0 5-4 16,-6 15-11-16,1 0-3 15,-1 11 2-15,6-6-52 0,6-5-22 16,11-15-41 0</inkml:trace>
  <inkml:trace contextRef="#ctx0" brushRef="#br0" timeOffset="1443.932">26186 11345 212 0,'-12'-120'79'0,"7"79"-61"0,-1 1 19 16,0 25 6-16,6 10-4 15,0-5-1-15,0 10-21 16,6 10-8-16,5-5-6 16,6 5-3-16,12 5 3 0,10-15-18 15,6-10-6-15,1-5-56 16,5-15-25-16,-6-15-2 15</inkml:trace>
  <inkml:trace contextRef="#ctx0" brushRef="#br0" timeOffset="1800.4857">26729 10375 212 0,'11'-121'79'0,"-5"45"-61"0,0-44 17 0,-6 74 5 16,0-4-3-16,0 5 0 16,0 5-9-16,0 9-5 15,-6 16-13-15,0 20 0 0,-5 31 3 16,0 39-3-16,-1 21 2 15,1 24-7-15,5 36-1 16,1 15-2-16,5-10-2 16,5-5-10-16,7 5-4 15,-1 0-20-15,-5-15-5 16,-1-15 15-16,-5-36 9 16,-5-9 21-16,-7-31 8 15,1-15 11-15,-6-19 7 0,-6-21-6 16,1-16-3-16,-7-9-13 15,1-5-6-15,0-5-3 16,-6 10-1-16,17-5 0 16,6 14 0-16,11-4 0 15,11 10 0-15,11 0 0 16,24 0 0-16,16-5-16 16,17-5-4-16,12 0-67 15,-1 5-30-15,1 5-9 16</inkml:trace>
  <inkml:trace contextRef="#ctx0" brushRef="#br0" timeOffset="2014.3387">27674 11406 312 0,'-23'20'115'0,"23"-10"-89"0,12 5 5 0,-7-5-3 15,1 5-18-15,11 0-6 16,0 5-2-16,11 0-2 16,1 6 0-16,5-21-22 0,5-5-10 15,1-15-77 1,-1-6-62-16,-5-9 58 16</inkml:trace>
  <inkml:trace contextRef="#ctx0" brushRef="#br0" timeOffset="2194.7981">27561 10953 324 0,'-79'15'121'0,"62"-5"-95"0,5 0-2 15,12 0-6-15,6 0-14 16,11 5-2-16,11 1-1 16,17-1-1-16,18-5 0 15,16-5-9-15,6-10-2 0,5-5-40 16,12-10-17-16,11-16-55 15</inkml:trace>
  <inkml:trace contextRef="#ctx0" brushRef="#br0" timeOffset="2717.0586">28851 11270 152 0,'-11'-5'57'0,"17"0"-44"0,-12 0 16 16,6 5 6-16,0-5-6 16,6 0-2-16,5 0 9 15,0-5 4-15,6-5-21 16,11-11 9-16,6-4 5 0,17-20-6 16,12-25-1-16,10-21-9 15,6-20 0-15,6-15-8 16,0-24-1-16,0-16-6 15,0 15-2-15,-11 20 0 16,-7 30 0-16,-10 26-3 16,-12 19 2-16,-5 31 1 15,-17 35 0-15,-6 50 0 16,-12 41 0-16,-5 25 0 0,0 20 0 16,0 25 0-16,6-10 0 15,5-16-14-15,6-19-5 16,0-20-19-16,6-26-6 15,5-20-32-15,6-29-12 16,0-31-24 0</inkml:trace>
  <inkml:trace contextRef="#ctx0" brushRef="#br0" timeOffset="3152.6965">30736 9474 360 0,'17'-40'134'0,"-17"40"-104"0,0 20 9 0,-6-5-1 0,-5 15-20 16,-6 21-4-16,-6 14-9 16,1 36-4-16,5 14 0 15,5 16-1-15,1 0 0 0,5 20-22 16,1 10-8-16,10-10-12 16,1-16-1-16,5-19 14 15,1-15 9-15,-1-21 17 16,-5-19 9-16,-1-16 24 15,1-15 13-15,0-30-2 16,-1-15-2-16,7-25-25 16,-1-16-7-16,6-4-8 15,5-5-1-15,7 9-7 16,10 11-2-16,1 15-7 0,5 10-4 16,-5 20 5-16,5 5 3 15,-5 20 1-15,-6 10 1 16,-6 5 4-16,-11 6 5 15,-6 4 11-15,-16 0 6 16,-12-4 11-16,-12-6 7 16,-10-5-15-16,-7-5-7 15,-4-15-20-15,-1 0-8 16,5-10-49-16,7 0-18 16,10-10-56-1</inkml:trace>
  <inkml:trace contextRef="#ctx0" brushRef="#br0" timeOffset="3512.8669">31489 10862 344 0,'17'16'129'0,"-17"-11"-100"0,0 10-2 16,0-5-8-16,0 5-14 16,0 5-3-16,0 5-8 15,0 0-1-15,0 5 3 16,5 6-29-16,6-6-10 0,12-5-5 15,11 0-1-15,6-10 25 16,5-15 14-16,0 0 38 16,1-15 16-16,-1 0 5 0,0-15 3 15,-5-5-18-15,-1-1-6 16,-5 6-14 0,-5 10-6-16,-12 15-3 0,-6 20 1 15,-11 15-5-15,-11 26-3 16,-18 44 1-16,-10 41 2 15,-18 20-2-15,-17 20-2 16,1 15 2-16,5-25 2 16,17-30-31-16,11-25-14 15,18-31-33-15,10-24-12 16,12-51-32 0</inkml:trace>
  <inkml:trace contextRef="#ctx0" brushRef="#br0" timeOffset="4051.9135">32479 9102 336 0,'-11'-86'126'0,"5"71"-98"0,-5 5-5 16,5 10-11-16,0 10-13 15,-5 10 1-15,0 41 0 16,-1 19 0-16,7 26 0 15,-1 25 0-15,0 45 0 0,1 10-3 16,-1-5 0-16,0 20-16 16,6 5-5-16,0-19 12 15,6-26 6-15,0-16 22 16,-6-19 12-16,0-20 12 16,0-21 6-16,0-19-14 0,-12-26-7 15,-5-20-14-15,0-10-5 16,0-5-9-1,-5-10 0-15,5 0-8 0,6 0-3 16,5 0-1-16,12 0-1 16,11 0-5-16,11 5-1 15,17-5 9-15,6-5 5 16,6-5 6 0,-1-10 3-16,1-6 15 15,-1 1 9-15,-10-10 3 0,-7-10 1 16,-10-11-12-16,-12 1-5 15,-12 5-7-15,-10 14-2 16,-12 21-3-16,-12 25-1 0,-5 31 1 16,-11 19 0-16,-6 20-3 15,17 16 2-15,17 20-1 16,12 14 0-16,16-24-27 16,17-11-13-16,17-19-53 15,12-31-24-15,5-30-15 16</inkml:trace>
  <inkml:trace contextRef="#ctx0" brushRef="#br0" timeOffset="4998.1592">22999 12698 224 0,'-79'11'85'0,"45"-11"-66"0,-6 0 3 0,23 5-1 0,-5-5-13 16,-1 5-2-16,1-5-4 16,-1 0 1-16,12 0-2 15,11 0-1-15,5-5 1 0,18 0 3 16,16-6 2-16,29 1 6 15,29 0 3-15,16 0-2 16,11 5 2-16,35 5 3 16,22 0 1-16,6 0-8 15,16 10-2-15,24 0-3 16,-7 0-1-16,18 1 3 16,11-6 3-16,-11 0 2 15,0-5 3-15,11 0-5 0,-23 0-1 16,-22 0-9-16,-6 0 0 15,-17-5-3-15,-11 5-2 16,-34 0-6-16,-23 0-2 16,-23 0-37-16,-22 0-16 15</inkml:trace>
  <inkml:trace contextRef="#ctx0" brushRef="#br0" timeOffset="6035.3575">22654 12839 228 0,'28'-15'88'0,"-16"-15"-69"0,10-10 8 0,-16 20 1 16,0-16-15-16,-6-19-4 16,0-20-6-16,0-21-3 0,0-10 1 15,0-9-1-15,-6-16 0 0,-5-15 0 16,-1-20 0 0,-5 0 0-16,0-20 0 0,0-20 0 15,-5 15 0-15,-1 5 0 16,0-16 0-16,-5-4 0 15,5 15 0-15,1 10 0 16,-1 5 0-16,-5 5-3 16,5 20 2-16,1 25 1 15,5 10 0-15,0 31 0 16,5 15 0-16,12 14 0 16,12 16 0-16,10 10-3 15,18 10 0-15,17 5-1 16,5 5 3-16,23-1 0 0,28 1 1 15,23 0 0-15,11 0 0 16,17 0 0-16,23 0 0 16,11-5 0-16,6-5 2 15,28-5-3-15,0-10-2 16,5 4 6-16,24-4 3 16,-18-5-8-16,-11 0 0 15,57-6 0-15,-23 1 1 16,-40 5 1-16,-33 10 2 15,-12 5-1-15,0 9-1 16,-23 11 1-16,-22 16-1 16,-23 4 0-16,-17 10 2 15,-16 5-3-15,-12 5-2 16,-6 10 4-16,0-9 1 16,-5 4 0-16,-1 5-2 0,-5 5-2 15,-6 21 1-15,-5 35 1 16,-6 29 2-16,-6 16-1 15,-5 35-1-15,-12 51 1 16,-5 4-1-16,-12 56 4 16,1-20 2-16,-7-1 4 15,-5 11 4-15,-5-30-6 16,-1-41 0-16,-5 5-42 16,5-25-16-16,1-35-66 15</inkml:trace>
  <inkml:trace contextRef="#ctx0" brushRef="#br0" timeOffset="8887.7577">22546 14952 76 0,'-17'10'30'0,"1"-5"-24"0,-7 0-1 0,12-5-2 15,-12 5-3-15,12-5 0 16,-1 0 6-16,1 5 6 15,0-5 16-15,-1 0 7 16,1 0-16-16,0 5-6 16,5-5-6-16,0 0-2 15,-5 5-3-15,0 0 7 0,-1 0 6 16,1 0 4-16,0 0 1 16,-1 0-3-16,1 5 2 15,0 0-4-15,-1-10 1 16,1 6-7-16,6 4-1 15,5-10 0-15,0 0 0 0,11 5 7 16,6-5 2-16,5 0 0 16,12 10 2-16,12-10-6 15,10 0-3-15,12 0-1 16,6 0 1-16,22 0 4 16,28-10 1-16,18 5 0 15,5 5 1-15,23-16-2 16,22 6 1-16,1-5-4 15,5 5 1-15,17-5-5 16,0 0 1-16,-11 5-3 16,16 0 0-16,1 0-1 15,-11 0 2-15,-7 5-3 16,7 0-2-16,5 0 0 0,-23-10-1 16,-5 10 0-16,0 5 0 15,-1-10 0-15,-16 5 2 16,-28 5-1-16,-18 0-1 15,-22 5-2-15,-17 5 1 16,-11-5 1-16,-12 10 0 16,-11-10-22-16,-6 0-8 15,-5-5-51-15,-1 0-23 16,1-10-42 0</inkml:trace>
  <inkml:trace contextRef="#ctx0" brushRef="#br0" timeOffset="9699.1141">27985 13493 256 0,'0'-5'96'0,"-5"10"-75"0,5 10-1 0,-6 0-4 16,0 6-10-16,1 4 2 15,-7 20-7-15,1 15-1 16,0 36 0-16,-1 4 0 0,-5 11 2 15,6 15-1-15,-6 35-1 16,6 10 1-16,5 0-1 16,6 20 0-16,0 20 0 15,6-20 0-15,-1-20 0 16,1-10 4-16,0-10 5 16,-1-15-1-16,-5-25 1 15,0-36-5-15,-11-60-29 16,0-30-13-1,-6-25-36-15,0-25-14 16</inkml:trace>
  <inkml:trace contextRef="#ctx0" brushRef="#br0" timeOffset="10344.5405">27991 13227 264 0,'-11'-10'101'0,"16"20"-78"0,-5 5-7 16,0-5-8-16,6 5-8 15,11 5 0-15,11 0 0 0,12 0 0 16,28 0 0-16,28 0 8 16,17-4 7-16,6-11 4 0,17 5 3 15,11-10-6-15,6-10 1 16,0 5-10-16,-12-16-2 15,-11 1-3-15,0-5-2 16,1 0 3-16,-7 0 0 16,-11 5-4-16,-17 0 1 15,-11 5-2-15,-11 4 0 16,-6 11 2-16,-12 11 2 16,-5 9-3-16,-5 15 0 15,-7 15 1-15,-5 16 0 16,-5 9 0-16,-7 26 2 15,1 29-3-15,-1 26 0 16,-5 0 1-16,6 35 0 16,0 6 0-16,5-6 0 0,6 10-3 15,0 15 2-15,0-25 5 16,-6-20 2-16,0-10 2 16,1-5 2-16,-7-15-5 15,-10-15-3-15,-12-20-1 16,-12-11-1-16,-10-24-5 15,-18-21-1-15,-16-10-8 16,-7-25-4-16,-16-15-4 16,-23-15-1-16,-34-15 10 15,-11 5 5-15,-11-10 3 16,-40 4 4-16,-17 16 0 16,-6 5 3-16,-22 10 12 0,11 10 8 15,22 10-5-15,12-5-2 16,23 1-15-16,27-6-5 15,30-5-60-15,33-10-26 16,34-10-29 0</inkml:trace>
  <inkml:trace contextRef="#ctx0" brushRef="#br0" timeOffset="11019.3014">25801 14394 264 0,'5'0'101'0,"1"-5"-78"0,0 10 4 0,-6 5-1 0,-6 5-17 16,-5 0-2-16,-6 15-5 16,-6 0-2-16,-11 21 1 15,-11 24-1-15,-23 0 2 0,-17 11 5 16,-11 15 4-16,-6 19 5 15,-6 16 2-15,1 0-7 16,5-10-2-16,6-11-5 16,11-9-3-16,17-5-16 15,11-11-5-15,23-9-78 16,17-11-33-16,12-15 21 16</inkml:trace>
  <inkml:trace contextRef="#ctx0" brushRef="#br0" timeOffset="11695.0148">25574 16320 252 0,'-22'-25'93'0,"10"10"-72"0,-10-10 5 15,5 15-3-15,-12 0-15 16,-10 0-2-16,-12 5-4 16,0 10-2-16,0 10 1 15,0 10-1-15,6 15 0 0,5-5-3 16,6 16 2-16,6 4-1 16,11 5 0-16,11 16 2 15,6 9 2-15,6 16-12 0,5-11-6 16,1 6-5-16,-1-26 0 15,-5 1 12-15,-6-11 5 16,-6-10 18-16,-5-9 8 16,-6-16 1-16,0-10 0 15,0-10-8-15,0-10-2 16,0-10-7-16,0-5-4 16,5-10-1-16,12-6 1 15,6-4-3-15,5 5 0 16,12-15-1-16,5-1 0 15,18 1 0-15,16 0 0 16,6 4 4-16,-6 1 1 16,-5 5 10-16,-18 0 6 15,-10-1 5-15,-18 1 3 16,-22 5-12-16,-18 5-4 0,-16 5-9 16,-6 10-2-16,-6-1-18 15,1 1-5-15,-1 15-51 16,-5 0-21-16,-6-10-31 15</inkml:trace>
  <inkml:trace contextRef="#ctx0" brushRef="#br0" timeOffset="36224.9842">20345 5526 96 0,'-17'15'38'0,"11"0"-29"0,-5-10-5 0,11-5-5 0,-6 10-14 15,1-10-5-15,-1-10 4 16,-5 5 2-16,-1-10 12 15,1-11 8-15,0 1 18 16,-6 0 7-16,-6 0 8 16,0 5 3-16,-5-5-7 15,-6 15-2-15,0-5-7 16,-5 15-4-16,-1 0-12 16,6 0 2-16,0 15 2 0,11-10-5 15,6 5-3-15,6 0 1 16,11 0 2-16,17-5 5 15,11-5 3-15,18 0-3 0,5-5 2 16,11 5-3-16,0-10 2 16,0 5 3-16,6 0 3 15,17 0-5-15,17 0-1 16,0 0-3-16,0-5 0 16,0 5-6-16,-6-10-2 15,-6-1 0-15,7-9 2 16,-1 5-1-16,6-5 0 15,0 5-3-15,-6 0-2 16,0 5 1-16,-5-5-1 16,-1-1 0-16,1 1 0 15,5-5 0-15,0 5 0 16,-5-15-3-16,-6 10 2 16,-18 5 1-16,-10-6 0 0,-17 11 0 15,-18 0 0-15,-10 10 0 16,-24-5 0-16,-10 5-3 15,-18 5 2-15,-5 5-4 16,-6-5 1-16,-6 10 0 16,-5-5 2-16,-6 0-1 15,-11 5-1-15,-12 0 3 16,-16 0 0-16,-6 1 1 16,-1 4 2-16,-4-5-1 15,-18 0-1-15,-11 5-2 16,-1 15 1-16,7-5 1 15,5-10 0-15,0 5 0 16,-5 6 0-16,11-1 2 0,11 0 1 16,17 0-1-16,23-5 1 15,16 0 0-15,12-5 1 16,12-5 0-16,11 5 2 16,11-15-1-16,17 0 0 15,17 0-1-15,17-15 2 16,22 5-5-16,18-5-1 15,5 0 0-15,11 0 0 16,12-5 0-16,23 5 2 16,22 5-3-16,-6-5-2 15,1 5-1-15,11 0 3 16,11-1 2-16,-6 6 2 16,-10 5-4-16,-13-5-1 0,-4 5 1 15,-7 0 2-15,-11 0 0 16,-11 0-1-16,-11 5 1 15,-18 0-1-15,-16 1 0 16,-12-1 2-16,-17-5-6 16,-11 0 1-16,-11-5-4 15,-17-1 2-15,-12 1 3 16,-11 0 3-16,-5 5-5 16,-12-10-1-16,0 10-3 15,-12 0 2-15,-5-5 4 16,-16 5 3-16,-18 0 0 15,-11 0-1-15,-1 0-2 0,1 5 1 16,-6 5 1-16,-17-10 2 16,-5 10-1-16,5 6 2 15,12-1-2-15,5 0 2 16,6-5-4-16,-1 5 0 16,1 0 5-16,11 0 2 15,17 5 0-15,12-10-1 16,16 5-3-16,12-10 1 15,11 5 2-15,17 6 2 16,23-16-1-16,16 0-1 16,24 0-6-16,16-11 1 15,6 6-5-15,11-5-1 16,17-5 3-16,34 0 3 16,6 0-1-16,0 10-2 0,0 0-3 15,17 0-1-15,5 5-3 16,1 10 1-16,-18-5-11 15,-5 5-4-15,-6-10-40 16,0-10-19-16,-22-5-49 16</inkml:trace>
  <inkml:trace contextRef="#ctx0" brushRef="#br0" timeOffset="45113.6425">17051 8518 88 0,'-6'-5'33'0,"6"0"-26"0,0 0-11 0,0 0-4 16,0-5-2-16,0 0 4 16,0-5 16-16,0-10 10 15,-5 5 15-15,-1 5 6 16,-5 0-9-16,-6 0-2 15,-6 5-13-15,0-1-3 16,-5 1-8-16,0 0-2 0,-6 5 2 16,6-5 6-16,-6 0 2 15,5 0-1-15,1-5 0 16,0 0-3-16,-6 0 1 16,0 0-4-16,0 0-2 15,-6 0-2-15,-5 0-3 16,-6-6 3-16,0 1 2 15,-11 0 4-15,5 0 5 0,-5 5-2 16,5-5 3-16,1 5-6 16,5-10-1-16,0 4-4 15,0 6-1-15,0 5 1 16,-5 0 0-16,-7 5 0 16,-5 0 0-16,0 0 0 15,-5 0 0-15,-6 0 0 16,5 0 0-16,0-5-2 15,7 0-2-15,-1 5 3 16,0 0 0-16,-6 0-1 16,1 5 1-16,-12 0-2 15,0 0-1-15,0 0 1 0,0 5-1 16,6 0 0-16,5 5 0 16,1 0 0-16,-1 0 0 15,0 5 0-15,7 0 2 16,4 0 1-16,1 0 3 15,5 1-3-15,7-1-2 16,-1 0 0-16,5 0-1 16,1 0 0-16,5 5 0 15,1 0-3-15,-1 0 2 16,1 10 1-16,5 6 2 16,0 9-1-16,0-10-1 15,0 10 1-15,0 6-1 16,6 4 4-16,-1-5 2 15,1 1-2-15,5-1-3 0,1 0 0 16,-1 1-1-16,0-1-3 16,6 0 2-16,0 0 1 15,0 6 2-15,6-1-3 16,0 5 0-16,-1 6 1 16,7-1 0-16,-1 1 0 15,6-1 0-15,0-15 0 16,0 6 2-16,0-6-1 15,0 10-1-15,-6-14 1 16,1 9-1-16,-1 0-3 16,-5 26 2-16,0 4 1 15,-1 1 0-15,1-6 0 0,0-4 0 16,-1-6 2-16,1-4 1 16,5-6-4-16,1 0 1 15,5-14 0-15,0 4 0 16,0 5-3-16,0 11 2 15,0 9 1-15,0 5 2 16,5 1-1-16,1-1-1 16,-6-4 1-16,6-11 1 15,-6 1-1-15,0-1 2 16,0-10 0-16,0 11 1 16,0 14 0-16,-6-9 0 15,6 4 0-15,0 1 0 16,0-6-2-16,0-5-2 15,0-4 1-15,0-1 1 16,0-5-3-16,0 1 0 0,0 4 1 16,0-5 0-16,0 11 0 15,0 4 0-15,0 6 0 16,6-1 0-16,-1 1 0 16,7-16 0-16,-1 5 0 15,0-4 0-15,6-6-3 16,0 0 2-16,6 6 3 15,5 14 3-15,0-4-4 16,6 14-1-16,0-9 0 16,0 4 0-16,0-4 0 15,6-6 0-15,-1-5 0 16,7 1 0-16,5-21 0 0,5 5 0 16,12 1 0-16,0-6 2 15,6 0-3-15,-1-5 0 16,1 6 1-16,-12-11 2 15,0 0-3-15,6-5 0 16,6 0 1-16,11 1 2 16,5-1-3-16,1-5 0 15,-1 0 1-15,-10 0 2 16,-1-10-3-16,-6 0 0 16,1 1 1-16,0-1 0 15,5 0 0-15,0-10 0 16,6 0 2-16,0-5 1 15,-6 0-6-15,-5 0 0 16,-6-5 1-16,-6 0 1 16,-6-5 1-16,1 5 2 0,5-10-1 15,6-1-1-15,6 1-2 16,-1-20 1-16,7 0-1 16,-1-5 0-16,-6-6-3 15,1 1 1-15,-6-15 4 16,-6-1 4-16,-5 11-3 15,-1-10-3-15,1-1 1 16,-1-4 2-16,1-10-2 16,0-21 0-16,-1-5 1 15,1 6 0-15,-1 4 2 16,-5 1 1-16,0 4-1 0,-5-9-2 16,-7-11-2-16,1-20 1 15,-6 11-1-15,0-1 0 16,0 10 2-16,-6-9 2 15,0-1-1-15,-5-25-1 16,0 5-2-16,-1 10 1 16,-5 6 3-16,0-6 1 15,-6-10-1-15,-5-10-2 16,0 10 1-16,-6 11 1 16,0-6-3-16,-6 5 0 15,-5-20 3-15,-1-5 1 16,1 6-4-16,6 9 1 15,-1-15 0-15,0-10 0 16,-5 5-3-16,0 20 2 16,-1 0 1-16,-5 26 2 0,-5-6-1 15,-7 5 2-15,-5 6-2 16,0 4-1-16,-5 0 3 16,-6 16 0-16,-12 4-1 15,0 11-2-15,1 5-2 16,-1-6-1-16,-5 6-3 15,0-1-1-15,-1-4-12 16,1 5-5-16,-11 4-29 16,-18 1-11-16,-22 20-71 15</inkml:trace>
  <inkml:trace contextRef="#ctx0" brushRef="#br0" timeOffset="88515.404">9637 13720 140 0,'23'-36'52'0,"-23"31"-41"0,5-5 20 0,-5 10 5 16,0 0-7-16,-11 0-2 16,0 5-4-16,-1 5 0 15,1 0-13-15,0 11 3 0,-1-6 1 0,1 5-3 16,0 5-1-16,-1 5 2 16,1 10 3-16,6-4-2 15,-1 4 2-15,0 5-6 16,-5 5-1-16,5-4-6 15,1-1-2-15,-1 5 0 16,6 1 2-16,0 4-1 16,0-5-1-16,0 11 3 15,0 14 0-15,-6-10-1 16,6 6-2-16,-5-6 1 16,5-4 1-16,0-6 3 15,-6-10 2-15,6-5 1 16,-6 6 2-16,6-16-5 15,0 0-1-15,0 0-2 0,0-10 1 16,0 0-7-16,0-4 1 16,0-1-26-16,-5-5-8 15,-7-10-69 1,1-10-69-16,-6-5 55 16</inkml:trace>
  <inkml:trace contextRef="#ctx0" brushRef="#br0" timeOffset="91487.5095">7203 13986 104 0,'46'-30'38'0,"-35"15"-29"0,12-10-1 15,-18 20-2-15,1 0 15 16,0 0 9-16,-6 0 15 0,0 5 10 16,0 0-17-16,-6 0-5 15,-5-5-19 1,-1 0-2-16,1-5 1 0,0-1-3 0,-1-4 2 16,7 10-1-16,-1-10 1 15,6 0 2-15,11 0 4 16,6 5 3-16,12 0 4 15,22 5-4-15,5 0-1 16,23 0-7-16,18 10 0 16,5 10-6-16,-6 5 1 15,-6 5-5-15,1 10 0 16,-23 6-3-16,-6 4-1 16,-11 5 7-16,-28-4 4 15,-12 4-1-15,-17 10 0 16,-16 16-3-16,-29 14 1 15,-29 26-2-15,-16 0 0 0,-6-1-1 16,0 11 0-16,6 15-5 16,11 5 1-16,6-15 2 15,34-16 1-15,22-14-4 16,23-16-1-16,23-14-2 16,33-21 3-16,41-15-7 15,22-30 1-15,-1-10-10 16,18-10-4-16,-6-20-18 15,6-5-5-15,-11-6-21 16,-23 11-7-16,-18-5-49 16,-10 5-36-1,-17 15 70-15</inkml:trace>
  <inkml:trace contextRef="#ctx0" brushRef="#br0" timeOffset="93833.1418">8301 13443 244 0,'23'0'90'0,"-12"0"-70"0,1 5 2 0,-7-5-4 15,1 10-21-15,0-10-7 16,-6 10-6-16,-6 5-4 16,0-5 12-16,1 5 1 0,-1 0 3 0,0-5 5 15,1 1 1 1,5-6 4-16,5-5 3 0,7-5 9 16,5 0 3-16,5-11 1 15,7 1-2-15,-1 0-8 16,0-5-3-16,0 5-7 15,1-10-2-15,-12 10-13 16,-6 10-5-16,0 5 3 16,-5 5 4-16,0 5 10 15,5 5 8-15,0 0 6 16,6 5 4-16,6-5-7 16,5 0-3-16,6-5-9 15,6-10-1-15,-12-5-12 16,6-5-3-16,0-5-26 0,-6 0-12 15</inkml:trace>
  <inkml:trace contextRef="#ctx0" brushRef="#br0" timeOffset="95706.1511">11358 14374 168 0,'34'-21'63'0,"-18"16"-49"0,1 0 9 16,-11 5 3-16,0 0-4 16,-1 0-1-16,1 0 2 15,0 0 0-15,-1 5-12 16,-5 0 7-16,0 0 2 0,6 0 3 16,-6 0 3-16,6 6-3 15,-1-1-2-15,1 0 0 16,0 10 1-16,-1-5-6 15,1 0 1-15,5 15-4 0,-5 5 2 16,0 11-8-16,-1 14-2 16,-5 0-1-16,0-4 0 15,0 9-5-15,-5 5-1 16,-1 11 1-16,0 10 2 16,6 14 0-16,0 6 2 15,0-31-2-15,6 16 2 16,5-6-2-16,6-4 2 15,-11-11-4-15,11-4-2 16,0-6 4-16,0 1 1 16,0-16 2-16,6-5 0 15,-1 0 0-15,1-9 0 16,-1-6-2-16,1-5 1 16,5-10-2-16,1-15 2 15,5-15 0-15,5-10 1 0,1-10-2 16,11-1 1-16,5-9-2 15,7 0-1-15,5 0 1 16,5-16-1-16,1 1 0 16,-6-1 0-16,-12 11 0 15,-10 0 0-15,-7 10-5 16,-11 9-1-16,-5 11-2 16,0-5 0-16,-6 10-4 15,-6 0-3-15,6 10-13 16,-6-10-8-16,6 0-31 15,-5 0-15-15,5 0-58 16</inkml:trace>
  <inkml:trace contextRef="#ctx0" brushRef="#br0" timeOffset="96110.984">12240 15455 108 0,'-11'20'44'0,"11"-5"-35"0,0 10-2 16,0-10-1-16,0 6 17 15,6 4 12-15,5 5 8 16,6 0 4-16,6 5 1 16,5-5 2-16,12 11-27 15,-1-1 5-15,7 10 2 0,-1 6-14 16,-6 4-6-16,1 5-9 15,-6-4-1-15,0 4-27 0,-6-10-9 16,1-4-48-16,-7-6-19 16,6-25-1-1</inkml:trace>
  <inkml:trace contextRef="#ctx0" brushRef="#br0" timeOffset="96667.0776">13661 15752 200 0,'-6'-5'77'0,"6"10"-60"0,0-5-9 0,0 0-7 16,6 5-3-16,5 0 1 15,6 5 12-15,12 0 7 16,10 0-9-16,6 5 17 0,18 0 10 15,5 0-6-15,5 0-2 16,6-5-16-16,6 0-5 16,6-10-7-16,-1 0-1 15,7-10-8-15,-12 5-2 16,-12 0-23-16,-11 0-10 16,-11-5-52-1,-5-5-43-15,-24 0 55 16</inkml:trace>
  <inkml:trace contextRef="#ctx0" brushRef="#br0" timeOffset="97148.1839">13520 14937 268 0,'-17'35'101'0,"17"-25"-78"0,11 5 2 0,-5-5-5 15,5 5-13-15,6 0-4 16,11 1-5-16,17-1 1 0,18 0 1 15,16-10 0-15,6 5 0 0,0-5 4 16,0-5 5-16,-1 0-5 16,7 0-2-16,0-5-12 15,-1 5-4-15,-11-10-26 16,-11 5-12-16,-6 5-56 16</inkml:trace>
  <inkml:trace contextRef="#ctx0" brushRef="#br0" timeOffset="97674.423">16632 14449 236 0,'-22'-10'88'0,"10"5"-69"0,-5 10 26 16,12 5 6-16,-7 5-13 16,1 10-4-16,0 20-14 15,-6 21-2-15,-6 14-11 16,0 16 7-16,-5 15 3 0,0 45-1 15,-6-1 1-15,11-9-7 16,12 0-4-16,11 5-8 16,6 5-1-16,-1-15-8 15,7-25-1-15,10-16-15 0,-5-19-8 16,0-21-12-16,0-15-6 16,0-20-66-1,11-30-45-15,1-20 68 16</inkml:trace>
  <inkml:trace contextRef="#ctx0" brushRef="#br0" timeOffset="98243.2594">18387 14987 304 0,'-6'-20'115'0,"6"-5"-89"0,6-20-12 16,-6 19-12-16,-6-9-34 16,-5-10-11-16,-6 0 6 15,-6 4 4-15,-5 6 20 16,-6 5 11-16,-6 10 7 0,-5-5 14 15,-12 15 7-15,-16 10 9 16,-12 15 5-16,-11 20-12 16,-1 10-5-16,7 6-18 15,-1 9-5-15,6 15-6 16,12 21-1-16,11 15-5 16,16 14-3-16,18-4-5 0,22-5-2 15,18 0-6-15,16-11 0 16,23-19 17-16,28-11 11 15,23-14 14-15,6-21 7 16,5-25 6-16,0-15 6 16,6-30-1-16,0-16 1 15,-6-29-7-15,-6-36-4 16,-10-25-12-16,-18-9-6 16,-17-16-12-16,-17 0-3 15,-22 15-3-15,-29 20 1 16,-33 25 13-16,-29 26 7 15,-17 20-2-15,-11 24-1 16,-6 21-31-16,-6 20-14 16,1 21-78-16,11 9-51 15,22 5 71-15</inkml:trace>
  <inkml:trace contextRef="#ctx0" brushRef="#br0" timeOffset="98888.7824">19224 14731 224 0,'-56'15'85'0,"39"-15"-66"0,-6 0 14 0,12 0 2 16,-1 0-9-16,7 0-1 0,5 0-3 16,0-5-2-16,5 0-10 15,12 0 0-15,12-5 3 0,10 0-3 16,18-1 0-16,5 6 0 16,0-10 1-16,1 15-1 15,-7 0-1-15,-5 0-8 16,-5 15 0-16,-7-5 1 15,-5 11 3-15,-11-1-2 16,-12 5-2-16,-11 5-3 16,-11 5 1-16,-18 11 1 15,-10 14 2-15,-18 10-1 16,-16 21-1-16,-7 20 1 16,7-6-1-16,11-9-5 15,16-6 1-15,18-4 0 0,22-6-1 16,23-14 1-16,29-1 3 15,16-5-5-15,11-4 2 16,12-26-3-16,17-10 0 16,17-15-18-16,0-5-7 15,-6-10-34-15,-11-5-13 16,-6-15-37 0</inkml:trace>
  <inkml:trace contextRef="#ctx0" brushRef="#br0" timeOffset="99369.198">20543 14424 160 0,'-23'0'63'0,"18"0"-49"0,-7 10 14 0,12-10 2 15,-5 15-2-15,-1 0 3 16,0 10 0-16,-5 10 1 16,0 11-17-16,-1 9 4 0,-10 5 2 15,-1 11-3-15,1 9 2 16,-1 16 0-16,0 15 0 16,1 9 2-16,10 1 1 15,7-15-8-15,10-6-4 16,7-4-9-16,10-11-3 15,7-19-16-15,4-11-4 16,7-20-35-16,17-15-14 16,-1-15-63-1,7-15-38-15,-7-15 79 16</inkml:trace>
  <inkml:trace contextRef="#ctx0" brushRef="#br0" timeOffset="99700.2852">20730 15259 288 0,'-34'40'110'0,"34"-35"-86"0,11 20 0 0,-5-5-4 16,-1 5-23-16,1 16-7 16,0 4-17-16,-6 10-6 15,-6 1 17-15,-5 9 2 0,-12 16 2 16,-5 9 12-16,-6 21 4 16,6-1 7-16,-1 1 6 15,7-10-14-15,5-6-3 16,5-9-56-16,12-16-25 15,12-9-10 1</inkml:trace>
  <inkml:trace contextRef="#ctx0" brushRef="#br0" timeOffset="101231.246">15438 17286 204 0,'68'10'77'0,"-17"-5"-60"0,28-5-3 0,-45 0-5 16,17 0-7-16,28 0 1 15,29 0-4-15,16 0 0 16,12 0 1-16,11 0 6 0,40 0 6 15,0-5 3-15,11 0 3 16,28-5-4-16,1 0 0 16,-1 5-13-16,17 0-3 15,1 0 1-15,-18 5 0 16,23 0 1-16,-11 0 0 16,-12 5 0-16,1 0 0 0,5 0-3 15,-12 0 0-15,-10 0-3 16,-1 0 1-16,-5-5-8 15,-12 0-2-15,-27 0 6 16,-24 0 4-16,-11-5 6 16,-17 0 4-16,-11 0 2 15,-11-5 3-15,-12-5-1 16,-11-10 0-16,-11-16-5 16,-7-14-3-16,-4-26-5 15,-12 6 0-15,0-16-3 16,-6-4 2-16,-5-16 3 15,-6-25 3-15,0-9 2 16,-6 4 3-16,0-5-3 0,6-35 0 16,0-41-1-16,6 21 1 15,-6 0-4-15,-6 0-2 16,-5 0 2-16,-6 25 2 16,-6 20-2-16,0 15-2 15,-5 0 4-15,-6 5 1 16,-6 20 2-16,-10 21 2 15,-7 19-1-15,0 16 0 16,-5 5-1-16,0 9 2 16,-6 16 1-16,0 5 1 15,6 10-4-15,-6-10-1 16,-6 5-3-16,-5 5-1 16,-12 0 3-16,-16 5 1 15,-18-6-4-15,-5 6 1 0,0-5-2 16,-12 0 0-16,-22-5 0 15,-23 0-2-15,1 0 0 16,-1-10 3-16,-23 5 0 16,-16-6 3-16,11-4-6 15,-12-5-1-15,-22 0-3 16,12-1 0-16,-1 1-2 16,-28 0 1-16,17 10 3 15,17 0 3-15,-6-1 2 16,0 11 1-16,29 10 4 15,22 5 5-15,17-10 10 0,12 15 8 16,16-10-3-16,24 20-2 16,10-5-10-16,23 20-5 15,11 10-4-15,12 26 0 16,11 9 4-16,12 11 4 16,5 14-4-16,0 46-2 15,5 55-2-15,1 36 0 16,-6 64-4-16,-17 36 0 15,-11 56-15-15,-6 34-4 16,-23-9-58-16,-5 19-24 16,0-54-12-1</inkml:trace>
  <inkml:trace contextRef="#ctx0" brushRef="#br0" timeOffset="197627.0164">1516 12613 68 0,'-6'10'27'0,"6"-10"-21"0,-6 0 1 0,6 0-2 16,0 0 1-16,-5 0 1 15,-1 0 8-15,-5 0 4 16,-6 0 2-16,5 5-1 15,-5-5 1-15,6 5 1 16,-6 0-3-16,0 0 0 16,6 0-10-16,-1 0-3 0,1 0 0 15,11-5-3-15,0 0 0 16,0 0-1-16,0 0 1 16,0 0-4-16,6 0 0 15,-1 0 1-15,7 0 2 16,-1 0 1-16,6 5 3 0,0 0-3 15,0 0-2-15,6 0 2 16,5 0 2-16,0 5-7 16,1 1 0-1,-1-1 2-15,6 0 2 0,0-5 0 16,11 0 1-16,-5-5 2 16,-6 5 2-16,5-5-1 15,1 0-1-15,-1-5-3 16,-5 0-2-16,0-5 1 15,-5 0-1-15,5-1 0 16,5 1 0-16,7 0 2 16,-7 0 1-16,-5-5-1 15,17 0 1-15,-6 0-2 0,6-10-1 16,-5-5 5-16,4-6 1 16,-4-9 2-16,5 5 2 15,-12 0-1-15,1-6 0 16,-6-4-1-16,0 5 0 15,0 5-2-15,-12 4 1 16,-5-9-2-16,-5 5 0 16,-7 5-1-16,1-6 0 15,-6 6 0-15,-6 0 0 16,1-10 0-16,-7 5 0 16,-5-6-2-16,0-4-2 15,-11 0-2-15,0-11 1 16,-6 6 3-16,-6 5 3 15,-5-1-4-15,-12 11-3 16,-5 5 1-16,6 5 2 0,-12 10 0 16,5-6 2-16,1 11 0 15,-6 10 1-15,-17-5-2 16,12 10 1-16,-18 10-2 16,6-5-1-16,6 10 1 15,6 11-1-15,10 9 0 16,7 15 2-16,-1 21-3 15,17 14 0-15,12 16 1 16,11 19 0-16,12 21-20 16,16 5-7-16,11 5-46 15,35-10-17-15,22 0-16 16</inkml:trace>
  <inkml:trace contextRef="#ctx0" brushRef="#br0" timeOffset="203091.7779">12733 12839 88 0,'-23'10'33'0,"6"0"-26"0,0 1 3 0,6-6-2 15,-6 5-4-15,0 0-3 16,0 0 2-16,-6-5 2 16,6 5-7-16,-5-5 0 15,-1 0 4-15,0-5 4 16,1 0 10-16,-1 0 7 15,1 0-3-15,-1 0 0 16,0 0-2-16,1 0-2 16,-1 0-8-16,-11 0 1 0,11 0 2 15,1 0-9-15,-1 0 0 16,6 0 0-16,0 0 1 16,6-5 1-1,0 0 0-15,5 0-2 0,6 0 1 16,0 0 4-16,6-5 6 15,-1 0-1-15,1 0 1 16,-1-1-3-16,7 6-1 0,-1 0-3 16,0 0 1-16,6 0-2 15,0 0 2-15,0 0-2 16,0 5 0-16,6 0-3 16,5-5 1-16,1 5-2 15,-1 0 2-15,6 0-2 16,-6 0 2-16,6 0 4 15,-6 0 4-15,1 0-2 16,5 0 0-16,0 5-1 0,0 0 2 16,0 0-5-16,-1 0-1 15,1 0-2-15,6 0-2 16,5 0 1-16,6 1 1 16,0-6 1-16,6 0 3 15,5 5-3-15,0 0-2 16,-5 0 2-16,0 0 0 15,-1 0 1-15,-5-5 2 16,-6 0 1-16,6 0 1 16,0-5-7-16,11 0 0 15,6 0-1-15,6 0 0 16,0 0 0-16,-1-1 0 16,1-4 0-16,-6 5 2 15,-1 0-1-15,-4 0-1 0,-7 0 3 16,7 0 2-16,4 0 0 15,7-5 0-15,0 5-3 16,5 5-2-16,-6-10-2 16,1 5 1-16,-6-5 1 15,0 5 2-15,-6-10-1 16,0 5-1-16,6 0 3 16,0 0 0-16,6 0-1 15,5 0-2-15,0 0-2 16,0-1 1-16,-5 1 1 15,0 0 2-15,-6 0-1 16,-6 0-1-16,0 0 1 16,0 0 1-16,6 0-1 0,0 0 2 15,0 5-2-15,6-10-1 16,-1 5 1-16,1-5 1 16,-6 10-3-16,0-10 0 15,5 5 1-15,-5 4 0 16,0-4 2-16,6 0 3 15,-1 0-2-15,1 0 0 16,-6 0-1-16,-6 0-2 16,-6 5-2-16,1-5-1 15,-12 5 2-15,-5 0 2 16,0-5 0-16,-6 0 2 16,-1 5-2-16,-4-10-1 15,-7 5 1-15,-5 5 1 0,-5-5-1 16,-7 5 2-16,-5 5-4 15,-5-11 0-15,-7 6 1 16,1 5 0-16,-6 0 0 16,-6 0 0-16,-5 0 0 15,-11 0 0-15,-12 0 0 16,-12 5 0-16,-5 6-3 16,-5 4 2-16,-1-10 1 15,6 5 2-15,0-10-1 16,-5 5-1-16,-6 5 1 15,-12-5-1-15,-16 0-3 16,5-5 2-16,6 0-1 16,5 0 0-16,0 0 0 15,1 5 0-15,-6 0 2 0,-12 5 0 16,1-5 0-16,-1 5 0 16,6 0-3-16,12-5 0 15,-1 5 2-15,1 10 2 16,-7-5-2-16,-10 1 0 15,-1 4 1-15,1-5 0 16,10 0 0-16,7 0 0 16,-1 0 0-16,-5-5 0 15,0 5 0-15,-6 0 0 16,0-5-3-16,0 0 2 16,12 0 1-16,-1-5 0 15,1 1 0-15,-7 4 0 16,-4-5 0-16,-1 5 0 15,0-5 0-15,6 0 0 0,5 5 0 16,12-5 0-16,5 5 0 16,6-10 0-16,0 0-3 15,6 0 2-15,0 0-1 16,11-10 0-16,6 10 2 16,5-5 0-16,6 5 0 15,6-5 0-15,0 5-3 16,11 0 2-16,0-5-4 15,5 5-1-15,12 0 5 16,6 0 2-16,11 0-2 0,11 0 1 16,6 0 0-1,11 0 2-15,1 0-1 0,5 0-1 16,0 0-2-16,5-5 1 16,6 0-1-16,12 0 0 15,11 0 2-15,11 0 2 16,0 0-1-16,1-6-1 15,-1 1-2-15,0 0 1 16,6 0 1-16,11 0 0 16,6 5 0-16,-6 0 0 15,0 0 2-15,-11 0 1 16,0 5-1-16,6-5-2 16,16 5-2-16,1 0-1 15,-1-5 2-15,-11 0 2 16,-5 5-2-16,5 0 0 15,6-10 1-15,5 10 2 0,1-5-1 16,-12 5 2-16,-11-10-2 16,-6 10-1-16,0-5 1 15,12 5-1-15,5-10 0 16,6 5 0-16,-6-5 0 16,-11-5 0-16,-6 5 0 15,-11-1 0-15,0 1 0 16,0 0 0-16,5-5-3 15,1 5 0-15,-6 0 2 16,-6-5 0-16,-5 5 3 16,-12 0 1-16,-5 0-4 15,-1 0 1-15,-11 10-2 0,1-10 0 16,-7 10 2-16,1 0 0 16,-6 10 0-16,-6-10 2 15,0 5-8-15,-5 5-3 16,-6 0-20-16,0-5-6 15,-6 0-46-15,6-5-20 16,-5-20-9 0</inkml:trace>
  <inkml:trace contextRef="#ctx0" brushRef="#br0" timeOffset="312070.3076">9433 8810 104 0,'0'0'41'0,"-5"0"-32"0,5 0 2 0,0 0 1 15,0 0-10-15,0 0-1 16,0-5-1-16,0 0 2 15,0 0 3-15,0 0 2 16,0 0 3-16,0 0 4 16,0 0-2-16,0 0 1 15,0-5-5-15,0 0-3 16,0 0-2-16,0 0 0 0,0 5 0 16,-6 0 5-16,0 0 3 15,-5-5-2-15,0 0 0 16,-1-1-3-16,1 6 1 15,0-10-6-15,-1 0-1 16,7-10 2-16,-7 5 3 16,-5-5 0-16,6-5 2 15,0-1-6-15,0 6-1 16,-6 0 2-16,0 5 3 0,-6-10-2 16,0 5 0-16,-5 0-1 15,0 4-2-15,-1 1 1 16,1 0 1-16,0 5-3 15,5 0 0-15,-5 5 1 16,0 5 2-16,-6-5 1 16,0 5 3-16,0 5-1 15,0 0 2-15,-6 0-4 16,0 0-2-16,1 5 0 16,-18 10 1-16,6 0-3 15,-5 10 0-15,-1 10 1 0,6 6 2 16,6 9 1-16,0-5 3 15,11-5-1-15,-6 6 0 16,0-1-3-16,7 0-2 16,4 1 1-16,7-1 1 15,5 5-1-15,-6 5-1 16,0-9 1-16,6 14 1 16,6-5-3-16,5 1 0 15,1-1 7-15,5 0 6 16,0 6-6-16,5-16-3 15,1 5-2-15,5-4 1 16,1-6-1-16,5 0-1 16,5 0 1-16,-10-4-1 15,10-1 0-15,7-5 2 16,-1-5-1-16,6 5-1 0,11-15 1 16,0 5-1-16,1 6 0 15,-1-11 2-15,6 0-1 16,5 0-1-16,1 0 1 15,-6-5-1-15,0 0 0 16,-6-5 0-16,0-5-3 16,6-5 2-16,0 0 1 15,0-5 2-15,6 0-3 16,-1 0 0-16,7-5 1 16,-12 0 2-16,5 0 1 15,-5 0 1-15,11-1-2 16,-5-14 1-16,-6 5-2 15,-6-5-1-15,1 0 1 0,-7-5-1 16,1-1 2-16,-6-9 1 16,-6-10 3-16,0-1 1 15,1-4-3-15,-12 0-3 16,0-1 0-16,-6 11 1 16,-5-10-1-16,-6 9 2 15,-6 1-2-15,-5-5-1 16,-6 9 1-16,0-4 1 15,5 5 3-15,-16 5 4 16,5 4-4-16,-5-4-3 16,0 10-4-16,-12 5 1 15,1 5 1-15,-24 5 2 16,1 5-1-16,-6 0-1 0,-5-1 1 16,5 1-1-16,5 0-11 15,1 0-5-15,0 0-45 16,-12-15-20-16,-22 10-35 15</inkml:trace>
  <inkml:trace contextRef="#ctx0" brushRef="#br0" timeOffset="315372.1298">8901 12522 124 0,'-17'-10'49'0,"6"-5"-38"0,0 0-3 15,5 10-2-15,-5 0-5 16,-1 0-1-16,1 0 1 15,0 0 1-15,-6 5 5 16,0 5 6-16,-6 0-3 16,6 0 2-16,-17 0-7 15,6-5 10-15,-6 0 7 0,0-5 9 0,0-5 3 16,0-5-12-16,-17-5-3 16,6 0-11-16,0 5-3 15,-1-11-3 1,7 11-2-16,-12 10-2 0,6-5 1 15,-6 20 1-15,0 5 0 16,-12 1 0-16,1 14 0 16,6-10 0-16,-12 0 2 15,17 0 1-15,5-5 3 16,12 0 8-16,-5 0 3 16,11-5-4-16,5-5-3 15,6 0-5-15,6 6-2 16,-1-1-3-16,7 0-1 15,5 5 1-15,5-10 2 0,7 10-3 16,5 0 0-16,5 0 1 16,7 0 2-16,-1 0-1 15,11 5-1-15,1 0 3 16,5 1 2-16,1-6 0 16,16 0 0-16,-11 0-1 15,17-10 2-15,11 5-3 16,-5-5 0-16,22 5-1 15,0-5 1-15,-6 5-2 16,1-5-1-16,0 5 1 16,-1-10 1-16,12 0 3 15,6-10 4-15,-1 5-6 0,1 5-4 16,-7-10 4-16,1 5 3 16,0-10-6-16,0 5 1 15,6 5-6-15,-1-10 1 16,-5 10 2-16,-11 0 3 15,-7 0 0-15,-10 0-1 16,-6 0-17-16,-6 5-6 16,0-5-55-16,-5-5-24 15,0-11-13 1</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10T10:10:43.031"/>
    </inkml:context>
    <inkml:brush xml:id="br0">
      <inkml:brushProperty name="width" value="0.05292" units="cm"/>
      <inkml:brushProperty name="height" value="0.05292" units="cm"/>
      <inkml:brushProperty name="color" value="#FF0000"/>
    </inkml:brush>
  </inkml:definitions>
  <inkml:trace contextRef="#ctx0" brushRef="#br0">28065 15901 0,'21'29'16,"-21"-29"-16,0 0 15,0 0 1,0 0-16,0 0 15,0 0-15,0 0 16,0 0 0,0 0-16,0 0 15,107 4 1,-54-13-16,6-5 16,16-10-1,15-5-15,33 1 16,21-5-16,6 14 15,-1 4 1,17 1-16,-6-10 16,6 10-1,-1 5-15,-10-1 16,0 6 0,0 13-16,-16-9 15,-11 5 1,-16 9-16,-37-9 15,-17 9-15,-31 0 16,-11 5 0,-11-5-16,-5-4 15,0-10 1,0 0-16,-26 5 16,20 4-1,1-9-15,0 0 16,-1 0-16,6 0 15,-5 0 1,5 0-16,-11 0 16,1 0-1,20 0-15</inkml:trace>
  <inkml:trace contextRef="#ctx0" brushRef="#br0" timeOffset="1110.5909">29341 14800 0,'0'0'16,"0"0"-16,0 0 16,0 0-1,0 0-15,0 0 16,0 0 0,0 0-16,0 0 15,0 0 1,0 0-16,-112 62 15,85-48-15,-5 0 16,-6-4 0,-4 9-16,-1 0 15,-10 0 1,-6 14-16,-11-5 16,-4 6-1,-12 8-15,-10 15 16,-5 0-1,-1-9-15,1 9 16,-6 4-16,6 6 16,-1-10-1,6 4-15,11-4 16,15-14 0,17 0-16,10-10 15,22-5 1,10-9-16,6 5 15,-1-5-15,12 0 16,-6 10 0,0-6-16,-6 11 15,6-6 1,0-4-16,6-5 16,-1 0-1,-5-10-15,16 1 16,0-1-1,-5 1-15,15 9 16,17 0-16,21 19 16,27 19-1,21 19-15,16 9 16,11 5 0,16 5-16,16-10 15,5 1 1,22 4-16,-6-19 15,0 5 1,0-9-16,1 4 16,9-5-16</inkml:trace>
  <inkml:trace contextRef="#ctx0" brushRef="#br0" timeOffset="165337.3481">22885 12057 0,'0'-14'0,"0"14"15,0 0 1,0 0-16,0 0 15,0 0 1,0 0-16,0 0 16,0 0-1,0 0-15,0 0 16,0 0 0,150 80-16,-92-56 15,17-5-15,16-5 16,21 10-1,11-10-15,21 1 16,5-11 0,6 6-16,32 4 15,16-14 1,11 14-16,5-14 16,0 0-16,10 5 15,-10 4 1,0-4-16,-5 5 15,-12-10 1,-31 0-16,6 0 16,4-10-1,6 5-15,-16 5 16,-11-9-16,-21 4 16,0-4-1,-16 4-15,-17-4 16,-26 4-1,-26 5-15,-17-10 16,-10 10 0,5 10-16,-11-10 15,6 0 1,5 5-16,0-5 16,-5 9-16,-1-9 15,-4 5 1,-11 4-16,5-4 15,-11 4 1,6-9-16,-6 0 16,0 0-1,-5 5-15,0 5 16,0-25-16,6 15 16,-6 0-1,0-14-15,0 14 16,0-14-1,0 0-15,0 0 16,-6-20 0,12-8-16,-6-39 15,0-33 1,0-19-16,0-19 16,10-38-1,6-28 1,0-10-16,-5 1 0,0-1 15,-6 0 1,6 19-16,-11 19 16,0 24-1,-6 19-15,1 24 16,0 28 0,5 28-16,-6 20 15,-4 23-15,10 15 16,0 9-1,-6 0-15,6 0 16</inkml:trace>
  <inkml:trace contextRef="#ctx0" brushRef="#br0" timeOffset="166127.8083">27600 9665 0,'0'0'16,"0"0"-16,0 0 15,0 0-15,0 0 16,0 0-1,0 0-15,0 0 16,0 0 0,0 0-16,0 0 15,0 0 1,37-147-16,6 9 16,16-23-16,16-5 15,5-19 1,10-5-16,7 0 15,-17 5 1,-6 5-16,-10 42 16,-5 24-1,-16 38-15,-16 24 16,-11 38-16,5 14 16,-5 0-1,11 104-15,21-9 16,27 52-1,15 43-15,17 24 16,-5 9 0,-6 14-16,-16 10 15,-11 37 1</inkml:trace>
  <inkml:trace contextRef="#ctx0" brushRef="#br0" timeOffset="222525.3333">23654 6091 0,'117'5'16,"-117"-5"-1,0 0-15,0 0 16,0 0-1,0 0-15,0 0 16,0 0-16,129 52 16,-39-42-1,44-1-15,31-4 16,17-5 0,-11 0-16,10 0 15,12 0 1,-12 5-16,-10 0 15,-22 4-15,-26-9 16,-11 14 0,-21 0-16,-16 1 15,-32 4 1,-38-19-16,-5-19 16</inkml:trace>
  <inkml:trace contextRef="#ctx0" brushRef="#br0" timeOffset="223155.5728">24231 4065 0,'0'0'16,"0"0"-16,0 0 15,0 0 1,0 0-16,0 0 16,0 0-1,138 128-15,-36-85 16,26-24-1,32-5-15,54-5 16,10-9-16,0-23 16,1 4-1,-22-15-15,-33 20 16,-31 9 0,-59 1-16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09:59:28.023"/>
    </inkml:context>
    <inkml:brush xml:id="br0">
      <inkml:brushProperty name="width" value="0.05292" units="cm"/>
      <inkml:brushProperty name="height" value="0.05292" units="cm"/>
      <inkml:brushProperty name="color" value="#FF0000"/>
    </inkml:brush>
  </inkml:definitions>
  <inkml:trace contextRef="#ctx0" brushRef="#br0">10865 11345 56 0,'-5'0'24'0,"5"0"-18"0,-6 0 0 16,6 0-1-16,0 0-3 0,0 0-2 16,0 0 1-16,0 0-1 15,0 0 0-15,0 0 2 16,0 0 8-16,0 0 3 15,0-5 5-15,0 5 1 16,0 0-10-16,6-10-3 16,-6 5-2-16,5 5 0 15,-5-10-5-15,0 5 1 16,0-5 0-16,0 5 2 16,0 5 8-16,0 0 3 15,0 0 5-15,0 0 1 16,-5 0-4-16,5-5-1 15,0 5-8-15,0 0 0 0,0 0 1 16,0 0 1-16,-6 0 2 16,0 0 1-16,1 0 1 0,-1 0-4 15,-5 0-3-15,-1 0-2 16,1 0 0-16,0 0 0 16,-1 0 3-16,1 0 1 15,0 0 1-15,-1 0-2 16,-10 0 1-16,5 0 0 15,0 0 1-15,0 0 0 16,0 0 2-16,0 0-3 16,-6 0-2-16,1 0-5 15,-1 0 0-15,6 0 0 16,0 0 2-16,-11 0 5 16,5 0 6-16,0 0-5 0,-5 0 0 15,0 0-4-15,-1 0-3 16,1 0 2-16,0 0 0 15,-6-5-4-15,6 5 1 16,-6-5 0-16,0 0 2 16,0 5-1-16,0-5-1 15,0 5 1-15,0-5-1 16,0 5 0-16,0 0 0 16,0 0 0-16,6 0 0 15,-1-5 0-15,1 5 2 16,5-5-1-16,1 0 2 15,-1 0-2-15,1 0-1 16,-1 0 3-16,6 0 2 16,-11 0 0-16,5 0 0 15,0 0-3-15,1 5 1 0,-1-5-2 16,0 5 2-16,1 0-4 16,-6-5 0-16,-1 5 1 15,1 0 2-15,0 0-1 16,-1 0 2-16,1 0-4 15,0 0 0-15,-1 0 3 16,1 0 1-16,0 0-1 16,0 0-2-16,-1 0 1 15,1 0-1-15,0 5 4 16,-1 0 2-16,12-5-2 16,-11 5-1-16,5 0-1 15,1 0 1-15,-1 0-2 0,6 5-1 16,0-5-2-16,0 0 1 15,0 0 1-15,-5 0 0 16,10 0 0-16,-10 0 0 16,5-5 0-16,0 5 0 15,0-5 0-15,0 0 0 16,-6 5 0-16,6 0 0 16,-6 0 0-16,1 0 0 15,11 5 0-15,-6-5 2 16,-6 5-3-16,6-10 0 15,-6 15 1-15,6-10 2 16,0 5-3-16,0 6 0 16,0-11 1-16,0 5 2 15,0 0-3-15,6 5 0 0,0 0 1 16,5 5 2 0,-5 0-3-16,-1 0 0 0,7 0 1 15,-1 0 0-15,0 1-3 16,1 4 2-16,5-10 1 15,0 5 0-15,-6 0 0 16,6 0 2-16,0 0-3 16,-5 0 0-16,5 6 1 15,0-6 2-15,0 5-1 16,0-10-1-16,0 0 1 16,5 0-1-16,-5 0 0 15,6 0 2-15,-6-5-3 16,5 5-2-16,1-4 2 15,-6-1 2-15,6 0 0 0,-6 0-1 16,5-5 1-16,-5 0-1 16,12 0 0-16,-7 0 0 15,1 5 0-15,0-10 2 16,-6 5-1-16,5 5-1 16,1-10-2-16,0 5 1 15,-1 5 1-15,7-10 0 16,-1 5 0-16,0 5 2 15,1-10-3-15,-1 0 0 16,0 5 1-16,1 5 2 16,-1-10-3-16,6 5 0 15,0 5 1-15,0-10 0 16,6 5 0-16,-6-5 0 16,-6 5 2-16,6-5 1 0,0 5-4 15,0-5-1-15,0 0 1 16,0 5 2-16,-6 0-2 15,0-5 0-15,1 6 1 16,-1-6 0-16,0 5 0 16,-5 0 2-16,5 0-1 15,1-5-1-15,-7 5 1 16,7-5-1-16,-7 0 0 16,1 0 0-16,5 0 0 15,1 0 0-15,-1 5 0 16,0-5 0-16,1 5 0 15,-1-5 0-15,0 5 0 16,0-5 0-16,1 0 0 0,-1 0 0 16,0 0 0-16,6 0 0 15,0 0 0-15,6 0 0 16,-6 0 0-16,6 0 0 16,-1 5 0-16,7-5 2 15,-1 0-1-15,0 5-1 16,0 0-2-16,6 0 1 15,-11 0 1-15,5 0 0 16,1 0 0-16,5 0 0 16,-6 0 0-16,0 0 2 15,1 0-3-15,-1-5-2 16,-6 5 4-16,1 0 1 16,0 5 0-16,-6-10-2 15,0 0 1-15,0 0-1 16,0 5 0-16,5-5 0 0,-10 10-3 15,5-10 2-15,0 0 1 16,5 0 0-16,1 0 0 16,-1 0 2-16,1 0-3 15,5 0 0-15,1 0 1 16,-1 0 0-16,6 0 0 16,6 0 0-16,-1 0 0 15,1 5 0-15,-1 5 0 16,1-10 0-16,0 5 0 15,-6 5 2-15,0-10-1 16,11 5-1-16,-23 6-2 0,7-11 1 16,-1 0 1-16,0 0 0 15,-5 0 0-15,0-11 2 16,-1 6-3-16,7 5-2 16,-18-15 4-16,6 5 1 15,0 5 0-15,0-10 1 16,-6 5-4-16,0-5 0 15,1 0 1-15,-1 0 2 16,0 0-1-16,1-5-1 16,-1 0 1-16,0-1 1 15,1 1-1-15,-1 0-1 16,0 5 1-16,6 0-1 16,-11-10-3-16,0 5 0 15,-1 0 4-15,-5-1 1 0,0-4 0 16,0-5 1-16,0 0-2 15,0-15 2-15,0 4-4 16,6 1-2-16,0 0 2 16,-1 5 2-16,1-11 0 15,0 11 2-15,-6 0-4 16,0 5 0-16,-6 5 1 16,-5 0 0-16,-1 4 0 15,-5 6 2-15,0-10-1 16,0 5-1-16,0 10 1 15,-5 0-1-15,-1 5 0 16,6 0 2-16,-6 5-3 16,1 0 0-16,-6 5-70 0,-12 10-31 15,-28 0-37 1</inkml:trace>
  <inkml:trace contextRef="#ctx0" brushRef="#br0" timeOffset="2897.8535">1176 11944 36 0,'11'-10'13'0,"-5"5"-10"0,5 5-3 0,-11 0 0 16,0 0 15-16,6-10 10 0,0 5 9 16,-1 0 4-16,1 0-9 15,0-5-5-15,-1 0-10 16,7-5-1-16,-7-6-8 16,1-4-3-16,5-10-1 15,6-5 10-15,-5-11 7 0,5-9 2 16,5-5 0-16,6-11-4 15,12 1-2-15,0-6-2 16,16-9 0-16,-5-6-6 16,6-19-2-16,5 14 0 15,6-10 0-15,-11 6 0 16,-1-6 0-16,6 5-2 16,-16-9-2-16,-1 14 1 0,0 5-1 15,1 21 0-15,-12 10 0 16,-12 14 2-16,1 11 3 15,-6 15 7-15,5 20 2 16,-10 10-3-16,-7 30 1 16,1 20-5-16,0 21-2 15,-6 9 2-15,0 31 0 16,0 30-1-16,5 15-1 16,1 0-1-16,0 10 0 15,-6 10 0-15,0-15 0 16,0-15 0-16,0-20 0 15,0-26-2-15,-6-9 1 16,-5-26-2-16,-1-4 2 16,1-16-2-16,-12-5-1 15,6-20-24-15,-5-4-9 16,5-6-58-16,0-10-26 0,-11-5 12 16</inkml:trace>
  <inkml:trace contextRef="#ctx0" brushRef="#br0" timeOffset="3272.6369">1617 11426 184 0,'-33'0'71'0,"33"0"-55"0,0 5-5 0,0-5-5 16,0 0-9-16,0 0 0 16,0 0 4-16,0 0 1 15,-6 5 0-15,0-5-2 0,1 0 1 16,5 0 5-16,0 0 6 16,0-5-2-16,0 0 0 15,5 0 5-15,7-5 2 16,5 0 0-16,11 0 2 15,11 5-6-15,18-5-3 16,0 10-5-16,11 0-2 16,16-5-1-16,7-6 1 15,28-4-2-15,0 10-1 16,-12-10-13-16,-16 15-6 0</inkml:trace>
  <inkml:trace contextRef="#ctx0" brushRef="#br0" timeOffset="4849.668">3446 10349 52 0,'-29'-15'22'0,"12"15"-18"0,-17 0 20 0,23-10 8 0,-12 5 6 16,-5-5 2-16,-12 5-11 16,6-10-3-16,-5-10-9 15,-1 5-2-15,12 0-9 16,-12-5-2-16,12 4 2 0,0 1-1 15,5 0 0-15,6 5-1 16,0 0 2-16,6-5-3 16,5 10 0-16,0 5-3 15,1-10-1-15,-1 10-1 16,6 5 0-16,-5 10 11 16,-1 5 3-16,0 15-3 15,6 5-3-15,-5 10-1 16,5 11-1-16,-6 9-2 15,6 16-2-15,-6 24-2 16,1 11 1-16,-1 0 1 0,-5-1 2 16,5-4-1-16,-5 5-1 15,-1-1 1-15,7-9 1 16,-1 0 5-16,0-16 4 16,1-4-9-16,-1-21 0 15,6-5 0-15,0-9 3 16,-6-6-4-16,6-10-1 15,0-5-2-15,0 1 0 16,0-6 2-16,6-10 0 16,-6 0 0-16,6 0 0 15,-1-15 4-15,1 5 5 16,5-5-3-16,1-5-1 16,5 5-2-16,5-10 0 15,1 10-2-15,5 0 2 0,12 0-4 16,5 0 0-16,0 10 1 15,6-5 0-15,-11 10-7 16,-6 10-3-16,-12 11-109 16</inkml:trace>
  <inkml:trace contextRef="#ctx0" brushRef="#br0" timeOffset="7566.723">3417 10727 52 0,'0'0'22'0,"0"0"-18"0,0 10 15 15,0-10 8-15,0 0-4 16,0 0 1-16,0 5-9 16,-5 5-2-16,5 5-1 15,-6-5 0-15,0 5 2 16,1 5 2-16,-1 0-9 15,0 0 5-15,-5 1 1 0,0 4 0 16,5 0 0-16,-5 5-3 16,-1-5-1-16,1 5-3 15,0 1-1-15,-1-1-3 0,-10 0-2 16,10 0 3 0,1 10 0-16,0-9-4 0,-1 4 1 15,7-5 0-15,-1 0 2 16,0 0-1-16,6-10-1 15,0-5 1-15,0-4-1 16,6-6 0-16,0-10 0 16,-1-6 0-16,7-4 0 15,-1-5 0-15,6-5 0 16,6 0 0-16,-1-5 2 16,1 0-3-16,0-1 0 15,5 1 1-15,0-10 0 16,1 5 0-16,4 0 0 15,1-1-3-15,-5 1 2 16,-7 5 1-16,1 10 2 16,0 10-1-16,-6 20-1 0,-6 20 7 15,0 5 5-15,-5 16 7 16,-6 9 5-16,0 20-10 16,0 16-5-16,0 5-9 15,0-6 0-15,0-9-90 16,0-26-70-1,-17-30 52-15</inkml:trace>
  <inkml:trace contextRef="#ctx0" brushRef="#br0" timeOffset="8319.0348">4153 11692 208 0,'-11'26'79'0,"11"-1"-61"0,-6 20-3 0,0-30-4 0,-5 15-8 16,0 6-2-16,-12 4-3 16,6 0 1-16,0 0 1 15,-6 0-9-15,1-4-4 0,-1-6-66 16,1-5-39-1,10 0 52-15</inkml:trace>
  <inkml:trace contextRef="#ctx0" brushRef="#br0" timeOffset="8497.9107">4459 11833 220 0,'-6'-5'85'0,"17"0"-66"0,12 0-12 0,-6 5-8 15,-6 0-91-15,6-5-38 16</inkml:trace>
  <inkml:trace contextRef="#ctx0" brushRef="#br0" timeOffset="8616.6312">4668 11828 64 0,'6'25'24'0,"-1"-9"-18"0,18-1-2 0,-17-5-2 0,5 0-29 15,0 0-11-15</inkml:trace>
  <inkml:trace contextRef="#ctx0" brushRef="#br0" timeOffset="8874.5884">5058 11778 56 0,'23'10'22'0,"-17"-5"-18"0,16 5 2 15,-16-5-1-15,5 0-6 16,1-5-1-16,-1 0-4 16,-5 0-1-16,5-5 4 0,0 0 1 15,1-5 4-15,5 5 1 16,0-10 3-16,0 5 1 15,0 5 5-15,5 5 3 16,7 0-2-16,-7 0 0 16,1 0-10-16,-6 15-1 15,5-10-42-15,-5 5-18 16</inkml:trace>
  <inkml:trace contextRef="#ctx0" brushRef="#br0" timeOffset="9221.3637">5953 11934 176 0,'-6'10'68'0,"6"-5"-52"0,0 20 8 0,-6-10 2 15,1 10-4-15,-7 16-1 16,-10 14-14-16,5 15-4 15,0 11-2-15,-6 4-1 16,6-4 2-16,0 4-102 16</inkml:trace>
  <inkml:trace contextRef="#ctx0" brushRef="#br0" timeOffset="9816.7865">6253 11446 72 0,'34'-10'30'0,"-23"0"-24"0,17-5-1 0,-22 10-2 15,5-5 23-15,1-10 15 16,5-1-8-16,5-9-4 16,1-10-10-16,5-5-4 15,0-1-9-15,1 6-4 0,-1 0 1 16,-11 5 0-16,-6 5 1 15,1 4-5-15,-1 11 1 16,0 10 11-16,-5 5 7 16,5 15-9-16,-5 11-2 15,0 14-5-15,5 15 1 16,-5 6-2-16,-1 19 2 16,1 16-2-16,5-11-1 0,-5-15-6 15,5-9-1-15,-5-11-32 16,-1-15-14-16,7-20-28 15</inkml:trace>
  <inkml:trace contextRef="#ctx0" brushRef="#br0" timeOffset="10629.4316">6592 10349 116 0,'-17'-15'46'0,"23"5"-35"0,5 5-4 15,-5 5-1-15,0 0-5 16,-1-10-1-16,7 5 9 16,-1 5 4-16,0-10 13 15,0 5 9-15,6 5-15 16,0-15-6-16,12 15-8 16,-1-10-3-16,6 5 1 0,6 5-2 15,5-5 1-15,6 0-4 16,-12 0 0-16,1-5 3 15,0 0 1-15,-6 0 1 16,-6 0 2-16,0-1 1 0,-5 1 3 16,-12 5-5-16,1 5-1 15,-1 5 7-15,-6 11 4 16,1 4-7-16,0 5-4 16,-1 5 1-16,1 15 1 15,0 1-5-15,5 19 0 16,0 30-3-16,1 26 0 15,5 10 2-15,0 5 0 16,0 10-3-16,5 0 2 16,1 4 1-16,-12-24 0 15,6-10-3-15,-5-16 2 16,-1-9 3-16,-5-21 1 16,-6 1-4-16,-6-11 1 15,-5-4 4-15,-12-6 2 16,-5 0 13-16,-23-5 7 0,-6-9-7 15,-5-1-1-15,-6-5-10 16,0 0-5-16,0-5-2 16,6 6-1-16,5-1-55 15,1-5-25-15,-1-5-44 16</inkml:trace>
  <inkml:trace contextRef="#ctx0" brushRef="#br0" timeOffset="20432.4159">12971 9625 44 0,'0'-5'19'0,"0"10"-15"0,0-5 6 16,0 0 1-16,0 0-6 0,-6 0-1 16,0 0-4-16,1 0-1 15,-1-5 1-15,0 0 2 16,6 0-1-16,0 0-1 16,0 0-2-16,0 0 1 15,0 0 1-15,0 0 2 16,6 0-1-16,0 5 2 15,5 0-2-15,0 0 2 16,6 0-2-16,6 0 2 16,-1 0-2-16,12 0-1 15,0 0 5-15,6 0 4 16,5 0-3-16,1 0 2 16,-1 0-3-16,0 0 2 15,6 0 0-15,-6 0 3 16,6 0-1-16,0 0 2 15,6 0-6-15,5 0-1 16,0 0-4-16,6 5-1 16,0 0 1-16,0-5 2 0,-6 0-1 15,1 0-1-15,-7 0 1 16,1 0-1-16,-1 0 0 16,1 0 0-16,5 0 0 15,6 0 0-15,0 0-3 16,0 0 2-16,0 0 1 15,0 0 2-15,-6 0-3 16,0 0 0-16,0 0 3 16,-5 0 1-16,5 0-1 15,1 0-2-15,-1 0-2 16,0 5 1-16,6-5-1 16,-6 0 0-16,1 5 2 0,-1-5 0 15,0 0 0-15,-5 5 2 16,-1-5-1-16,-5 0 2 15,0 0-4-15,0 0 0 16,0 0-1-16,6 0 0 16,-1 0 2-16,1 0 0 15,-1 0 0-15,1 0 0 16,0 5 0-16,-1 0 2 16,1 0-3-16,-1 0 0 15,1 0 1-15,0-5 0 16,-7 0 0-16,-4 0 2 15,5 0-1-15,0-5-1 16,0 0 1-16,5 0 1 0,1 0-3 16,5 0-2-16,0 0 2 15,0 0 0-15,-5 0 1 16,0 0 2-16,-1 0-1 16,-10 0-1-16,4 5-2 15,1 0 1-15,0 0 1 16,6 0 2-16,0 0-1 15,-1 0-1-15,1 0 1 16,5 0-1-16,12 0 0 16,-7 0 0-16,-4 0 0 15,-7 0 0-15,-5 5 0 16,0-5 0-16,0 0 0 16,-6 0 0-16,1 0-3 0,5 0 2 15,-6-5 1-15,6 0 2 16,-6 0-1-16,0 0 2 15,1 0-4-15,5 0 0 16,-12 0-1-16,7 0 0 16,-1 0 2-16,0-6 2 15,0 1-1-15,1 10-1 16,-7-10 1-16,1 5-1 16,-1-5 0-16,1 10 0 15,0 0 0-15,-1 0 2 16,7 0-3-16,-1 0 0 15,6 0 1-15,5 0 0 16,1 0 0-16,5 10 0 16,-5-10 0-16,-6 0 2 15,-6 0-3-15,0 0 0 0,-5 0 1 16,0 0 0-16,-1 5-3 16,1 5 2-16,-1-10 1 15,1 5 2-15,5 6-1 16,1-6-1-16,-1 0-2 15,0 0 1-15,6-5 1 16,0 0 0-16,0 5 0 16,-6 0 2-16,1-5-1 15,-7 5-1-15,-5 0-2 0,-6 0 1 16,1 0 3-16,-1 0 1 16,-5 0-1-1,-1-5-2-15,7 0 7 0,-7 5 5 16,1-5-6-16,5 0-1 15,0 5-1-15,-5-5-2 0,0 0 1 16,-1 0-2-16,1 0-1 16,0 0 1-16,-1-5 1 15,7 0 3-15,-1 0 2 16,6 5-1-16,0-5 1 16,0 5-4-16,0 0-2 15,-6 0-5-15,-11 0 0 16,-17-15-71-1</inkml:trace>
  <inkml:trace contextRef="#ctx0" brushRef="#br0" timeOffset="22759.6959">13186 9746 28 0,'-6'0'11'0,"-5"5"-9"0,-1 0 0 0,1 0-1 16,0 0-1-16,-1 5 2 16,1-5-1-16,0 5-1 15,-1-5 1-15,1 0 1 16,0 0 16-16,-1-5 9 16,1 0-3-16,5 0 0 15,1 0-11-15,5 0-3 16,0 0-4-16,0 0-1 15,0 5-1-15,5 0 2 16,1 0-5-16,0 0-1 16,-6 0 0-16,0 0 0 0,0 0 0 15,0-5 0-15,5 0 0 16,1 0 2-16,0-5 1 16,5 0 1-16,0 0 4 15,1 0 5-15,5 0-7 16,0 0-3-16,0 0-2 15,0 0 1-15,0 0-1 16,0 0-1-16,0 5 3 0,5 0 2 16,1 0 2-16,-1 0 1 15,1 5 2-15,0-5-7 16,5 0-2-16,0 0-1 16,6 0 2-16,-5 0-1 15,5 0 2-15,0 0-2 16,-1-5-1-16,1 5 3 0,6 0 0 15,5 0-1-15,1 0-2 16,5 0 1-16,5 5-1 16,1 0 0-16,-1 0 0 15,1 5-3-15,-1 0 2 16,1 0 1-16,0-5 2 16,-6 0-1-16,5 0-1 15,1 0 1-15,5 1-1 16,0-6 0-16,1 0 0 15,-1 10 0-15,6-10 0 16,-6 5-3-16,-5 5 2 16,-1-10 1-16,-5 5 2 15,0-5-1-15,-6 0-1 16,6 0-2-16,0 0 1 16,0-5 1-16,6 5 2 0,-1-10-3 15,1 5 0-15,-6 5 1 16,0-10 2-16,-6 10-1 15,0-6-1-15,1 6 1 16,-7 0-1-16,1-5 0 16,-1 5 2-16,1 0-3 15,0-5-2-15,-1 0 2 16,1 0 2-16,0 5 0 16,5 0-1-16,0 0 1 15,6 0-1-15,6 0 0 16,-1 0 0-16,1 0 0 15,-1 5 0-15,-5 0 0 0,-5 0 0 16,-1 6 0-16,6-1 2 16,-12-10-3-16,1 0-2 15,5 0 2-15,1 0 0 16,5 0 1-16,5-10 0 16,1 10 0-16,-6 0 2 15,0 0-1-15,-6 0-1 16,0 10 1-16,0-10-1 15,6 15-3-15,-5-10 2 16,-1 5 1-16,0 5 2 16,1-15-3-16,-7 0-2 15,1 0 4-15,-1 0 1 16,1-10 0-16,0 5-2 16,16-5-2-16,1 5 1 0,-6-5 1 15,0 5 0-15,0 5 0 16,0-10 2-16,-1 10-3 15,-4 0 0-15,-1 0 1 16,0 0 2-16,-5 10-3 16,0-10 0-16,-7 5 1 15,1-5 2-15,0 0-1 16,0 0-1-16,-5 0 1 16,-1 0-1-16,0 0 0 15,6 0 0-15,-5 0 0 16,4 0 0-16,1 0 0 15,0 0 0-15,0 10 0 0,6-10 0 16,-6 0-3-16,0 0 2 16,0 0 1-16,0 0 2 15,0 0-3-15,0 0 0 16,-6 0 1-16,0 0 2 16,-5 0-3-16,0 0 0 15,-1 0 1-15,1 0 2 16,-1 0-1-16,1-10-1 15,5 5-2-15,1 5 1 16,5-10 1-16,0 4 0 16,5 1 0-16,1 0 0 15,5 0 0-15,0 0 2 16,6 5-3-16,0 0 0 16,0 5 1-16,-5 0 0 15,-1 5 0-15,0 6 0 0,-5-1 0 16,-1 0 0-16,-5 0 0 15,6 0 2-15,-1 0-3 16,1-5 0-16,5 0 3 16,1 0 1-16,5 0-4 15,5 5 1-15,1 0 0 16,-1 6 0-16,1-6 0 16,0 5 2-16,-6-5-1 15,-1 5-1-15,-4-10 3 16,-1-5 0-16,0 5-1 15,1-10 1-15,-1 0-4 16,11 0 0-16,-10 0 1 0,-1 0 2 16,6 0-3-16,-6 0 0 15,0 0 1-15,-5 0 0 16,0-10 0-16,-6 5 0 16,-6 5 2-16,0-10 1 15,-5 5-1-15,-6-5-2 16,-6 5 1-16,-5 5-1 15,-1 0 0-15,-5 0 0 16,0 0 0-16,0 0 2 16,-11 15-3-16,-6-10-2 15,-5 5-14-15,-12-10-6 16,0-10-54 0</inkml:trace>
  <inkml:trace contextRef="#ctx0" brushRef="#br0" timeOffset="25660.2747">10169 15556 80 0,'6'0'33'0,"-6"5"-26"0,0-5 0 0,0 0-1 0,0 0-7 16,0 0 1-16,0 0 2 16,0 0 1-16,0-5 7 15,0 0 6-15,0-6 3 16,0 1 1-16,-6-5-14 15,0 0-3-15,1 0-2 16,-1 0 1-16,0 0-1 16,6 5-1-16,-5 0 1 0,-1 0-1 15,-5 0 0-15,5 5-5 16,-5 0 1-16,-1 5-33 16,1 0-35-16,-6 0 17 15</inkml:trace>
  <inkml:trace contextRef="#ctx0" brushRef="#br0" timeOffset="28913.5506">10045 15878 92 0,'5'-21'35'0,"7"16"-27"0,5-10-4 16,-12 10-3-16,1 0-1 15,5 0 0-15,0-5 11 16,1 0 5-16,5 0 7 16,-12 0 3-16,7-5-2 15,-1 0-1-15,0-5-10 16,1 5-5-16,-1-16-5 16,0 6 0-16,-5 0 0 0,0 0-1 15,-6-5-2-15,0 0 7 0,-6-1 5 16,-5 1 0-16,-6 0 1 15,-6 0-5-15,0 0-3 16,-11-1-5-16,-5 1-2 16,-6 5 1-16,-1-5 2 15,7 5 0-15,-12 0-1 16,5 0 1-16,1 4-1 16,0 1 0-16,0 5 0 15,-1 0 0-15,1 5 0 16,-6 5 0-16,0 0 0 15,-5 5 2-15,-1 5 1 16,0 5-4-16,6 5-1 16,1 0 1-16,4 5 2 15,7 0-2-15,5 6 0 0,-6 14 1 16,6-5 2-16,0 5-1 16,6 6-1-16,-6 4 1 15,11 0-1-15,-16 6 0 16,5-1 0-16,0 0 11 15,-6 6 5-15,6-11-2 16,6 5 0-16,0 11-4 16,5-6-1-16,12 5-5 15,5 1-1-15,12 4 1 16,5-10 0-16,12-4-2 16,5-11-2-16,-5-5 1 15,10 1-1-15,7-11 0 16,5-5 2-16,6 0-1 0,6-5-1 15,5-5 1-15,6 0-1 16,6 0 0-16,-1-10 0 16,-5 6-3-16,0-11 2 15,-6-11 1-15,1 6 0 16,-1-20 0-16,6-5 0 16,5-15 2-16,1-16 1 15,-1-4-4-15,7 0-1 16,-18 4 1-16,6 11 2 15,-6-10-2-15,-17 4 0 16,-5 1 3-16,-12 0 1 16,-5-1-1-16,-12-4-2 15,-16 0 1-15,-24-1-1 16,-22-14-3-16,-22 9 0 16,-12 11-34-16,-28-5-15 0,-6 14-61 15</inkml:trace>
  <inkml:trace contextRef="#ctx0" brushRef="#br0" timeOffset="29633.0581">4227 15888 64 0,'11'0'24'0,"-11"15"-18"0,6-10 4 15,-6 5 4-15,5-10 16 16,1 5 8-16,-1 5 3 16,1-10-1-16,5 0-10 15,1-10-6-15,10 5-14 16,-5-10-4-16,6-16 0 0,5-4-1 16,12-10 0-16,11-25-1 15,17-16 2-15,-6-4 1 16,6 4 3-16,6 6-3 15,-18 4-2-15,1 11-2 0,-1 9 0 16,-16 11-2-16,-6 10 2 16,-6 5 7-16,-5 10 5 15,-6 10 2-15,-6 20-1 16,-5 5-4-16,-1 15-2 16,-5 25-6-16,0 21-1 15,0 19-1-15,0 11-2 16,0-1 1-16,0-4-1 15,0-5-3-15,0-16 2 16,0-14-1-16,0-11-2 16,0-20-22-16,0-10-7 15,-5-15-50 1,-1-5-63-16,-5-5 35 16</inkml:trace>
  <inkml:trace contextRef="#ctx0" brushRef="#br0" timeOffset="29874.841">4753 15832 236 0,'-17'0'90'0,"23"5"-70"0,11 5-7 16,-6-5-8-16,0 0-1 16,6 0 2-16,6 5 4 15,5-10 1-15,0 0-5 16,12-10-2-16,-6 0 2 0,6-5-3 15,-1 0 0-15,1 0-6 0,5 0 0 16,-11 0-30-16,6 0-11 16,-1 0-48-1,-10 5-32-15,-7 5 55 16</inkml:trace>
  <inkml:trace contextRef="#ctx0" brushRef="#br0" timeOffset="30234.5855">5279 16199 196 0,'6'-10'74'15,"5"10"-58"-15,17 5-6 0,-16-5-6 0,-1 0-2 16,0 0 1-16,12-5 7 16,5-5 4-16,6-5-7 15,6-5 0-15,0 0 0 0,-12 0 3 16,0 5 1-16,-5 0 6 16,-1 0 1-16,-5 5-7 15,-5 5-2-15,-7 15 6 16,-5 15-9-1,-5 15-2-15,-1 10-6 16,0 6 1-16,6-1-19 0,0 0-9 16,0-15-89-1</inkml:trace>
  <inkml:trace contextRef="#ctx0" brushRef="#br0" timeOffset="30670.0417">6043 16230 208 0,'-11'10'77'0,"11"0"-60"0,6 15-5 0,-1-10-6 16,1 15-4-16,-6-10 1 15,0 10-4-15,0 6 1 16,-6-1 0-16,-5 5-3 0,0 0 0 16,-1-4-75-1,7-1-44-15,5-10 53 16</inkml:trace>
  <inkml:trace contextRef="#ctx0" brushRef="#br0" timeOffset="31150.4637">6451 16089 236 0,'11'-15'90'0,"6"5"-70"0,17-5-7 16,-23 10-10-16,1-11-2 15,-1-4 1-15,12-10-3 16,5-10-1-16,12-10 1 15,10-16 0-15,13-14 1 0,-12-1-3 16,0 6 2-16,-6 9 14 16,0 16 6-16,-17 0 4 0,1 10 1 15,-7 9-13-15,-5 11-4 16,0 10-5-16,-5 15 1 16,-7 20-2-16,-5 21-1 15,-5 14 1-15,-1 5 1 16,-5 11-3-16,-1-1-2 15,1 11 2-15,0 4 0 16,-1 1-6-16,1-6 0 16,0-14-8-16,-1-6-1 15,7-20-4-15,-1-9-3 16,0-11-16-16,1-10-5 16,5-15-45-1</inkml:trace>
  <inkml:trace contextRef="#ctx0" brushRef="#br0" timeOffset="31391.5179">6547 15983 172 0,'-28'-10'66'0,"28"10"-52"0,5 0-8 15,-5 5-5-15,6 0-1 16,5 0 2-16,-5 0 11 15,11 0 3-15,6 0-7 16,5 0-1-16,6 0-1 0,5 0-6 16,7 0 0-16,-7-5-3 0,7 0-2 15,-1-5-33-15,-5 5-12 16,-7 0-27 0</inkml:trace>
  <inkml:trace contextRef="#ctx0" brushRef="#br0" timeOffset="31841.507">7192 16416 96 0,'17'-20'38'0,"-17"15"-29"0,-6 0-3 16,-5 5-1-16,0-5 18 16,0 5 9-16,-6 0-9 15,5 5-3-15,-10 0-10 16,-7 5-2-16,12 0-4 15,0 5-3-15,0 5 0 0,6 0-4 16,11 5 0-16,6-5 2 16,11 5 2-16,5-20 0 0,7 6 2 15,5-11 2-15,-6-11 2 16,6 6 8-16,0-10 4 16,0-10-5-16,-6 0-3 15,0 0-2-15,-11 5-1 16,-5 0-4-16,-12 5-3 15,0 5-14-15,-17 4-6 16,-17 1-78 0</inkml:trace>
  <inkml:trace contextRef="#ctx0" brushRef="#br0" timeOffset="39467.4873">17589 14157 76 0,'5'-5'30'0,"7"5"-24"0,5-5-1 0,-12 5 0 0,7 0 7 16,5 0 7-16,5 0-6 16,7 0 0-16,5 0 4 15,5 0 1-15,1 0-5 16,-6 0 0-16,0 0-8 15,-6 0-1-15,-5 0-2 16,-1 5 3-16,-5-5 1 0,-11 5 4 16,-6 5 4-16,-6 0 1 15,-11 5 0-15,-5 11-1 16,-7-6-1-16,1 5-5 16,0 0 0-16,11 0-5 15,5 0-2-15,18 0 0 0,17-4-1 16,11-1-9-16,11-5-4 15,12-15-31-15,10-10-13 16,18 0-24 0</inkml:trace>
  <inkml:trace contextRef="#ctx0" brushRef="#br0" timeOffset="49240.6785">13786 13870 4 0,'0'0'2'0,"0"0"-1"0,0 0 19 0,0 0 11 0,0 0 7 16,0 0 2-16,-6 6-14 16,0-1-5-16,-5 5 5 15,0 0 5-15,-1 0-3 16,1 0 0-16,5 0-9 16,6-10-1-16,0 0-11 15,0 5 11-15,12 0 8 0,5-5-5 16,11 0 0-16,6 0-12 15,11 5-3-15,6 5-2 16,6 0 2-16,-1 5-1 16,1 5 0-16,-6-5-3 15,-6 5 1-15,-5 6-4 0,-6-11 0 16,-12-5 3-16,-10 0 3 16,-12 0 11-16,-12 0 5 15,-5 0 0-15,0 0-1 16,-5 0-6-16,-1 5-1 15,0 5-10-15,6 6-2 16,6 4-3-16,0 10 0 16,5-5 2-16,6 5 0 15,6 6-16-15,-1 4-6 16,1-15 11-16,5-5 5 16,-5-4 5-16,-6-6 3 15,-6 0 8-15,-5-5 5 16,-12 0-3-16,-11 10-2 15,-5-5-5-15,-6 20-2 0,-1-9-1 16,1 4-2-16,5-5-2 16,6-5-1-16,0-5-58 15,6-20-26-15</inkml:trace>
  <inkml:trace contextRef="#ctx0" brushRef="#br0" timeOffset="50861.7529">17459 14308 52 0,'5'15'19'0,"1"-10"-15"0,5 5 32 0,-5-5 16 16,-1 5-12-16,1 0-5 16,5 1-12-16,-5-1-2 15,0-5-12-15,-1 0 6 0,1-5 2 16,5 0 8-16,1-5 5 16,5-5-5-16,5-1-3 15,7-4-6-15,5-5-2 16,11-5-8-16,6-5-2 15,0 0-2-15,0 0 1 16,-6-11-2-16,-5 11 2 16,-6 5-2-16,-12 5 2 15,-10 5 11-15,-7 10 6 0,-10 10-8 16,-7 10-4-16,-5 10-3 16,-5 10 1-16,-7 5-5 15,1 11-1-15,0 9 0 16,5 16 2-16,6 4-3 15,6-4-2-15,-1-16-7 16,7-15-2-16,-1-15-72 16,0-45-32-16,1-15-3 15</inkml:trace>
  <inkml:trace contextRef="#ctx0" brushRef="#br0" timeOffset="51431.9816">15676 14031 228 0,'-6'-15'88'0,"23"5"-69"0,17 5-7 15,-23 5-9-15,12 0-4 16,0 0 2-16,-1 15 0 16,12 0 2-16,0 1-2 15,6-1 2-15,-1 0 2 0,-5 0-2 0,-11 0 0 16,-12 0 16-16,-5 0 8 15,-17 0 1-15,-6 0 3 16,-6 5-2-16,0 11 0 16,1 4-8-16,-1 5-2 15,6 10-11-15,6 6-5 16,11-1-2-16,6 0 1 16,11-4-6-16,22-11 1 15,18-20-39-15,16-20-16 16,7-15-90-1</inkml:trace>
  <inkml:trace contextRef="#ctx0" brushRef="#br0" timeOffset="52123.043">20198 14394 184 0,'-6'-20'68'0,"6"14"-52"0,0 1-8 0,0 5-4 15,0 0 2-15,0 0 6 16,-11-5 7-16,-6 5 3 0,-6 0-11 16,-5 0 4-16,-6 5 5 0,-11 0-2 15,-1 6 1-15,-5 4-4 16,0 10-1-16,6 5-8 15,0 5-2-15,5 5-4 16,12 1-1-16,11-1 1 16,11-10 0-16,18 0 0 15,16-15 2-15,23-15-1 16,17 0 2-16,5-15-4 16,7-10-2-16,-7 5 6 15,-11-20 3-15,-11 5 1 16,-17-1 1-16,-17 6 7 0,-11-10 4 15,-23 10-3-15,-11 5-1 16,-12 4-9-16,-5 1-4 16,-6 5-37-16,-6 0-14 15,6 0-94 1</inkml:trace>
  <inkml:trace contextRef="#ctx0" brushRef="#br0" timeOffset="73486.3251">13276 9630 80 0,'-39'0'33'0,"22"0"-26"0,-6 0 11 0,12 0 4 0,-1 0-1 15,7 0-1-15,-1 0 3 16,6 0 2-16,0 0-7 16,-6 5 0-16,-5 0-11 15,0 0 0-15,-1 5 0 0,-5 5-6 16,0-10 0-16,0 10-1 16,0 1 2-16,-5-1 1 15,5-5 3-15,5 0 8 16,1 0 5-16,11-10 0 15,0 0 0-15,0 0-6 16,6 5-3-16,-1 0-3 16,7 0-2-16,-1 0-1 0,6 0 0 15,6 0-2-15,5 0-2 16,12 0 1-16,5 0 1 16,0 0 1-16,0 0 3 15,6-5-3-15,0 0 0 16,0-5-1-16,0 0 1 15,6 0-2-15,-1-5 2 16,-5 0-2-16,0 0-1 16,-5 5-2-16,-7 0 1 15,-5 5 1-15,-6 0 0 16,-5 0 0-16,0 0 0 16,-6 5 0-16,0 0 0 15,0 0 0-15,0 0 2 16,-6 0-1-16,0 0-1 0,1 0-2 15,-7-5 1-15,1 0 1 16,-6-5 0-16,-11 5-5 16,-6-5 1-16,-12 5-3 15,-5 0 2-15,-11 0 1 16,0 0 2-16,0 5-1 16,-1-5 1-16,12 0 0 15,6 0 0-15,0 5 2 16,11-5 2-16,5 0-6 15,12 0 1-15,6 0 1 16,11-5 3-16,17 0-2 16,11 0 0-16,12 0-1 0,11 0 0 15,5 0 2-15,-5 0 0 16,-5 5 0-16,-1 0 0 16,0 0 0-16,0 0 2 15,6 5-1-15,6-5 2 16,5 0-4-16,-5 0-2 15,-7 0 2-15,-10 0 0 16,-6-5 3-16,-11 0 1 16,-12-5-4-16,-11 5-1 15,-17-10 1-15,-17 5 0 16,-17 5 3-16,-11 5 1 16,-12 0-4-16,-5 0-1 15,0 0 1-15,-1 5 2 16,1 5-2-16,-6-10 0 0,6 5 1 15,5 5 0-15,12-10 0 16,11 5 2-16,23 0-10 16,22 0 7-1,12 0 4-15,16-5-3 16,18 0 0-16,28-5 0 16,34 5 0-16,0 0 2 15,5 0 1-15,18 0-1 16,10 0-2-16,7 5 1 15,-6 0-1-15,-23-5 2 16,-6 0 3-16,-11-5-2 16,-11 0-2-16,-5 0 0 15,-18 0-1-15,-17 0 0 0,-11 5 0 16,-17-10 0-16,-11 5 2 16,-12 5-1-16,-11-10-1 15,0 5 1-15,-6 5 1 16,6-11-1-16,12 11-1 15,10 0-2-15,12 0 1 16,17 0 1-16,17 11 0 16,11-11 0-16,29 0 0 15,16 0-3-15,12 0 2 16,0 0 1-16,-12-11 0 16,-10 6 0-16,-18 5 2 15,-17-10-1-15,-22 5-1 16,-35 5 7-1,-16-10-6-15,-17 5-2 0,-12 5 0 16,-17 0 2-16,-11 0 0 16,-5 0 2-16,-1 0-4 15,6-10-2-15,12 5 2 16,10 0 2-16,18 0-2 16,22-5-2-16,23 0-1 15,12-5 3-15,16 0 0 16,11 5 1-16,18 0 0 15,11 5 0-15,5 5-3 16,-5 0 2-16,-11 5 1 16,-6 5 2-16,-17 0-1 15,-6 0-1-15,-5 0 1 0,-12 0 1 16,-6 0-3-16,-10-5 0 16,-1-5 1-16,-5 0 0 15,-1-5 0-15,-5 0 2 16,0 0-3-16,6 0 0 15,5 0 1-15,12 0 0 16,11 5 0-16,11 0 0 16,23 0 0-16,0 5 2 15,17 0-1-15,28 0-1 16,17 0 1-16,6 0-1 16,0 0-3-16,11 0 2 15,6-5 3-15,-18 0 1 16,-22 0-4-16,-22 5 1 15,-29 0 0-15,-22 0 2 0,-23 5-1 16,-23 5 2-16,-22-10-2 16,-23 5-1-16,-11 6-2 15,-6 4 1-15,0 0 1 16,0 0 0-16,11 0-3 16,12-5 2-16,11-5 1 15,23-5 0-15,22-10 0 16,17 0 0-16,23 0-5 15,6 0-1-15,5-5 3 16,6-5 1-16,5 0-1 16,1 5 2-16,-6 0 1 15,-17 10 0-15,-12-10-3 16,-16 10 0-16,-18 10 2 0,-10-10 2 16,-12 10 2-16,0 0 1 15,0 0-7-15,0-5-2 16,0-5-7-16,0 5-3 15,5-5 9-15,7 0 2 16,5-5 4-16,0 0 0 16,5-5 0-16,1 0 0 15,0 0 0-15,-6 10 2 16,0-10-1-16,-6 5-1 16,-5 5 1-16,-12 0-1 15,-5 0-3-15,-6 0 2 16,0 0 1-16,0 5 0 15,5 5 0-15,1-10 0 16,11 0 0-16,0 0 0 0,6 5 0 16,-1-5 0-1,7 0 0-15,-1-5 2 0,-5 5-1 16,-1-10-1-16,-10 5-2 16,-12-5 1-16,-12 5 1 15,-10 5 2-15,-12 0-3 16,-17 0 0-16,-17 15 3 15,-34-10 1-15,-17 5-1 16,-5 10 1-16,-6-5-33 16,-12-5-14-16,6-5-51 15</inkml:trace>
  <inkml:trace contextRef="#ctx0" brushRef="#br0" timeOffset="84521.3014">17277 9535 124 0,'-11'0'46'0,"11"0"-35"0,-6-5 5 0,6 5 2 0,-5 0-6 15,-7 0 1-15,1 0-8 16,-6 5-1-16,0 0-2 16,0 5-4-16,0 0 1 0,0 0 1 15,0 0 2-15,6 0 5 16,0 0 6-16,5 0 2 15,0 0 0-15,6-10-5 16,0 0-2-16,0 0-2 16,0 0 1-16,0 0-4 15,0 0-2-15,0 0 2 16,0 0 0-16,-5 5 1 0,5-5 0 16,-12 0-2-16,7 0-2 15,-7 0 3-15,7 0 2 16,-1 0 0-16,0 0 0 15,1-5-1-15,5 5 2 16,0 0-1-16,0 0 2 16,0 0-2-16,0 0 2 15,-12 0-6-15,1 0-3 16,0 0 3-16,-6 0 1 16,0 0 0-16,0 0-2 15,0-5-2-15,6 0 1 16,-1-5 3-16,-5 0 3 15,6 0-2-15,0 5-2 16,-1 0 4-16,1 0 1 16,0 0 2-16,5 0 0 0,6 0-4 15,6-5-3-15,5 0 0 16,0-1 1 0,6 6-1-16,6-10 2 0,5 0-2 15,6 0-1-15,0 0 1 16,6 0-1-16,-1 5 2 15,1 0 1-15,5 0 1 16,-5 5 0-16,-1 5-2 16,7 0-2-16,-1 5 1 15,6 0-1-15,6 0 0 16,-1-5 2-16,6 0-1 16,-5 5 2-16,0-5-2 0,-1 5 2 15,-5 0-2-15,0 5-1 16,-6 0 3-16,1-5 0 15,-1 5-4-15,0 5 1 16,6-10 0-16,0 5 2 16,6-10 1-16,-1 5 3 15,1 5-1-15,-6-10 0 16,-6 0-6-16,6 0 1 16,-11 0 0-16,-1 0 0 15,-5 0-3-15,-6 0 2 16,-5 0 1-16,0 0 2 15,-6 0-1-15,0 5-1 16,0 0 1-16,0 6-1 16,-6-6 0-16,-5 0 0 0,-1 0 2 15,-5-5 1-15,0 0-1 16,-17 0 1-16,-5 0-2 16,-12-5 2-16,-17 5 0 15,-11 0 1-15,-12 0-5 16,-11 5 1-16,-5 5 0 15,-18 0 0-15,-11 0 0 16,-5 5 0-16,5-5 0 16,11 0 0-16,12 0 6 15,11-5 4-15,6 0-5 16,11-5-3-16,11 0-4 16,12 0 1-16,17 0 1 0,11 0 2 15,17 0-1-15,11 0-1 16,17 10-2-16,6 0 1 15,12-10 1-15,22 15 0 16,28 0-3-16,11 1 2 16,1-11 3-16,5 5 3 15,6-5 2-15,0-5 1 16,0 0-4-16,-6 0-1 16,-23-5 1-16,-10 5 0 15,-24 0 0-15,-22-10 0 16,-23 5-2-16,-28-11-2 15,-28 16 1-15,-23-10 1 16,-17 10-3-16,-11 0 0 16,-23 0 1-16,-5 0 0 15,-6 0-5-15,16 0 1 0,7 0 2 16,16-5 1-16,12 5 1 16,17-10 0-16,17 5 0 15,16 5 2-15,18-15-6 16,17 10-1-16,16 0-1 15,24 0 2-15,27 5 2 16,23 0 3-16,6 10 0 16,0 0 2-16,6 0-2 15,-1 5-1-15,-5-10-2 16,-6 5 1-16,-17 6 1 16,-16-16 2-16,-12 5 3 15,-29-5 11-15,-33 0 0 16,-17-5-8-16,-18-6-4 15,-5 6-6-15,-22-10 1 16,-18 0 1-16,-22-5 0 16,-6 5 0-16,6 5 0 15,11 0-3-15,17 0 2 16,12 5-1-16,16 0 0 16,23 0-5-16,17 0-3 15,17 5 6-15,23 0 1 16,39 0 3-16,34 0 0 15,18-5 0-15,4 5 0 16,18 0 0-16,11 0 0 16,-5 0 0-16,-18 0 0 15,-10 0 2-15,-30 0 1 16,-16 0 3-16,-22 0 3 0,-18 0 2 16,-17 0 1-16,-22 0-6 15,-23 0-4-15,-28 0-1 16,-23 0-1-16,-6 0-3 15,-16 0 0-15,-12 5-1 16,-11-5 3-16,0 0 0 16,11-5 3-16,17 0-3 15,11 0 0-15,12 5-4 16,11 0 1-16,17 0 0 16,12 0-1-16,22 5-5 15,17 5 5 1,17 0 2-16,22 0 3 0,23 0 0 15,23 0-3-15,12 0 2 16,-1-5 3-16,-11 0 1 16,-6 0 1-16,-6-5 2 15,-10 5-3-15,-12-5-2 16,-17 0 4-16,-12 0 1 16,-16-5-2-16,-17 0-3 15,-18-5 0-15,-22 0 1 16,-28 0-3-16,-28 0 0 15,-12 0 1-15,-11 0 0 16,-12 5-3-16,-11 0 2 16,12 0 1-16,16 0 0 15,18 0 0-15,28 0 2 16,16 0-1-16,29 0-1 16,23-1 1-16,28 6-1 15,28-5 0-15,23 0 0 16,6 5 0-16,-1 0 0 15,1 0 2-15,-1 0-1 16,1 5-1-16,5 0-2 16,-5 6 1-16,-1-6 3 15,-5 0 3-15,0 0-2 16,-5 0 0-16,-13-5-1 16,-10 0-2-16,-12 0-2 15,-11 0 1-15,-17 0 1 16,-22 0 2-16,-18 5-3 0,-17 0 0 15,-10 0 1-15,-1 5 2 16,5 5-3-16,1 0 0 16,11-5-1-16,12 0 0 15,10 5 0-15,7 0 0 16,16 0 2-16,12-5 0 16,16 6 0-16,24-16 2 15,27 5-1-15,29 5-1 16,11-10-2-16,6 0 1 15,11 0 3-15,0 0 3 16,-11-10 4-16,-17 5 2 16,-17 5 1-16,-17-11 0 15,-23 6-4-15,-28-5-3 16,-28 5 0-16,-29-10-1 16,-22 15-5-16,-6-10-1 0,-5 5-2 15,-1 5 3-15,0 0-2 16,6 0 1-16,12 0-3 15,11 0-1-15,28-10-6 16,22 0 6 0,18-5 3-16,11 0 3 15,11 0 2-15,17 5-1 16,12 5-1-16,-17 0 1 16,27 10 1-16,-4 5-3 15,-7 0 0-15,-22 0 1 16,-6 10 2-16,-5 0-1 15,-12-5-1-15,-5 0 1 0,0-5-1 16,-6 5 0-16,-6-15 0 16,0 0 0-16,-5 0 0 15,0 0 0-15,-1-15 0 16,1 5 0-16,0-5 2 16,5 0-1-16,0 0-1 15,6 0-2-15,0 5 1 16,0 0 1-16,-6 5 0 15,1 0 0-15,-7 5 0 16,-5 0 0-16,0 0 2 16,0 0-3-16,-5 5 0 15,-1 0 1-15,6-5 2 16,0 0-1-16,0 0-1 16,0 0-2-16,0-5 1 15,0 0 1-15,0 0 0 0,0 0 0 16,0 5 0-16,0 0 0 15,0 10 0-15,0 5 0 16,0 5 0-16,0 5 0 16,0 0 2-16,0 5-3 15,0-9 0-15,0 4 1 16,0 0 2-16,0-5-3 16,0-5 0-16,0-10 1 15,0-10 0-15,0-10 0 16,-6-5 0-16,1-5 0 15,-1-16 2-15,0 6-1 0,1 5-1 16,-1 5-2-16,1 5-1 16,-1 5 4-16,6 5 1 15,0 10 0-15,0 10-2 16,0 5 1-16,0 5-1 16,0 5-3-16,6 5 2 15,-1-10 1-15,1 6 2 16,-1-6 1-16,1 0 1 15,0-5-2-15,-6-5-2 16,5 0-2-16,-5-10 1 16,0 0 1-16,0-5 2 15,6 0-3-15,0 0-2 16,-1-5 2-16,7 0 0 16,-1 0 1-16,0 10 0 15,1-10 0-15,-7 5 2 0,1 5-1 16,-6 0-1-16,-6 0-2 15,-11 0 1-15,-5 0-1 16,-12 0 0-16,-17 5 2 16,-11 5 0-16,-12-10 0 15,-11 0 2-15,-5 5-3 16,-7-5 0-16,7-5 1 16,-12 5 0-16,-6-10-3 15,1 5 2-15,5 5 3 16,11-10 1-16,12 5-1 15,6-6-2-15,10 6 1 16,12-5-1-16,12 5-3 0,11 5 2 16,5 0 1-16,12 0 0 15,11 0-3-15,5 0 2 16,7 5-1-16,10 5 0 16,18-10 2-16,16 5 0 15,24 6-3-15,10-11 2 16,6 5 1-16,1-10 2 15,10 5-3-15,6-11 0 16,6 6 1-16,-11-5 0 16,-12 5 0-16,-17-10 2 15,-17 15-1-15,-16-15 2 16,-18 5-2-16,-17 0-1 16,-22 5-2-16,-29 0 1 15,-22 5 1-15,-11 0 0 0,-18 5 0 16,6 0 0-16,-11 0 0 15,-12 0 2-15,-5 0-1 16,0 0-1-16,5-5 1 16,12 5 1-16,6 5-3 15,5-10 0-15,11 0-1 16,6 0 0-16,6 0 0 16,11 0 0-16,12 0 0 15,22 15-2 1,22-10 3-16,12 5-2 15,17 6-1-15,23-16 3 16,28 5 2-16,28-5-2 16,11 10 0-16,1-10 3 0,-1 0 1 15,7 0-4-15,-7-10 1 16,-11 10-2-16,-17 0 0 16,-11 0 4-16,-22 0 3 15,-18 10 0-15,-23-10 0 16,-16 0-3-16,-23 5-2 15,-17 5 1-15,-17-10-1 16,-11 10 0-16,-6-5 0 16,-5 0 0-16,-12-5 2 15,-12 0-3-15,-4 0-2 16,-1 0 2-16,0 5 2 16,11 0 0-16,6 0-1 15,12 0 1-15,11-5-1 16,11 5-3-16,11-5 2 0,12 5-1 15,11 0-2-15,17 5 0 16,11 0 3-16,17-5 0 16,18 0 3-16,16 5-1 15,17 0 2-15,12 5-2 16,-1 6-1-16,1-6 1 16,-6 0-1-16,-6-15 0 15,0 0 2-15,-5-10-1 16,-18 5 2-16,-10-5-2 15,-18 5 2-15,-17-11 0 16,-22 6 1-16,-12 5-5 16,-11 5 1-16,-17 0-2 0,-28 0 0 15,-17 5 2-15,-12 0 0 16,1 6 2-16,5-1 1 16,0-10-4-16,0 0-1 15,0 0 1-15,6-10 0 16,11 4 1-16,12 1 2 15,16 0-3-15,12 0 0 16,11 0-1-16,17 0-2 16,17 0 3-16,11 0 2 15,12 0 0-15,11 5-1 16,5 0 1-16,7 5-1 16,5 5 0-16,0-5 0 15,5 0 0-15,1-5 0 16,-6 0 0-16,-6 0 2 0,-5 0-1 15,-12 0-1-15,-6 0 1 16,-22-5-1-16,-11-5 0 16,-11 0 0-16,-7 0 0 15,-10 0 2-15,-12 0-3 16,-6 0 0-16,0-5 1 16,1 5 2-16,5 0-3 15,6 5 0-15,11 0 3 16,11 5 1-16,17-10-1 15,18 5-2-15,16 5-4 16,12 0 0-16,5 0 2 16,0 0 3-16,0 0 2 15,1 0 1-15,-7 0-7 0,-10 0 0 16,-7 0 1-16,-5 0 3 16,-11 0 0-16,-6 0-1 15,-11 0 3-15,-6 0 0 16,0 0-4-16,-12-15-1 15,-5-1 1-15,-5 6 2 0,10 5 0 16,-10-10-1 0,-1-5 1-16,6 10-1 15,0-5 0-15,6 5 0 16,0 0 0-16,5 0 0 16,0 0 0-16,1 5 0 15,5 0-3-15,6 5 0 16,-1 5 2-16,12 0 2 15,6 5-2-15,11 0-2 0,5-5 2 16,12 0 0-16,12 0 1 16,5 0 0-16,0 0 0 15,5-5 2-15,6 0-1 16,12 0-1-16,5 0-2 16,6 5-1-16,6 0 2 15,-6 0 0-15,-1 0 3 16,-4 5 3-16,-7 0-7 15,-5-5 0-15,-11 5 0 16,-1-10 3-16,-5 0 0 16,-5 0 2-16,-7 5-2 15,-10-5-1-15,-7 10 1 0,1-10 1 16,-6 0-1-16,-6 0-1 16,0 0-2-16,1 0 1 15,-1 0 1-15,6 0 2 16,6 0-3-16,11 0 0 15,-6 0-4-15,0 0 1 16,1 0 4-16,-1-10 2 16,-6 10 0-16,-5 0 1 15,0 0-4-15,-11 0 0 16,0 0 1-16,-6 0 0 16,0 0 0-16,-12 0 2 15,1 10-3-15,0-10-2 16,-1 0 4-16,1-10 1 15,5 5-3-15,1-5 1 0,-1 5 0 16,1-10 0-16,5 5 0 16,-6 0 0-16,0 0-5 15,1 5 1-15,-7 0-40 16,-5 0-16-16,-11-5-101 16</inkml:trace>
  <inkml:trace contextRef="#ctx0" brushRef="#br0" timeOffset="86772.4511">25552 7588 356 0,'0'10'0'0,"0"10"4"0,-6-5 5 16,0 0-1-16,-5 5 1 16,0 11 3-16,-6 4 3 15,-6 5-8-15,0 5 0 0,-5 11 0 16,-6 9 5-16,0 10 3 16,-5 31-6-16,5 20-1 15,0 0 0-15,5 9 0 16,12 6 2-16,6 0 4 15,17-5 5-15,16-25 3 16,18-21-9-16,17-24-5 16,11-31-5-16,-1-25-3 15,1-25-28-15,-5-21-14 0,-1-9-60 16,-6 0-24-16,-5 5 14 16</inkml:trace>
  <inkml:trace contextRef="#ctx0" brushRef="#br0" timeOffset="87433.4901">26016 7980 316 0,'11'5'118'0,"6"10"-92"0,17 0 0 0,-23-10-8 16,6 21-11-16,0-6-2 15,0 15-5-15,0 15-2 16,-5 31 1-16,-7 9 0 0,1 11 1 16,0-1 0-16,-1 1 2 15,1 0-1-15,0 9-1 0,5-14-2 16,0-21 1 0,0-14-1-16,1-31 0 0,-1-15 4 15,-5-30 1-15,-12-15-4 16,-5-21 1-16,-12-4 0 15,-5-20 2-15,0-16-1 16,-1-9-1-16,7-11 1 16,16 10-1-16,12 6 0 15,16 9 0-15,18 6 0 16,11 4 2-16,11 11-1 16,6 15 2-16,6 19-4 15,10 16-2-15,13 20 4 16,-7 20 1-16,-5 21-3 15,-11 19 1-15,-18 41-2 0,-22 9 0 16,-17 1 8-16,-17 0 4 16,-22 5 10-16,-12 4 5 15,-12 1-9-15,-5-20-2 16,-5-16-10-16,-1-14-3 16,-5-16-36-16,-12-30-15 15,-5-20-64 1,6-20-74-16,10-20 58 15</inkml:trace>
  <inkml:trace contextRef="#ctx0" brushRef="#br0" timeOffset="88154.1361">28183 7990 252 0,'12'-40'93'0,"-18"20"-72"0,0-20-2 0,-5 20-3 0,-12-6-12 16,-5-19-2-16,-17 10-1 15,-12 5 1-15,-11 10-1 16,-5 15 2-16,5 15 2 0,6 15 0 16,16 15 0-16,18 20-3 15,17 1-2-15,22 14-2 16,17 21 1-16,12 20 1 16,11-1 2-16,-6-4-3 15,0-6 0-15,-11-4 5 16,-11 0 5-16,-12-1 17 15,-16 6 8-15,-24 0-11 16,-16-21-5-16,-23-9-11 16,-5-16-5-16,-1-15-1 15,6-15 1-15,0-20-23 0,12-20-11 16,5-25-32-16,11-20-14 16,12-11-41-1</inkml:trace>
  <inkml:trace contextRef="#ctx0" brushRef="#br0" timeOffset="88394.4813">28087 7598 276 0,'34'-75'104'0,"-34"54"-81"0,11 1-4 0,-11 15-8 16,6 0-9-16,-6 5 1 0,0 15 0 15,0 21 1-15,0 24-2 16,-6 25-2-16,-5 31 3 0,-6 20-4 15,-6 35 0-15,-5 15 1 16,-6 0 2-16,0 30-1 16,6-14-1-16,5-26-2 15,6-25 1-15,6-16-28 16,0-19-13-16,5-20-73 16</inkml:trace>
  <inkml:trace contextRef="#ctx0" brushRef="#br0" timeOffset="89069.1092">28387 9193 304 0,'6'20'112'0,"11"-25"-87"0,22-10 11 0,-22 4 0 15,12-14-20-15,-1-10-6 0,12-15-6 16,-6-11-1-16,-1-19-2 15,1-41-1-15,6-10 1 0,5-14-8 0,1 9-3 16,-7 15-1 0,1 15 1-16,-1 21 4 0,-5 19 3 15,0 31 2 1,0 25 3-16,-5 25-1 16,-1 15 2-16,0 26-2 15,6 29-1-15,0 31 1 16,6-5 1-16,-1-1-1 0,-5-4-1 15,0-10-2-15,0-11 1 16,-11-4 1-16,-6-16 0 16,-6-20-14-16,-5-15-3 15,-12-20-11-15,-11-15-3 16,-11-10 10-16,-12-10 5 16,-11-5 10-16,-5-5 3 15,-1 0 3-15,1 4 2 16,10 1 12-16,7 10 6 15,5 0 1-15,5 5 2 16,12 0-11-16,6 0-2 16,11 0-4-16,0 5 1 15,11 5-4-15,1-6 0 16,10 6-1-16,7 5-2 16,5-10 1-16,5 5-1 0,7 5-16 15,4-15-4-15,7 0-63 16,0-20-27-16,-1 5 7 15</inkml:trace>
  <inkml:trace contextRef="#ctx0" brushRef="#br0" timeOffset="89610.0989">29723 7905 248 0,'-51'5'93'0,"28"0"-72"0,-5 0 3 0,11 0-5 16,0 0-8-16,6 5 1 15,-1 0-5-15,12 0-2 16,6 0-2-16,11 0 6 0,6 0 4 15,11 0-6-15,11 5-2 16,-11 1-3-16,28-1 1 16,-5 5-2-16,-12 0 2 15,-11 0 0-15,-12 5 1 16,-16 0 4-16,-12 5 5 16,-11 1-5-16,-5 4-2 15,-1 0-6-15,6 0 0 16,6 1-2-16,11-1 0 0,6 5 0 15,11 5-2-15,5 0-8 16,6 1-5-16,6 4 4 16,6-5 5-16,-6-4 5 15,-6 4 2-15,-11-5 7 16,-17 5 4-16,-17 16 10 16,-17-1 7-16,-11 0-10 15,-6 6-2-15,0-21-9 16,6-5-4-16,0-9-12 15,5-11-4-15,6-10-35 16,6-15-13-16,5-5-54 16,6-10-43-16,12-1 66 15</inkml:trace>
  <inkml:trace contextRef="#ctx0" brushRef="#br0" timeOffset="90120.3144">30515 8061 280 0,'-6'0'104'0,"6"5"-81"0,0 20-4 0,-5-10-8 0,-1 10-7 16,0 15 0-16,1 21 2 15,-7 9 3-15,1 16-4 16,0 4-5-16,0 6-1 0,5-1-1 16,0 1-2-16,1-6-11 15,5-9-5-15,0-21 2 16,0-14 0-16,0-21 11 16,0-25 3-16,-6-15 1 15,-5-26 2-15,-1-14 1 16,1-15 0-16,-6-11 2 15,0-14 1-15,0-6-4 16,6 10-1-16,5 11 1 16,6 5 2-16,6 9 0 0,11 6-1 15,5 9 7-15,7 6 5 16,10 10 0-16,18 10 1 16,11 5-1-16,11-5 0 15,0 9-4-15,-5 11-3 16,-6-10-2-16,-17 15 0 15,-12-10-4-15,-10 10 0 16,-7 0-28-16,-16 10-10 16,-12-10-25-16,-11 15-10 15,-17-10-15 1</inkml:trace>
  <inkml:trace contextRef="#ctx0" brushRef="#br0" timeOffset="90389.7359">30538 8307 264 0,'-12'35'101'0,"12"-25"-78"0,0 6-2 15,0-6-8-15,-5 5-9 16,5 0-3-16,-6 10 0 16,0-5 1-16,1 5-1 15,5 0-1-15,0 1 1 0,11-1 1 16,6 0 1-16,17-5-4 15,28-10-1-15,6-10 1 16,11-10 2-16,1-10 0 16,-1-5 2-16,-11 0-4 15,-6-6 0-15,-11 1-28 0,-11 0-10 16,-6 0-74 0</inkml:trace>
  <inkml:trace contextRef="#ctx0" brushRef="#br0" timeOffset="91021.2171">31494 8131 216 0,'-34'-15'82'0,"17"5"-64"0,0 5 18 15,6 5 2-15,0 5-20 16,-1 5-5-16,1 0-2 16,0 5 0-16,-1 10-5 15,1 16 0-15,0 14 4 0,5 0-6 16,0 16 0-16,6 4-2 15,6 1-2-15,0 4-2 16,-1-15-1-16,1 1-1 16,0-6 3-16,-1-4-5 15,1-16 2-15,5-15 2 16,-5-10 3-16,-6-15-2 0,0-10 0 16,-6-10-1-16,-5-15 0 15,0-11 2-15,-6-9 0 16,0-15-3-16,5-6 2 15,1-9 3-15,0 14 1 16,5 11-4-16,0 5 1 16,6 4 0-16,6 6 2 15,0 10-1-15,11-5-1 16,5 4 1-16,7 6-1 16,10 0 2-16,12 10 1 15,6-10-1-15,11 15-2 16,-6-11 3-16,0 6 2 15,-5 5-4-15,-6 5-1 16,-6 0 0-16,-11 5 0 0,-6 0 0 16,-5 0 0-16,-6 5-11 15,0 0-5-15,-6-5-28 16,1 5-11-16,-1-5-53 16</inkml:trace>
  <inkml:trace contextRef="#ctx0" brushRef="#br0" timeOffset="91410.5283">31290 8423 124 0,'0'25'49'0,"6"-10"-38"0,-6 0 4 0,0-10 0 15,0 5 8-15,0 0 8 16,0-5-1-16,0 0 0 16,-6 5-17-16,6-10 3 0,0 6 2 15,0-6-6-15,0 5-2 16,0 0 1-16,6 0 0 15,5-5-3-15,12 0 0 16,11-5-3-16,11-5 2 0,18-1 0 16,10-4 1-1,6 0-7-15,1 5 0 0,-1-5-3 16,6 0 0-16,-6-10-64 16,-5 20-30-16,-18-5-12 15</inkml:trace>
  <inkml:trace contextRef="#ctx0" brushRef="#br0" timeOffset="92989.211">28483 9590 252 0,'12'45'96'0,"10"-10"-75"0,12 26 1 15,-17-21-5-15,0 40-15 16,-5 16 0-16,-7 5-40 16,-10 4-16-16,-7-4-48 15,1-1-21-15</inkml:trace>
  <inkml:trace contextRef="#ctx0" brushRef="#br0" timeOffset="93273.1695">28676 10224 132 0,'-23'10'49'0,"23"-10"-38"0,6 0 4 0,-1 0-2 15,7-5-8-15,10 0-3 16,12 0 1-16,12 0 0 15,16 5-1-15,34-5-4 0,40-11 1 16,17-4 1-16,50-5 0 16,30-5-9-16,32-15-2 15,35 15-3-15,17 4-1 16,23 11-36-16,0 5-19 16,-1 10 34-16</inkml:trace>
  <inkml:trace contextRef="#ctx0" brushRef="#br0" timeOffset="94142.7006">30758 9836 168 0,'57'-20'63'0,"-12"15"-49"0,29 5 5 15,-46 5 0-15,17 0-7 16,12 5 1-16,11 0-8 16,23 11-3-16,16 4-1 15,6 5-1-15,6 0 2 0,11 0-45 16,17-15-18-16,1-15-14 16</inkml:trace>
  <inkml:trace contextRef="#ctx0" brushRef="#br0" timeOffset="94594.1072">32739 9540 272 0,'6'150'101'0,"-6"-44"-78"0,0 70-33 0,-6-95-19 16,1 19-79-16,-12 6-30 16</inkml:trace>
  <inkml:trace contextRef="#ctx0" brushRef="#br0" timeOffset="98633.0518">31868 9630 96 0,'-6'5'35'0,"0"5"-27"0,1 5 0 16,-1-5-2-16,0 5-4 16,1 1-2-16,-1-1 12 15,0 0 6-15,1 5 8 16,-1 5 5-16,0 5-6 16,6 5-3-16,0 11-8 15,0 4-4-15,6 5-5 16,0 6 1-16,-1 9 0 0,7 0-2 15,-1 11-1-15,-5 10-1 16,-1 14 1-16,1 11 2 0,0 5 2 16,-6-11 8-16,0 11 4 15,-6-5 0-15,6 14 0 16,-6 11-8-16,1-20-4 16,-7 5-4-16,7-16-3 15,-1 1 3-15,0 0 0 16,1-6-6-16,-1-9 0 15,6-11 1-15,0-14 3 16,0-11 0-16,6-15-1 16,-6-4-4-16,5-21 0 15,-5-10-18-15,0-20-8 16,-5-25-83 0</inkml:trace>
  <inkml:trace contextRef="#ctx0" brushRef="#br0" timeOffset="99100.9674">31658 9831 160 0,'-17'-5'63'0,"17"5"-49"0,0 0-41 16,0 0-23-16,0 0-8 16,-11 0-1-16</inkml:trace>
  <inkml:trace contextRef="#ctx0" brushRef="#br0" timeOffset="99398.7904">31602 9816 144 0,'11'-10'55'0,"0"5"-43"0,6-10-1 0,-11 10-4 16,5-5-5-16,6 0 1 15,6-10 2-15,0 0 2 16,-1-11-3-16,1 1 4 16,-1 0 4-16,1-5 0 0,0-5 1 15,-6-1 1-15,0 1 2 16,-12 0-9-16,7 5-2 16,-12 5-3-16,5 4 1 15,-5 6-2-15,0 10-1 16,0-5 1-16,6 5 1 15,0 10-3-15,-1 10-2 16,7-5 4-16,-1 20 1 16,6 16 0-16,0 14-2 15,0 20-6-15,-6 1-1 16,1 19-68-16,5 1-46 16,0-11 41-16</inkml:trace>
  <inkml:trace contextRef="#ctx0" brushRef="#br0" timeOffset="100645.4214">31794 12115 144 0,'-11'-15'55'0,"11"15"-43"0,0-5-3 0,0 5-5 0,0-5-7 16,0 5 2-16,5 0-1 16,1 0-2-16,5 5 3 15,-5 5 2-15,0 0 2 0,-1 5-1 16,1 0 1-16,0 0 13 16,-1 5 7-16,1 6-5 15,0-11 0-15,-6 5-9 16,0 5-3-16,0 0-3 15,0 10 0-15,0 5-2 16,-6 6 2-16,-5 4 4 16,-1 10 4-16,7 1-4 15,-1-1-2-15,-5 11-2 0,5 9-3 16,0 11 1-16,1 4-1 16,-1 1 0-16,1-6 0 15,-1 1 4-15,0-1 5 16,1 21-3-16,-1 0 2 15,0 4-3-15,1 1 0 16,-1-10-6-16,0-6-1 16,1 1 3-16,-1 10 1 15,-5 4 0-15,-1 1 1 16,1-5-2-16,0-6-1 16,-6-14 1-16,0 4 1 15,0-9-1-15,0 4 2 16,0 1-2-16,5-6 2 15,1-4-2-15,0-6-1 0,-1-9 1 16,1-6-1-16,0-15 0 16,0 1 0-16,-1-11 0 15,1-5 2-15,0 0-1 16,-1 0 2-16,1-14-4 16,-6-1 0-16,0 0 3 15,0-5 1-15,0-5-4 16,-6-5 1-16,1 0 0 15,-1-5 0-15,0 0-3 16,1-5 0-16,-6 0 2 16,-1-5 0-16,-5 4 1 15,-11-4 0-15,-6 10 2 0,-17-10 1 16,-11 5-1-16,-6 5 1 16,0-5-4-16,-5 5-2 15,-12 0 2-15,-12 5 0 16,-10-5 1-16,-6 0 2 15,0-5-6-15,-6 5-1 16,-11 0-1-16,-17 0 4 16,5 0 3-16,1 0 4 15,-7 5 2-15,-10 0 3 16,0-5 4-16,16 0 1 16,1 5-2-16,-6 0 0 15,-6 0-5-15,6-5-3 16,11 5 2-16,6 5 2 0,-46 5-4 15,6 0-3-15,18 0-4 16,27 0 1-16,18 5 1 16,11 5 0-16,11-5-22 15,11-10-10-15,1 5-42 16,22-20-17-16,11 5-14 16</inkml:trace>
  <inkml:trace contextRef="#ctx0" brushRef="#br0" timeOffset="101410.963">26610 15068 184 0,'0'-15'71'0,"0"-1"-55"0,6-14-5 0,-6 20-3 16,5 0-7 0,-5 5 2-16,6 0-4 0,0 5 0 15,-1 5 1-15,-5 5-3 0,0 10 2 16,0 5 7-16,-5-9 6 16,-1 4 5-16,0 5 4 15,-5 0 0-15,-6 5 2 16,-6 0-2-16,-5 11 2 15,-17 4-7-15,-6 10 1 16,-11 6-6-16,-18 9-1 16,-4-10-6-16,4-4-1 15,1 4-1-15,0-5-2 16,5-4 3-16,6-6 0 16,0-10-1-16,12-5 1 15,11-5-2-15,11-4 2 16,5-6-4-16,18 0 0 15,17 0 3-15,11 0 3 16,11 0-2-16,12-5 0 0,5 0-1 16,23 0 1-16,17 5-4 15,11 10-2-15,6 11 2 16,0 9 0-16,-1-5-41 16,1 0-19-16,6-9-71 15</inkml:trace>
  <inkml:trace contextRef="#ctx0" brushRef="#br0" timeOffset="138387.7581">19043 12623 36 0,'23'-15'13'0,"-12"15"-10"0,0 0 0 15,-5 0-2-15,0 0-4 16,-1 0 2-16,1 0 32 16,0 0 15-16,-1 0-9 0,1 0-4 15,5-10-10-15,1 5-5 16,-1-5-6 0,0-5 0-16,6-5-7 0,0-1 12 15,0-9 9-15,0 0-8 0,6-5-2 16,0-5-7-16,-1 9-1 15,-5-9-3-15,0 5 2 16,-6 5 2-16,1 5 2 16,-1 0-3-16,0-1 0 15,-5 6-1-15,0 5 3 16,-1-10-1-16,1 5 2 16,0 0-2-16,-6 5 2 15,0-5-2-15,0 4 0 16,-6 1-1-16,0 5 2 15,1-5-3-15,-7 0 1 16,1 0-5-16,-6 5 0 16,0 5-1-16,0-10 1 0,-5 5 2 15,-1 5 2-15,0 0-1 16,-5 0-1-16,0 0 1 16,-1 0 1-16,-5 0-6 15,6 0 0-15,0 0 1 16,0 0 1-16,-1 0-1 15,1-1-2-15,0 6 5 16,-1 0 1-16,-5 0 0 16,0 0-1-16,-5 0-3 15,-6 0-2-15,-6 0 1 16,0 0 1-16,0 0-1 0,0 0 2 16,-6 0-2-16,6 0 2 15,0-5 0-15,0 5 3 16,6 0-5-16,5 0-3 15,1 0 3-15,5 0 1 16,-6 5 2-16,6 1 0 16,-5 4-2-16,-1 0 1 15,-5 0-2-15,0 5-1 16,-6 0 1-16,0 0-1 16,0 0 2-16,-6 0 1 15,1 0-4-15,5 0 1 16,5-10-2-16,1 5 0 15,5 0 4-15,1 1 1 16,-6-1-4-16,5 0-1 16,0 0-2-16,1 0 3 0,-1 0 0 15,0 5 1-15,1 5 2 16,-1 0 1-16,1 10-4 16,-1 1 1-16,-5-1 2 15,-6 15 1-15,0 0-4 16,6 6 1-16,5-16 0 15,6 5 0-15,0-5 0 16,6 0 0-16,5-9-3 16,6 4 2-16,0-15 1 15,6 5 2-15,0-5-1 16,5 0-1-16,0 0 1 16,6 0-1-16,0 0 0 0,0 1 0 15,0-1 0-15,0 0 2 16,0 0-3-16,0 0-2 15,-5 0 4-15,5 0 1 16,-6 0-3-16,6-10 1 16,-6 10 2-16,6 0 1 15,0-5-1-15,0 6 1 16,6-1 0-16,-6 5 1 16,6 5-2-16,-1 0 1 15,1 5-2-15,0 0-1 16,-1 6 1-16,1-1-1 15,5 0 0-15,-5 5 0 16,5-5-3-16,0 1 2 16,1-1 3-16,-1-5 1 15,6 0 1-15,0-5 0 0,6 6-2 16,-1-11-2-16,7 5 1 16,5-10-1-16,5 5 0 15,1-5 0-15,5 0 0 16,-5 0 2-16,-1 0-1 15,1 1-1-15,0-1 1 16,-6 0-1-16,-1 0 0 16,1 0 0-16,0-10 2 15,0 5 1-15,6-10-4 16,0 0 1-16,5 0 0 16,6-10 2-16,5 5-1 15,7 5-1-15,-1 0-2 0,0-10 1 16,0 5 1-16,-5 5 2 15,0 0-1-15,-6-10-1 16,-1 5-2-16,-4 0 1 16,5-10 1-16,5 5 0 15,1-6 0-15,5 1 2 16,0 0-1-16,6-5-1 16,-5 5 3-16,-1-10 0 15,-6 5-4-15,1-5-1 16,0-6 1-16,-6 1 2 15,-6-5-2-15,0-5 0 16,-5 0 1-16,5-11 2 16,0-4-1-16,6 0 2 15,0 4-2-15,0 1 2 16,0 5-4-16,0-1 0 0,-6 1 1 16,-5 10 0-16,-6-5 2 15,-6 5 1-15,-5-1-1 16,-6 1-2-16,-6 0 1 15,-5 0 1-15,-1-16-3 16,-5-4-2-16,0 5 4 16,-5-6 1-16,-1 1-3 15,-5 5 1-15,-1-1-2 16,-5 16 0-16,-5-5 2 16,-1 5 2-16,-5 5-3 15,-6-1 0-15,-6 11 1 16,-5-5 0-16,0 10 0 0,-1 0 0 15,1 0-7-15,6 10-3 16,-1-10-8-16,0 10-1 16,1 0-21-16,-1-5-9 15,0 0-29-15,1 0-14 16,-12-11-38 0</inkml:trace>
  <inkml:trace contextRef="#ctx0" brushRef="#br0" timeOffset="139993.5289">17436 10827 80 0,'-23'-5'33'0,"12"5"-26"0,-6-5-2 0,6 5 0 16,-6 0-2-16,0 0 1 15,-6 5 0-15,0 5 2 16,-5 0 21-16,0 0 12 15,0 0-7-15,-6 1-1 16,5-1-12-16,1-5-1 16,0 5-11-16,5 0 2 0,6-5 4 15,6 5-5-15,5 5-2 16,12-10 8-16,5 5 2 0,12 5 1 16,5-10 2-16,6 5-1 15,6 0-2-15,-1 0-6 16,1 5-4-16,-1 1-1 15,7-1-1-15,-1 0 2 16,0 0 3-16,6-5 2 16,0 0 1-16,6 0-2 15,-1 5-1-15,1-15-3 16,-1 5 1-16,-5-5-2 16,0-5 2-16,0 5-2 15,0-15 0-15,0 0-1 16,-6 0 0-16,1 0-2 15,5-5 1-15,0-1-4 0,5-4 0 16,1-5 1-16,-1 0 2 16,1 0-1-16,-6-10 2 15,0-1-2-15,-6 6-1 16,0 0 1-16,-5 0 1 16,-6 4-1-16,-6 1 2 15,1 0-2-15,-7 5-1 16,1-5 1-16,-6-5-1 15,0-1 0-15,-6 1 2 16,0-5-1-16,1 0-1 16,-7-1 1-16,1 1 1 15,-6-5-1-15,0 0 2 16,-6-1-4-16,-5 6 0 16,0-5 1-16,-6 0 2 0,-6 4-1 15,-5 1 2-15,0 10-4 16,-12-10 0-16,0 10 1 15,-5-1 2-15,0 6-3 16,-6 0 0-16,0 0 3 16,0 5 1-16,-6 0-4 15,6 5 1-15,1-1-2 16,-7 1 0-16,0 0 2 16,-5 5 0-16,-6 0 2 15,0 5 1-15,-5 0-4 16,-1 0 1-16,1 5-2 15,5 5 0-15,0 5 2 0,0 10 2 16,0-5-3-16,0 5 0 16,-6 11-1-16,-16 14-2 15,-1 10 5-15,12 11 3 16,5 4-3-16,12 0-1 16,11-4 0-16,12 4 2 15,10-9-6-15,12 4-1 16,17-5 2-16,12-4 1 15,16 9 2-15,17 16 0 16,12-1-16-16,5 11-4 16,6-6-34-16,0-9-15 15,6-21-70 1</inkml:trace>
  <inkml:trace contextRef="#ctx0" brushRef="#br0" timeOffset="142906.6704">20045 6119 124 0,'-6'-10'46'0,"6"10"-35"0,0 0-4 15,0 0-3-15,0 0-4 16,-5 5 2-16,5-5 8 16,0 0 5-16,-6 10 13 15,0 0 6-15,1 0-6 16,-1 5-4-16,0 0-14 15,1 1 2-15,-1-1 2 0,-5-5-3 16,-1 10-1-16,-5 0 2 16,0-5 3-16,-5 0-4 0,-1 0-1 15,-5 0-6-15,0-5-3 16,-1 0 4-16,7 0 4 16,-1-10-1-1,0 0 1-15,-5 0-1 0,0-10 2 16,-1 5-1-16,-5 0 2 15,-5-5-6-15,-1 0-3 16,-5 0-1-16,-6-5 1 16,0-5-1-16,-5 0 2 15,-1 0-2-15,0 5-1 16,1-11 1-16,5 6 1 16,0 5 3-16,6-10 4 15,-1 5-4-15,1 0-1 16,-6 0-2-16,0 5-2 15,-5 5-2-15,-7 5 1 16,-5 5 1-16,0 10 2 0,1 5-1 16,4 5-1-16,-5 10 1 15,12 0-1-15,-1 10 0 16,1-9 2-16,5 9-3 16,0-5-2-16,0 0 2 15,6 0 2-15,-1 6 0 16,1-11-1-16,5 5 1 15,12 5 1-15,5-9-3 16,6 4-2-16,6 0 2 16,5 5 0-16,6 0 1 15,6 11 2-15,5 4-1 16,6 5-1-16,6 1-2 0,5-1 1 16,1-15 1-16,5 6 0 15,0-6 2-15,5-5 1 16,6-5-4-16,6 1 1 15,12-11-2-15,10-5 0 16,6-5 2-16,6-5 2 16,6 0-1-16,-6-5-1 15,-6 0 1-15,0-5-1 16,0 0 0-16,12 0 0 16,5-5 0-16,0 0 0 15,1 0-3-15,-7-10 2 16,-11 0 1-16,1-5 2 15,-7-10-1-15,1-11 2 16,5-9-2-16,0-10-1 0,1-6 1 16,-7 1 1-16,-5 0-1 15,-11 9-1-15,-6-9 3 16,0-11 0-16,-12 6 5 16,-11 0 5-16,-16-11-7 15,-12 1-1-15,-17 4-5 16,-12 6-1-16,-21 9 3 15,-13 11 3-15,-10 15-4 16,-1 15-1-16,1 10 0 16,-1 5 2-16,-11 10-6 15,0 0 1-15,6 5-17 16,5 5-6-16,6 5-42 0,6-10-19 16,17 0-47-1</inkml:trace>
  <inkml:trace contextRef="#ctx0" brushRef="#br0" timeOffset="180213.1992">20707 12115 96 0,'11'0'38'0,"1"5"-29"0,5 0-5 0,-12 0-3 16,-5-5-3-16,0 0 0 15,0 0 6-15,-17 0 5 16,-5 0 10-16,-7 0 6 16,-10 0-11-16,-6 0-3 15,-12 0-9-15,-11-5-2 16,-28 0 0-16,-23 5 0 0,-5 5 2 15,5 0 3-15,5-5 4 16,13 0 2-16,21 0 1 16,18 0-6-16,17 0-2 15,22 0-7-15,23 0-2 16,23-10-1-16,22-5 4 16,29 0 3-16,22-5 2 0,11 5-4 15,1-5 1-15,-12 4-2 16,-11 6 0-16,-17 5 2 15,-11-5 2-15,-12 10-3 16,-17 0 0-16,-17 10 3 16,-11-5 3-16,-17 5-2 15,-11 0-2-15,-17-4 0 16,-17 4 1-16,-6 0 1 16,-6 0 1-16,12 0-9 15,11 0-4-15,34-5-42 16,23 0 8-1,28-5 1-15,22 0 24 16,12-5 10-16,11-5 9 16,12-10-2-16,5 0 0 15,0-1 3-15,-16 6 1 16,-18 5 5-16,-23 5 5 16,-22-10-3-16,-22 15 0 15,-29 0-2-15,-11 0 2 16,-18 15-10-16,-10-10-2 15,-24 5-28-15,-4-5-12 16,4 0 5-16,13-5 4 16</inkml:trace>
  <inkml:trace contextRef="#ctx0" brushRef="#br0" timeOffset="180453.5108">20730 11632 100 0,'-23'20'38'0,"-33"5"-29"0,-24 11 6 16,35-16 0-16,-17 10-8 16,-34 0-4-16,-12 5-7 15,0 0-2-15,12 1-30 16,23-6-14-16,5-15 12 16,23 0 7-16</inkml:trace>
  <inkml:trace contextRef="#ctx0" brushRef="#br0" timeOffset="182001.1184">20181 11743 84 0,'158'-91'33'0,"-96"51"-26"0,40-15 9 0,-56 40 3 16,10-1-9-16,1 1-3 16,-12 10 7-16,-22 10 2 15,-29 15 4-15,-28 11 0 16,-17 9-11-16,-17 10-5 16,-28 1-3-16,-23 4-1 0,0-10 2 15,6 0-10-15,17-4-4 16,22-11-12-16,18-5-3 15,28-25 13-15,28-10 5 16,33-10 14-16,35-20 7 16,12-11 3-16,10-9 4 15,12-6 2-15,11 1 4 0,0 20-9 16,-22 0-4-16,-17 14-10 16,-57 21 1-1,-34 20 0-15,-29 10-1 16,-22 11 1-16,-34 4-2 15,-22 10-1-15,-6-5-2 16,17 6 1-16,16-16 1 16,24-15 0-16,22 0-5 15,23-15 1-15,28-15 0 16,34-25-1-16,33-11 4 16,18-4 2-16,12 0 0 15,-7 9 2-15,6-9 2 16,-11 15 2-16,-11 5-3 15,-18 10-3-15,-39 9 0 0,-28 16 1 16,-23 5 1-16,-39 11 1 16,-35 9-2-16,-17 20 1 15,7 5-4-15,10 11 0 16,12-16-8-16,17-5-4 16,28-10-9-16,22-20-3 15,29-15 13-15,29-25 6 16,33-15 7-16,34-10 2 15,6-1 10-15,11-4 3 16,6 0 1-16,6-1 0 16,-7 1-7-16,-16 20-2 15,-28 9-6-15,-57 21 2 16,-34 10 5 0,-23 10-5-16,-22 11 0 15,-34 4-2-15,-17 5-2 0,-6 5 1 16,11 5-1-16,18-10-5 15,22-4-1-15,39-26-2 16,41-15 5 0,33-16 3-16,23 1 1 15,17-10 2-15,5-5 7 16,18-1 3-16,5 6-4 16,0 0-3-16,-16 10-3 15,-30 10-3-15,-55 20 1 16,-41 10 1-1,-27 5 1-15,-23 10-1 0,-35 5 1 16,-10 0-2-16,5 0-1 16,17-4-2-16,17-1-1 15,23-10-3-15,22-10 1 16,35-10 1-16,39-10-1 16,28-15 4-16,23-11 0 15,11-4 5-15,12-5 2 16,16-6 0-16,12 6 1 15,-23 10-6-15,-22 10-1 16,-23 10 2-16,-40 10 1 16,-39 10 1-16,-40 10 2 15,-29 10-3-15,-16 5 0 16,-28 5-1-16,-23 5-2 16,16-5 1-16,18-4-1 15,17-6 2-15,22-10 1 0,29-10-4 16,23-15 1-16,33-16-2 15,34-14 0-15,29-10 2 16,5 0 0-16,12-6 0 16,5 6 2-16,-6 5-1 15,-5-1 2-15,-11 16-2 16,-29 10 2-16,-28 10-2 16,-28 10-1-16,-29 5 3 15,-28 5 0-15,-28 5-4 16,-17 10-1-16,0 10 1 15,16 0 0-15,18-4-2 16,23-1 0-16,44-35 2 16,52-11-2-16,33-4 1 15,24-5 0-15,10-5 0 16,23-5 2-16,17-1 0 16,-11 1 0-16,-23 5 2 15,-28 10-3-15,-45 15 0 16,-46 10 3-1,-45 15 5-15,-34 5 4 16,-16 5-9-16,-30 0 0 16,-10 5-2-16,22 1 0 15,23-6 0-15,22-5 0 16,29-15-3-16,28-10 2 16,28-15-1-16,29-5-2 15,17-11 3-15,11-9 2 16,-1-10 0-16,7-6-1 0,0 6 1 15,-12 5 1-15,-6 10 1 16,-16 9 1-16,-23 11-5 16,-17 10 1-16,-17 10 0 15,-11 10 0-15,-18 5 0 16,-4 0 2-16,-1-4-3 16,0-1-2-16,5-10 4 15,18-5 1-15,17-16-5 16,22-9 0-16,12-10-4 15,5-5 0-15,6-6 1 0,6 6 4 16,5 0 1-16,6 5 3 16,28 4-76-1,6 1-67-15,11-40 39 16</inkml:trace>
  <inkml:trace contextRef="#ctx0" brushRef="#br0" timeOffset="187764.6104">21918 8619 32 0,'40'-15'13'0,"-40"15"-10"0,28-5 4 15,-17 5 0-15,6 0-3 16,12-5-3-16,10 0 0 15,7-5-1-15,-1 0 11 16,6 0 5-16,0 0 7 16,0 5 3-16,0 0-5 15,-6 0 0-15,0 0-10 16,6-1-4-16,-11 6 2 16,-1-5 4-16,-5 5-1 15,0 0 1-15,0 0-7 16,0 0-4-16,-5 0 1 0,-1 0-2 0,-6 0 2 15,-5 0 13-15,-11 0 7 16,-6 0-5-16,-11 5 0 16,-6 6 0-16,-11-1 3 15,-6 0-5-15,0 0 1 16,-17 5-6-16,-12 0 1 16,-10 0-5-16,-18 10 1 15,1-10-3-15,-1 0 2 16,1 5-2-16,-7 1 2 15,-4-1-4-15,-7-5-2 16,0 0 4-16,7 0 1 16,10-5 0-16,6 5 1 15,6-5-2-15,5 5 2 0,6 0-4 16,6 0 0-16,6-10-1 16,10 6-2-16,7 4-2 15,10-10 1-15,7 5 5 16,5 5 2-16,11-5 2 15,12-5 0-15,5 0-4 16,6-5-3-16,6 0 0 16,5 0-1-16,6-5 2 15,6 0 1-15,5 0-4 16,11 0 1-16,18 0 0 16,11-5 0-16,11 0 0 15,0 5 0-15,1-10 0 16,-1 4 2-16,6 6-3 0,5-10 0 15,1 0 1-15,-1 0 0 16,-11 0 0-16,-11 5 0 16,-11 0 0-16,-6 0 2 15,-17 0-1-15,-12 0-1 16,-10 0 1-16,-7 0-1 16,-10-5 0-16,-12 5 2 15,-12-1-3-15,-5 6-2 16,-17 5 2-16,-17 0 0 15,-16 0 1-15,-24 0 2 16,6 5-1-16,-5 6-1 16,-12-6 1-16,-12 5-1 15,-10 0-3-15,-6 0 2 16,5 0 1-16,1 0 0 0,5 0 0 16,0 0 0-16,6 0 0 15,11 0 0-15,11-5 0 16,18 0 0-16,16 0 0 15,12-5 0-15,22 0-3 16,23 0 2-16,23 0 1 16,22-5 0-16,23 0-3 15,11 0 2-15,12-5 1 16,22 0 0-16,17 0 2 16,6-5 1-16,-6 5-4 15,6 0 1-15,11 0 0 16,0 0 0-16,-11 0 0 15,-17-6 0-15,-11 16 0 0,-18-10 0 16,-5 5 0-16,-17 5 0 16,-17-10 0-16,-11 10 0 15,-12 0 0-15,-17 0 2 16,-11 0-1-16,-11 0-1 16,-12 0 1-16,-16 10-1 15,-24-10 0-15,-22 15 2 16,-22-10-3-16,-6 6 0 15,-17 9 1-15,-23-5 2 16,-6 0 1-16,7 0 1 16,10 0 0-16,12 0 0 15,5-5-7-15,12 0 0 16,17-5 3-16,17-5 4 16,16 0-6-16,13 0 0 0,21-5-2 15,12 0-1-15,17-5 1 16,12 0 3-16,10 0 0 15,1 0 1-15,5 5-5 16,0 0 1-16,1 0 0 16,-1 5 2-16,-5 0-1 15,-1 0-1-15,-5 5 3 16,0 0 2-16,-5 5-2 16,-1-5 0-16,-5 0-8 15,-6 0-4-15,0-5-4 16,0 0 0-16,-12 0 2 15,1-5 4-15,0-5 7 0,5 0 4 16,0-5-1-16,6-5-2 16,0-5 4-16,6-6 1 15,0-4-3-15,5 0 1 16,0 0 0-16,6-6 0 16,0 6 0-16,6 0 2 15,-1 5-3-15,1 5 0 16,-6 0 1-16,0 4 0 15,0 1 0-15,-6 5 0 16,1 0 0-16,-7 5 2 16,-5 5-1-16,-5 5-1 15,-7 5 1-15,-5 10 1 16,-5 10-3-16,-7 6 0 16,-5 9 1-16,1 10 0 0,-7 10 0 15,0-4 2-15,1-6-3 16,5-5-2-16,5-4 2 15,7-11 2-15,5-5 2 16,11-5 1-16,12-5 0 16,5-10 0-16,6-10 0 15,6-5 2-15,5-10-1 16,0-10 0-16,6-5-6 16,6-1 1-16,0-9 0 15,-1 5 0-15,-5 5 0 16,-6 4 0-16,-5 11 4 15,-6 5 5-15,-11 0-3 0,-6 0-1 16,-12 15-5-16,-5 0 0 16,-5 15 0-16,-12 0 2 15,0 0 1-15,-11 10 1 16,-6 11-5-16,-6-1 1 16,-5 10 0-16,-6-15 0 15,11 1 0-15,6-1 0 16,12-5-3-16,5-5 2 15,11-5 1-15,6-5 0 16,6 0 0-16,11-5 0 16,0-5 0-16,5 5 0 15,1 0 0-15,0 0 0 16,-1 5 0-16,7-5 0 16,-1 5-3-16,6 6 2 15,11-1-1-15,12 10 0 0,5 0 2 16,6 5 0-16,0 5 0 15,6 6 0-15,-1-11 0 16,1-10 2-16,-6 5-1 16,5-5 2-16,-10-5-2 15,-7 0 2-15,-5-5-2 16,-11-5-1-16,-12-5 3 16,-5-5 0-16,-12 0-1 15,-5-5-2-15,-6-5 1 16,-6 0-1-16,1 0 0 15,-7-15 2-15,1 5-3 16,-6 5 0-16,0-11 1 0,0 11 2 16,6 0-1-16,0 5-1 15,5 5-4-15,6 5 0 16,11 0-3-16,12 10 2 16,11 5 3-16,6 0 3 15,11 5-2-15,5 5-2 16,6 0-1-16,6 6 3 15,6-6 0-15,0 5 3 16,-1-10 1-16,-5 0 1 16,-6-5-2-16,-11 0 1 15,-17-15 2 1,-17-5-2-16,-17 5-2 16,-17-10 2-16,-11 0 0 15,0 0-1-15,-6 0 1 0,0 0 0 16,0-1 1-16,6 6-2 15,11 5-2-15,6 0-2 16,5 5-1-16,12 0-1 16,11 0 0-16,11 5 3 15,6 5 0-15,5 1-6 16,7-1 0-16,10 5 1 16,1-10 3-16,0 5 2 15,-1-5 3-15,-10 5 1 16,-12-10 1-16,-6-10 0 15,-17 5 2-15,-11 5-5 16,-11-10-1-16,-6 5-2 16,0 5-2-16,-6-10 0 0,6 5 3 15,0-11-40-15,6 1-14 16,11-5-72 0</inkml:trace>
  <inkml:trace contextRef="#ctx0" brushRef="#br0" timeOffset="189579.7373">23310 8031 136 0,'0'-11'52'0,"0"11"-41"0,6 0-4 16,-6 0-5-16,0 0-4 0,0 0 0 16,0 0 17-16,0 0 7 15,0 0-10-15,0 11 9 0,0-6 5 16,-6 5-1-16,1 5 0 16,-1-10-5-16,1 5 0 15,-1 5 0-15,0 5 0 16,1 0-7-16,5 5 0 15,0 5-6-15,0 16 1 16,0-1-5-16,5 15-2 16,1 6 2-16,0-1 2 15,-1-4-2-15,1-1-2 16,-1-10 0-16,1-5-1 16,0-9 2-16,-1-6 3 15,7-5 0-15,-1-5 2 0,0-10 0 16,12-5 1-16,0-10 18 15,5-5 7-15,6-10-14 16,6-10-8-16,5-15-5 16,17-6 0-16,12-9-3 15,5 5 0-15,0 4-1 16,-11 16-2-16,-6-5-2 16,-11 10 1-16,0 4 1 15,-11 1 0-15,-1 5-5 16,-5 0-1-16,-11 0-46 15,-6 0-18-15,-11-10-81 16</inkml:trace>
  <inkml:trace contextRef="#ctx0" brushRef="#br0" timeOffset="190031.4213">22694 9167 296 0,'5'-5'112'0,"7"5"-87"0,16 0 2 16,-11 0-6-16,22-5-14 16,24 5-2-16,27 0-1 0,12 10 0 15,6 10-2-15,5 6-4 16,11 4-1-16,7-5-16 0,-1-10-5 16,-11-15-103-1</inkml:trace>
  <inkml:trace contextRef="#ctx0" brushRef="#br0" timeOffset="344812.4164">10203 7291 64 0,'-11'0'24'0,"5"0"-18"0,6 0 2 0,0 0 0 16,0 0-4-16,6 0-3 16,-1-5 0-16,1 0 1 15,5 0 8-15,1 0 5 16,-1-5 4-16,-5 5 1 16,-1-5-3-16,1 5 2 15,0-10-6-15,-1 5-3 16,1 5 1-16,-6-5 0 15,0 5-5-15,0 5 3 0,0-11 1 16,0 6 6-16,0 5 2 16,0 0-9-16,0 0-5 15,0 0-3-15,-6-10 1 0,1 5-1 16,-7 0-1-16,-5 0 5 16,-5-5 4-16,-1 0-1 15,-5-5 1-15,-6 0-1 16,-6 0 2-16,1 0-1 15,-7 0 2-15,-5 0-4 16,0 0-2-16,0-1 0 16,6 1-1-16,-6 10-2 15,0-10 1-15,0 0-2 16,0-5 2-16,1 5-2 16,-1 0-1-16,0 0 5 0,0 0 1 15,5-5 0-15,-5 4-1 16,6 1-3-16,0 5 1 15,0-5-2-15,11 5 2 16,-12 5-2-16,7 5-1 16,-1-10 1-16,1 10 1 15,5 0-1-15,-17 10 2 16,0-5 0-16,0 10 3 16,6 0-3-16,-12 5-2 15,12 1-3-15,-1-1 1 16,7 0 1-16,-1 0 2 15,6 5-3-15,6 0 0 16,0 5 3-16,5-9 1 16,0 4-4-16,1 0-1 15,10 5 1-15,-10 0 2 0,10 0-2 16,1 1 0-16,-6-1-1 16,11 0-2-16,1 5 5 15,-1-5 1-15,6 1 0 16,0-1-2-16,6 0 1 15,-1 0-1-15,7 0-3 16,10 0 0-16,7 1 2 16,-12-1 2-16,11 0-2 15,6 0 0-15,0 0 1 16,6 1 2-16,5-1-3 16,-17 0 0-16,6 0-1 15,6-5 0-15,-6 0 2 16,5 6 2-16,7-16 1 0,-13 5 1 15,7 0-5-15,0 0 1 16,5 0-2-16,12 5 0 16,5 0 2-16,0 1 2 15,6-11-3-15,0 0 0 16,5 0 3-16,1-5 1 16,-6 0 1-16,0-5 0 15,-6-5-2-15,0-5 1 16,6 0-4-16,6-5 0 15,-1-5 1-15,1 0 2 16,5-5-1-16,-5-6 2 16,-6-4-2-16,-17-5-1 15,-6-5 1-15,-5-11 1 0,-1 1 1 16,-10-5 1-16,-7 0-2 16,-5 9-2-16,0-9 3 15,-11 10 0-15,-6 4 1 16,-12-4 0-16,-5 0-2 15,0-10 1-15,1 4-2 16,-24-4-1-16,12-11 1 16,-12-9 1-16,-5 5-3 15,-1-6 0-15,-27 6-1 16,-1 19-2-16,-5 16-6 16,-6 5-4-16,-5 0-12 15,-29 15-4-15,-11 15-37 16,-12 15-14-16,-5 30-24 15</inkml:trace>
  <inkml:trace contextRef="#ctx0" brushRef="#br0" timeOffset="346765.0645">1623 6315 160 0,'-11'-20'63'0,"11"10"-49"0,5-5-4 0,-5 10-3 15,0 0-6-15,0 0-1 16,0 0 9-16,0 0 4 16,0 5-6-16,-5 5 11 0,-1 0 8 15,1 5-1-15,5 5 0 16,0 5-9-16,5 0-3 15,6 5 2-15,1 6 2 16,-1 14-5-16,0-5 1 16,-5 26-2-16,-6 19 3 15,0 26-3-15,-6-1 1 16,-5 1-5-16,0 0 1 16,-1 4-3-16,-4 16 0 15,-7 10-1-15,0-20 0 16,6-1-5-16,-5-4 1 0,-1-15 2 15,0-11 3-15,12-4-2 16,0-21-2-16,5-9-3 16,0-6 1-16,6-20 3 15,-5-20 3 1,-1-15 2-16,0-10-6 16,1-5-2-16,-1-20 2 15,-5-6 1-15,-1-14-3 16,1-21 1-16,0-19 0 15,5-6 0-15,0 1 2 16,-5-6 1-16,0 0-4 0,0 6-1 16,-1-16 3-16,7 5 1 15,-1 1-3-15,6 4-1 16,6 5 1-16,-1 6 2 16,12-1 0-16,6 0-1 15,5-4 3-15,17 4 2 16,23 11-2-16,0 19 0 15,17 1-3-15,6 20-1 16,-12-1-1-16,11 21 0 16,-5 0 2-16,0 15 0 15,0 10 0-15,-11 10 2 16,-6 10-1-16,-12 15-1 16,-16 15-2-16,-6 11-1 15,-6 4-5-15,-17 10 0 0,-11-9 4 16,-11 4 4-16,-17 1-1 15,-12-1 0-15,1 15 3 16,-12 1 1-16,0 4-1 16,0 6-2-16,11-5-2 15,12-6-1-15,0 0 2 16,-6-4 2-16,11-6-2 16,12 11 0-16,5-6 1 15,6 11 0-15,11 4 0 16,12 1 2-16,22-6-1 15,12-4-1-15,28-16-2 16,11-14 1-16,-11-11-8 0,5-5-2 16,-22-15-34-16,0-5-15 15,0-5-62 1,-11-10-38-16,-6-5 71 16</inkml:trace>
  <inkml:trace contextRef="#ctx0" brushRef="#br0" timeOffset="347320.0211">4951 5430 260 0,'-62'80'96'0,"28"-34"-75"0,-17 14-3 0,17-20-6 15,-17 21-22-15,-28 29-6 16,-6 36 6-16,-23 15 2 15,-22 10 6-15,-34 45 14 0,6 15 9 16,-1-5 7-16,-16 36 3 16,-1-6-5-16,23-9-4 15,6 4-12-15,28-5-4 16,17-40-4-16,29-25-2 16,11-30-15-16,22-30-7 15,17-16-14-15,12-34-4 16,17-26-21-16,5-25-7 15,12-30-25-15</inkml:trace>
  <inkml:trace contextRef="#ctx0" brushRef="#br0" timeOffset="347621.206">4725 6728 56 0,'-12'-71'22'0,"18"41"-18"0,0-20-24 0,-6 35-12 15</inkml:trace>
  <inkml:trace contextRef="#ctx0" brushRef="#br0" timeOffset="348160.8564">4685 6461 132 0,'40'15'49'0,"-23"-5"-38"15,11 10 12-15,-11-10 3 0,0 11-8 16,5 4-3-16,1 20-8 16,5 15-3-16,1 36-2 15,-7 10-6-15,1 9 0 0,-6 16 2 16,6 10 1-16,-1 5 1 16,7-10 0-16,-7-16 2 15,6-9 3-15,6-20 15 16,-5-31 7-16,16-10-2 15,0-20-3-15,1-15-4 16,10-15 1-16,-11-30-10 0,6-20-3 16,0-25-4-16,0-16-2 15,-11-10 1-15,-1 6-1 16,1 9 0-16,-6 16 0 16,0 10 8-16,-17 14 5 15,-11 16 9-15,-1 20 4 16,-5 20-17-16,0 15-6 15,0 26-10-15,0 34-1 16,6 16-5-16,0 14 1 16,5-4 4-16,6-5 4 15,6-11 7-15,5-14 3 16,6-16 20-16,11-15 7 16,-5-19-3-16,11-11-1 15,5-30-12-15,12-11-3 16,-11-19-17-16,5-20-5 15,0-36-6-15,-16-14-1 0,-1-6 8 16,-6 0 3-16,-5 16 4 16,0 14 0-16,-11 11 2 15,-17 14 3-15,-1 16-18 16,-5 15-8-16,-11 20-49 16,0 10-20-16,-6 10-39 15</inkml:trace>
  <inkml:trace contextRef="#ctx0" brushRef="#br0" timeOffset="349106.4786">4979 6205 208 0,'-28'-15'79'0,"22"-1"-61"0,-11 6-25 0,6 5-16 16,0 5-9-16,-12-15-1 15,6 15 19-15,-6-10 9 0,1 5 20 16,5 5 10-16,0 0-1 16,6 0-2-16,-1 0-6 15,12 0 0-15,6 0-9 16,5-5 7-16,6 0 5 0,11 0 1 16,1 0 3-16,5 5-4 15,11 0 0-15,0 0-4 16,18-5 1-16,21 0-3 15,18 0 2-15,23-5-6 16,-12 0-1-16,17-5 5 16,23 0 1-16,0 0-5 15,-6 10-1-15,-11 5-2 16,5-11-1-16,-11 6-3 0,1 0-2 16,-13 5 1-16,-16 0-1 15,-17 0 0-15,-23 5 0 16,-22 11-14-16,-23 14-3 15,-17 10-29-15,-17 10-10 16,-11 11-50 0,11-11-49-16,-12-10 56 15</inkml:trace>
  <inkml:trace contextRef="#ctx0" brushRef="#br0" timeOffset="401846.6032">24171 10460 224 0,'5'-10'85'0,"1"5"-66"0,-6-5-3 0,0 10-7 16,0 0-16-16,0 0-3 16,0 0 0-16,-11 10 4 15,-1-5 3-15,1 0 8 0,0 0 7 16,-6-5 16-16,0-5 9 15,0 0-2-15,-6-5 0 16,1 0-5-16,-7-5-1 16,1 0-8-16,0 0-2 15,-1 0-9-15,-5-1-2 16,0-4-4-16,1 5-1 16,-1-15 1-16,0 0 0 15,0-5 0-15,0-6 2 16,5 1 3-16,1 0 2 15,5-10-3-15,6 4-3 16,0-4-2-16,1 10 0 0,-1-5-2 16,0 9 2-16,-6 1 0 15,0 0 3-15,-5 0 1 16,0 5 1-16,-12-1-2 16,-5 6 1-16,-12 0-4 15,1 5 0-15,-7-5-1 16,1 0 1-16,0-6 0 15,5 1 1-15,1-5 2 16,-1 0 1-16,6-5-3 16,-5-1-3-16,-7 1 0 15,-5 0-1-15,-5 5 0 0,-6 10 0 16,-12 4-3-16,12 11 0 16,5 10 6-16,6 5 3 15,0 10-6-15,0 6-1 16,1 9 0-16,-1 0 0 15,0 15 1-15,0-10 0 16,6 1 0-16,-1-1 0 16,7 5-3-16,-1 0 2 15,6 6 1-15,0 4 0 16,6 0-3-16,5 11 2 16,1 4-1-16,5 5 0 15,0 11 2-15,0-1 0 16,6-4 0-16,5 4 2 15,0-9-3-15,6 4 0 16,6-4 1-16,5 19 0 0,6 11-3 16,6 4 2-16,0-4 1 15,-1 0 2-15,7-1-1 16,-1 16-1-16,0 10-2 16,1 14-1-16,5-9 2 15,0 0 0-15,-1-5 3 16,7 5 1-16,5 9-4 15,12-9 1-15,11-10 0 16,17-10 0-16,17-16 0 16,5 1 0-16,1-16 0 15,5-9 2-15,12-11-1 16,50 5 2-16,1-9-2 0,-7-16 2 16,1-15-2-16,11-25 2 15,12-15-4-15,-6 0 0 16,-12-10 3-16,6-10 1 15,6-6-1-15,0-14-2 16,-12-10 5-16,-16-16 1 16,-1-25-7-16,1-14-1 15,-7 14 4-15,-4 11 4 16,-24-6-3-16,-22 0-2 16,-17-9 2-16,-17-11 2 15,-17-5-4-15,-11 5-1 16,-18 1 0-16,-10-11 0 15,-18-15 0-15,-11 0 2 16,-11 5-1-16,-12 21 2 0,-17-6 0 16,-5 10 1-16,-11 6-2 15,-1-1-2-15,-16 0 1 16,-24 11-1-16,-16 19-5 16,6 21 1-16,-1 4-7 15,-16 6-1-15,-18 10-6 16,7 10-4-16,10 0-19 15,6 4-7-15,-5 6-49 16,5-5-20-16,12 0-25 16</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10:08:50.341"/>
    </inkml:context>
    <inkml:brush xml:id="br0">
      <inkml:brushProperty name="width" value="0.05292" units="cm"/>
      <inkml:brushProperty name="height" value="0.05292" units="cm"/>
      <inkml:brushProperty name="color" value="#FF0000"/>
    </inkml:brush>
  </inkml:definitions>
  <inkml:trace contextRef="#ctx0" brushRef="#br0">5296 4248 116 0,'17'-35'44'0,"-6"5"-35"0,6-6-28 0,-17 26-16 16,0-10 7-16,-5 5 5 16,-7-15 41-16,-4 0 17 15,-13 5 14-15,1-6 8 16,-6 6-14-16,-6-5-5 15,1 0-16-15,-24 0-6 16,-4-6-9-16,-13 6-5 0,-27 10 1 16,11 5 4-16,-18 10 4 15,7 5 0-15,-29 15 1 0,-11 10 2 16,11 10 2-16,6 16-9 16,5-6-2-16,1 5-3 15,-6 6-2-15,11 4 1 16,17-5-1-16,11 6 2 15,18 24 1-15,16-9-4 16,6 19-1-16,17 1 1 16,17-1 2-16,17 6-2 15,23-21 0-15,22 16 5 16,12 0 5-16,11 4-3 16,17-14 2-16,-6-1-3 15,34-24 0-15,6-6-1 16,17-15 0-16,5-15-2 0,1-10-2 15,22-20 1-15,11-20 1 16,-11-15-1-16,-5-20 2 16,-1-6-2-16,7-9 2 15,-7-1 4-15,-11-9 4 16,-34-16-4-16,-5-4 1 16,-29 4-3-16,6-30 2 15,-40 21 0-15,-11 9 1 16,-22-5-4-16,-24 6-1 15,-10-1 1-15,-18-20 0 16,-28 16-2-16,-11 9-2 16,-17 16 1-16,5-1-1 15,1 16-3-15,-18 10 2 16,-17 9-6-16,-10 11 0 0,-18 15-6 16,17 20-2-16,6 0-27 15,-23 20-10-15,-5 15-44 16,10 11-56-1,30 14 44-15</inkml:trace>
  <inkml:trace contextRef="#ctx0" brushRef="#br0" timeOffset="2013.4283">30442 3594 132 0,'22'-10'52'16,"-16"10"-41"-16,-1 0 15 0,-5 0 6 0,-5 0-7 15,-12-5-2-15,-11-5-5 16,-12-5 1-16,-22 0-10 16,-29-5 8-16,-22-1 5 0,-12-9-5 15,-22 5 1-15,-34 10-7 16,-11-10-1-16,-18 10-4 16,-33 5 1-16,-12 10 0 15,-45 5 1-15,6 10 0 16,-23 15 2-16,-5 15-3 15,-12 11 1-15,-6 29-5 16,12 31-2-16,-12 10-3 0,35 9 1 16,10 31 1-16,18 15 2 15,39 1-3-15,40-11 0 16,40 15-4-16,39 0 1 16,40-10-3-16,33-10 2 15,58 0 1-15,67 5 2 16,28-15 1-16,52-10 1 15,56-16 2-15,34-19 3 16,51-5-4-16,28-31-3 16,23 6 1-16,23-31 2 15,-7-10-2-15,7-20 0 16,-6-10 3-16,-12-25 3 16,7-10-2-16,-24-25-2 15,1-41 6-15,-35-19 3 0,-22-31 3 16,-22-10 5-16,-24-40-8 15,-33-10-3-15,-40-1-7 16,-39-19 0-16,-40 5 0 16,-34 9 2-16,-40 11 1 15,-51-10 1-15,-39 20 0 16,-23 30 0-16,-39 5-7 16,-40 35-2-16,-6 16-3 15,-34 24 2-15,-22 26-25 16,5 25-11-16,-28 15-67 15,-6 45-63 1,-22 25 58-16</inkml:trace>
  <inkml:trace contextRef="#ctx0" brushRef="#br0" timeOffset="3257.9085">24063 5621 340 0,'-11'-5'126'0,"22"10"-98"0,12 20-76 16,-17-5-42-16,-6 16-25 15,0 19-4-15,-6 15 64 16,-5 21 30-16,-1 15 76 16,1 4 32-16,0 6-11 15,-1 25-6-15,1 45-27 16,-6 0-12-16,-6 30-16 15,1 36-3-15,-7-6-1 0,-10 46 10 16,-7-15 4-16,-4 14 2 16,-1 11 3-16,0 5-8 0,0 15-3 15,5-20-8-15,1 5-3 16,6-1-4-16,5-19-3 16,0 15 2-16,0-15 0 15,5-16 1-15,7 11 0 16,5-31 0-16,5-19 2 15,7-21-1-15,-1 5-1 16,6-24-2-16,0-31 1 16,6-26 1-16,-1-24 0 15,7-20-3-15,-7-16 2 16,1-20 3-16,0-9 1 16,-1-6-4-16,-5-20 1 15,0 0-2-15,0-10 0 16,-5-5-7-16,-7-5-2 15,1-5 4-15,0 0 1 0,11 0-1 16,0 0 0-16,5 0-1 16,7-5 0-16,-1 5 2 15,0-5 4-15,6 5 1 16,6 5 1-16,0 0 0 16,5 5 0-16,6 5-5 15,6 10 1-15,16 0 2 16,12 10 1-16,23 6-2 15,16 14 0-15,6 15 2 16,6 16 0-16,28 9-2 16,23-4 2-16,11-1 1 0,-5 6 0 15,27 4 0-15,7 11 2 16,-6 5-3-16,16 4 0 16,18-14 1-16,-6-10 0 15,11-11 0-15,18-10 2 16,-24-9-3-16,7-11 0 15,-1-5 1-15,-16 1 0 16,-18-16 0-16,0 0 0 16,1 5 0-16,-23 0 0 15,-23-4 0-15,0-1 2 16,-6-5-3-16,-11-5 0 16,-11-10-1-16,-17-5-2 15,-17-5-4-15,-17-5-2 16,-6-5 5-16,-5-5 2 15,-1 0 3-15,6 0 0 0,1-5 0 16,-1 0 0-16,0-6 0 16,0-4 0-16,-5-10 2 15,0-10 3-15,-7-16-2 16,-4-24 0-16,-1-36 3 16,-5-15 3-16,-1-5-2 15,6-45-2-15,6-25 2 16,-5 0 2-16,-1-66-4 15,0 10-1-15,-5-30-2 16,-12-25-2-16,-5-25 1 16,-18-5 1-16,-10-20 3 15,-12 5 4-15,-6-26-4 0,0 21-3 16,6-40 1-16,12 24 0 16,4-34-4-16,13 19 1 15,-1-4-9-15,0 24-4 16,-11-14-35-16,-5 25-16 15,-35-16-53 1</inkml:trace>
  <inkml:trace contextRef="#ctx0" brushRef="#br0" timeOffset="4188.7802">8743 7910 152 0,'221'10'57'0,"-69"10"-44"0,114 5-15 0,-135-5-9 16,78 10-22-16,51 6-4 16,46 9 22-16,50 0 12 15,12 16 46-15,51 14 21 16,0 0-6-16,28 6-1 15,40-1-20-15,-1 1-8 16,13-6-16-16,27 1-4 0,0-11-2 16,-11 6 5-16,17 9 3 15,12-4 5-15,-35-11 2 16,12 0-5-16,-6 6-2 16,-29-11-12-16,1-5-1 15,-46 1-2-15,-5 4 2 16,-51-10-1-16,-6 6 2 15,-45 4-4-15,-51 6 0 16,-34 4-10-16,-22 10-5 16,-35 1-17-16,-34-6-6 0,-22-9-19 15,-23-6-6-15,-11-25-43 16</inkml:trace>
  <inkml:trace contextRef="#ctx0" brushRef="#br0" timeOffset="4654.4926">22218 8946 312 0,'-62'-65'115'0,"39"39"-89"0,6 6-14 0,12 20-11 16,5 0-36-16,-6 0-12 16,0 15 14-16,6 16 8 15,6 4 15-15,5 15 9 0,18 26 3 16,22 19 8-16,22 6 4 15,12 4-3-15,11 21-1 16,6 5-2-16,-6 10 0 16,-11-10 11-16,-17-31 7 15,-23-9 13-15,-22-6 6 0,-29-14-9 16,-22-1-2-16,-28-20-19 16,-52 6-7-16,-39 9-12 15,-34 11-3-15,-46 14-1 16,-5 6 2-16,0-16-9 15,-5-14-6-15,27-11-43 16,35-25-21-16,16-40-44 16</inkml:trace>
  <inkml:trace contextRef="#ctx0" brushRef="#br0" timeOffset="5524.7062">9264 6109 232 0,'-125'-5'88'0,"63"-5"-69"0,-6 0-5 0,28 5-7 0,-22 0-38 16,-34-5-14-16,-23 5 14 15,-11 0 7-15,-17-5 15 16,-35 0 19-16,-4 10 10 0,-7 0 11 16,-27 15 5-16,-12 15-10 15,0 25-6-15,-18 16-5 16,-4 9-2-16,27 11-7 15,18 9-2-15,28 31 4 16,45 0 5-16,29 0-1 16,50 9 3-16,34 1-2 15,40 15 2-15,23 0 3 16,50-5 1-16,46-15-8 16,23-10-4-16,50-1-4 15,18 1 0-15,-1-5-4 16,23-10 0-16,0-16-30 0,-28-14-12 15,-18-6-90 1,-4-15-46-16,-47-4 89 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10:09:49.011"/>
    </inkml:context>
    <inkml:brush xml:id="br0">
      <inkml:brushProperty name="width" value="0.05292" units="cm"/>
      <inkml:brushProperty name="height" value="0.05292" units="cm"/>
      <inkml:brushProperty name="color" value="#FF0000"/>
    </inkml:brush>
  </inkml:definitions>
  <inkml:trace contextRef="#ctx0" brushRef="#br0">8969 4977 144 0,'-5'15'55'0,"5"-5"-43"0,0 0 8 0,0 6 2 16,0-11-11-16,0 5-3 15,-6 0-5-15,0 0-3 16,1 0 1-16,5 0-1 0,0 5 2 0,0-15 12 15,5 10 8-15,1-10 6 16,5 0 3-16,1-10-5 16,5 10-4-16,0-10-4 15,-1 0-1-15,1 0-3 16,0 0 1-16,0 0-2 16,0 5 2-16,0 0-2 15,6 0 0-15,-12 0-5 16,12 5 0-16,0 0-1 15,5 0 3-15,0 0-1 16,6 5 0-16,11 0-5 16,-11 0-1-16,6 0 1 15,0 0 0-15,-1 0 0 16,12 0 0-16,-11 0-5 0,5-5 1 16,6 0 2-16,11 0 1 15,-5 0 3-15,5 5 1 16,-11 0 1-16,17 5 2 15,0 0-1-15,-6 5 0 16,0 0-5-16,-5 0-3 16,0-5 0-16,11 5 1 15,-12-10-1-15,12 6 2 16,6-1-2-16,-1 0 2 16,6 0-2-16,1 5 2 15,-7 0-2-15,1 0-1 16,-6-5 1-16,0 0-1 15,16-5 0-15,-10 5 0 16,11-10 0-16,6 5 2 16,-1 5-3-16,-5-10 0 15,-6 5 1-15,0-5 2 0,1-5-3 16,-1 5 0-16,11-15 1 16,1 0 0-16,0 5 0 15,-7 0 2-15,-4 5-1 16,-1 0-1-16,-11 0 1 15,-6 0 1-15,-5 0-3 16,-6 0-2-16,0 0-1 16,-1 5 3-16,1-10-2 15,0 5-1-15,6 0 5 16,0 5 1-16,-1 0-3 16,1 0-1-16,-1 0 1 0,-5 5 0 15,-11-5 1-15,-6 5 0 16,-6-5 0-16,-5 0 2 15,-6 0-1-15,-6 0 2 16,0 0-4-16,-11-5-2 16,-5 0-1-16,-7 0 3 15,1 0-5-15,-6 0 2 16,-6 0 2-16,-5-1 1 16,-6 1-4-16,-5 0 1 15,-7 5 2-15,-5 0 1 16,-5 0-2-16,-1 0 0 15,1 5 2-15,-7-5 0 16,-5 0 1-16,-16 0 0 16,-13 0-3-16,-10 5 2 0,5 1-1 15,-6-1 0-15,1-5 0 16,-12 0 0-16,-5 0 0 16,-7 5 0-16,7 0 4 15,5-5 1-15,0-5-1 16,-5 0 1-16,-7 0-4 15,1-1-2-15,6 1 2 16,16 5 2-16,6-5 0 16,0 5 2-16,6-15-2 15,0 15-1-15,0-10 1 16,0 10-1-16,11 10 0 16,0-5 2-16,11 5-3 0,12 0-2 15,11 1-1-15,6-1 3 16,5 0 0-16,6-5 3 15,6 5-3-15,11-10 0 16,0 0-1-16,17 0-2 16,0 0 3-16,6 0 2 15,11-10-2-15,11 5 0 16,-5 0-1-16,16 0 0 16,18 0 0-16,11 5 0 15,5 0 2-15,7 5 0 16,4 5 0-16,1-5 2 15,23-5-1-15,11 0 2 16,11 10-4-16,6-10 0 16,-6 0 1-16,17 0 0 15,17 0 0-15,0 0 0 0,-5 0 0 16,-1-10 0-16,18 10-3 16,-1 0 2-16,-11 10 1 15,-17-10 2-15,0 0-1 16,-5 0-1-16,-12 5-4 15,-17 5 0-15,-16 5-14 16,-13 0-5-16,-10 0-26 16,-17 10-11-16,-12-10-81 15</inkml:trace>
  <inkml:trace contextRef="#ctx0" brushRef="#br0" timeOffset="6770.6663">11148 3856 72 0,'-6'-5'27'0,"6"5"-21"0,-11 0 16 0,11 0 6 0,0 0-7 15,-5 5-1-15,-1 0-6 16,0 5 1-16,1-10-4 15,5 5-1-15,0 5-6 16,0-10 6-16,0 0 3 0,0 5 0 16,0-5 0-16,0 0-1 15,5-5 2-15,7-5-3 16,4 5 1-16,-4-20-3 16,5-1 2-16,5-4-4 15,7-5-2-15,5 0 0 0,5 0 1 16,12-11-1-16,11 6 2 15,12-5-6-15,5 5-1 16,1-16 0-16,-1 1 2 16,0 0-1-16,0-6-1 15,6-4-2-15,0 4-1 16,6-4 2-16,-1 5 2 16,1 4 0-16,-1 6 2 15,-5 0-7-15,-6 4 1 16,1-4-4-16,-7 5 0 15,1 5 1-15,-6 4 4 16,-6 6-4-16,-11 15 0 16,-12-15-11-16,-5 15-3 15,-5 0-54 1,-7 0-46-16,-10-21 43 0</inkml:trace>
  <inkml:trace contextRef="#ctx0" brushRef="#br0" timeOffset="7416.1907">12908 2030 96 0,'-22'0'35'0,"10"0"-27"0,1 0 13 0,5 0 7 0,-5 15-10 16,0-15 0-16,5 0-1 15,0 5 1-15,6-5-10 16,0 0 2-16,0 0 1 0,0-5 2 16,12 5 5-16,5-15-4 15,11 15 0-15,12-15-4 16,5-1 1-16,11-4-2 16,1 10 2-16,0-5-4 15,-6 5-2-15,-6 5-2 16,-6 10 0-16,-10 5 2 15,-12 15 2-15,-12 11-1 0,-10 24-1 16,-12 15-6-16,-12 11 1 16,1-6-9-16,0 6-2 15,0-11-3-15,11-9-1 16,5-16-52 0,18-10-62-16,17-10 25 15</inkml:trace>
  <inkml:trace contextRef="#ctx0" brushRef="#br0" timeOffset="8061.5251">14736 1210 140 0,'0'-25'52'0,"0"20"-41"0,0 5-2 0,-5-11-3 16,-7 11 4-16,-5 0 5 15,-11 0 2-15,-6 11 1 16,-11 4-9-16,-6 0 3 0,0 20 4 15,0 5 1-15,6 10 1 16,-1-4-9-16,12 14-3 16,18-10-9-16,10 11 0 15,12-1-1-15,10-10 2 16,13 11 1-16,16-6 3 16,6 0-1-16,0 1-1 15,0 9-2-15,-6 11 1 16,-11-11 1-16,-6 5 2 0,-11-14-1 15,-11-1 2-15,-12-10 0 16,-11-4 3-16,-11-11-3 16,-6-5-2-16,-5-10 2 15,-1 0 2-15,0-15-11 16,-5-10-3-16,0 5-23 16,-12-10-9-16,6 0-27 15,6 0-34 1,5-10 33-16</inkml:trace>
  <inkml:trace contextRef="#ctx0" brushRef="#br0" timeOffset="8317.5998">14312 1310 140 0,'5'-25'52'0,"7"20"-41"0,-1-10 0 0,-5 15-4 15,-1-10 14-15,7 5 9 16,5 0-7-16,5 0-3 16,12 5-11-16,12 0 0 0,10 0 2 15,18 0-6-15,5 0-1 16,0 0-2-16,0-10-2 16,6 5-2-16,6 5-1 15,-6-15-42-15,-12 5-18 0,-10 5-21 16</inkml:trace>
  <inkml:trace contextRef="#ctx0" brushRef="#br0" timeOffset="9142.9764">16055 1693 124 0,'45'-36'46'0,"-22"11"-35"0,11-20 5 16,-23 25 0-16,6-15 4 15,0-6 4-15,-6-4 3 16,-5 10 3-16,-6-10-16 15,-11 4-1-15,-12 11-2 0,-16 15-2 16,-7 0 2-16,1 5-2 16,0 20 0-16,-6 5-3 0,-6 20-1 15,-5 31-3-15,-6 4-2 16,6 11 1-16,5 4 1 16,12 1-6-16,11-16-1 15,17 6-9-15,11-1-4 16,6-15 10-16,6 1 4 15,5-26 16-15,6-15 7 16,0-5 4-16,6-20 3 16,-1-5-14-16,7-10-7 15,-1 0-6-15,0 5 0 16,-5 0 1-16,5 15 2 16,-5 15 1-1,-6 20 1-15,0 5 0 16,0 16-5-16,0 4 1 15,0 10-2-15,0-9 0 0,0 4-5 16,0-10 0-16,-6-9-19 16,0-1-6-16,-5-5-21 15,0-10-6-15,-1 1-31 16</inkml:trace>
  <inkml:trace contextRef="#ctx0" brushRef="#br0" timeOffset="9620.4548">16751 1743 180 0,'17'-96'68'0,"-6"31"-52"0,1-26-5 0,-7 61-4 16,-5 10 0-16,0-10 6 16,0 0-1-16,0 15 1 15,0 15-5-15,0 15 0 16,0 30 1-16,6 5 5 15,0 21-4-15,5-1 2 16,0 16-7-16,6-1-3 16,0 26-4-16,0 20-1 15,0-11-1-15,0-19 0 16,-5-16 3-16,-1-4 2 16,-5-21 2-16,-1-19 3 15,-5-1 6-15,-5-25 2 0,-7-10-5 16,-5-10-3-16,0-10-6 15,-5-15 0-15,-1 4-5 16,6 1-1-16,0-15 0 16,6 10 4-16,5 0 1 15,6 5 1-15,11 4 2 16,6 1 1-16,12 15 3 16,5-5 1-16,11 10-3 15,6 10-3-15,0-10 0 16,0 5-1-16,-6-5-5 15,-5 0 1-15,-6-5-20 16,-1-5-9-16,-4-10-19 0,-7-10-5 16,1 0-29-1</inkml:trace>
  <inkml:trace contextRef="#ctx0" brushRef="#br0" timeOffset="9831.7101">17425 1240 232 0,'-6'-10'88'0,"6"10"-69"0,0 10 6 0,0 5-2 16,-6 15-13-16,6 10-1 15,0 16-7-15,6 4-2 16,0 6 0-16,5 9 0 0,6 5 0 16,0 6-7-16,0 10 0 15,0 19-19-15,-6 6-6 0,0-15-25 16,-5-1-55-1,0-19 18-15</inkml:trace>
  <inkml:trace contextRef="#ctx0" brushRef="#br0" timeOffset="10311.0057">17747 1999 192 0,'-28'0'74'0,"28"0"-58"0,6 0 7 0,-1 0 1 16,7 0-9-16,4 0 0 15,7-10-5-15,11 5-1 16,6 5-5-16,5 0-1 0,6 0 3 16,0 0-1-16,0 0 2 15,0 5-6-15,-6 5-1 16,0 6 0-16,-5-1 2 16,-6 0-1-16,-6 0-1 15,-11 10 3-15,-11 15 2 16,-6 11 4-16,-12 9 2 0,-5 0-5 15,1 6-4-15,-1 4-1 16,0-10 1-16,5 6-3 16,7-6 0-16,10-15-6 15,12-4 0-15,12-6-19 16,16-15-8-16,6-10-4 16,11-10-2-16,-5 0-25 15,-6-15-36 1,-6-10 29-16</inkml:trace>
  <inkml:trace contextRef="#ctx0" brushRef="#br0" timeOffset="10656.3755">18030 2452 124 0,'-28'25'46'0,"17"-25"-35"0,-1 0 23 0,12 0 7 16,0 0-10-16,-5 0-6 16,5 0-8-16,0-15-1 15,5 15-9-15,1 0 0 0,5 0 0 16,1 0 8-16,4 0 2 0,7 15 0 15,0-15 0-15,11 10-3 16,17-10 1-16,17 0-8 16,16 0-2-16,13-10-16 15,-1-20-8-15,-11 0-67 16,-6-5-71 0,-11 0 42-16</inkml:trace>
  <inkml:trace contextRef="#ctx0" brushRef="#br0" timeOffset="12233.2716">20413 1859 88 0,'-23'-31'33'0,"6"16"-26"0,-5 5 22 15,10 5 9-15,-5 5-5 16,0 0-2-16,0-10-6 0,0 10-4 16,6-5-11-16,11 0-2 0,6 0 2 15,11-5 3-15,11 5 2 16,17-5-2-16,17 5 0 15,29 5-5-15,5 5-3 16,0 5-2-16,-11 5 0 16,-11-5-2-16,-12 5 2 15,-17 15 4-15,-11-9 4 16,-17 14-2-16,-11-10 0 16,-12 10-5-16,-11 5-1 15,-11 21-3-15,-6-1-3 16,6 11-14-16,0-1-4 15,11 0-22-15,11-4-10 16,17-1-10 0,12-10-5-16,5 1 36 0,6 4 27 15,-6-15 16-15,-5 1 25 16,-6-1 12-16,-11 0-12 16,-18 6-6-16,-16-6-9 15,-23 10-3-15,-11-10-10 16,-12 11-7-16,1 4-2 0,5-20-10 15,11 6-3-15,6-6-57 16,12-10-49 0,10-25 39-16</inkml:trace>
  <inkml:trace contextRef="#ctx0" brushRef="#br0" timeOffset="13135.56">22371 1366 160 0,'23'-31'60'0,"-23"31"-47"0,0 0 19 0,0 0 7 15,-12 16-11-15,-5-1-4 16,-11 15-9-16,-6 15-2 0,-6 5-8 16,-10 6-1-16,-1-1 0 15,0 15-2-15,-6 16-2 16,-5 0 1-16,0 24 1 0,-6 16-6 16,11 0 1-16,6-16-1 15,12 11 2-15,16 15-1 16,12 5 1-16,22-16-3 15,12-14 1-15,10-25 8 16,13-11 5-16,5-40 9 16,5-15 6-16,7-25 0 15,-1-35 1-15,0-15-10 16,-5-16-2-16,-18 6-7 16,-10 0-4-16,-18-1-1 15,-17 21 1-15,-16-5-1 16,-18 25-1-16,-5 9-2 15,-6 16 1-15,0 16-4 0,-6 4 1 16,6 0-42-16,12 5-17 16,16 0-50-1,17 5-34-15,23-5 65 16</inkml:trace>
  <inkml:trace contextRef="#ctx0" brushRef="#br0" timeOffset="13586.0914">23452 1889 204 0,'-23'-30'77'0,"23"15"-60"0,-5-16 2 0,-1 16-4 0,-5 0 1 15,-1 5 2-15,-5-5-1 16,-5 0 0-16,-12 0-9 15,-11 15-5-15,-12 15 0 0,-11 0-2 16,-6 15-1-16,7 15 1 16,4 11-1-16,7 24-3 15,-1 26 2-15,12 10-8 16,5 14-2-16,12 26-18 16,11-15-7-16,23 0 1 15,11-20 1-15,22-26 37 16,23-19 19-16,18-31 18 15,10-45 9-15,1-15 2 0,-6-25 3 16,-6-21-23-16,-11-9-8 16,-12-6-14-16,-10-14-4 15,-18-16-3-15,-11 1 1 16,-17 4-9-16,-17 16-1 16,-28 14-3-16,-29 26-1 15,-28 20-1-15,0 25 2 16,1 15-25-16,-1 25-12 15,5 5-79 1</inkml:trace>
  <inkml:trace contextRef="#ctx0" brushRef="#br0" timeOffset="14381.6004">24120 1889 168 0,'-45'-45'63'0,"28"29"-49"0,-6 1 9 0,12 15 1 16,-6-10-6-16,0 5 0 16,0 5-6-16,0 0-2 15,5 5-6-15,7 5-3 0,5 5 2 16,5 16 0-16,7 9 3 16,-1 5-3-16,6 41 0 0,0-1-10 15,6 21-3-15,-1-11-11 16,7-4-1-16,4-11 11 15,1-9 8-15,0-26 29 16,0-10 13-16,6-10-8 16,0-25-6-16,5 0 3 15,-6-15 2-15,1-15-14 16,-12-5-7-16,-5-5-5 16,-6-1-4-16,-11 1 1 15,-1 10 1-15,-5 15-6 16,-5 0-1-16,-1 30-5 15,0 0 1-15,6 15-4 16,12 10 1-16,10 6-16 0,12-1-7 16,17 0 8-16,11 1 3 15,6-16 22-15,0-5 13 16,6-25 24-16,-1-10 13 16,7-15-10-16,-1-11-2 15,-6-14-21-15,-5-25-7 16,-5-16-5-16,-12 1-3 15,-12 4-8-15,-16 1-5 16,-12 19-7-16,-11 16-2 16,-11 5-4-16,-6 30 1 15,0-11-96 1</inkml:trace>
  <inkml:trace contextRef="#ctx0" brushRef="#br0" timeOffset="16137.8267">26695 1979 140 0,'-40'-25'52'0,"29"25"-41"0,-6-15 18 0,6 15 3 0,-1 0-2 16,7 0 11 0,-7 15-10-16,7 10-17 15,-1 26-3-15,0-1-1 0,6 25-8 16,0 16-1-16,0-6-8 16,0 16 0-16,6-15-13 15,0 14-4-15,5-19 10 16,0-11 6-16,1 0 9 15,-1-14 7-15,-5-26 9 16,-1-5 4-16,1-25-8 16,-6-25-3-16,-6-5 0 15,-5-15 4-15,0-16-8 16,-6 1-3-16,0-16-2 0,-6-4-1 16,0-16 0-16,1 11 0 15,5 4 0-15,6 16 0 16,5-5 4-16,6 4 5 15,6 6-1-15,10-1 3 16,13 11-2-16,10-5 0 16,18-1-1-16,17 16 0 15,10 15 0-15,1 10 0 16,-5 15-4-16,-13 10-1 16,-10 10-3-16,-12 15-3 15,-11 1 2-15,-11 4 2 16,-6 10 2-16,-11-10 3 15,-6 11-1-15,0-6 0 16,-6-10-3-16,0 5 1 0,1-9-4 16,-1 4 0-16,0-15-1 15,6 5 0-15,0-10 2 16,0 0 0-16,0 0 0 16,6-5 0-16,0 0-3 15,-1 11 2-15,1-6 1 16,0-5 0-16,-1 5 0 15,-5 0 0-15,6 0 0 16,-6 0 0-16,0-10-5 16,0 5 1-16,0-10-42 15,0-10-19-15,-6-10-64 16</inkml:trace>
  <inkml:trace contextRef="#ctx0" brushRef="#br0" timeOffset="16618.771">25891 1904 204 0,'-11'0'77'0,"11"5"-60"0,6-10-5 15,-6 5-4-15,0 0-1 16,0 0 4-16,0 5 0 16,5 0 3-16,1 5-7 15,5 5 2-15,12-10 2 0,16 5 9 16,18-5 5-16,22 5-5 0,12-10 1 16,11 0 1-16,28 0 1 15,28-10-6-15,1 5-2 16,-6-10-12-16,-1 0-3 15,-10 0-6-15,-12 5-1 16,-22 0-40-16,-29 5-19 16</inkml:trace>
  <inkml:trace contextRef="#ctx0" brushRef="#br0" timeOffset="17489.6537">27340 1859 152 0,'0'0'57'0,"0"0"-44"0,6 10 16 0,-6-5 4 15,5 10-1-15,1 5 1 16,0 10-18-16,-1 10-7 15,1 26-5-15,-6-6-5 0,0 26 1 16,0 4-4-16,0 6 1 0,0 4-7 16,6-4-3-16,-1-6-3 15,7-14 0-15,5-21 11 16,0-10 8-16,0-19-2 16,0-21 0-16,-6-10 4 15,0-21 2-15,-5-4-7 16,-12-10-1-16,-5-10-7 15,-6-1 1-15,-6 1-3 16,-5-20 0-16,0 9 6 16,-1 6 2-16,1-10 11 15,0 4 5-15,5 6 2 16,12 10 4-16,5-11-7 16,6 16 1-16,12 10 5 0,4-5 3 15,13 5-4-15,10 14-2 16,24-4-5-16,16 10 1 15,11 10-6-15,1 10-1 16,-6 10-2-16,-6 26-2 16,-5-11-4-16,-18 35 0 15,-10 11-7-15,-18-1-1 16,-11 11 2-16,-17-1 4 16,-11-4 1-16,-12-1 3 15,-11-9 3-15,-11-16 4 16,-6-9 2-16,-6-6 1 15,1-30-13-15,-1-5-6 16,6-20-42-16,6-5-15 16,22-25-25-1</inkml:trace>
  <inkml:trace contextRef="#ctx0" brushRef="#br0" timeOffset="19084.1074">28314 1828 132 0,'0'0'49'0,"0"0"-38"0,0 0 26 0,0 16 8 15,0-1-9-15,0 0-1 16,0 10-18-16,0 5-8 0,0 15-5 16,0 26-4-16,0 4 1 0,0 21-4 15,5-16 0-15,1 1-40 16,5-11-17-16,6-10-29 15</inkml:trace>
  <inkml:trace contextRef="#ctx0" brushRef="#br0" timeOffset="19815.9426">28138 1798 80 0,'-11'0'30'0,"11"0"-24"0,0 0 10 0,0 0 5 16,0 0-3-16,0 0-1 15,5 0-9-15,12 0-5 16,6-10-2-16,17 5-1 16,22-5 2-16,17 0 1 15,12-5 5-15,5 10 3 16,6 5-2-16,0 0 0 15,-6 15-5-15,-11 0-3 0,-12-5 0 16,-10 10 5-16,-18 5 6 16,-17 6 3-16,-22-6 3 15,-17-5 1-15,-18 15 1 16,-10 0-9-16,-12 21-2 16,-12-26-5-16,-5 10-1 0,1-5-19 15,4-5-9-15,7-19-71 16</inkml:trace>
  <inkml:trace contextRef="#ctx0" brushRef="#br0" timeOffset="29440.155">26423 1139 104 0,'-11'0'38'0,"11"0"-29"0,-6-10-5 0,1 10-3 16,-12 0-1-1,-6 0 2-15,-11 0 21 0,-11-5 9 16,-12 5-2-16,-5 0-1 16,-6-5-10-16,6-5-1 15,-6 0-11 1,0 0 0-16,-11 5 0 0,-6-10 1 0,-17-10 2 15,-6 5 4-15,7-11 1 16,-1 1-6-16,-6-20-3 16,-11 10-3-16,-17-1 0 15,1 16 7-15,-1-15 3 16,-6 10-6-16,-22 5-4 16,-6 10-2-16,6 10 1 15,6 5-1-15,-18 0 2 16,-5 0-2-16,11 0-1 15,12 0 3-15,5-10 0 16,0 5 3-16,1-11 1 16,-1 6-1-16,6 5-1 0,11-5-3 15,-6 10 1-15,-11 0 0 16,1 5 1-16,10 15-5 16,6 16 1-16,6 14-2 15,0 10 0-15,0-4 2 16,5 9 0-16,6 5 0 15,-11 31 0-15,17 10-3 16,17 4 2-16,11 1-1 16,0-10-2-16,12-6 3 15,5-4 2-15,0-11-5 16,5 6 1-16,13 20-1 0,4-6-1 16,12 6 4-16,12-10 0 15,10-1 1-15,12-14 0 16,12 14 0-16,16-4 0 15,12 14-3-15,16-9 2 16,6-5 3-16,6-11 3 16,6-9 0-16,11-6 0 15,22-15-6-15,7 1-1 16,-1-6 1-16,0 5 2 16,-6-19 0-16,12-1 2 15,23-5-4-15,11 0 0 16,-6 0 1-16,-6-5 0 15,12 6 0-15,22-16 2 16,1 5-3-16,-12 0 0 16,23 0 3-16,17 0 1 0,-1-5-4 15,-10-5-1-15,22 5-2 16,11-15 0-16,-16 5 0 16,22-5 3-16,11-5-2 15,-5-5-1-15,5-5 3 16,17-5 0-16,-22 0-2 15,17 0 2-15,5 0 1 16,-17 5 0-16,1 0 0 16,10 0 0-16,-10 15-5 15,-12 0 1-15,17 0-3 16,-6 0 2-16,-16 0-2 16,16-16 0-16,-5 1 1 15,-12 0 4-15,17-10 3 0,1 0 2 16,-23-5-1-16,-12-15-2 15,-5-1 1-15,-12-9-1 16,-28-10 4-16,-22-11 5 16,-29-9 4-16,-23-6 2 15,-22 0-2-15,-22 1 0 16,-24-1-7-16,-22-9-4 16,-28-6 1-16,-34-10 2 15,-40-9 2-15,-17 14 1 16,-11 0-2-16,-23 6-1 15,-28-6-1-15,-17-25 2 16,-6-10-3-16,-39 21 0 16,-6 4-1-16,-40 5-2 15,-22 16-4-15,-34 4 0 0,-29 11-9 16,-50 34-2-16,-12 1-10 16,-34 30-4-16,-34 20-20 15,1 20-6-15,-1 10-50 16</inkml:trace>
  <inkml:trace contextRef="#ctx0" brushRef="#br0" timeOffset="50907.3893">13553 3267 88 0,'-11'-10'33'0,"5"10"-26"0,1 0 14 15,5 0 6-15,0 0 0 16,0 0 2-16,0 0-5 15,0 0-1-15,0 0-6 16,0 0 0-16,5 0-10 0,7 0 0 16,5 0 3-16,5 0-6 0,18 0 0 15,11-5 2-15,11 5 3 16,12-10 0-16,-1 5 2 16,7 5-2-16,-7 0 0 15,-5 0-1-15,-6 0 0 16,-5 5-7-16,-6 10 0 15,-12 0 1-15,-10 0 3 16,-12 10 2-16,-6-10 1 16,-11 16-4-16,-17-6-1 15,0 5 1-15,-11 0 2 16,0 0-3-16,-1 11-2 16,1-11 0-16,0 10-1 15,5 5-3-15,6 11 2 16,11-21 1-16,6 15 0 15,12 0 0-15,5-9 0 16,11-1 0-16,6-5 0 0,17-5-3 16,11-5 0-16,17 1-14 15,1-11-4-15,-1-15-38 16,-6 0-14-16,-10 0-24 16</inkml:trace>
  <inkml:trace contextRef="#ctx0" brushRef="#br0" timeOffset="51492.9706">15455 3634 180 0,'-17'-25'68'0,"11"10"-52"0,1-5-5 0,-1 15-4 16,-5-10-11-16,-6-5 1 15,0 0 1-15,0 4 1 0,-6-9 1 16,1 10 0-16,-1 0 0 0,-5 0 6 15,-1 5 4-15,1 5-1 16,-6 5 2-16,0 15 3 16,0-5 3-16,0 20-7 15,0 0-1-15,0 1-1 16,6 14 2-16,5 5-5 16,12 11-1-16,11 4-2 15,6-15-2-15,11-4 5 16,11-1 1-16,6-15-2 15,11-5-3-15,12-10 4 16,5-5 4-16,6-15-1 16,0-15 3-16,-6-10 3 15,-5-25 3-15,-12-1-5 16,-11 1 1-16,-11 5-8 0,-18-6-3 16,-10 6-1-16,-18 10 1 15,-11 5-3-15,-17 14-2 16,-6 6-9-16,1 0-3 15,-1 15-8-15,6 5 0 16,6 5-37-16,5-5-13 16,7 5-26-1</inkml:trace>
  <inkml:trace contextRef="#ctx0" brushRef="#br0" timeOffset="52063.611">16163 3639 156 0,'-6'-10'60'0,"6"5"-47"0,0 5 13 0,0 0 3 15,-6 0-13-15,-5 0-3 16,-6 0-6-16,-6 0-2 16,-5 0-3-16,0 0 1 0,-6 5 0 15,5 5 1-15,1-5 0 16,5 5-5-16,1-5 1 15,5 21-5-15,0-11 1 16,6 15 2-16,-1 5 1 16,7 10-2-16,5 16 2 15,5-11-1-15,7 5 0 16,10-9 2-16,12-6 0 16,6 0 4-16,11-25 2 15,5-15 20-15,1 0 9 16,-1-30-2-16,-5-25 0 15,-5-16-12-15,-12 1-3 16,-12-16-8-16,-5 11-4 16,-11-11-6-16,-12 11 0 0,-16 4-13 15,-18 16-7-15,-11 15 4 16,-11 20 4-16,0 15 2 16,5 15 4-16,0 15-36 15,6 15-14-15,12 5-51 16</inkml:trace>
  <inkml:trace contextRef="#ctx0" brushRef="#br0" timeOffset="52724.8369">16700 3705 180 0,'0'15'68'0,"6"0"-52"0,-1 15 6 0,-5-20 1 15,0 10-14-15,0 10-2 0,6 6-5 16,-6 4 1-16,0 5-2 16,6 0-3-16,-1 6 1 0,1 9-4 15,0-15 1-15,-1 6-18 16,1-1-6-16,0 5 8 16,-6-20 4-16,0 6 16 15,0-11 10-15,-6-10 23 16,-5-10 14-16,-1-15-15 15,1-5-6-15,-6-20-10 16,6-5-2-16,-6-6-8 16,0-4-4-16,6-15-6 15,-1-6 0-15,1-4-3 16,5-1 2-16,6-4 3 16,6 5 1-16,5 4-2 0,6 6 0 15,12 10 2-15,10 4 2 16,12 6 2-16,6 10 1 15,-1 15 0-15,1 0 2 16,-6 10-8-16,-12 10 0 16,-10 10 0-16,-7 5 1 15,-16 5 3-15,-12 10 1 16,-11 16 7-16,-17-21 6 16,-11 20-6-16,-11-15-3 15,-1 5-7-15,0-4 0 16,6-6-13-16,6-5-7 15,6-10-36-15,10 0-16 16,7-15-26 0</inkml:trace>
  <inkml:trace contextRef="#ctx0" brushRef="#br0" timeOffset="53234.0629">17583 3534 132 0,'28'-15'52'0,"-11"10"-41"0,0-11 2 0,-11 6 0 16,0 5 6-16,-6 5 21 15,-12-10-6 1,-10 5-17-16,-7 5-1 0,-5 5-2 16,0 5 4-16,0 5 3 15,6 1-11-15,0-6-3 16,5 5-7-16,12 5-3 15,5 0-1-15,6 10 3 16,12-10-2-16,5 10-1 16,5 11-2-16,12-6-1 15,0 5 8-15,-6 5 4 0,-5-9 2 16,-12-1 1-16,-5 5 7 16,-12-10 2-16,-11-10-6 15,-5 0-2-15,-1 1-5 16,-5-6-3-16,5 0-20 15,1-5-8-15,-7 0-32 16,7-10-13-16,-7-10-26 16</inkml:trace>
  <inkml:trace contextRef="#ctx0" brushRef="#br0" timeOffset="57468.494">20803 5043 100 0,'-5'-5'38'0,"-1"5"-29"0,-5 5-1 0,-1-5 0 16,1 0-7-16,0 0-1 15,5 0 2-15,-5 0 1 16,5 0-4-16,0 0 1 16,1 0 2-16,5 0 3 15,0 0 4-15,0 0 5 16,5 0-6-16,7 0 0 15,5-5-2-15,5 0-1 0,7 0-3 16,-1 5 1-16,0-10 2 0,1 10 2 16,-7 0 1-16,1 0 0 15,-1 0 2-15,-5 10-3 16,0 0-2-16,-5 0 6 16,-1 0 5-16,0 0-6 15,1 5-1-15,-1 0-3 16,6 0-1-16,-6 0-3 15,1 10 1-15,-1-10-2 16,-5 6 2-16,-1-1-4 16,1 0 0-16,0 0 1 15,-1 0 2-15,1 5-1 0,5-10 2 16,1 0-4-16,-1 0 0 16,6-10 1-16,0 6 2 15,5-11 1-15,1 0 1 16,11 0 0-16,6 0 0 15,-1 0-2-15,7 0 1 16,10 0-2-16,1 0-1 16,5-11 1-16,0 6-1 15,6 5 0-15,-6-10 0 16,1 5 0-16,5-10 0 16,5 15 0-16,6-10 0 15,6 5-3-15,0 5 2 16,0 0 1-16,-6 0 0 15,1 0 0-15,4-10 0 16,1 5 0-16,12 0 2 0,-1-5-1 16,0 5-1-16,0 5-2 15,-5 0 1-15,-6 0 1 16,-6 0 2-16,0-5-1 16,6 0-1-16,6 0-2 15,5 0 1-15,0 5 1 16,-5 0 0-16,-7 0 0 15,1 0 0-15,-5 0-3 16,4-5 2-16,7 5 1 16,0 0 2-16,5 0-1 15,6 5-1-15,-12 5 1 0,-5 0-1 16,-6 0 0-16,6 0 0 16,6 5 0-16,5 0 0 15,6-15 0-15,5 15 2 16,-10-10-1-16,-1 5-1 15,-6-10 1-15,1 5-1 16,-1 6 0-16,7 4 0 16,5-15 0-16,-1 15 0 15,-4-15 0-15,-1 10 0 16,-6 0 0-16,1 5 2 16,5-10-3-16,12 0 0 15,-6 5 1-15,-1-5 0 16,1 0 0-16,-5 0 2 15,-7 0-3-15,6 0 0 16,6-5 1-16,6 5 0 0,5-5 0 16,-11 0 0-16,22 0 0 15,-16 5 0-15,-12 0-3 16,0 5 2-16,6 0 3 16,0-5 1-16,5 0-1 15,-10-5-2-15,-7 0 1 16,1 0-1-16,-12 5-3 15,0 6 2-15,1-11 1 16,4 5 0-16,7-5 0 16,5 10 0-16,-5-10 0 15,-6 0 0-15,-6-10-3 16,0 10 2-16,0 0 1 0,1 0 2 16,4-5-3-16,7 5 0 15,0-11-1-15,-7 6 0 16,-4-5 0-16,-1 5-2 15,-6 0 0-15,-5-5 3 16,6 5 0-16,0 0 3 16,5 0-1-16,6 0-1 15,-6 0 1-15,0 0-1 16,-5 0-3-16,-6 0 2 16,-6 0 1-16,-6 0 0 15,-5 0 0-15,-5 5 2 16,-1-5 1-16,0 5 1 15,1-10-2-15,-1 0-2 16,-6 0 1-16,1-5 1 16,5-5 1-16,-5-11 1 0,5-9-2 15,-5 5-2-15,-1 0 3 16,1-6 0-16,-6 6 5 16,0-15 5-16,-11 5-3 15,-6-6 0-15,0-4-11 16,-12-10-1-16,-5-11-60 15,-11 1-23-15,-17-1-12 16</inkml:trace>
  <inkml:trace contextRef="#ctx0" brushRef="#br0" timeOffset="59765.5964">24510 5671 68 0,'12'-10'27'0,"-12"5"-21"0,5 0 23 0,-5 5 8 15,0-5-8-15,0 0-5 16,-5 0-5-16,-7 5-2 15,-5 0-5-15,6-5 0 16,0 5-7-16,-6 0 1 0,0-10 4 16,0 5 0-16,-6 5 2 15,0 0 0-15,1 5 0 16,-1 5 0-16,-5-5 0 16,5 10 0-16,1 0 0 15,-1 6-6-15,6 4-4 16,6 5-4-16,11 0-1 15,5-5 2-15,7 10 2 16,5 1-5-16,0 4 1 16,5 0-4-16,7 5 2 15,-7 1 1-15,1-1-1 16,-6 0 6-16,-6 0 3 0,-5-14 3 16,-6-1 1-16,-6-5 2 15,-5-5 1-15,-6-5-3 16,0-5-3-16,-6 0-5 15,1 0-2-15,-7-5-8 16,-5 0-2-16,-5 5-20 16,-7-10-6-16,-10 5-16 15,-6 6-7-15,-1-11-13 16</inkml:trace>
  <inkml:trace contextRef="#ctx0" brushRef="#br0" timeOffset="60124.9674">24193 5631 124 0,'0'15'49'0,"0"-10"-38"0,0 5 4 0,0-10 0 15,0 10-9-15,6-5-3 16,5 0 0-16,1-5 0 16,5 0-1-16,0 0 1 0,5-5 0 15,1 0 3-15,5 0 1 0,6-5 1 16,0 0 2-16,6 5 4 16,5 0 1-16,12 5 5 15,5 0 4-15,6 5-1 16,5 5 0-16,1 0-10 15,5 5-3-15,6 1-13 16,-6-6-5-16,-11-5-98 16,-17-10-50-1,-17-10 75-15</inkml:trace>
  <inkml:trace contextRef="#ctx0" brushRef="#br0" timeOffset="60951.4464">25065 5878 116 0,'0'0'46'0,"0"5"-35"0,0 0 7 0,0-5 2 16,-6 10-4-16,1 5 1 16,-7 0-3-16,1 0 1 15,0 5-8-15,-1 5-4 0,7 0 0 16,-1 1-4-16,0-1 0 16,6 5-1-16,-5 0 0 15,5 5 0-15,-6 1-2 16,6-6 0-16,0 0 3 15,0-5 0-15,0-5 3 16,0-5 3-16,6-10 2 16,-1-5 3-16,7-10 4 15,-1-10-4-15,0-10 0 16,6-10-9-16,6-6 0 16,5 1-1-16,1 0 2 0,-1 0-6 15,6 9 1 1,0 6 1-16,0 0 3 0,5 5-2 15,-5 10 0-15,-5 0 1 16,-1 5 2-16,-11 5 1 16,-6 5 3-16,-11 10 1 15,-11 5 3-15,-6 15-3 16,-6 0-2-16,1 15-5 16,-1-4-2-16,6 9-13 15,6 0-2-15,-1-15-34 16,12-4-12-16,12-16-11 15</inkml:trace>
  <inkml:trace contextRef="#ctx0" brushRef="#br0" timeOffset="61447.0312">26010 5943 172 0,'0'5'66'0,"0"5"-52"0,-11-5 8 16,-1 5 1-16,-5-10-12 15,-5 15-3-15,-1-10-5 16,-5 5-3-16,0 0 1 16,-6 6-1-16,0-1 2 0,0 0-3 15,0 5 0-15,5 0 1 16,7 0 2-16,11 5-3 16,11-10 0-16,5 5-1 15,12 6 0-15,6-6-3 16,5 5 1-16,0 5 0 15,6 0-1-15,0 5 1 16,-5-14 3-16,-12 4 4 16,-6 5 3-16,-11-10 9 0,-6 5 2 15,-11-5 0-15,-5 5 2 16,-7-4-10-16,1-6-5 16,0 0-21-16,-1 0-6 15,-5-10-49 1,-16 5-48-16,-7 5 33 15</inkml:trace>
  <inkml:trace contextRef="#ctx0" brushRef="#br0" timeOffset="89836.5386">3627 7125 76 0,'5'-15'30'0,"1"10"-24"0,5-10 2 0,-5 10-3 16,0-5 3-16,5-5 5 15,17-5 6-15,-5-6 5 0,5 6 3 16,0-5 1-16,6 5-7 16,-5 0 0-16,-1 5-12 15,6 0-1-15,-11 0 2 0,-1 0 3 16,-10 0 4-16,-1-1 4 15,-5 1 4-15,-6 0-13 16,-12-15-5-16,-5 5-2 16,0 0-1-16,-11-5 4 15,-12-1 3-15,1-4-2 16,-1 0 0-16,0 0-5 16,-5 0-1-16,-11-6-3 15,-1 11-3-15,0 0 4 16,-22 10 1-16,-6-10 2 0,-5 15 0 15,-1-11 0-15,6 11 2 16,-11 5-3-16,6 5-2 16,-24 5 0-16,7 5 1 15,-18 0-3-15,12 5 0 16,11 0 3-16,-5 5 3 16,5 11 0-16,-11-11 2 15,11 15-2-15,-11-10 0 16,22 10-1-16,-5 5 2 15,22 1-1-15,1 4 0 16,5 5-1-16,11 10 0 16,12 11-2-16,-6 9-2 15,17 1-2-15,11 4 1 16,6-9-1-16,12 4 0 16,5 1 0-16,11-6 0 15,12 5 2-15,11-9 0 0,22-1-3 16,6-4 2-16,29-1-1 15,11-15 0-15,0-5 2 16,5 6 0-16,29-16 0 16,6-5 0-16,10-10 0 15,1-10 2-15,6-5-1 16,5-5-1-16,11-20-4 16,-11 0 0-16,-5-10 2 15,16-16 1-15,-5 6 1 16,-11-5 2-16,-18-1-1 15,-11-9 2-15,-34 0 4 0,-11-26 4 16,-34-9-4-16,-11-11 1 16,-17 5-3-16,-29-9 2 15,-34 4-4-15,-22 6 0 16,-40-1-8-16,0-5-2 16,-39 16-12-16,-35 19-3 15,-16 31-15-15,-12 30-6 16,-28 25-39-16,-40 30-17 15,-11 11 1 1</inkml:trace>
  <inkml:trace contextRef="#ctx0" brushRef="#br0" timeOffset="93574.6319">30481 6094 108 0,'11'15'41'0,"-11"-10"-32"0,0 0 4 0,0-5 2 15,0 0 0-15,0 5 3 16,0-5 1-16,0 0 1 16,6 0 2-16,0-5 1 15,-1 0-12-15,1 5 4 0,0-5 3 16,-6 5 3-16,5 0 2 16,1 0 1-16,5-5 0 15,1 0-2-15,-1 0-2 16,12-15-2-16,-1 5 1 15,7-5-4-15,5-6 1 16,0 1-5-16,-1-5 1 16,1 0-7-16,0-10-1 0,0 5-2 15,0-6 1-15,-5 1-4 16,-1 0 0-16,0-5 1 16,-5-1 2-16,-6 6-1 15,0 10-1-15,-6 0 3 16,-5 15 2-16,-6 15 2 15,-6 20 1 1,-5 10 0-16,-6 15-4 16,-6 5-3-16,-5 11-3 15,0 14 1-15,-1 16 1 16,1 4 0-16,5-9-3 16,1-6 0-16,5-9-18 0,5-16-7 15,1-10-27-15,5-9-10 16,1-11-74-1</inkml:trace>
  <inkml:trace contextRef="#ctx0" brushRef="#br0" timeOffset="94505.3614">31879 6094 132 0,'17'0'49'0,"-11"-10"-38"0,5 5 6 0,-11 5 1 16,0-5-4-16,-6 0 0 16,1-5-6-16,-1 0-3 15,0 0-2-15,1 0 2 0,-1 5 1 16,-5-11 6-16,5 11 5 15,0 5 4-15,6-10 2 16,0 5-1-16,0 5-2 16,0 0-2-16,0 0-1 15,0 0-1-15,0 0 3 16,-11 5-7-16,5 10 1 16,-5 6-8-16,0 4-1 15,-1 15-2-15,1-5-2 16,0 10 3-16,-6 1 2 15,0 4 0-15,0 0 0 16,0 6-3-16,-6-1 1 16,1 10-4-16,-1 1 0 15,6-16 1-15,6 0 2 0,-1-4-3 16,7-11 0-16,5-15-1 16,5-5-2-16,7-30 5 15,-1-5 3-15,0-10-3 16,1-11-1-16,-1-4-2 15,-5-20 0-15,-6-11 0 16,-12-4-2-16,-10-1 0 16,-7 1 3-16,-10 9 2 15,-7 6 4-15,1 5-2 16,0 14 0-16,5 1-3 16,1-5-1-16,5 10 1 15,5 4 2-15,1 1 1 16,6 10 1-16,-1-5 0 0,6 0 2 15,0 10 1-15,6-1 1 16,5 6 0-16,6 5 0 16,11 5 0-16,6 5 2 15,12 5-1-15,16 5 2 16,17 5-2-16,17 1 0 16,6 4-1-16,6 0 2 15,-1 10-5-15,12-15-3 16,-23 0-1-16,40 0 1 15,-11 0-3-15,-12-5 0 16,-11 0-15-16,-12-5-6 16,-10 0-40-16,-18-5-15 15,-11 0-75 1</inkml:trace>
  <inkml:trace contextRef="#ctx0" brushRef="#br0" timeOffset="95270.6899">32524 5661 108 0,'6'-25'41'0,"-6"20"-32"0,0-15 0 16,0 15-3-16,-6 0 7 16,6 0 6-16,-5 0-4 0,-7 5 2 15,-5 5-6-15,-11 10 1 16,-6 5-7-16,-11 5 6 15,-6 11 2-15,-6 14-9 0,-5 0-1 16,-6 31-3-16,0 19 2 16,-5 1-3-16,-7 15 0 15,1-16 3-15,0 6 3 16,0 14 7-16,5-4 4 16,6 0-4-16,6-16-2 15,5-9 1-15,12-5 3 16,5-21-8-16,6-5-1 15,6-14-1-15,5-1 2 16,7-20-10-16,4 0-2 16,7-5-10-16,5-5-5 15,0-15-27-15,5-10-9 16,12-15-25 0</inkml:trace>
  <inkml:trace contextRef="#ctx0" brushRef="#br0" timeOffset="95901.3344">32598 5963 236 0,'-6'10'90'0,"12"5"-70"0,-1 21 2 0,-5-21-6 16,0 10-11-16,0 10-1 16,0 10-2-16,-5 16-2 15,-7-6 1-15,-4 10-4 0,-7 1 0 16,-11 9-3-16,-6 21 1 15,-11-6-6-15,0 11-1 16,0-6 7-16,1-14 2 16,4-11 7-16,7-14 5 15,5-11 6-15,11-5 3 16,0-15 4-16,6-5 1 16,6-9-10-16,5-11-3 0,6-11-8 15,12-9-4-15,5-5-8 16,11-10-2-16,6 0 2 15,6 5 4-15,11 15 1 16,0-1 0-16,-6 16-1 16,0 16-1-16,-5-1-1 15,-6 10 0-15,-12 5 5 16,-5 5 1-16,-11 5-1 16,-6 1 0-16,-11-11 10 15,-6-5 8-15,-6 0-4 16,-11-5 2-16,-6-5-6 15,1-5-2-15,-1 0-5 0,6-5 0 16,0 1-16-16,0-6-4 16,6 0-17-16,5 0-4 15,1 0-44 1,10 0-33-16,12 0 50 16</inkml:trace>
  <inkml:trace contextRef="#ctx0" brushRef="#br0" timeOffset="96321.7459">32722 7170 208 0,'6'26'79'0,"-6"-11"-61"0,0 15-10 0,-6-10-8 0,1 5-17 15,-1 5-3-15,-5 5-1 16,-1 11 2-16,1-16-2 16,0 5 0-16,-1-10 1 15,1-5 2-15,0-15 16 16,5-10 9-16,0-15-1 16,6-20-1-16,0-10-5 15,6-16 0-15,0-19 0 16,5-11 2-16,0-4-1 15,1 14-1-15,-1 1 12 16,0 19 4-16,-5 16 11 16,0 0 22-16,5 30-14 15,0 9-17-15,6 6-12 16,6 10-2-16,5 6-5 0,6-1 0 16,6 0-19-16,5-5-9 15,0-5-23 1,1-5-45-16,-1-5 17 15</inkml:trace>
  <inkml:trace contextRef="#ctx0" brushRef="#br0" timeOffset="96727.0621">33413 6361 120 0,'17'-41'46'0,"-12"26"-35"0,1 0 20 0,-6 10 10 0,0 5-5 16,0 0 2-16,-6 15-18 15,-5 10-4-15,0 0-10 16,-6 16-4-16,0-6-1 0,5 5-12 15,-4 10-3-15,-1 1 5 16,0 19 2-16,0 16 7 16,-6 14 2-16,-5 1-7 15,-6 0-2-15,0-21-7 16,0 0-2-16,0-9 18 16,6-16 9-16,5-9 11 15,6-16 7-15,0-5-3 16,0-20 2-16,6-10-12 15,5-10-4-15,6-10-12 16,0-6-2-16,6 1 0 0,-1 0 3 16,1 0 0-16,0 10-1 15,-1 5 7-15,1 10 5 16,0-5-2-16,5 20 2 16,6 5-7-16,6 0-3 15,10 0-4-15,7 10 1 16,11 0-1-16,6 0 0 15,5-5-42-15,11-4-20 16,12-1-54 0</inkml:trace>
  <inkml:trace contextRef="#ctx0" brushRef="#br0" timeOffset="98363.4239">20209 8297 120 0,'0'-15'46'0,"0"10"-35"0,6-10 7 0,-6 15 4 15,0-10-4-15,0 5-1 16,0 5 6-16,0-10 3 15,0 5-14-15,-6 5 0 0,-11 0 1 16,-6 5-5-16,-10 20 0 16,-13 0 0-16,-5 20 0 15,-5 11 2-15,5 9 1 16,5 0-1-16,13-4-1 16,4-1-5-16,12 1-1 15,17-6 1-15,17-5 2 16,17-5-10-16,17-9-2 15,17-1-21-15,0-15-8 16,0-10-28-16,0-10-57 16,-6-5 23-16</inkml:trace>
  <inkml:trace contextRef="#ctx0" brushRef="#br0" timeOffset="98678.4233">20639 8664 132 0,'0'0'52'0,"6"0"-41"0,0 0-2 0,-6 0-3 16,0 0-7-16,0 0 0 16,0 0-1-16,-6 0 0 15,0 0 2-15,-5 15 4 0,0 1 5 16,-6-1 12-16,0 15 7 15,0 15-1-15,0 10-2 16,0 21-2-16,-6 4-3 16,6 21-8-16,0-11-3 15,0-4-5-15,0-6-3 16,11-9-9-16,6-11-3 16,0-14-38-16,6-16-16 15,11-15-21 1</inkml:trace>
  <inkml:trace contextRef="#ctx0" brushRef="#br0" timeOffset="98963.479">21098 8881 104 0,'-12'-10'41'0,"7"20"-32"0,5-10 0 15,0 0-1-15,0 0 8 16,-6 0 5-16,6 0-3 16,6 0 2-16,5 0 0 15,6 0 2-15,6-10-12 0,5 10 8 0,11 0 2 16,12 0-4-16,6 0 1 16,5 0-8-16,1 0-3 15,-1 0-8-15,-6 0-1 16,-10 0-28-16,-7-5-11 15,-10-6-54 1</inkml:trace>
  <inkml:trace contextRef="#ctx0" brushRef="#br0" timeOffset="99443.9969">22569 8207 236 0,'6'0'88'0,"-12"0"-69"0,0 10 0 16,1-10-4-16,-7 5-11 15,-5 5 0-15,-5-10-4 16,-18 15-1-16,-5-10 1 15,-6 20-3-15,-11 0 2 0,0 20 1 16,-6 11 0-16,0 9 0 16,5 6 0-16,1-1 0 15,11 0 0-15,6 6-3 16,17 9 2-16,11 16-1 16,17-5-2-16,11-16 5 0,12-10 1 15,11-4 8-15,5-21 4 16,12-15 6-16,0-15 2 15,0-20 2-15,0-15 2 16,-17-15-10-16,-11-10-2 16,-18-11-6-16,-16 11-3 15,-12 5-5-15,-5 10-2 16,-6 0-10-16,0 4-5 16,0 11-2-16,0 10-1 15,0 5-40-15,6 10-15 16,0 16-35-1</inkml:trace>
  <inkml:trace contextRef="#ctx0" brushRef="#br0" timeOffset="100028.959">22982 8619 156 0,'34'-50'60'0,"-22"35"-47"0,10 0 13 0,-16 10 0 16,-1 5 1-16,7 0 3 15,-1 5-7-15,-5 10-4 16,-1 5-11-16,-5 10-3 0,0 5-1 15,-5 10 0-15,-7 6 2 16,-5 4-3-16,1 21 0 16,-7 9-6-16,0 6-2 15,1-1-7-15,-1-9-3 16,6-11 4-16,0-15 2 16,6-14 5-16,5-11 4 15,6-25 10 1,6-25-4-16,-1-26 2 15,7-19-6-15,-7-5-2 16,1-6-2-16,-12 6-2 16,1-11-4-16,-7 11-2 15,-5-6 7-15,0 16 4 0,0 5 6 16,0 9 6-16,6 6-1 16,0 5 3-16,11 5-8 15,5 5-4-15,18 5-2 16,11-1 1-16,11 6 3 15,12 5 4-15,11 5 5 16,0 5 1-16,0 0-8 16,0 0-4-16,-6 0-9 15,-6 0-4-15,1 0-32 16,-6-15-15-16,-6 5-54 16</inkml:trace>
  <inkml:trace contextRef="#ctx0" brushRef="#br0" timeOffset="100329.223">24465 8217 260 0,'-6'0'96'0,"6"0"-75"0,-17 5-3 0,0 5-8 15,-5 5-11-15,-7 15-1 16,-4 5-4-16,-7 16 1 15,-5 19 3-15,-12-5-1 0,-11 16 1 16,-11 4 0-16,-12 11 0 0,-5 25 0 16,6 19 0-16,-1-4 2 15,6-5 0-15,0-10 0 16,6-11 0-16,11-4 0 16,11-15 2-16,12-26-14 15,11-15-7-15,17-30-41 16,17-25-58-1,12-10 22-15</inkml:trace>
  <inkml:trace contextRef="#ctx0" brushRef="#br0" timeOffset="100869.8301">24046 8810 156 0,'17'-5'57'0,"-5"5"-44"0,5 5 3 0,-12 5 0 16,1 5-6-16,-6 0 2 15,0 1-7-15,0 14-3 16,-11 5-1-16,-1 10-4 0,-5 16 2 16,0 14 1-16,0 6 0 15,-5-1-9-15,-1 0-2 16,0-4 1-16,1-6 1 15,5-19 6-15,0-6 1 16,5-10 17-16,7-10 7 16,-1-10 1-16,6-15 0 15,0-10-6-15,0-10-2 0,6-10-9 16,-1-10-2-16,7-11-2 16,5 1-2-16,0-10-2 15,5 9-1-15,1 11 2 16,0 10 2-16,5 15 2 15,0 10 3-15,1 20-3 16,-1 15 0-16,-6 0-3 16,7 16-3-16,-12-1-3 15,0 5 1-15,-12 1 3 16,-5-6 3-16,-5 0 9 16,-7 0 3-16,-5-14-2 15,0-1-1-15,-5-5-11 16,-7-5-1-16,1-5-9 15,0-5-1-15,0 0-15 0,-1-5-6 16,7-5-24 0,5 0-49-16,11 0 18 15</inkml:trace>
  <inkml:trace contextRef="#ctx0" brushRef="#br0" timeOffset="101097.4659">24940 9615 220 0,'6'5'82'0,"-12"5"-64"0,1 0 15 0,-1 5 2 0,-5 0-14 16,-6 0-2-16,0 6-13 16,0 4-4-16,0 5-2 15,6 5-14-15,-1 0-3 0,7 6-9 16,5-11-4-16,5 0-16 15,1-10-7-15,0-15-28 16</inkml:trace>
  <inkml:trace contextRef="#ctx0" brushRef="#br0" timeOffset="101278.1407">24878 9384 124 0,'-34'-116'46'0,"6"76"-35"0,-17-31 31 0,22 51 13 15,-5-5-7-15,-6 10-4 16,5 0-13-16,1 0-7 15,11 5-14 1,6 10-6-16,11 10-3 0,17 5-4 0,17 0 0 16,11 0-9-16,6-5-3 15,6 0-36-15,-1-10-14 16,1-10-33 0</inkml:trace>
  <inkml:trace contextRef="#ctx0" brushRef="#br0" timeOffset="101681.0511">25591 8735 148 0,'46'-56'57'0,"-35"31"-44"0,0 5 25 0,-11 10 8 16,0 5-1-16,0 5 7 15,-11 15-24-15,0 5-16 16,-1 10-8-16,1 1-1 0,0 9-7 16,-1 5 1-16,1 5-1 15,0 21-1-15,-1 14-1 16,1 11-1-16,-12 0-10 15,1-6-1-15,-7-4-13 16,-5-6-5-16,6-10 12 16,0-14 6-16,0-11 31 15,5 0 14-15,6-25 9 16,0-9 3-16,6-11-13 16,-1-16-3-16,1-9-15 15,5-5-6-15,1-5-1 16,-1-5-1-16,6-1 0 15,0 11 0-15,6 0 0 16,-1 0 0-16,12 10-3 0,6 10 2 16,11 5 1-16,11 10 2 15,12 5-3-15,-1 0 0 16,7 0-8-16,-1 0-4 16,6 0-57-16,0-10-24 15,0-15-3 1</inkml:trace>
  <inkml:trace contextRef="#ctx0" brushRef="#br0" timeOffset="178801.4913">17815 10908 44 0,'-23'0'16'0,"6"0"-12"0,-5 0 9 0,11 0 7 15,-6 0-2-15,-6 0 1 16,0 0-10-16,1 0-3 15,-1 0 0-15,0-10 3 16,1 0 0-16,-1 0 2 16,6 0 3-16,0-1 1 15,0 6 0-15,0 0 4 16,6 0-2-16,0 0-1 16,-1 0-8-16,1 5-1 0,5 0 3 0,1 0 0 15,5 0 2-15,0 0-2 16,0 0 1-16,0 0 0 15,0 0 1-15,5 5-2 16,1-5 1-16,5 0-2 16,6 0 2-16,0 0-4 15,11-5 1-15,6 0-1 16,6 0 3-16,5 0-3 16,6 5 1-16,6 0-3 15,-1 0 2-15,1 5-4 16,0 5 0-16,-1 0 1 15,6 0 0-15,12 0 0 16,11 1 0-16,5-6 0 0,1-5 2 16,5 0 1-16,-11-5 1 15,-6 5 0-15,-5 0 0 16,-6 5-2-16,5 0-1 16,1 5-3-16,5 5 1 15,0 5-4-15,-5 5 0 16,0-10 1-16,-1 5 0 15,-5 0 0-15,-6 0 0 16,1 1 0-16,-1-6 2 16,-6 0-1-16,1-5-1 15,0-5 1-15,-6 0-1 16,-12-5-25-16,-5-5-10 16,-11-5-44-16,-12-10-19 15,-11-16-15 1</inkml:trace>
  <inkml:trace contextRef="#ctx0" brushRef="#br0" timeOffset="179283.2913">18494 11114 44 0,'-22'-25'16'0,"16"15"-12"0,0-5-19 16,6 5-10-16</inkml:trace>
  <inkml:trace contextRef="#ctx0" brushRef="#br0" timeOffset="180333.2253">18358 11028 212 0,'-11'6'79'0,"11"-1"-61"0,0-5 4 0,0 0-4 15,0 0-7-15,0 0 1 16,0 10-3-16,0-5 2 16,0 5-6-16,0 0 1 0,0 0 4 15,0 5 0-15,-6 10 2 16,1-5 0-16,-1 5 0 15,0 6-4-15,1 4 0 16,5 10 1-16,0 15 2 16,0 6 1-16,0 9 0 15,0 1-2-15,5-1 1 16,1 6-2-16,0-1 0 16,-1 11-3-16,1 14-1 0,0 16-1 15,-1 0 0-15,-5-6-2 16,0-4 1-16,0 10-2 15,0-6 2 1,0 16 0-16,6-5 1 0,0-10-2 16,-6-1 1-16,5-14-2 15,-5 5-1-15,6 9 1 16,0 11 1-16,-1-10-1 16,1-11-1-16,0-4 1 15,-1-5 1-15,1-11-3 16,5 16-2-16,-5-6 2 15,5 11 0-15,1-16 3 16,-1-4 3-16,0-11-4 16,6-9-3-16,0-6 1 15,0-5 0-15,0-14-2 0,0 4 2 16,0-10 3-16,0-5 1 16,0-4-1-16,0-1-2 15,-6-10 1-15,1 0-1 16,-1-10-3-16,-5 5 2 15,-1-10 1-15,1 0 2 16,0 0-3-16,-6-10-2 16,0 5 2-16,0-10 0 15,-6 5 1-15,0 5 0 16,-5-10 2-16,0-1 1 16,-6 6-1-16,-6 0-2 15,-5 0-2-15,-6 0-1 16,-6 0-1-16,-5 5 3 15,-12 0 0-15,6 0 1 0,0 0 0 16,-5 0 0-16,-1 5 0 16,-11 0 0-16,-5 0-3 15,-12 0 2-15,-6 5 3 16,1 0 1-16,5 0-1 16,0 5-2-16,6 0 1 15,0 0 1-15,5 0-3 16,0 0 0-16,12 0 1 15,6 6 2-15,10-11-3 16,12 5 0-16,12-10-1 16,10 5-2-16,12-5 3 15,17 0 0-15,12 0 1 0,10 0 2 16,12 0-3-16,11 10-2 16,23-10 2-16,23 5 2 15,11 5-2-15,5-10 0 16,6 0 3-16,23-10 1 15,11 5-4-15,-5-10 1 16,-1 5-2-16,1 5 0 16,11-11-3-16,-6-4 1 15,-23 10-11-15,-11 5-6 16,-11 0-4-16,-11 0-2 16,-12 5-7-16,0 0-2 15,-11 0-7-15,-6 0-2 16,-5-5-42-1,5-10-34-15,-17-10 48 16</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10:14:23.594"/>
    </inkml:context>
    <inkml:brush xml:id="br0">
      <inkml:brushProperty name="width" value="0.05292" units="cm"/>
      <inkml:brushProperty name="height" value="0.05292" units="cm"/>
      <inkml:brushProperty name="color" value="#FF0000"/>
    </inkml:brush>
  </inkml:definitions>
  <inkml:trace contextRef="#ctx0" brushRef="#br0">9145 4852 172 0,'-6'-6'66'0,"0"6"-52"0,-11 0 8 0,12 0-1 16,-1 0-5-16,-5 0 1 0,-1 0-7 15,1 0-2 1,5-5-4-16,1 0 4 0,-7 0 2 16,1 5-3-16,5-10-2 0,-5 5 6 15,0 5 3-15,0 0-5 16,-1 0-3-16,1 0-1 15,-6 0-1-15,6 0 0 16,-1 0 0-16,-10 0-2 16,5 0 1-16,0 0 0 15,0-10 3-15,0 5-1 16,0 0 0-16,-6-5 1 16,0 0 1-16,1 0-1 15,5-5 1-15,-17 0-4 16,6 0 0-16,-6 0 3 15,0 0 1-15,-6-1-3 16,0 1-1-16,-10 0-1 16,4 0-2-16,1 5 1 0,5-5-1 15,1 5 0-15,-1-5 0 16,6 5 2-16,0-5 1 16,-5 10-1-16,5-10 1 15,-17 15-2-15,0-10-1 16,0 10 1-16,0 0-1 15,-11 10 0-15,-1-10 2 16,7 15-3-16,-1-10 0 16,6 5 3-16,6 5 1 15,0 0-1-15,-1 10 1 16,1-10-4-16,0 10-2 16,0 6 2-16,5 4 2 15,-17 5 0-15,6-10 2 0,1 5-2 16,4 1-1-16,-5 4 1 15,6-10-1-15,5 0 0 16,1-5 0-16,10 11 0 16,-10-1 0-16,11 10 2 15,-1 0 1-15,1 1-1 16,5 9-2-16,6 5 1 16,6-4-1-16,-6-1 0 15,6 0 0-15,-6-4 0 16,11 4 0-16,6-10 0 15,0-5 0-15,6 1 0 16,-1 4 0-16,12-10 0 0,0 0 0 16,0 1 2-16,12-1 1 15,5 0-4-15,0 5 1 16,5-5 0-16,12 6 0 16,-6 4 0-16,6-10 2 15,0 0 1-15,6-4 1 16,-6-1-2-16,17 5 1 15,5-5 0-15,-5-5 1 16,11-5 0-16,1 6 0 16,5-11-5-16,5 0 1 15,-16-10 0-15,5 5 2 16,0 5-1-16,-5-15 2 16,5 5-4-16,-5 0 0 15,16 0 1-15,6-5 0 16,1 0 2-16,-7-5 3 0,-5-5-4 15,0 0-1-15,-12 5 0 16,12-5 2-16,6 5-1 16,5-10 2-16,0 5-2 15,-5 5-1-15,-6-11-2 16,-6 1 1-16,-5 5 1 16,-1 0 0-16,1 0 0 15,11 0 0-15,11 0 0 16,6-5 2-16,-6 0-3 15,0 0 0-15,-11 0 1 16,0 0 2-16,5 0-1 0,1-1-1 16,5 1 1-1,6 0-1-15,0-5-3 0,-12 5 2 16,1 0 1-16,-12 0 0 16,1 0-3-16,4 0 2 15,7 0 3-15,0 5 1 16,5 10-1-16,0 0-2 15,-6 0 1-15,-5 0-1 16,-5 0 2-16,-7 0 1 16,6-11-4-16,6 6 1 15,12 0 0-15,-1 5 0 16,6 0 0-16,-17 0 2 16,-1 0-1-16,-4-15-1 15,-1 5 1-15,6-5 1 16,0 10-1-16,0-10-1 15,-1 15 1-15,1-10 1 16,-5 5-3-16,-1 5 0 0,-6 0 1 16,-5-10 2-16,6 5-1 15,5-5-1-15,0 5 1 16,6 0 1-16,0 0-1 16,-6 5-1-16,1 5-2 15,-7 0 1-15,-5 0 3 16,-6-5 1-16,6 5-1 15,6-5-2-15,11 0 1 16,-6 0-1-16,6 0 0 16,-6 5 2-16,-5 0-1 0,-12 5-1 15,0-10-2-15,-5 5 1 16,-6-5 1-16,-6-5 2 16,6 5-3-16,0-15 0 15,5 5 1-15,1 0 2 16,0 0-1-16,5 0-1 15,0 0-2-15,0 0 1 16,-5-1 1-16,-6 1 0 16,0 5 2-16,-6-15 3 15,-5 5-4-15,-6 0-1 16,-12-5 0-16,1 5 2 0,0 0-3 16,-6 0 0-1,-6 0 1-15,0-6 2 16,-5 1-1-16,-6-5-1 0,0 0 1 15,-6-5-1-15,1 0 0 16,-7-6 0-16,-5-4 0 16,-5 0 0-16,-1 0-3 15,-17 5 2-15,-16-11-1 16,-12 6 0-16,-17 10 2 16,-6 5 0-16,1 5 0 15,-1-6 0-15,-5 1 0 16,-6-5 0-16,-17 0 0 15,-11 0 0-15,6-5 0 16,-1-1 0-16,-5 6 0 0,-23-10 2 16,-17 0-3-16,12-1 0 15,-6 1 3-15,-23 15 1 16,-17-20-1-16,6 15-2 16,-22-6-2-16,-24 6 1 15,12 0 1-15,-23 0 2 16,-11 0-1-16,17-1-1 15,-22-9 1-15,-7 20-1 16,12 0 0-16,-28-5 0 16,23 15-3-16,-35 0 0 15,0 20 2-15,-11 0 0 16,-22 15-13-16,11 15-5 16,-29 16-12-16,17-1-4 15,-11 10-21-15,29-9-9 16,16 14-34-1,12-20-45-15,39-4 48 16</inkml:trace>
  <inkml:trace contextRef="#ctx0" brushRef="#br0" timeOffset="62737.6569">30600 4796 80 0,'-40'5'33'0,"29"0"-26"0,-6 5-6 16,6-10-3-16,-1 5-7 16,-5 5 1-16,0-10 2 15,0 0 3-15,1-10 15 16,-1 5 9-16,0-5 14 16,0 0 6-16,0-5-5 15,0 0-1-15,5 0-16 16,1 0-6-16,5 5-8 15,1 5-4-15,-1-5 0 0,6 5-1 0,0 5 0 16,6-10 6-16,11 5 4 16,0-11-1-16,5 6 2 15,7-5-2-15,10-5 0 16,12 0-1-16,6 0 0 16,5-5 0-16,0 0 2 15,6 5 1-15,0 4 1 16,-6-9-6-16,1 5-4 15,-1 0-4-15,-6 5 1 16,1 0 1-16,0 0 0 16,5 5 0-16,-6 0 2 15,1 5-1-15,-6-10 2 16,-6 15 0-16,-5 0 1 16,-6 0 2-16,-6 15 1 0,-5 0-3 15,-6 15-1-15,-6 10-3 16,0 10-1-16,-5 11 1 15,5-1 0-15,1 6 0 16,-1 9 2-16,0-20-3 16,1 16-2-16,5-6 2 15,0 6 2-15,0-1 0 16,0 16-1-16,0-1 1 16,-6 16-1-16,0-26-3 15,0 11 2-15,-5-1 1 16,5 6 2-16,-5 4-8 15,0 6-3-15,-6-1 2 0,0-9 4 16,0 5-7-16,0-21-3 16,-6 5 9-16,0-4 4 15,1-11 1-15,-1 11-1 16,0-11-2-16,6 1 1 16,0 4 1-16,0-5 0 15,0-4 0-15,0-1 2 16,6 0-6-16,0-9 1 15,-6-1 1-15,5 0 1 16,-5 1 1-16,0-11 2 16,0 0-3-16,0-10 0 15,0-5 1-15,0 1 2 16,0-11 1-16,0 0 3 16,-5-5-5-16,-1-5-3 15,-5-5 1-15,-12 0 2 0,-5-5-2 16,-6 5 0-16,-11-15-1 15,-12 5-2-15,-5 5 3 16,-6-10 2-16,0 5-2 16,-6 4-2-16,1-4-1 15,-12 5 0-15,-11-5 3 16,-12 0 0-16,1 5 1 16,5-5 0-16,-6 5 0 15,-16 0 0-15,-1 5-3 16,-11 0 0-16,6 0 2 15,6 5 0-15,-1 0 3 16,1 0 1-16,-1-5 1 0,12 0 2 16,5 0-5-16,12 0-1 15,11 0 0-15,12 0 0 16,16 0-7-16,6 0 0 16,12 5-13-16,10 10-2 15,12 10-50 1,12 6-47-16,16 14 36 15</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10:16:16.807"/>
    </inkml:context>
    <inkml:brush xml:id="br0">
      <inkml:brushProperty name="width" value="0.05292" units="cm"/>
      <inkml:brushProperty name="height" value="0.05292" units="cm"/>
      <inkml:brushProperty name="color" value="#FF0000"/>
    </inkml:brush>
  </inkml:definitions>
  <inkml:trace contextRef="#ctx0" brushRef="#br0">23514 6305 200 0,'6'0'74'0,"-6"10"-58"0,0 5 14 16,-6 0 1-16,1 1-5 16,-7-1-1-16,-5 15-2 15,0-10 0-15,0 10-13 16,0 0-3-16,6 6-1 0,0 4-1 15,-1-5 2-15,1 10-2 16,5 11 0-16,1 14-3 16,-1 0-2-16,6 1-2 15,0-1 1-15,0-19-4 16,0-1 1-16,0-10-5 16,0-10-1-16,0 0-9 0,0-14 0 15,0-16 8-15,0 0 5 16,0-16 0-16,-6-14 2 15,1-10-3-15,-1-15 2 16,0-6 1-16,-5-4 2 16,0 5 1-16,-1-1 3 15,1 6-1-15,0 5 2 16,0 4 4-16,-1 11 6 16,7-10 2-16,-1 10 0 15,6-1-3-15,6 1-2 16,-1 5-2-16,7 10 0 15,5-10 2-15,-1 15 4 16,7 5-6-16,0 5-2 16,5 10-3-16,6 5 0 0,0 5-4 15,6 5 0-15,5 5 1 16,6 5 0-16,0 10-3 16,-6 1 0-16,-11 4 6 15,-11 15 3-15,-18 11 5 16,-16 14 6-16,-17-9-5 15,-6 4 1-15,-6-4-8 16,-5-6-3-16,-6 0 1 16,0-19 0-16,0-6-6 15,6-15 0-15,5-10-23 16,17-20-11-16,12-15-42 16,22-20-19-16,12-25-22 15</inkml:trace>
  <inkml:trace contextRef="#ctx0" brushRef="#br0" timeOffset="431.2162">24108 6456 268 0,'0'10'101'0,"0"-5"-78"0,6-5 6 0,-6 0-2 15</inkml:trace>
  <inkml:trace contextRef="#ctx0" brushRef="#br0" timeOffset="942.8104">24103 6481 473 0,'-11'20'12'16,"-1"-5"-7"-16,-5 1-1 0,6-1 1 15,0 5 2-15,-1 5 1 16,7 10-4-16,5 0-1 15,5 16 1-15,1 14 0 16,0 0-5-16,5 11-1 16,0-1 1-16,1-4 0 15,-7-1-4-15,1-9 1 16,0-6-3-16,-6-10 2 0,0-10 3 16,0-9 1-16,-6-11-4 15,-5-15 1-15,-1-10 2 16,1-16 3-16,0-9 4 15,-1-10 2-15,1-15-6 16,5-21-2-16,1 6 0 16,5-11 2-16,0 11-2 15,5 4-2-15,1 6 2 16,5-1 2-16,12 1 0 16,0 0 2-16,5-6 2 0,6 16 2 15,0-5 1-15,0 14 0 16,5 6-2-16,1 15 1 15,0 10-4-15,-1 10-2 16,-5 10 2-16,-11 10 0 16,-6 5 1-16,-12 10 2 15,-16 0-1-15,-6 16 2 16,0-11-2-16,-6 10 2 16,1 10-2-16,5 1 0 15,6 4-8-15,5 1 0 16,12-6-8-16,11 0-1 15,22-5-20-15,23-9-6 16,29-11-41-16,0-15-14 16,5-10-22-16</inkml:trace>
  <inkml:trace contextRef="#ctx0" brushRef="#br0" timeOffset="1679.2592">24799 7427 240 0,'0'5'90'0,"0"5"-70"0,6-10 10 0,-6 0 2 15,5-10-9-15,7 5-1 16,-1-20-10-16,6-5-5 15,0-6-4-15,6-19 0 0,5-15 0 16,6-31-4-16,0 0-1 16,5-4 1-16,7-1 2 15,5 6-2-15,-1-6-2 0,7 0 2 16,-6 16 2-16,-6 14 0 16,-5 21 2-16,-12 20 4 15,-5 20 4-15,-6 25 0 16,-6 20 1-16,0 15-4 15,1 16 0-15,-1 14-5 16,6 31 0-16,6 19-6 16,-1 1 0-16,7-10-4 15,-7-11 0-15,1-14-10 16,0-16-1-16,-6-14 4 16,-6-21 4-16,-11-15 3 15,-11-10 5-15,-6-20 3 16,-12-5 4-16,-5-15 0 0,0-10 2 15,-5-15-2-15,-1-11 2 16,6-4 0-16,6 9 3 16,0 11 6-16,5 10 4 15,6 10-4-15,6 15-1 16,5 5-7-16,12 10-3 16,11 5-2-16,11 0 0 15,12 0-4-15,10-10 0 16,7-10-15-16,0-10-6 15,-1-15-55-15,12-6-25 16,6-4-27 0</inkml:trace>
  <inkml:trace contextRef="#ctx0" brushRef="#br0" timeOffset="2219.6733">25937 7336 248 0,'-17'-10'93'0,"17"0"-72"0,5-15 16 0,1 10 2 15,0-5-10-15,5-10-2 16,0-31-13-16,6-14-4 15,0-6-6-15,0-9-5 0,0 4 0 16,-6 6-1-16,1 4 0 16,-1 11 2-16,0 0 2 15,-5 14-1-15,0 6-1 16,-1 15 1-16,1 15 1 16,0 15-3-16,5 15-2 15,0 15-1-15,6 15 3 16,12 1-7-16,5 9 1 15,5-5-2-15,6-4 3 16,6-11 4-16,-5-15 3 16,-1-20 11-16,0-15 7 15,0-15 1-15,1-11 3 16,-7 1-9-16,-5-15-1 16,-5-1-7-16,-12-4-4 0,-6 15 1 15,-5 15 0-15,-6 15 7 16,0 30 6-16,-6 30-2 15,-5 15 2-15,-1 51-9 16,1 10-4-16,5-1-7 16,1-4 0-16,5-20-44 15,0-16-21-15,17-9-96 16</inkml:trace>
  <inkml:trace contextRef="#ctx0" brushRef="#br0" timeOffset="8389.5988">14391 10586 116 0,'-6'0'44'0,"1"0"-35"0,-1 5 20 0,6-5 9 15,0 0-8-15,0 0 0 16,0 0-13-16,0 0-5 16,0 0-7-16,0 0 1 0,0 0 3 15,0 0-5-15,0 0 0 16,0 0-2-16,0 0-2 15,0-5 3-15,6 0 2 16,-1 0 4-16,1 0 5 0,5 0-4 16,1 0 0-16,-1 0-4 15,6 0 1-15,6 5 0 16,5-10 3-16,0 5-1 16,6 5 2-16,6-11 0 15,-1 6 3-15,1 5-5 16,0 0-1-16,-6 0 0 15,0 0 0-15,0 5-2 16,-1 6-1-16,-4 4-3 16,-1-10 1-16,0 5-2 15,1 0 2-15,-1 5-2 16,0 0 2-16,1 0-4 16,-1-5-2-16,6 0-1 0,5 0 3 15,7-5 0-15,5-5 3 16,5 0-1-16,7 0-1 15,-1 0 1-15,-6 5 1 16,1 0-3-16,-6 0 0 16,-6 5 1-16,0 0 0 15,-5-4 0-15,-6 4 2 16,0-5-1-16,-6 5-1 16,1-10 1-16,-1 5-1 15,6 5 0-15,0-10 0 16,5 0 0-16,1-10 2 15,0 5-1-15,-1 5-1 16,1-10 1-16,5 5 1 0,0 5-3 16,1-10 0-16,-1 4 3 15,0 6 1-15,6-10-1 16,-11 5-2-16,-1 0-2 16,1 0-1-16,-6 0 4 15,6 0 1-15,-1 0-3 16,1 0 1-16,5 0-2 15,6 0 0-15,0 5 4 16,6 0 1-16,-1 0-1 16,-5 5-2-16,0 0 1 15,-6 5-1-15,-5 0 0 16,0 0 0-16,-1 5 0 16,1-9 0-16,-6 4 0 0,-6-10 0 15,0 5 0-15,6 5 0 16,0-10 0-16,0 0 2 15,6 0-3-15,-1 0-2 16,7 0 4-16,-1 0 1 16,6 0 0-16,-6 0-2 15,6 0 1-15,-6 5-1 16,-5 5 0-16,0 5 0 16,-1-10 0-16,1 5 0 15,0-5 0-15,5 5 2 16,-6-5-3-16,1-5 0 15,0 0 1-15,-1 0 0 16,7 0 0-16,-1 0 0 16,0 0 0-16,0 0 2 15,6 0-3-15,-5 0 0 0,-1 5-1 16,0 0 0-16,6 0 2 16,-6 0 2-16,1 0-1 15,-7-5-1-15,1 0 1 16,-1 0-1-16,-5 0 0 15,0 0 2-15,-5 0-1 16,-1 0-1-16,0 0 1 16,1 0-1-16,5 0-3 15,-6-5 2-15,6 0 1 16,0 0 2-16,5 0-3 16,1 0-2-16,0 0 2 15,5 0 2-15,0 0 0 0,-5 5-1 16,-6 5 1-16,-6 0 1 15,-11 5-1-15,0 0 2 16,-6 0-2-16,1 5 2 16,-1 0-2-16,-5 0 2 15,-1 1-2-15,1-1 2 16,0 5 2-16,-1 0 2 16,1 5-1-16,0-10 1 15,-1-5-6-15,1 5-1 16,0 5 0-16,-1 1 0 15,-5-1 0-15,0 0 0 16,0 0 2-16,0 10 3 16,-5-10-2-16,5 5 0 15,0 0 1-15,0 1 0 0,0-1 2 16,0 0 1-16,5 5-3 16,-5 10-1-16,6-4-1 15,0 9-2-15,-1 5 1 16,1 5 1-16,-6 6-1 15,5-6-1-15,1 0 1 16,0 6 1-16,-1-11-3 16,1-5 0-16,0 6 1 15,-6-6 0-15,0 10-3 16,0-9 2-16,-6 4 3 16,6 10 1-16,0-9-4 15,-6-1 1-15,1 5 0 0,-1-5 0 16,0 6 0-16,1-16 2 15,5 0-1-15,-6 6-1 16,6-11 1-16,0 5-1 16,0-10-3-16,0 5 2 15,0 1 1-15,0 4 0 16,-5-5 0-16,-1 0 2 16,6 6-3-16,0-6 0 15,0 0 1-15,0 0 0 16,0-5-3-16,0 1 2 15,0-1 1-15,0 0 2 16,0 0-1-16,0 5 2 16,0 0-2-16,0-4-1 15,0-1-2-15,0 0 1 16,6 0-1-16,-6-5 0 0,0 11 4 16,0-6 1-16,0-10-4 15,0 10 1-15,0 0 0 16,0 0 0-16,0-4 0 15,0-1 2-15,0 0-6 16,0 5 1-16,0-15 1 16,0 5 3-16,0 5 0 15,0 1-1-15,0-6 3 16,0 0 0-16,-6 0-4 16,0 5 1-16,1 5 0 15,-7-10 0-15,1 6 0 0,0-1 2 16,-1-5-1-16,1 0-1 15,0 0 1-15,-1-5-1 16,1 0 0-16,0-5 2 16,-6 5 1-16,-6-10 1 15,0 5-2-15,-5 6-2 16,-6-11 3-16,-5 5 0 16,-7 5-4-16,-5-10-1 15,0 5 1-15,6-5 2 16,0 0 0-16,5 0-1 15,1-5-2-15,-1 0 1 16,0 0 1-16,1-5 2 16,-1 0-3-16,-5 0 0 15,0 0 1-15,-6 0 2 16,0 0-1-16,-6 5-1 0,-5-10-2 16,0 5 1-16,-1 5-1 15,12 0 0-15,0-10 4 16,6 5 1-16,0 5-4 15,0-11 1 1,-1 11 0-16,-5 0 0 16,-5 11 0-16,-6-6 2 0,-6 5-1 15,0 5-1-15,0-10 1 16,0 0-1-16,6-5 0 16,11 0 0-16,0 0 0 15,0 0 2-15,0 0-3 16,6 5 0-16,-6 0-1 0,-6 0 0 15,-5 0 0-15,0 0 0 16,-1-5 2-16,1 0 2 16,0 0-1-16,0-5-1 15,11 5 1-15,0 0-1 16,5-5 0-16,1 5 2 16,-6 5-3-16,0 5 0 15,-11 0 1-15,0-5 2 16,-6 0-3-16,-6 0 0 15,1 0-1-15,-1 0 0 16,6 0 2-16,6 0 2 16,5 0-3-16,1 0-2 15,-1 0 2-15,1 5 2 16,-7-5-2-16,7 0-2 0,-7 0 2 16,7-5 0-16,-1 0 1 15,6 0 0-15,0 0-3 16,0-5 0-16,6 0-1 15,6 0 0-15,-1-5 0 16,6 0 3-16,6 5-2 16,-1 0 1-16,1 0 0 15,0 0 0-15,5 0 2 16,1 5 2-16,-1 0-1 16,0 0-1-16,1 0 1 15,-1 0-1-15,6 0-3 16,-6-5 2-16,6 0 1 15,0 5 2-15,-5-5-1 0,-1 0-1 16,1 5 1-16,-1-5 1 16,0 0-3-16,1 5 0 15,-7 0-1-15,1 0 0 16,5 0 2-16,1 0 2 16,-1 0 1-16,0 0 1 15,1 0-2-15,5-5-2 16,0 0-2-16,0 0 1 15,6 0 1-15,-6-5 2 16,5 5 1-16,1-10 1 16,-6 5-5-16,0-6 1 15,0 1 0-15,0 0 2 16,0 0-3-16,0-5 0 0,0 0 3 16,-6 0 3-1,12-5-7-15,0-5 0 0,-1-1 2 16,1-9 2-16,6 5 0 15,-1 0-2-15,6-6 1 16,0 6-1-16,0 5 0 16,0 0 2-16,0-10-3 15,0 4-2-15,0 1 2 16,0 5 2-16,0-10 0 16,0 5-1-16,0-1 1 15,0 1 1-15,0-5-3 16,6-5 0-16,-1-1-1 15,1-14 0-15,-1 5 0 0,1-1 0 16,5 1 2-16,-5 0 0 16,0-1 0-16,5 6 0 15,-5 0 0-15,5-1 0 16,-5-4 2-16,-1-5 1 16,1-16-4-16,0 1-1 15,5-1 1-15,0 1 2 16,1 5-2-16,-1 9 0 15,-5-4 1-15,-1 4 0 16,1 1 0-16,0 0 0 16,-1-6 0-16,1-4 2 15,0-6-1-15,-1-4-1 16,1 4 1-16,0 6-1 16,-6 10-3-16,0 4 2 0,0 1 1 15,0 10 0-15,0 5 0 16,-6 4 2-16,0 6-3 15,6-10 0-15,-5 10 1 16,5 0 2-16,0-1-3 16,0 1 0-16,0-5 1 15,5 0 0-15,7-5-9 16,5-11-4-16,5 1-13 16,12-5-4-16,11-1-37 15,12 1-16-15,-12-26-52 16</inkml:trace>
  <inkml:trace contextRef="#ctx0" brushRef="#br0" timeOffset="17307.4923">21154 2276 56 0,'-17'15'22'0,"0"0"-18"0,-5 10-24 0,5-9-12 16</inkml:trace>
  <inkml:trace contextRef="#ctx0" brushRef="#br0" timeOffset="17803.5623">20967 2246 116 0,'40'-30'44'0,"-23"10"-35"0,11 5 20 0,-16 10 9 0,-1-1-10 16,6 1-1-16,-6 5-5 16,1-10-2-16,-1 5-10 15,0 5 11-15,-5-10 6 0,0 5 1 16,-1 5 1-16,1-15-3 16,-6 10-1-16,-6-5-1 15,-5 0 2-15,-6 10-3 16,-6-10-2-16,-11 5-7 15,-11 5-1-15,-6 0 1 16,-5 0 1-16,-1 15-8 16,0-5-2-16,6 10-3 15,6 5-2-15,11-5-2 16,6 31-1-16,11-6-1 16,6 10 0-16,11 1 0 15,11-1 3-15,6 0-2 0,5 6 1 16,1 9 2-16,-6-20 0 15,0 11 0-15,-11 4 2 16,-6-4-1-16,-12 4 2 16,-10-10 0-16,-12-9 3 15,-6-1-3-15,1-15-2 16,-7-15 0-16,1 0 1 16,-12-5-3-16,12-10-2 15,0-5-20-15,5-5-10 16,6 0-25-16,12-5-9 15,5-15-50 1,0 5-53-16,5 10 59 16</inkml:trace>
  <inkml:trace contextRef="#ctx0" brushRef="#br0" timeOffset="18553.9477">21449 2347 220 0,'-6'-21'85'0,"0"16"-66"0,6 0 12 0,0 5 1 16,-5 0-17-16,-7 5-6 15,1 0-5-15,-6 16-4 16,0-6 1-16,0 10-1 0,0 5 0 16,0 5-5-16,6 5 1 15,-1 11 2-15,7-1 1 16,5 10 1-16,0 26 0 15,0-1 0-15,0 11 2 16,5-11-3-16,1-9 0 16,0-26 1-16,-1-5 2 15,1-4 8-15,0-21 3 16,-6-20 7-16,-6-20 4 0,-5-15-12 16,-6-16-5-16,0-14-4 15,-6-6 0-15,0-4-4 16,1-6-2-16,-1-14 2 15,6-1 0-15,12 6 1 16,5-6 0-16,0 1 0 16,11 19 2-16,0 6 1 15,12 4 3-15,5 11-1 16,6 15 2-16,17-5-6 16,11 14-1-16,6 16-2 15,11 0 0-15,-5 15 2 16,0 0 0-16,-12 0 0 0,-11 15 0 15,-6 5 0-15,-11 21 0 16,-11-11 4-16,-12 25 5 16,-17 11-5-16,-11 14 0 15,-11-5-2-15,0 6-2 16,-6-6 1-16,11 6-1 16,6-6-5-16,17-9 1 15,11-1-14-15,18-5-3 16,5-19-24-16,5-16-12 15,7-10-60 1,5-10-31-16,-6-5 75 16</inkml:trace>
  <inkml:trace contextRef="#ctx0" brushRef="#br0" timeOffset="19079.2129">22190 3252 260 0,'6'15'96'0,"-6"-15"-75"0,5 15 6 0,-5-15-4 16,6 0-11-16,5-10-2 16,6-5-3-16,6-5 0 15,5-41-4-15,12 1 0 0,-1-5 3 16,1-16 3-16,5 6 5 16,6-11-4-16,-6-4 0 15,1 4-4-15,-7-4-1 16,1-1-6-16,0 11 1 15,-1 14 2-15,1 6 1 16,-1 10-4-16,-5 19 1 16,-5 6 0-16,-7 20 2 15,1 10-1-15,-6 25 2 16,0 31 0-16,6-1 1 0,-1 11-5 16,7 14 1-16,-1-9-2 15,6 19 0-15,0-14-5 16,0 19-3-16,-6 6-8 15,-5-16-3-15,-12-4-27 16,-5-36-9-16,-6-5-10 16,-12-14-3-16,-10-21-15 15</inkml:trace>
  <inkml:trace contextRef="#ctx0" brushRef="#br0" timeOffset="19307.2665">22479 2573 212 0,'-29'0'82'0,"29"0"-64"0,17 5 4 0,0 0-3 15,0 0-15-15,6-5-1 16,5 0-3-16,6 5 0 16,6-5 0-16,5 0-3 0,6 0 2 15,6 0 1-15,10-5 0 16,7 0-5-16,5-5 1 15,0 0-73 1,-11-10-53-16,0 0 49 16</inkml:trace>
  <inkml:trace contextRef="#ctx0" brushRef="#br0" timeOffset="19904.7441">23452 3267 272 0,'6'5'101'0,"-1"5"-78"0,7-10 4 0,-7 0-1 15,1-10-13-15,5 5-2 16,1-20-4-16,5-10-2 16,5-11-3-16,6-19 1 0,12-5 0 15,0-6-1-15,5-9 1 16,6-1-2-16,0 6-1 16,-6-1 1-16,-5 6-1 15,-6 19 0-15,-6 1 0 16,-5 15 0-16,-6 10 0 15,0 15-3-15,0-1 2 16,5 21-1-16,1 11 0 16,0 4 0-16,5 0 0 15,0-5 2-15,6 0 0 16,0-5 0-16,6-10 2 16,-1-15 12-16,1-10 8 0,-1-5 2 15,1-16 3-15,-6 6-13 16,-6 0-3-16,1 10-7 15,-12 0-1-15,0 9-1 16,-6 31 1 0,-5 31 0-16,-6 14 3 15,0 15 1-15,0 16-1 16,0-1-1-16,5 1-6 16,7 10 1-16,5-1-13 15,0-9-5-15,5-11-61 16,-5-20-27-16,-6-14-39 15</inkml:trace>
  <inkml:trace contextRef="#ctx0" brushRef="#br0" timeOffset="32004.67">26452 10505 92 0,'0'-10'35'0,"-6"10"-27"0,6-5 20 16,0 5 7-16,0 0-6 15,0-10 0-15,0 5-10 16,0 0-4-16,0 0-8 15,0 0-5-15,0 0 1 0,0 0 0 16,-6 0 3-16,1 0-3 16,-1 0-2-16,0-5 2 15,-5 5 2-15,0 0 4 16,-1 0 2-16,-5 0-1 16,0 0-1-16,0 0-3 15,0 0-1-15,0 0 1 0,-5 5 1 16,-1 0-3-1,0-5-1-15,1 5 1 16,-6 0 0-16,-1 0-2 0,1 0-2 16,-6 0 5-16,6 0 1 15,-1 0-2-15,1 0-3 16,0 0 4-16,5 0 1 16,1 0 0-16,-1 0 1 15,0 0-2-15,1 0 0 16,-1 0-1-16,-5 5 2 15,-1-5-3-15,1 5-2 16,0 0 0-16,-1 0-1 16,1-5 0-16,0 5 2 15,0 0-1-15,-6-5-1 16,0 5 1-16,0-5 1 0,-6 0-1 16,0 0 2-16,7 0-2 15,-1 0-1-15,0-5 3 16,0 5 0-16,0 0-1 15,0-5-2-15,5 0-2 16,1 0 1-16,0 0 3 16,0-5 1-16,-1 0-1 15,1 5-2-15,5-1-2 16,1 1 1-16,-1 0 1 16,0 5 2-16,1-10-1 15,-1 5 2-15,-5 5-2 16,0 0-1-16,-6 0-2 15,0 0-1-15,0 0 4 0,0 0 1 16,-6 0-3-16,6 0 1 16,0 0 0-16,0-10 0 15,0 5 0-15,0 5 0 16,-5 0 0-16,5-10 2 16,5 10-1-16,1 0-1 15,0 0-2-15,5 0 1 16,1 0 1-16,-1 0 0 15,0 0 0-15,1 0 0 16,-1 0 0-16,6 0 0 16,-6 0 0-16,1 0 0 15,-1 0 0-15,0 0 0 16,-10 0 0-16,-1 0 0 0,0 0 0 16,0-5 0-16,-6 5 0 15,0 0 0-15,1 0 0 16,5-10 0-16,-6 10 0 15,6 0 0-15,0 0 0 16,0-5 2-16,6 5-1 16,0-10-1-16,-1 5-2 15,7 5 1-15,-1-10 1 16,1 5 0-16,-7 0 0 16,7 0 0-16,-1 0 0 15,0 0 0-15,6 0 0 16,0 5 0-16,0 0 0 0,-5 0 2 15,-1 5-3-15,0 0 0 16,1 5 1-16,-1 0 2 16,1 0-3-16,-1 5 0 15,0-10 1-15,-5 5 0 16,0-5 0-16,-6 5 2 16,0-5-1-16,0 5-1 15,0-10 1-15,0 5-1 16,0 5 0-16,0-10 0 15,6 10 0-15,-1 1 0 16,1 4-3-16,5-5 0 16,-5 5 6-16,0 0 3 15,0 0-3-15,-1 5 0 16,7-5-3-16,-1 0-1 16,6 0 1-16,6 0 2 0,-1 1-1 15,7-1 2-15,-1 0 0 16,6 0 1-16,6 0-2 15,-1 0 1-15,1-5-4 16,0 5 0-16,5 0 1 16,0 0 2-16,6 0-1 15,0 1 2-15,6-1-2 16,0 10-1-16,11-10 1 16,-1 5 1-16,13 0-1 15,5 0-1-15,5 0 1 16,7 0-1-16,-1 1 0 0,0-1 2 15,-5-5-3-15,-1 0 0 16,-5 0 1-16,-6 0 2 16,1-10-1-16,-7 5-1 15,1 0 1-15,0 5 1 16,5-5-3-16,6 5 0 16,5-5 1-16,1 1 0 15,5-1 0-15,0 0 0 16,1 0 2-16,-1 0 3 15,-5-5-4-15,-1 5-3 16,1-5 3-16,-1 5 1 16,1-5 0-16,5 5-2 15,6-5-2-15,6 5 1 16,11-10 1-16,-12 5 2 16,1 5-3-16,-6-10 0 15,0 5 1-15,0 5 0 16,-6-10 0-16,6 0 2 0,0-10-1 15,0 5-1-15,5 5 1 16,1-10 1-16,-1 5-1 16,1-10-1-16,-12 5-2 15,0 5 1-15,-5-5 1 16,-6 0 0-16,-6 5 0 16,0 0 2-16,1 0-1 15,-1-5-1-15,0 0-2 16,-5 0 1-16,-6 0-1 15,0-1 0-15,0 1 4 16,5-5 3-16,1 0-2 0,0 0-2 16,-1 0-3-16,6 0 1 15,-5 0 1-15,-6 0 0 16,0-10 0-16,-6 4 0 16,-5 1 0-16,0 0 0 15,-1-5 2-15,-5 0 1 16,0 5-1-16,-6-10-2 15,1-1 1-15,5-4-1 16,-12 10 0-16,1 0 0 16,-6 0 0-16,-11 0 0 15,-6 5 0-15,0-11 0 16,-11 1-16-16,-12 0-6 16,-17-5-58-16,-11-5-24 15,-5-21-18 1</inkml:trace>
  <inkml:trace contextRef="#ctx0" brushRef="#br0" timeOffset="33429.7132">22812 10551 44 0,'0'-10'19'0,"-5"10"-15"0,5 0 15 0,0 0 4 15,0 0 0-15,0 0 0 16,0 0 1-16,0 0 2 16,-6 0-8-16,0 0 0 15,6 0-5-15,0 0 0 16,-5 0-7-16,-1 0 0 0,1 0 1 16,-1 0 1-16,0 0 0 0,6 0 2 15,0 0 4-15,0 0-4 16,0 0 2-16,0 0-3 15,0 0 0-15,0 0-3 16,0 10-1-16,-5-5-3 16,-1 5-2-16,-5 0 1 15,-1 5-1-15,1 0 0 16,0 5 0-16,-1 0 0 16,-5 5 0-16,0 11 0 15,0-6 2-15,-5 0-1 16,-7 10-1-16,-5 0 1 15,-5 1-1-15,-6 9 0 16,-18-10 0-16,1 5-3 16,0 1 2-16,0-1 3 15,-1 10 1-15,1-14-1 0,0 4-2 16,0 0-2-16,-1 10 1 16,-5-4 1-16,0 4 0 15,1 10-3-15,-1-4 2 16,0-6 1-16,5 6 2 15,7-1-1-15,5 0-1 16,6 1 1-16,-1-1 1 16,7 0-3-16,-1 1 0 15,6-1 1-15,0-5 2 16,0 1-3-16,-5-1 0 16,-1 0 1-16,-5-4 0 15,-1-6 0-15,1 0 0 16,-6 0 0-16,0 1 2 0,6-11-3 15,0 5 0-15,5 0 1 16,1 1 2-16,5 4 1 16,0-15 3-16,5 5-1 15,1 1 2-15,0-1-6 16,-1 0-1-16,-10-5-2 16,5 5 0-16,-6 1 4 15,1-1 3-15,-7 0 2 16,1 5 1-16,0 0-4 15,0 1-1-15,-1-6-3 16,1-5-1-16,0 0 1 0,-1-5 2 16,7-4 3-16,5-1 4 15,6 5-4-15,5-10-3 16,6-10 1-16,0 5 0 16,6-5-1-16,-1 0 1 15,7-5-9-15,5 0-1 16,0-5-25-16,0 0-11 15,5-10-51 1,1 0-44-16,0-10 53 16</inkml:trace>
  <inkml:trace contextRef="#ctx0" brushRef="#br0" timeOffset="33999.225">19949 12905 100 0,'-29'-10'38'0,"24"10"-29"0,-1 0 3 0,6 0 1 16,0 0 0-16,-6 5 3 15,1 0 6-15,-1 0 4 16,0 5 1-16,1 0 1 15,-1 5-15-15,1 5 5 0,-1-5 3 16,0 15-9-16,1 1-4 16,-7 4-8-16,1 10 0 15,-6 0 0-15,0 1 2 16,0-1-1-16,0 0-1 16,0 0 1-16,6 6-1 15,5-16 4-15,6 5 2 0,6-5 4 16,5-4 4-16,12-6-2 15,11-5 3-15,17-5-4 16,16 0-1-16,7-10-9 16,-6 5 0-16,0-10-1 15,-12 0 0-15,-10 0-9 16,-7 0-4-16,-10-15-51 16,-1 0-22-16,-5 0-18 15</inkml:trace>
  <inkml:trace contextRef="#ctx0" brushRef="#br0" timeOffset="35441.3673">26384 14031 160 0,'-6'-25'63'0,"6"10"-49"0,-6 0-2 0,1 10-2 16,-7-5-1-16,1 0 5 16,-6 0 5-16,-6 0 3 15,-11 0-11-15,-5 5 13 0,-12 5 6 16,-6 0-4-16,1 5-3 15,-7 0-16-15,1 5-4 16,-6 0-2-16,-5 0-1 16,-12 0 0-16,-6 0 2 15,-5-5-1-15,5 0-1 16,1-5 7-16,5-5 5 16,6 0-2-16,0 0 0 15,-6 0-4-15,0 0 1 16,0 0-4-16,0 0-2 0,6 0 0 15,5 0-1-15,1 0 6 16,-7 0 4-16,12 0-3 16,1 0-2-16,-1-5 0 15,-6 0-1-15,-5 5 0 16,-6 0 0-16,0 0-2 16,0 5 1-16,6 5 0 15,5 0 1-15,1 0-2 16,-1 0 1-16,1 5-4 15,-1 0-2-15,0 5 4 16,7 0 3-16,-1 0-1 16,5 0-2-16,7 5 0 15,5 5 1-15,6-9-1 0,5 4 2 16,6 5-2-16,0 0-1 16,6-5-2-16,-1 5 1 15,1 0 3-15,0 6 1 16,5-1-4-16,1-10 1 15,-1 10 0-15,0-5 0 16,1 5 2-16,5 1 1 16,0 4-4-16,0 0 1 15,5 5-2-15,12 6 0 16,6-1 2-16,5 5 0 16,12-5 0-16,5-9 0 15,6 9 0-15,12-5 2 16,5 0-3-16,11 1-2 15,11-6-1-15,7 0 3 0,4-5-2 16,1-5-1-16,6 5 0 16,5-14 0-16,6-1 5 15,11 0 3-15,0-15-3 16,-5 5-1-16,-6-5 0 16,-12-5 2-16,-5 5-1 15,0-10 2-15,0 5-7 16,6 5 1-16,-1 0 1 15,6-10 3-15,-5 10 0 16,-1 0-1-16,-5-5 1 16,29 5-1-16,-1-10 0 15,6 4 2-15,-1-9-1 16,1 0-1-16,-11-5 1 0,-12 0 1 16,0 0-1-16,-5-5 2 15,-1 0 0-15,-5-6 1 16,-6 1-5-16,1-10-1 15,-7 5 1-15,-10 0 2 16,-7-6 0-16,-5 6-1 16,-11-5 1-16,-6 5 1 15,0-6-1-15,-12 1 2 16,-5 0-2-16,-5 5 2 16,-7-16-2-16,-10 1-1 15,-7 0 5-15,-10 0 1 16,-18-1-5-16,-17-9-2 15,-16 5-5-15,-12 4 1 16,-6-4-35-16,1 15-15 16,-12 4-98-16</inkml:trace>
  <inkml:trace contextRef="#ctx0" brushRef="#br0" timeOffset="36282.563">22994 14192 64 0,'5'0'27'0,"1"5"-21"0,0 6 5 0,-6-1 3 16,5-10 5-16,1 0 3 0,5 5 4 16,1 5 3-16,-1-10-2 15,0 0 1-15,-5-10-5 16,-1 5-2-16,-5-5-11 16,0-1 0-16,-5-4 3 0,-7 0-1 15,-4-5 3-15,-1-5 1 16,-6 0-1-16,-5-5-3 15,-1-6-2-15,1 6-4 16,-6-10 1-16,0 5-2 16,0 0 0-16,-5 4-6 15,-1-14 1-15,-5 5 2 16,-6 0 1-16,-6-1-4 16,-11 6-1-16,-5-10 1 15,-1 0 2-15,0-6-2 0,1-4 0 16,-1-5-1-16,1-1 0 15,-12-4 2-15,-6 0 0 16,-5 4 2-16,-6 6 1 16,6 10-4-16,0 4-1 15,0-4 1-15,-1 5 2 16,-5 0 0-16,-5 4-1 16,-1 1 1-16,1 5 1 15,11 10-3-15,11-10-2 16,0 15 4-16,6 5 1 15,5-1-3-15,0 6 1 16,12 5-2-16,6 0 0 16,5 0 2-16,5 5 2 15,12 1-1-15,6-1 2 0,11 0-4 16,6-5-2-16,11 0-3 16,0-5-1-16,6 0-23 15,5-6-10-15,0 1-34 16,6-5-53-1,-11-10 32-15</inkml:trace>
  <inkml:trace contextRef="#ctx0" brushRef="#br0" timeOffset="36777.627">20390 12346 124 0,'-5'-10'49'0,"5"10"-38"0,0 0 8 0,0 0 1 16,0 0-6-16,0 0 0 16,0 0 3-16,0 10 1 0,0 5-9 15,0-10-1-15,-6 6 2 0,0 4-2 16,-5-10 3-16,-6 10-8 16,-6 0-2-16,-5 0-1 15,-12 0 2-15,-5 0 3 16,-6 0 4-16,0 10 5 15,0-5 3-15,0 1-7 16,6 4-3-16,5-10 4 16,6 15 3-16,6-10-7 15,11 5-2-15,12 0 1 16,10 1 3-16,18-1-4 16,11 0-1-16,11 0-9 15,6 5-4-15,6-10-33 0,5 6-15 16,0-1-54-1</inkml:trace>
  <inkml:trace contextRef="#ctx0" brushRef="#br0" timeOffset="62767.0306">28087 10339 124 0,'0'10'49'0,"0"6"-38"0,-6-6 23 0,1 0 11 16,5 0-3-16,0 5 0 16,0 0-4-16,0 0-1 15,0 0-20-15,0 5-1 0,0 0 0 16,0 5-2-16,-6 6 0 0,1 9-4 15,-7 15 1-15,1 11-4 16,-6 4-2-16,0 0 0 16,-6 1-1-16,6-6-5 15,0-4 1-15,0-11 2 16,6-10 1-16,0-10-32 16,5-5-13-16,6-9-94 15,0-16-47 1,-6-31 90-16</inkml:trace>
  <inkml:trace contextRef="#ctx0" brushRef="#br0" timeOffset="63320.8522">28659 10505 104 0,'22'-25'38'0,"-10"20"-29"0,16-5 12 15,-17 5 7-15,6 0 1 16,6 0 5-16,5 0-3 16,1 0 1-16,-1 0-18 15,6 0-8-15,5 5-2 0,1 0-3 16,-6 5 2-16,-6 0 4 15,-5 5 4-15,-6 5 7 16,-11 0 3-16,-18 10-4 0,-5-10 0 16,-11 16-6-16,0 4 1 15,-6 5-3-15,-6 10 2 16,0 11 0-16,1-11 3 16,5 5-9-16,11 1-3 15,12-1-2-15,5-10 0 16,18 1 0-16,5-6 2 15,11 0-23-15,6-10-8 16,11-15-48-16,12-5-18 16,11-5-12-1</inkml:trace>
  <inkml:trace contextRef="#ctx0" brushRef="#br0" timeOffset="63921.9083">29972 10697 212 0,'-40'-21'79'0,"23"11"-61"0,-11 0 12 16,11 10 4-16,0-5-16 15,-6 5-4-15,1 0-7 16,-1 5 0-16,0 0-4 16,1 5 3-16,5 10 0 0,0-4 0 0,5-1-1 15,7 15-3-15,5-5-2 16,5 10 1-16,7 5-1 16,-1 1 0-16,0 4 0 15,1 0-3-15,-7 0 2 16,-5 1 1-16,-5 4 2 15,-7-5 1-15,-5-9 1 16,-11-1-2-16,-6 0 1 16,-5-10 0-16,-1 5 1 15,0-5 0-15,6-9 2 16,6-11-5-16,11 5-1 16,6-10-2-16,11 0 0 15,11 0 0-15,12-15 0 16,5 4 2-16,6-4 0 15,6-5 0-15,-1-25 0 16,1 5 2-16,-1 0 1 16,-5-6 10-16,-5-14 3 0,-7 0 1 15,-10 4 0-15,-7 1-7 16,-5 10-4-16,-5 4-6 16,-1 11 0-16,-5 10 0 15,-1 10 0-15,1 5-22 16,0 10-10-16,-1 5-33 15,7 5-11-15,5 10-42 16</inkml:trace>
  <inkml:trace contextRef="#ctx0" brushRef="#br0" timeOffset="64447.863">30464 10520 176 0,'0'-45'66'0,"0"30"-52"0,-6-5 12 0,1 10 1 16,-1 0 0-16,1 5 1 16,-7 0-7-16,12 5 0 15,-5 10-12-15,-1 5-3 0,0 5 0 16,-5 15-1-16,0 0 2 0,-1 21-4 15,1 19-2-15,0 6-3 16,-1 4 1-16,7 1 1 16,-1-16 0-16,0-4 0 15,1-11 2-15,-1-10-1 16,0-10 2-16,1-14 0 16,5-11 1-16,0-15 6 15,11-11 4-15,0-4-10 16,6-10-4-16,6 0 0 15,0 0-1-15,5 10 1 16,6 10 0-16,0 5 0 16,0 15 0-16,-6 5-3 15,0 5 2-15,-5 5 1 16,-12 5 2-16,-11 0-3 16,-11 6 0-16,-12-1 3 0,1 0 3 15,-1 10-2-15,0-15 0 16,1-9-3-16,5-1-1 15,0-5-23-15,11-5-12 16,6-10-50 0,6 0-61-16,11 0 35 15</inkml:trace>
  <inkml:trace contextRef="#ctx0" brushRef="#br0" timeOffset="64837.2101">31047 11174 244 0,'-6'-20'93'0,"1"10"-72"0,-1 5-4 0,6-5-5 0,-6 5-9 16,6 5 0-16,-5 0-3 15,5 0-1-15,0 0 1 16,0 0-3-16,5 0 2 0,1 15-1 16,5-10 0-16,6 5 2 15,0 5 2-15,6-15-3 16,0 0 0-16,-1 0 7 15,1-15 4-15,0 5 8 16,-1-5 3-16,-5 10-6 16,0-10-2-16,-6 15-3 15,-5-10-1-15,0 20-3 16,-6 5 1-16,-6 0-2 0,-5 15 2 16,0 16-4-16,-6 14 0 15,-12 25-3-15,-5 11-1 16,-5 5 1-16,-7-11 2 15,7-4-3-15,-1-11 0 16,6-9-23-16,6-11-10 16,5-10-42-16,6-15-18 15,6-15-11 1</inkml:trace>
  <inkml:trace contextRef="#ctx0" brushRef="#br0" timeOffset="65482.8504">31370 10973 128 0,'45'-121'49'0,"-22"61"-38"0,11-25 1 0,-23 54 1 0,6-9-5 15,0 0 3-15,0-5 0 16,0-1 3-16,0 6-7 16,-6 0 5-16,0 10 1 0,-5 5 9 15,0 4 6-15,-6 6-4 16,0 15 0-16,0 0-7 15,0 0-2-15,0 5-7 16,5 10-3-16,1 6-2 16,0 9-3-16,-1 5 3 15,-5 15 0-15,-5 21-4 16,-1 14 1-16,0 6-2 16,1-6 0-16,-1-9 2 15,0-6 0-15,1-20-3 0,-1-4 2 16,0-11 3-16,6-10 3 15,0-10 7-15,0-15 2 16,0 0-1-16,0-15 0 16,0 0-5-16,0-5 0 15,-5-5-7-15,-1 0-1 16,0 4 0-16,6 1 0 16,0 5 0-16,0 5 0 15,0 10 0-15,6 5 0 16,11 5-3-16,6 5 2 15,5 5 1-15,12 1 0 16,5-6-3-16,6-5 2 16,0-10 1-16,0-5 0 15,0-5 6-15,0-16 4 0,-6-4 3 16,-6-10 5-16,-10-5-6 16,-12 0 1-16,-12 4-6 15,-10 11-2-15,-12 15 0 16,-6 15 1-16,-5 20-1 15,0 20 0-15,-1 26-3 16,7-1-2-16,10 6 1 16,12 9 1-16,12-15-10 15,16 1-2-15,23-21-94 16,22-5-41-16,1-25 12 16</inkml:trace>
  <inkml:trace contextRef="#ctx0" brushRef="#br0" timeOffset="79145.4497">20407 4203 52 0,'23'-5'22'0,"-18"5"-18"0,1-5 15 0,5 5 8 15,-11 0 2-15,6 0 3 16,-6 0-2-16,0 0 1 16,6 0-4-16,-6 0 1 15,0 0-16-15,0 0 2 0,0 0 2 16,0 0-4-16,5 0 1 16,1 0-6-16,-6 0-2 15,0 0 0-15,0 0 1 16,0 0 1-16,0-5 1 15,0 5-2-15,0 0-1 16,-6 0 1-16,1 0 3 0,-1-5-2 16,0-1-2-16,6 6 0 15,-11 0 1-15,0-5-1 16,5 5 2-16,0 0 0 16,-5 0 3-16,0 0-3 15,0-5 1-15,-1 5-5 16,1-5-2-16,0 0 2 15,-1 5 2-15,1-10 0 16,-6 10 0-16,0 0-1 16,0 0 0-16,-6 0-2 15,1 0-2-15,-7 0 1 16,1 0-1-16,-6 0 0 16,0 0 2-16,0 0-1 0,0 0 2 15,0 0-2-15,0 0-1 16,0 0 3-16,0 0 0 15,1 0 1-15,4 0 0 16,1 0-2-16,0-5 1 16,-1 5-2-16,1 0 2 15,-6 0-2-15,6 0-1 16,-1 0-2-16,1-5 1 16,0 0 3-16,-6 5 1 15,0-10-1-15,0 5-2 16,0 5-2-16,0-10 1 15,-6 5 1-15,7 5 0 16,-1 0 0-16,0 0 0 16,0 0 2-16,0 0 1 15,5 0-4-15,1 0-1 0,0 0 1 16,-1 0 2-16,1 0 0 16,6 5-1-16,-1 5 1 15,0-10 1-15,-5 5-3 16,5 5 0-16,-5 0 1 15,5 5 0-15,-5-10-3 16,0 5 2-16,0 1 3 16,-6-1 3-16,-6 0-7 15,-5 5 0-15,-1-5-2 16,1 5 2-16,0-5 5 16,0 0 3-16,5 15-5 15,0-25-2-15,1 15 0 0,5 0 0 16,5 0 1-16,1 1 0 15,0-6 0-15,5 5 0 16,1 0 2-16,5 0 1 16,-6 5-4-16,6 0-1 15,0 0 1-15,6 5 2 16,-1-10-5-16,1 6 1 16,5 4 3-16,1-10 2 15,5 10 0-15,0 5-2 16,5-10 1-16,1 5-1 15,0 1 0-15,-1 4 0 16,7-15 2-16,-1 15 1 16,6-20-1-16,6 10-2 15,5 0-4-15,6 0-2 0,5-4 7 16,7-1 4-16,-1 10-2 16,12-25 0-16,-6 15-3 15,0-10-1-15,-1 5 1 16,-4 5 0-16,-1-15 0 15,-5 15 0-15,-1-10 2 16,1-5 1-16,-1 0-4 16,7 0 1-16,-1 0 0 15,0 0 0-15,6 0 0 16,0 0 0-16,0 0-3 16,0 0 2-16,0 10 1 15,0-10 2-15,0 0-1 0,-6 0-1 16,0 0 1-16,1 0-1 15,-7 5 2-15,1 0 1 16,0-5-4-16,-1 0-1 16,1 5 1-16,5-5 2 15,0 5 0-15,6-5 2 16,6 0-2-16,-1 0 2 16,7 5-4-16,-1 0-2 15,-5 0 2-15,-1 0 0 16,1-5 1-16,-6 5 0 15,0 1 0-15,0-6 0 16,-1 0 0-16,13 10 2 16,-7-10-1-16,7 0-1 15,4 0 1-15,1 0-1 0,-5 0-3 16,-1 5 2-16,0-5 1 16,-5 5 0-16,-1-5 0 15,1 0 0-15,0 0 0 16,-1 0 2-16,1 0-3 15,5 0-2-15,6 0 4 16,0 0 1-16,0 5 0 16,-6 0-2-16,0 0-2 15,-5 0 1-15,-1 0 1 16,-5 0 2-16,17 0-3 16,-5 0-2-16,4-5 2 15,1 5 2-15,6 0-2 0,0 5 0 16,-1-10 1-16,-5 10 2 15,0-5-3-15,0 5 0 16,-6-5 1-16,-5 5 0 16,-1-10 0-16,1 0 0 15,11 0 0-15,0 0 0 16,0 0 0-16,0 5 0 16,-1-5 0-16,1 10 2 15,-5-10-1-15,-1 5-1 16,-6 5 1-16,-5-10-1 15,-5 0-3-15,5 0 2 16,0-10 1-16,-1 5 2 16,7 5-1-16,5-10-1 15,1 10 1-15,-1 0-1 16,0 0-3-16,0 0 2 0,1 10 3 16,-7-10 1-16,1 0-4 15,-1 0 1-15,1 0 2 16,11 0 1-16,5-10-6 15,1 10 0-15,11 0 1 16,-6 10 3-16,0-10 0 16,-11 15-1-16,0-10 1 15,0 0-1-15,-6-5-3 16,12 0 2-16,5 0 3 16,12 6 1-16,5-1-4 15,-5 5 1-15,-7 0 0 16,-4 5 2-16,-7-10-3 0,-5 0 0 15,-6 0 1-15,1-5 0 16,5 0 2-16,0 0 1 16,-1 5-6-16,1-5 0 15,-5 0 1-15,-1 5 3 16,-6 0 0-16,-5 0 2 16,-5-5-2-16,-7 0-1 15,1 0 1-15,-6 0-1 16,0-5-3-16,0 0 2 15,-6 0 1-15,0 0 2 16,1 0-1-16,-1 0-1 16,-5 0 1-16,5-5-1 15,0 5-3-15,6-5 2 16,0 5 1-16,0-5 2 0,0 4 1 16,0 1 1-16,0 0-5 15,0 5 1-15,0-10 0 16,0 5 0-16,-6 5 0 15,0 0 0-15,1-10 0 16,-1 5 0-16,-5 5-3 16,-1-10 2-16,1 5 1 15,-6 5 2-15,0-10-1 16,0 5-1-16,-6-5 1 16,0 10-1-16,6-10 0 15,0 5 0-15,-5 0 0 16,5 0 2-16,0 0-3 0,0 0 0 15,0 0 1-15,-6 5 0 16,6 0-3-16,0 0 2 16,0 0 1-16,0 0 0 15,0 0-3-15,6 0 2 16,-1 0 1-16,6 0 2 16,6 0-1-16,6 0-1 15,5 0 1-15,1 5-1 16,-1-5 0-16,0 5 0 15,0-5-3-15,1 5 2 16,-1-5 3-16,0 0 1 16,1-5-1-16,-1 0-2 15,0 0-2-15,6 0 1 16,6 0 1-16,-6 0 2 0,5 0-1 16,-5 0-1-1,-6 0 1-15,1-5 1 0,-12-1-3 16,5 1-2-16,-16 0 2 15,-1 0 2-15,-5 0 0 16,-5 0 2-16,-7-5-4 16,1 0 0-16,0 0 1 15,-1-5 2-15,1 0-1 16,0 0-1-16,-1-1 1 16,1-4-1-16,0 0 0 15,-1 10 2-15,1-15-3 16,-6 5 0-16,0 5-1 0,-6-11 0 15,-5 6 2-15,0 0 2 16,-1-5-3-16,-5 5 0 16,-5 5 1-16,-7-11 2 15,-4 6-1-15,-18 5-1 16,0 0 1-16,-6 5-1 16,-5 5-3-16,0 0 2 15,-1 5 1-15,-5 0 2 16,0-5-3-16,-11 0 0 0,-11 5-1 15,-7-10 0 1,-4 10 2-16,-1-6 2 16,-6 6-3-16,1 5 0 15,-18-15 3-15,-11 15 1 16,-5 0-1-16,11-10-2 16,0 5-2-16,-6 5 1 15,-17 0 1-15,0-15 0 0,6 15 0 16,5 0 0-16,-5-15 0 15,-17 15 2-15,-6-10-3 16,12 10 0-16,5-5 1 16,-17 0 0-16,1 0 0 15,10 0 0-15,12-5 0 16,5 5 0-16,7-10 0 16,-7 5 0-16,1 5 0 15,10 0 0-15,7 5-3 16,5 0 2-16,-5-5 1 15,-12 5 2-15,0 5-1 0,6 0-1 16,17 10 1-16,5-15-1 16,6 5-3-16,-5 5 2 15,-7-10 3-15,-4 5 3 16,4 5-4-16,13-5-3 16,-1 0 1-16,-6-5 0 15,-11 0 1-15,-11 0 2 16,0 0-1-16,5 0-1 15,7 5-2-15,-1-5 1 16,-11 0 1-16,-1 5 0 16,1 5 0-16,6 5 0 15,10 0 0-15,7-15 2 16,-1 0-3-16,-5 5-2 16,11 5-5-16,1-10-2 15,-1 5-55-15,11 5-24 0,-5-20-49 16</inkml:trace>
  <inkml:trace contextRef="#ctx0" brushRef="#br0" timeOffset="127020.6325">8290 7201 88 0,'-23'-5'35'0,"23"5"-27"0,0 5-4 0,0-5-3 0,0 0-6 15,0 0-1-15,0 0 9 16,0 0 7-16,0 10 24 16,0-10 11-16,0 5-6 15,-5 10-1-15,-1 0-10 16,0 5-3-16,1 0-14 16,-7 5-4-16,1 0-3 0,6 6-2 15,-7-1 1-15,7 0 4 16,-1 5 6-16,0 5-5 15,6 1-2-15,0 4-1 16,0 0 1-16,0 0-3 16,0 6 0-16,0-11 3 0,0-5 1 15,0-5 3-15,6-4 4 16,0-11 1-16,-1-5 0 16,7 0-5-16,-1-10-2 15,0 0-4-15,0 0-3 16,1 0 0-16,-1 0-1 15,6 0-3-15,6 0 2 16,11-5 1-16,-6 0 0 16,17-5 0-16,6-5 0 15,11-16 0-15,-11 6 0 16,0 0 0-16,-5 0 0 16,-1 0-25-16,-17 5-8 15,0-6-45-15,-5 6-17 16,0 5-8-16</inkml:trace>
  <inkml:trace contextRef="#ctx0" brushRef="#br0" timeOffset="127921.9958">9094 7211 236 0,'-6'-10'90'0,"12"20"-70"0,5-10-23 16,-11 0-13-16,0 5-5 15,0 5 2-15,-6 5 12 16,1 5 3-16,-1 5 4 16,-5 0 0-16,-1 5 0 0,1 11 0 15,0 4 0-15,-1 5 0 16,7 11 0-16,-1 4 0 15,1 0 2-15,-1-4-1 16,6-11-1-16,-6-10-2 16,6 1 1-16,-5-21 10 15,-1 0 5-15,0-5-4 0,1-5-3 16,-7-10 2-16,1-10 2 16,0-5-2-16,5-5 0 15,-5 0-1-15,-6-21 0 16,5 6-4-16,7-5-1 15,5 0-1-15,0-6 1 16,5 6-4-16,7 5 0 16,16-10 1-16,-5 9 0 15,22 1 11-15,11 0 7 16,18 0-3-16,-6 10 0 16,11-1-12-16,-5 11-1 15,-6 10-2-15,-12 10 2 16,1 10-3-16,-23 6 0 15,-12 9 1-15,-10 15 2 16,-12 0 1-16,-12 11 1 0,-5-1-2 16,-11 5 1-16,-6-9 0 15,-11-6 3-15,-12-10-1 16,-5-10 0-16,-6-5-3 16,0-10-2-16,6-5-2 15,5 6 1-15,1-11-19 16,11 5-9-16,5 0-93 15,0-5-44 1,6 0 82-16</inkml:trace>
  <inkml:trace contextRef="#ctx0" brushRef="#br0" timeOffset="128837.2348">10520 7276 228 0,'-11'-15'88'0,"11"5"-69"0,5 0 0 0,-5 0-4 0,0 5-13 15,-5-10-1-15,-7 5-1 16,1 5 0-16,-12-6 0 16,1 11 2-16,-7 11 1 0,1-6 3 15,0 5 3-15,0 5-4 16,-1 0-3-16,12 5-1 16,6 0-1-16,11 5 0 15,6 5 0-15,5 6 0 16,6 4 0-16,17 10 2 15,-12 11 1-15,7-1-4 16,-1 0 1-16,0 1 0 16,-11-11 0-16,-5-5 0 15,-7 0 2-15,-5-14 12 16,-5-6 6-16,-7 0-8 16,-5-5-4-16,-5-5-5 0,-1 0-3 15,0-5 1-15,-5 5-1 16,0-10-9-16,0 5-2 15,5-10-23-15,0 0-8 16,1-10-2-16,-1 5-1 16,6-5 3-16,0 0 1 15,6 0-24 1</inkml:trace>
  <inkml:trace contextRef="#ctx0" brushRef="#br0" timeOffset="129287.8487">10718 6667 236 0,'-23'-25'90'0,"18"20"-70"0,-1 0-14 0,-5 5-10 15,-1 5-6-15,-5 5 1 16,-5 5 6-16,-1 5 1 16,1 11 2-16,-1 9 4 0,12 5 2 15,-12 11-2-15,6 4-1 16,6 5-1-16,-1-4 1 15,1 9 2-15,5 0 2 16,6 11-1-16,0 4 1 16,0 11-4-16,0 10 0 15,0-6-1-15,0-4-2 16,0-21 3-16,0-9 0 16,0-11-4-16,-5-10 1 15,5-10-9-15,-6-4-4 16,6-6-64-1,0-5-53-15,0-5 41 16</inkml:trace>
  <inkml:trace contextRef="#ctx0" brushRef="#br0" timeOffset="129903.3994">10944 7226 100 0,'-5'-15'38'0,"5"15"-29"0,0 0-5 0,0 0-3 15,0 0-1-15,0 0 2 16,0 15 12-16,5-10 6 16,7 5-6-16,10-5-3 15,7 0 0-15,-1 0 0 16,0-5-5-16,6 0 7 0,-5 0 4 15,-1 0-9-15,-6-5-2 16,1 0 7-16,-12 5 3 16,-5 0 1-16,-6 10 0 15,-11 5-5-15,-6 5-2 0,0 0-9 16,-6 10 0-16,1 1-1 16,5 9 0-16,5 5-5 15,7 5-1-15,10 6-15 16,7-1-4-16,5-5 4 15,5 1 5-15,-5-11 9 16,0 0 6-16,-6-10 4 16,1 1 1-16,-7-6 6 15,-10 10 6-15,-7 0-2 16,-5 0 0-16,-5 6-11 16,-6-11-3-16,-1-10-8 15,1 0 0-15,0 0-67 16,5-5-44-16,0-10 47 15</inkml:trace>
  <inkml:trace contextRef="#ctx0" brushRef="#br0" timeOffset="130503.7288">11527 7281 216 0,'-5'0'82'0,"10"15"-64"0,12-5-4 15,-17 0-8-15,0 5-6 16,0 5 0-16,-11 11-3 15,5 14 2-15,1 5 1 16,5 21 0-16,0 9 2 0,0 1-1 16,0-11 2-16,5-5-4 15,1-19 0-15,5-11 1 16,-11-10 2-16,6-15 1 16,0-15 1-16,-1-20 0 0,1-20 2 15,0-11-5-15,-6-4-1 16,0 0 0-1,0-1 2-15,-6 11-1 0,0 5 2 16,1 4 2-16,-1 11 2 16,6 5 1-16,0 10 0 15,11 0-4 1,12 5-3-16,11 5 0 16,11-10 3-16,6 5 5 15,6-5-1-15,5 0 1 16,0-6-5-16,-5 6-1 15,-1 0-1-15,-5 5-2 16,-11 0 1-16,-6 10-1 16,-17 0 0-16,-11 10 0 15,-6 0-9-15,-12 5-2 16,-5 0-21-16,-5 0-6 0,-1 6-54 16,-5 4-36-1,-6-10 54-15</inkml:trace>
  <inkml:trace contextRef="#ctx0" brushRef="#br0" timeOffset="130968.7771">11680 7457 96 0,'0'0'38'0,"6"5"-29"0,5 5 3 15,-5 0 3-15,-1 10 0 16,7 6 3-16,5 9 3 0,0 15 2 16,0-5-6-16,5 11-2 15,-5-11-9-15,6-5 0 0,0-5 4 16,5-4-6-16,0-6 0 15,0-5-2-15,-5-10 1 16,-6-10 0-16,0-5 1 16,-6-5-2-16,1-5-2 15,-7-10-2-15,-5 4 1 16,-11-9 1-16,-6 5 2 16,-11 5-21-16,-6 5-7 15,-11 10 2-15,-18 10 3 16,1 10 11-16,0 5 5 15,0 5 2-15,11 5 1 16,5 1 2-16,18 4 2 16,5-5-1-16,18 0 2 15,10 0 13-15,12 1 9 16,17-1 3-16,12-10 1 0,5 0-3 16,5 0-1-16,6-5-8 15,-5-5-2-15,-6-5-7 16,0-5-3-16,-6-5-5 15,-5-5 0-15,-6-5-27 16,-12-5-11-16,-5 0-19 16,0 0-5-16,-5 5 14 15,-7 0-25 1,1-1 13-16</inkml:trace>
  <inkml:trace contextRef="#ctx0" brushRef="#br0" timeOffset="131584.4488">12308 8232 276 0,'17'-15'104'0,"0"-5"-81"0,17-6-6 0,-22 11-7 15,5-5-11-15,0-15 0 16,5-5 3-16,1-21 1 16,-1-14-1-16,7-6-4 0,-1-14 1 15,0 4 1-15,6 1 2 0,-5 4-1 16,-1 6 2-16,-5 9 4 16,-6 16 6-16,0 10-3 15,-1 10 0-15,-4 19-4 16,-1 1-1-16,0 15-3 15,1 15 1-15,-1 16 0 16,0 4 1-16,1 15-5 16,-1 16 1-16,0 14 0 15,6 11 2-15,0 4-3 16,0-14-2-16,0-11 2 16,0-15 0-16,-5-9 3 15,-7-6 1-15,-5-15-4 16,-11-5-1-16,-6-10-2 0,-6-10 0 15,1-5 3-15,-7-5 2 16,-5-5 0-16,0 0-1 16,0 0 1-16,1 0-1 15,4 5 0-15,7 0 0 16,5 5-3-16,11 0 2 16,6 5 1-16,11 0 2 15,6 0-1-15,12-5-1 16,-1 0 1-16,11 5-1 15,1-11 0-15,0 6 0 16,-1-10-31-16,1 0-14 16,-6 0-46-1,6-15-54-15,-7 0 41 16</inkml:trace>
  <inkml:trace contextRef="#ctx0" brushRef="#br0" timeOffset="131727.4577">13469 7362 8 0,'5'5'5'0,"-10"0"-4"0,5 10-4 16,0-5-1-16</inkml:trace>
  <inkml:trace contextRef="#ctx0" brushRef="#br0" timeOffset="132216.695">13503 7497 212 0,'5'15'82'0,"1"-4"-64"0,-6 4 24 0,0-5 6 16,0 5-16-16,0 10-6 15,0 5-15-15,-6 10-5 16,6 16-4-16,-5-6-2 0,-1 5 1 16,-5 1-4-16,5-6 2 15,0-10 1-15,6-5 2 16,0-15-1-16,0-4 2 16,0-16-2-16,0-16 2 15,0-4-2-15,0-25-1 16,0-5 1-16,0-6 1 15,0 6-1-15,-5-5 2 16,5 10-4-16,-6 4 0 16,6 1-1-16,0 10 0 15,6 0 4-15,5 5 1 16,0-1-1-16,12 1-2 16,5 0 1-16,12-5-1 0,11 0 2 15,11 0 1-15,6-6 3 16,5 1 1-16,1 0 1 15,-6 0 0-15,-6 5-4 16,-5 4-1-16,-6 6-3 16,-12 5-1-16,-5 5-1 15,-11 10 0-15,-6 5 2 16,-11 5 2-16,-6 5-14 16,-12 10-5-16,-5-9-15 15,0 4-6-15,-5 5-10 16,-1-10-3-16,6 0 23 15,-6 0 14-15,6-5 9 16,-5 0 6-16,-1-5 0 0,-5 0-1 16,0 5-19-16,-12 0-8 15,-5 5-48 1</inkml:trace>
  <inkml:trace contextRef="#ctx0" brushRef="#br0" timeOffset="132709.601">13542 7719 124 0,'0'15'46'0,"0"-5"-35"0,-6 5 3 16,1-5 1-16,-1 0-5 15,1 0 2-15,-1 0 2 16,0 5 1-16,6-15-8 15,0 0 7-15,0 0 3 0,0 0-5 0,0 0 1 16,0 0 3-16,0 0 2 16,6 0-7-16,0-10-2 15,-1 5-1-15,6-10 0 16,1 5 0-16,5-5 0 16,0 0 0-16,11 0 2 15,17 0 4-15,12-10 1 16,17 4-4-16,10 11-1 15,1-5-9-15,0 0-2 16,-6 0 0-16,-5 0 0 16,-6 0-30-16,-12-5-14 15,1-5-76 1</inkml:trace>
  <inkml:trace contextRef="#ctx0" brushRef="#br0" timeOffset="134737.3406">12037 8679 204 0,'-12'-15'77'0,"12"15"-60"0,-5-10-60 0,5 10-29 15,0 0 11-15,0 0 9 16,-6 10 32-16,0 5 14 15,1-10 18-15,5 6 8 16,0 4 7-16,0-5 4 16,5 0-4-16,1 0 1 15,0-5-10-15,5 0 0 16,0-5-2-16,6 0 2 16,0 0-10-16,6-5 2 0,0 0 3 15,5 0-7-15,0 0-3 16,0 0 0-16,6 0 2 15,0 0-4-15,6 0-1 0,5 0-2 16,-5 0 0-16,0 0 2 16,-1-6 2-16,1 6-1 15,-1-10 2-15,1 5-4 16,0 5 0-16,-1-10 3 16,1 15 1-16,5-10-4 15,6 5-1-15,0-5 1 16,6 5 0-16,-1 0 3 15,1 0 1-15,-6 5-4 16,0 0 1-16,0-5 2 16,0 0 1-16,-6 0-4 15,0-5 1-15,0 0 0 0,-5 0 2 16,0 0-1-16,5 0-1 16,0-6 1-16,0 6 1 15,1 0-1-15,-1 5-1 16,6 5 1-16,0 0 1 15,0 5-1-15,-6 0-1 16,6 0 1-16,-6 0-1 16,6 0 0-16,-6 0 2 15,1-5-3-15,-1 0 0 16,-5-5 1-16,-1 0 2 16,1 0-1-16,-1-5 2 15,7 5-2-15,5-5 2 16,-6 0 0-16,0 5 1 15,1-10-2-15,4 5-2 16,1 5 1-16,-5-10-1 0,-1 5 0 16,0 0 0-16,-5 0 0 15,-1 0 2-15,-5 0-1 16,0 0-1-16,-5-1-2 16,-1 1 1-16,0 0 1 15,1 0 0-15,-1 5 0 16,0 0 0-16,6 0 0 15,0 0 0-15,0 0 0 16,6 0 0-16,-1 5 0 16,1 0 0-16,5 0-3 15,6 0 2-15,0 0 1 16,0 0 2-16,0 0-1 0,0 0-1 16,11-5 1-16,-5 0-1 15,-1-5-3-15,1 5 2 16,5-10 1-16,0 0 0 15,1 5 0-15,5 5 2 16,-6-10-3-16,6 10 0 16,-6 0 3-16,0-1 1 15,6 1-4-15,-6 0 1 16,-5-5 0-16,5 0 2 16,6 0-1-16,6 0-1 15,-1 5-2-15,1 0 1 16,-1 0 1-16,-5 0 0 15,-5 5 0-15,-7 0 0 16,1-5 0-16,-12 5 0 0,0-5 0 16,-5 5 2-16,5-5-3 15,1 0 0-15,-1 0 1 16,6 0 2-16,0 0-1 16,5 0-1-16,1 5 1 15,-1 0 1-15,1 0-1 16,-6 0-1-16,0 0 1 15,-6 0-1-15,1 0-3 16,-7 0 2-16,1 5 1 16,-1 0 2-16,7 0-1 15,-1 0-1-15,6 0 3 16,5 0 2-16,1 0-2 0,5 0 0 16,1 0-3-16,-7-5-1 15,1 5 1-15,-1 0 0 16,-5 0 0-16,-5 0 2 15,-1-5 5-15,0 0 4 16,0 0-6-16,1 0-1 16,5 0 0-16,0 0 2 15,-1 0-5-15,1 0-1 16,0 5-2-16,0-5 0 16,0 5 2-16,6-5 2 15,-6 5-3-15,-6 0 0 16,0 0-1-16,1 0 0 15,-7 0 2-15,1 0 2 0,-6 0-1 16,0 1-1-16,0-1 1 16,0-5 1-16,0 0-3 15,0 0-2-15,0-5-36 16,-1-6-16-16,1 1-45 16</inkml:trace>
  <inkml:trace contextRef="#ctx0" brushRef="#br0" timeOffset="135728.6793">20124 7900 164 0,'-22'0'63'0,"5"5"-49"0,0-5 5 16,5 0 0-16,-5 5-11 15,0 0-2-15,0 0 0 16,0 0 3-16,6 5-4 16,5 0-1-16,6 0 2 0,12 5 6 15,10 0 4-15,12 0-4 16,12 5-2-16,10 11-5 0,1-1-4 16,5 5 0-1,-5 0-1-15,5 0 0 16,-6 11 0-16,1-1 0 0,-12-5 2 15,-11 6-1-15,-17 9 2 16,-17-10 4-16,-11 0 6 16,-6 1-7-16,-11-6-1 15,-6-10-27-15,-6-5-13 16,-22-10-73 0</inkml:trace>
  <inkml:trace contextRef="#ctx0" brushRef="#br0" timeOffset="140382.3086">15953 8086 104 0,'0'10'41'0,"-6"-10"-32"0,6 15 2 0,0-15 1 16,0 5-8-16,6 0-2 15,0 0 3-15,-1 0 4 16,1 0 8-16,0 0 7 15,-1 0 0-15,1-5 1 16,0 5-14-16,-1-5 0 0,1 5 2 16,0 0-3-16,-1 0 0 15,1 5 0-15,5 0 1 16,1 1-1-16,5-6 1 16,5 0 0-16,7 5 1 15,5-10-2-15,5 5-1 16,1-5-1-16,-1 0 0 15,1 0 0-15,0 10 0 16,-1-10-4-16,12 0-1 0,-11 0-1 16,-1 0-2-16,1 0 1 15,-6 0-1-15,0 0 0 16,0 0 2-16,0 5-1 16,-6 5 2-16,0 5-2 15,-5 0-1-15,0 5 7 16,-6 15 5-16,-6 11-2 15,-5 9 2-15,-1 0-7 16,1 1-3-16,0 4-1 16,-6 0-1-16,0 1 0 15,0-1 0-15,-6 10 0 16,0 21 2-16,-5 5 1 0,0-1 1 16,-1-4-5-16,1-6 1 15,0-4 2-15,-1-6 1 16,7-4-1-16,-1-11-2 15,0-5 1-15,6-4-1 16,-5-6 0-16,5-5 0 16,0-5 0-16,-6-5 0 15,6 1 0-15,-6-16 0 16,1 0-29-16,-1 0-13 16,-5-15-36-16,0 0-15 15,-1 5-13 1</inkml:trace>
  <inkml:trace contextRef="#ctx0" brushRef="#br0" timeOffset="141417.6773">16366 9947 220 0,'-34'-10'85'0,"29"-5"-66"0,-1 0-14 0,6 10-10 15,0 5-20-15,0-10-4 16,0 5 13-16,0 5 6 15,0 15 7-15,0-10 13 0,0 10 6 16,0 5 7-16,6 0 3 16,5 0-9-16,6 0-3 15,0 0-4-15,0 1 1 16,6-1-2-16,-1 5 2 16,-5 5 0-16,6-10 1 15,-1 5 0-15,1 0 0 16,-6 1-4-16,0-1 0 15,0 0-5-15,0 0 0 16,0 5 3-16,0 0 3 16,-6 6-2-16,6-6-2 0,-5 0 0 15,-1 0 1-15,0 0-3 16,1 1 0-16,-1-16-1 16,0 5-2-16,0-10 1 15,1-5-1-15,5-10 2 16,0-10 3-16,0-10-2 15,5-11-2-15,1-4 0 16,5-10-1-16,1-11-3 16,5-4 2-16,5-15 1 15,-5 9 0-15,0-4-3 16,0 14 2-16,-6 11-1 16,1 0 0-16,-7 10-9 15,1-1-3-15,-6 6-13 0,0 5-3 16,-6 5-61-1,-16 0-61-15,-18 4 49 16</inkml:trace>
  <inkml:trace contextRef="#ctx0" brushRef="#br0" timeOffset="162015.2273">17481 14821 36 0,'6'5'16'0,"-6"5"-12"0,5-10 1 0,-5 5 1 16,0 5 6-16,6-10 4 16,-6 0 9-16,0 0 5 15,0 0 3-15,0 5 3 16,0-5-5-16,0 0-1 16,0 0-9-16,-6 0-2 15,-5 0-11-15,0 0 1 0,0 0 2 16,-1 10-2-16,1-10 0 15,0 5 1-15,-1 6 4 16,1 4-4-16,0-10 2 16,-1 15-5-16,1-5 1 15,0 0-3-15,5 0 2 16,-5 5-2-16,-1 0 2 0,1 0 0 16,5 6 1-1,1-6-4-15,-1 5-3 0,6 0 2 16,0 0 0-16,0 5-1 15,0 1-2-15,6-1 1 16,-1 5-1-16,1 5 0 16,0-10 2-16,-1 11-3 15,1-1 0-15,0 5 3 16,-1 0 1-16,1-4-4 16,0-1 1-16,-1 0 2 15,-5 10 1-15,6-4-4 16,0-6 1-16,-1 5-2 0,1 0-2 15,0 11 5-15,-1-6 1 16,1 5 0-16,0 11-2 16,-1-6 1-16,1 0-1 15,-6 6-3-15,6-6 2 16,-6-9 3-16,5 4 1 16,1-5 1-16,-6-5 2 15,6 1-3-15,-1-1-2 16,-5 0 4-16,0-4 1 15,0-1 0-15,0 0 1 16,0 0-4-16,0 0 0 16,0 1-1-16,-5-1-2 15,-1-10 3-15,0 0 2 16,1 0 0-16,-7 1 0 16,1 4-3-16,0-15 1 0,-1 5-2 15,-5 0-1-15,-5 0 1 16,-1 1-1-16,0-1 0 15,-5 0 0-15,0 5 0 16,-6-10 0-16,0 5 2 16,0-10 1-16,-6 1-1 15,1-11-2-15,-7 5 1 16,1 0 1-16,-6-5 1 16,6 5 1-16,0 0 0 15,-6 0 0-15,0-5-2 16,0 5-2-16,-6-5 1 15,-5 0 1-15,-6 0-1 0,-5 0-1 16,-7 0 1-16,-10 0-1 16,5 0 2-16,11 0 1 15,1-5 1-15,-1 0 0 16,1-5-2-16,-7 0 1 16,-5-5-4-16,-5 0 0 15,-1 5 1-15,1 0 0 16,5-5 2-16,11 5 1 15,1 0-4-15,5 0 1 16,-6 0 2-16,-5-5 1 16,-6 5-1-16,0 0-2 15,-5 0 3-15,5 5 0 16,6 0-4-16,5 0 1 16,0 0 0-16,-5 0 0 15,0 0 2-15,-12 0 1 0,-5 0-4 16,0 0-1-16,5 5 3 15,7 0 3-15,-1 0-6 16,5 0 0-16,1-5 2 16,-6 0 2-16,0 0 0 15,0 5-2-15,1 0 1 16,4 0-1-16,7 5-3 16,5 0 2-16,6-5 1 15,-1 0 0-15,7-5 0 16,-1 5 2-16,1-5-1 15,-7 0-1-15,1 5 1 16,0-5 1-16,5 0-3 0,1 5-2 16,-1 0-1-16,6 0 3 15,6 0 0-15,5 0 3 16,6 0 1-16,0-5 1 16,6 0-5-16,5 0 1 15,1 0-2-15,5 0-2 16,0 0 3-16,0 0 2 15,5 0-2-15,1-5 0 16,0 5 1-16,-1 0 2 16,7 0-3-16,-1-5 0 15,6 5 3-15,-11 0 1 16,11 0-4-16,0 0-1 16,0 0 1-16,0 0 0 0,0 0 1 15,0 0 0 1,0 0 0-16,0 0 2 0,0 0-3 15,-6 0 0-15,6 0 1 16,0 0 0-16,0 0 0 16,0 0 0-16,0 0 0 15,0 0 2-15,0-5-8 16,-5 0-1-16,-7 0-23 16,-5-5-10-16,-5 0-56 0,-12-5-24 15,-12 0-1 1</inkml:trace>
  <inkml:trace contextRef="#ctx0" brushRef="#br0" timeOffset="163095.7404">11997 16622 168 0,'11'-5'66'0,"-5"5"-52"0,-6-5 14 0,0 5 3 16,0 0-5-16,0 0-1 16,0-5-9-16,0 5-3 15,0 0-7-15,0 0 0 0,0 0 1 0,6 0 1 16,-6 0 0-16,0 0 4 15,0 0 3-15,0 0-4 16,0 10 1-16,0 0-3 16,-6 0 2-16,0 0-4 15,-5 0-2-15,-6 0 0 16,0 0 1-16,-6-5-3 16,-5 5 0-16,-6 5 1 15,-5-9 0-15,-12 9-2 16,-6 10 1-16,-5-5 0 15,0 10 1-15,-1 5-2 16,1 0 1-16,5 6-4 16,1 4-2-16,-1 0 2 0,6 6 2 15,0 4-2-15,0-10 0 16,6-10 3-16,0 6 1 16,5-1-4-16,1 0 1 15,10-10-2-15,7 0 0 16,-7 1 4-16,12-1 1 15,12 0-4-15,5 0 1 16,5 5 0-16,7-4 2 16,5-1-1-16,11 5-1 15,6 5-2-15,0-5 1 16,6 1 1-16,5 4 2 16,6-10 1-16,17 5 1 15,11-5-2-15,12 1-2 16,5-1-2-16,-6-15 1 15,1 5 1-15,-12 5 0 0,-11-5 0 16,0 5 2-16,-12 6-14 16,-5-6-5-16,-11 0-70 15,-6 20-31-15,-17 0-1 16</inkml:trace>
  <inkml:trace contextRef="#ctx0" brushRef="#br0" timeOffset="203525.6698">20203 11431 80 0,'-5'-5'33'0,"-1"10"-26"0,6 0 0 0,0-5-1 16,0 5-7-16,0 0 1 15,0 5 2-15,0-5 1 16,0 0 14-16,0 0 6 0,0-5 0 16,0 0 0-16,-11 0-6 15,-6 0-2-15,0 0-1 16,-6 0 4-16,6 0-10 16,0 0 7-16,0 0 4 0,6 0-6 15,0 5 0-15,-1 0-5 16,1 0-3-16,5 0-2 15,1 0-3-15,-1 5 1 16,0-5-1-16,1 0 2 16,-1 5 3-16,0-10-2 15,1 5 0-15,-1 6 1 16,0-11 0-16,1 5 9 16,5-5 3-16,0 0 1 0,0 0 0 15,0 0-7-15,0 0-4 16,0 0-3-16,-6 10-3 15,6-5 1-15,0 5 1 16,0 5-1-16,6-10-1 16,5 0 5-16,0 0 4 15,1 0-5-15,5-5 0 16,-6 0 0-16,0 0 2 16,1 0-1-16,-1 0 2 15,0 0-6-15,-5 0-1 16,0 0 0-16,-1 0 0 15,1 0 0-15,0 0 0 16,-1-5 0-16,1 0 2 16,0 0-3-16,5 5-2 0,6-5 4 15,0 5 3-15,5-10-1 16,7 10 0-16,5-5 1 16,5 5 0-16,1 0-5 15,5 0 1-15,6 0-2 16,11 0 0-16,6 0 2 15,6 0 2-15,5 0 1 16,0 0 1-16,1 0-2 16,-1 5 1-16,-6-5-4 15,7 0 0-15,-1-5 1 16,6 5 2-16,5-10 1 16,1 5 1-16,-6 5-2 15,0 0 1-15,-6 0-2 16,-6-10-1-16,7 5 1 0,5-6 1 15,5 6-3-15,6-10-2 16,1 5 4-16,-13 0 1 16,-10 0 0-16,-17 5-2 15,-6 0 3-15,-12 0 0 16,-11 0 7-16,-5 5 4 16,-6 0-7-16,-6 0-4 15,-5 0-2-15,-6 0-1 16,0 0-3-16,0 0 2 15,-11 0 1-15,-6 0 0 16,0-5 0-16,-6 0 2 16,-11-5-3-16,-11 0 0 15,-6 0 3-15,-6 0 1 16,-5 5-4-16,0 0 1 0,-6 0 0 16,-11 0 0-16,-12 0-3 15,-16-5 0-15,-7 5 2 16,1 5 0-16,0 0 3 15,6-11 1-15,-7 6-4 16,-10 5-1-16,-6-10 1 16,5 10 2-16,12 0-2 15,5 0 0-15,7 0-1 16,-1 0 0-16,-6-5 2 16,6 5 2-16,6 0-1 15,6 0-1-15,10 0 1 16,7 0-1-16,10 0 0 15,13 0 2-15,10 0-3 0,6 0 0 16,11 5 1-16,6 5 0 16,12-10 0-16,5 5 2 15,17 6-3-15,11-11 0 16,17 5 1-16,17 5 2 16,12-10-1-16,5 10-1 15,1-5-2-15,-1 0 1 16,6-5 1-16,17-5 0 15,16 0 0-15,1 5 2 16,-6 5-1-16,-5 0-1 16,5-5 1-16,6 5-1 15,5 0 0-15,7 5 0 16,-7 5-3-16,-11 0 2 0,-5 0 1 16,-6 0 0-16,5 0-3 15,-5 0 2-15,0-5 1 16,-6 6 2-16,-11-11-1 15,-11 5 2-15,-12-5-4 16,-17 5 0-16,-5-10-1 16,-12 0 0-16,-5 0 2 15,-6 0 2-15,-6 0-3 16,-5 0 0-16,-1-10 1 16,1 10 0-16,0 0 0 15,-6 0 2-15,5 10-1 0,-5-10-1 16,6 5-2-16,-6 5 1 15,0-5 1-15,6 0 0 16,-6 0 0-16,0 0 0 16,5 0 0-16,-5 0 2 15,6 0-3-15,-6-5 0 16,0 0 1-16,0 0 0 16,0 0-3-16,0 0 2 15,0 0 1-15,0 0 2 16,0 0-1-16,0 0-1 15,0 0 1-15,0 0-1 16,0 0 0-16,0 0 0 16,0-5 0-16,0 0 2 15,0-5-1-15,-6 0-1 16,1-5 1-16,-7-5-1 16,-5-6-3-16,-5 1 2 0,-7 0 1 15,-10-5 2-15,-6 0-1 16,-1 0-1-16,-5-1 1 15,0 1-1-15,1-5 0 16,4 5 0-16,1 0 0 16,5 0 0-16,6-1-3 15,6 1 2-15,0 10 3 16,5-5 1-16,1 5-4 16,5 5 1-16,5 5 0 15,1 0 0-15,5 5-3 16,6 5 2-16,6 10-1 15,5 0-2-15,6 5 3 0,6 5 0 16,5 10 1-16,12-10 2 16,5 10-1-16,12 1-1 15,5-1-2-15,0 5-1 16,0 10 2-16,1-5 2 16,-7 1-2-16,1-1 0 15,-12-5 1-15,-5-5 2 16,-6-5-3-16,-6-4 0 15,-5-6 1-15,-6-5 2 16,-6-10-1-16,-5 0 2 16,-6 0-4-16,-6-10 0 15,0 5 3-15,-5-10 1 16,0 4-4-16,-1 6 1 16,7-10-2-16,-1 5 0 15,0 0 4-15,1 5 1 0,5 0-4 16,0 5-1-16,0 0 1 15,5 5 0-15,1 5 1 16,-6 0 0-16,6 0 0 16,-6 5 0-16,0 1 2 15,-6-1 1-15,-5 10-4 16,-6-5 1-16,-6 10 0 16,-11 5 0-16,-11 1 0 15,-12-1 0-15,-5 0-3 16,0-5 2-16,-1-5 3 15,13-5 1-15,-1 1-1 16,11-1-2-16,6-5 1 0,11-5-1 16,1 0-3-16,10-5 0 15,1 5 2-15,11-10 2 16,11-10 0-16,12 5-1 16,11-5 1-16,6 0 1 15,11 0-1-15,5-5 2 16,-5 0-4-16,-6-1-2 15,-5 1 2-15,-6 5 2 16,-6 0 0-16,1 0-1 16,-12 5-2-16,-1 0 1 15,-4 0 1-15,-1 0 2 16,-5 5-3-16,-6 0 0 16,0 0 1-16,-12 5 2 0,-5 5-3 15,-5 0 0-15,-6 5-1 16,-12 0 0-16,0 0 4 15,1 1 1-15,-1-6-4 16,6 0-1-16,6 0 1 16,0 0 0-16,5-5 1 15,0-5 2-15,6-5-1 16,6-5 2-16,0-5-2 16,-1-11-1-16,1-14 3 15,0-10 0-15,-1-20-4 16,1 4 1-16,0 1 2 15,-1 4 3-15,1 6-4 16,-6 5-1-16,0 4 0 0,0 11 2 16,-5-10-1-16,5 15 2 15,5 5-2-15,1 10-1 16,0 5 1-16,11 10-1 16,0 0-3-16,5 15 0 15,7 5 2-15,-1 5 2 16,6 0-2-16,0 15 0 15,0-10 1-15,0 11 2 16,-6-1-6-16,0-5 1 16,1-5 3-16,-7-5 2 15,1-4 0-15,-6-6 1 16,0-15-2-16,0 0-1 16,-6-5 1-16,1-21-1 15,-1 1 0-15,0-5 0 16,1-5 0-16,5 5 0 0,0 5 0 15,0-6 0-15,0 1 0 16,0 0 0-16,5 10-3 16,-5 0 0-16,6 5-1 15,-6 10 3-15,6 5 0 16,-6 10 1-16,0 5 0 16,0 10 2-16,5 15-3 15,1 11 0-15,5 14 1 16,6 5 2-16,6 6-3 15,5-21-2-15,1 0 2 16,5-4 0-16,0-11 3 16,-1-10 1-16,1-5-1 0,-5-15-2 15,-1-5-2-15,0-10 1 16,-5-10-1-16,0-10-2 16,-6-10-8-16,-12 0-3 15,-5-16-36-15,-11 6-14 16,-17 5-77-1</inkml:trace>
  <inkml:trace contextRef="#ctx0" brushRef="#br0" timeOffset="206543.013">23758 17241 104 0,'28'-5'38'0,"-22"5"-29"0,-1 5 1 0,-5-5 2 0,0 0 7 16,0 5 8-16,0 5-1 15,0 0-1-15,0 0-11 16,-5 0-6-16,-1 0-5 16,0 5 8-16,1 0 8 0,-1-10-1 15,0 5 1-15,-5-10-4 16,0 5 1-16,-1 5 0 15,-5-10 2-15,0 5-6 16,-5 5-2-16,-1-5-3 16,-5 6 0-16,-1-6-4 15,-4 0-2-15,-1 0 0 16,-6-5-1-16,-5 0 0 16,-12 0 2-16,-11-5-1 0,-5 0 2 15,-12 0 0 1,0 5 3-16,0-11-3 0,-6 6-2 15,-5 5 0-15,-11-10-1 16,-12 10 0-16,-6-5 0 16,12 5 0-16,6 0 0 15,-7 0 0-15,-10 0 0 16,-6 0-3-16,-1 0 2 16,7 0 3-16,5 0 1 15,-5 0-4-15,-12 0 1 16,-6 0 0-16,6 0 2 15,6 0-3-15,-6 0 0 16,-11 0 1-16,-11 0 2 16,11 0 3-16,11 0 2 15,6 0-1-15,-6 0 1 0,0 0-2 16,-5 0 2-16,5 5 0 16,17 5 3-16,6 6-3 15,5-11-2-15,1 0-2 16,5 5-3-16,0 0 1 15,6-5 1-15,5 0-1 16,12 0 2-16,5 5-4 16,6-5 0-16,17 0 1 15,6-5 2-15,11 5-3 16,6-5 0-16,5 0-8 16,6 0-2-16,6 0-16 15,0 0-8-15,11 0-14 0,0 0-5 16,5 5-50-1,7 5-36-15,-1 5 60 16</inkml:trace>
  <inkml:trace contextRef="#ctx0" brushRef="#br0" timeOffset="207322.9601">17979 16672 124 0,'6'0'49'0,"-6"5"-38"0,6 0-3 0,-6-5-2 16,0 10-7-16,5-10 0 16,1 5 1-16,0 5 2 15,-6-10 14-15,0 0 7 16,0 0 4-16,0 0 3 15,0 0-5-15,-6 6-1 16,0 4-13-16,1 5 0 0,-7-10 2 16,-5 10-3-16,-11 5 2 0,-6 0-7 15,-11 10-1-15,-12 5 2 16,-5 1 1-16,0 4 1 16,-1 0 2-16,7 0-1 15,-1 1 2-15,6-1-6 16,6 0-1-16,11-5-2 15,6 6-2-15,11-1 7 16,11 0 3-16,12 5 1 16,5 1 1-16,12-11-4 15,16 5 0-15,18 0-3 16,11 6 2-16,17-1-2 16,5 0 2-16,-5 0-4 0,0 1 0 15,-6-1-1 1,0-5-2-16,-5-5-4 0,0-5 0 15,-12-14-29-15,-6-6-11 16,-10-15-67 0,-18-21-60-16,-17 1 59 15</inkml:trace>
  <inkml:trace contextRef="#ctx0" brushRef="#br0" timeOffset="271757.8646">16372 11763 20 0,'-17'10'11'0,"6"-5"-9"0,-1-5-2 16,1 0-3-16,0 0 2 15,-1 0 0-15,1 0 1 16,0 0 0-16,-1 0 15 15,1-5 10-15,5-5 0 16,6 5 0-16,0-10-5 16,6-10-2-16,5 4-8 15,1-4-4-15,-1 0-3 0,0 0 0 16,6 0 7-16,0 0 5 16,0 0-1-16,6-6 0 15,5 1-6-15,-5 0 0 16,-1 5-5-16,-5-5 5 0,0 0 2 15,0-1 6-15,0 1 2 16,-5-5 2-16,-1 5 2 16,0 0-6-16,1 4 1 15,-7-4-4-15,1 10 2 16,-6-10-8-16,-6 5-2 16,1 0-3-16,-1 5-2 15,-5-6 5-15,-1 1 4 16,1-5-1-16,0-5 1 15,-1 0-5-15,-5-1-1 16,0 6-1-16,-5 0-2 0,-6 5 1 16,-6 0 1-16,0 5 1 15,-6 5 3-15,0 5-3 16,-5 4 0-16,5-4 1 16,1 10 0-16,-1 0-2 15,1 10-2-15,5-10 1 16,0 6-1-16,5 4 0 15,1 5 0-15,0-10 0 16,0 5 2-16,-1 5-1 16,1 0 2-16,0-5-2 15,-1 5-1-15,7 0 1 16,-1 5-1-16,0 5 0 0,1 1 0 16,-7 4-3-16,1 5 2 15,-6 5 5-15,0 0 5 16,-5 6-5-16,-1-1 0 15,0 10-2-15,6-9 1 16,1 14-2-16,4 10 2 16,1 1-4-16,5-1 0 15,1 1 1-15,-1-1 0 16,0-5 0-16,6 6 0 16,0-6-3-16,0 1 2 15,0 4 1-15,6 6 2 16,0 9-1-16,-1 1-1 15,1-1-2-15,0-4 1 16,0-1 1-16,-1 6 2 16,1-16-1-16,0 5-1 0,-1 1-2 15,1 24 1-15,5 1 3 16,6-15 1-16,0-1-1 16,6-9-2-16,0-1 1 15,-1 0 1-15,1-4-1 16,0-1-1-16,-1 11 1 15,-5-6 1-15,6 6-1 16,0-6-1-16,-1-4 1 16,1-6 1-16,0 0-1 15,5-14 2-15,0-6-2 16,0 0-1-16,1-5 1 0,5-4-1 16,0-6 0-16,0-10 0 15,5 0 0-15,7-5 2 16,10-5 1-16,7-10 1 15,-1 0-2-15,6-5-2 16,0 0-2-16,0 0 1 16,0-5 1-16,0 0 2 15,-6-5-1-15,0 0 2 16,-5-10-4-16,-6-5 0 16,0-1 3-16,-6-9 1 15,6-15-4-15,5-11 1 16,1-14 0-16,5 4 0 15,6-4 0-15,0-1 2 16,-5 11-3-16,-1 0 0 16,-6-11 1-16,1-9 2 0,0-16-1 15,-6 5-1-15,-6-4 1 16,6 9-1-16,-11-9 0 16,-7-6 2-16,1-30-1 15,0 0 2-15,-5 10-4 16,-1 1 0-16,0 9 1 15,1-5 2-15,-7-5-1 16,1 6-1-16,-6 9-2 16,0 15-1-16,0 11 4 15,-11 4 1-15,-1 6 0 16,-5 4 1-16,-11 6 0 16,-6-1 1-16,-11 11-2 0,0 0-2 15,-12 14-2-15,-5 11 1 16,0 15 3-16,-6 10 1 15,5 10-6-15,1 15 0 16,-6 10 3-16,-11 6 2 16,-6 9-7-16,0 5-4 15,0 0 11-15,0 11 5 16,6 4-5-16,6 10-2 16,5 21-1-16,5 20 0 15,7 4 1-15,5 1 0 16,6 0-3-16,5-1 2 15,6 16-1-15,0 15-2 16,0-5 3-16,0-10 2 16,6-1 0-16,0 6-1 0,5 15 1 15,6 0-1-15,0-15 0 16,11-10 2-16,6-6-1 16,6 1 2-16,11 10-4 15,11 0-2-15,6-16 2 16,6-14 2-16,-1-11 0 15,1-14-1-15,0-11-2 16,-1-9-1-16,1-11 2 16,5-15 0-16,6-5 1 15,6-10 0-15,5-5 0 16,6-5 0-16,5-10 0 16,1-5 0-16,0-5 0 0,-7-15 2 15,-4-10-1-15,-7-5-1 16,-5-16-2-16,0-14 1 15,6-21 1-15,5-4 0 16,6-1-3-16,0-10 2 16,0-4 1-16,-6-16 2 15,-11-15-1-15,0 10-1 16,0 0-2-16,-6-4 1 16,-5-11 1-16,-6-5 2 15,-6 5-3-15,-5 10 0 16,-6 5 1-16,-6 5 0 15,-5-10 2-15,-6 11 1 16,-12 14-4-16,-5 10 1 16,-5 11 0-16,-7 9 0 0,-16 11 0 15,-11 9 0-15,-12 16 0 16,0-5 2-16,-6 10-1 16,6 9-1-16,6 11 1 15,5 5 1-15,6 5-3 16,0 10-2-16,-5 10-1 15,-6 10 3-15,-6 10 0 16,-12 10 3-16,1 11 1 16,-6 14 3-16,6 0-8 15,0 36-3-15,11 25 3 16,6 9 0-16,-1 6-1 16,7 5 2-16,5 25 1 0,11 10 0 15,12-10 0-15,5-10 0 16,6 10 0-16,6 10 0 15,5-10 0-15,6-20 0 16,6-10 0-16,0 0 0 16,5-1 0-16,12-4 2 15,5-5-6-15,0-20 1 16,1-11 3-16,-1-9 2 16,6-6-3-16,0-4 1 15,5-16 0-15,12 0 0 16,6-9-3-16,5-6 2 15,12-15 1-15,5-25 0 16,0-10-3-16,-5-10 2 16,-1-15 1-16,-5-20 2 15,0-6-1-15,6-4-1 16,-1-21 1-16,1-24 1 0,0-11-1 16,-7 0 2-16,1 1-2 15,-5-16-1-15,-1-15-2 16,-11-10 1-16,-12 5 1 15,-5 0 0-15,-5-5 0 16,-12-10 2-16,-6 10-1 16,-5 0-1-16,-1 11 1 15,-5 4-1-15,-5-5-3 16,-7 5 2-16,1 10 1 16,-6 16 2-16,-6 14-3 15,-11 15 0-15,-11 11 3 0,-6 20 1 16,-11 9-4-16,0 16 1 15,-6 0 0-15,6 15 2 16,-1 5-1-16,7 20-1 16,-1-5 1-16,0 20 1 15,-5-5-1-15,0 5-1 16,-6 6-13-16,0-1-4 16,0 10-110-1,6 15-72-15,5-24 80 16</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10:21:21.653"/>
    </inkml:context>
    <inkml:brush xml:id="br0">
      <inkml:brushProperty name="width" value="0.05292" units="cm"/>
      <inkml:brushProperty name="height" value="0.05292" units="cm"/>
      <inkml:brushProperty name="color" value="#FF0000"/>
    </inkml:brush>
  </inkml:definitions>
  <inkml:trace contextRef="#ctx0" brushRef="#br0">9031 3111 48 0,'6'0'19'0,"-6"5"-15"0,6 5-1 0,-6-10-1 16,5 5-2-16,1 0 2 15,0 5 8-15,-1-5 5 16,1 5 15-16,-6 0 6 16,-6 1-2-16,-5 4 0 15,0 5-4-15,-1 0 1 16,1-15-2-16,0 10 0 16,0 0-16-16,5 0-3 0,0-5 0 15,1-5 0-15,5-5 4 16,-6 0-3-16,6 0 1 15,-6 0-3-15,6 0 0 16,-5 0 1-16,-7-5 1 16,7-5-1-16,-1 5-1 15,-5-10 1-15,-6 5 1 16,5-5 1-16,1 10 0 16,0-15-6-16,-1 0-2 15,7 5-2-15,-7 4 1 0,1 1 0 16,0-5 1-16,-1 5 2 15,1 0 3-15,-6 0 0 16,-6 5 0-16,7 5-5 16,-18-15-1-16,5 15 1 15,1 0 0-15,-6-15-2 16,0 15-2-16,0 0 3 16,6-15 0-16,-12 15-1 15,6 0-2-15,0 0 3 16,0 0 0-16,0 0-1 15,6 0 1-15,-17 15 0 16,11-15 1-16,0 15-2 16,0-15-2-16,6 15 1 0,-12-10-1 15,6 10 0-15,-6 0 2 16,1 0-1-16,-1 0-1 16,-5 1 1-16,0-1-1 15,-1 0-3-15,7 0 2 16,5 0 1-16,-12-10 2 15,7 5-1-15,5 5 2 16,0-10-4-16,6 10-2 16,5 0 2-16,0 0 2 15,-11 1 0-15,12-1-1 16,-1 0-2-16,1 5 1 16,-7 0 3-16,7 0 1 15,-1-5-4-15,0 0 1 16,-11 0-2-16,12 5 0 15,-1-4 2-15,0 4 2 0,6 0-3 16,0 5 0-16,1 0 1 16,4 5 0-16,1 16 0 15,5-16 0-15,1 10 0 16,-1 5 2-16,6-5-3 16,0 11 0-16,0-11 1 15,0-5 2-15,6 0-1 16,-1 1-1-16,1-1 5 15,5 0 1-15,6-5 0 16,6 0-1-16,-1 1-3 16,7-1 1-16,-1-5-2 15,0 10-1-15,6-20 1 0,-5 0 1 16,10 0-1-16,1 6-1 16,5-6 1-16,12-10-1 15,-6 5 0-15,11 0 2 16,11 0 1-16,-10 0 1 15,5 0-5-15,0-5 1 16,-12 0 0-16,12-5 0 16,11 0 0-16,1 0 0 15,10 0 2-15,23 0 1 16,-5 5-4-16,-18-5 1 16,-5 0 0-16,-6 0 0 15,1-5 2-15,5 0 1 16,-1 5-1-16,13 0-2 15,-18 0 1-15,6 5-1 0,-12 5-3 16,-5 0 0-16,-5 0 4 16,-1 0 1-16,-6-5 0 15,1 5 1-15,11-10-2 16,-11 5 2-16,5-5-4 16,6 0 0-16,0 0 1 15,-6 0 2-15,0 0-1 16,-5-5-1-16,-6-10 1 15,-6 5 1-15,6-5-1 16,-12-5 2-16,1 0-2 16,0 0-1-16,-1 0 1 15,1 0-1-15,0-11 0 0,-1 16 0 16,1-15 0-16,-6 0 2 16,-6 5-1-16,-5 0 2 15,-6-1 0-15,-17 1 3 16,-12 0-5-16,-5-20-1 15,-5 5-2-15,-7-6 0 16,-5 6 2-16,1-5 0 16,-1-5 2-16,-6 4 3 15,-11 6-4-15,-6-10-1 16,-10 20 0-16,-30-21 0 16,1 16 0-16,-6 5 2 15,6-10-1-15,0 9-1 16,0-9-2-16,-1 10-1 15,-10-10 2-15,-6 10 0 16,5-1-8-16,-5 6-2 0,17 5-14 16,-17 5-4-16,-1 5-62 15,-5 10-26-15,6-5-36 16</inkml:trace>
  <inkml:trace contextRef="#ctx0" brushRef="#br0" timeOffset="3259.0394">27821 4077 168 0,'-6'-5'63'0,"6"5"-49"0,6 0 0 0,-6 0 0 0,6 0-10 16,5 0 0-16,6 0 0 16,6-10 0-16,5 0-2 15,6 0 3-15,6 0 1 0,11 0-2 16,16 5-1-16,18-11 3 15,17 1 1-15,6 0-3 16,5 5-1-16,17-5 3 16,12-10 3-16,16 5 0 15,-5-10 2-15,0-1-6 16,11-4-3-16,6 0-1 16,-12 15 1-16,-11-10-1 0,-11 10 2 15,6-11-2-15,-7 6-1 16,1 5 1-16,-11 5-1 15,-6-5-3-15,-23 5 2 16,-6 0-6-16,-16 0 0 16,-12 0 5-16,-11 0 3 15,-6 4-2-15,-11 6-1 16,-5-10 1-16,-12 15 0 16,-6-10 1-16,0 10 0 15,-5 10 0-15,0-10 0 16,-6 15 2-16,0-10 1 15,0 11-1-15,0-1 1 16,0 5 0-16,0-5 3 16,0 0-3-16,5 10-2 15,1-10 2-15,-6 0 0 0,0 5 5 16,6 6 3-16,-6-11 0 16,5 0 3-16,1 0-5 15,0 5-1-15,-1-5-2 16,1-5 1-16,-1 10-2 15,1 5 2-15,0-10-6 16,-1 6-1-16,1 9 0 16,0 0 2-16,-1 0-1 15,1-5-1-15,0 5 1 16,-1 1-1-16,1-1-5 16,5 10 1-16,1-10 2 0,-1-5 3 15,-5 6-2-15,-1-6-2 16,1 0-1-16,-6-5 0 15,0 10-2-15,-6-15-1 16,-5 0-1-16,0 0 2 16,-6 6-1-16,-6-16 2 15,0 5 3-15,-5 0 1 16,0-5 3-16,-6 0 1 16,-6 0-4-16,-11-5 1 15,-5 0-2-15,-12 0 0 16,-6 0-3-16,-11 5 1 15,0 0-3-15,1 0 0 16,-7-5 1-16,-5-5 2 16,-12 0-5-16,-11 0-1 15,1 5 0-15,4 0 4 0,1 0 3 16,-6 0 2 0,-5 0 1-16,-6 0 2 0,5 5-1 15,1 5-1-15,5-5 1 16,0-5-1-16,-6 0 0 15,-5-5 0-15,6 5-3 16,-1 0 0-16,12-5-1 16,11 0 0-16,6 0 5 15,0 0 3-15,5 5-3 16,1 0-1-16,5 5 0 16,6 0 0-16,11 5 0 15,5 5 0-15,12-5-3 0,6 5 2 16,6 0 1-16,5 0 0 15,11 0 0-15,0 0 2 16,6 1-3-16,6-6-2 16,0 5-1-16,5-10 3 15,-5 5 0-15,11-10 1 16,0 0 0-16,0 0 2 16,0 0-3-16,0 0-2 15,0 0-1-15,0 0 0 16,0-10-11-16,0 5-2 15,0-5-5-15,0 5 0 16,0-10 4-16,-6 4 3 16,6 6 2-16,-6-5 3 15,6-5 6-15,-5 5 2 16,-1 5 2-16,6 0 0 0,0 0 8 16,6-5 5-16,5 0-4 15,12 0-3-15,16 0-1 16,18 0 1-16,28 0-1 15,11 0 0-15,6-5-6 16,22 0 1-16,24-6 4 16,10 6 2-16,6-15 0 15,12 5-1-15,22-5-3 16,-6-5-2-16,-5-6 1 16,0 1-1-16,-1-5-3 15,-10 5 0-15,-23-1 2 0,-23 11 0 16,-23-10 1-16,-16 10 2 15,-18 10-1-15,-16-11-1 16,-12 11-2-16,-16-5 1 16,-18 10 1-16,-17 0 2 15,-16 5-1-15,-35 5 2 16,-39 5-4-16,-23 5 0 16,-17 10-1-16,-51 15 0 15,-22 5 2-15,-6 16 2 16,-23-16 3-16,12 5 4 15,16-5-2-15,1 1 1 16,17-11-7-16,22-5-1 16,34 5 2-16,34-20 1 15,34 5-1-15,40-10 1 16,45-10-2-16,40 5-1 0,27-20 1 16,52 20 1-1,34-15 3-15,17 15 2 0,50 5 8 16,1 0 2-16,11 5-4 15,17 0 0-15,-22 10-8 16,-18-10-3-16,-17 10-1 16,-22-5 1-16,-34-10-3 15,-34 5 0-15,-34-5 5 16,-46 0 2-16,-39 0-5 16,-39 0 0-16,-35 10-1 15,-45-10 0-15,-45 15 0 16,-17-10 2-16,-28 5-3 0,-6 5 0 15,22-5-6-15,23 6-3 16,29-6-3-16,33 5-2 16,57-15-41-1,40 0 27-15,45-10 10 16,57 0 11-16,33-6 6 16,35 1 1-16,39 0 3 15,0 0 12-15,0 0 8 16,6 0 0-16,-18-15 1 15,-33 10-10-15,-23 0-3 16,-45 5 18-16,-34-1 9 16,-51 6-15-16,-56 0-7 15,-35 5-12-15,-68 5-2 16,-39 5 1-16,-34 5 3 0,-28 5 0 16,17 1 0-1,16 4-3-15,29-5-2 0,34 0-21 16,40-15-9-16,84 0-40 15,46-20 33 1,39 5 16-16,62 0 14 16,41-6 6-16,21 6 9 15,24 0 5-15,-6 5 5 16,-35-5 3-16,-27 0 9 16,-35 15 5-16,-27 0-1 15,-46 5 0-15,-57 20-15 16,-51-5-6-16,-44 21-11 0,-52 9-1 15,-11-5-1-15,-12-5 2 16,1-4-41-16,11-1-16 16,28-10-18-16,17-5-8 15,29-20 0 1,22 0-7-16,11-15 40 16</inkml:trace>
  <inkml:trace contextRef="#ctx0" brushRef="#br0" timeOffset="3634.7731">27736 4072 132 0,'-22'-30'52'0,"10"20"-41"0,-5-5 18 0,6 15 5 16,-6-11-12-16,-6 11-2 16,1 0-3-16,-1 11-2 15,0-11-7-15,1 15 6 0,5-10 3 0,6 5-9 16,-1 0-2-16,7 5-4 16,5-15-2-16,0 5 1 15,5-5-1-15,1-5-3 16,0 5 2-16,-1-15 1 15,1 5 2-15,-6 5-1 16,-6 5-1-16,-5 10 1 16,-6 10-1-16,-6 10-3 15,1 0 2-15,5 0 1 16,0 1 0-16,11 4 0 16,6-15 0-16,6 5 0 15,5-10 0-15,6 0 0 16,6-15 0-16,-1 0 0 15,7-15 2-15,-7 15-1 0,1-25 2 16,-6 10-2-16,0 5-1 16,-6 0-2-16,0 0 1 15,1 5-15-15,-1 5-6 16,6 0-80 0</inkml:trace>
  <inkml:trace contextRef="#ctx0" brushRef="#br0" timeOffset="4580.3554">27799 4193 40 0,'0'0'16'0,"0"5"-12"0,0-5 1 0,0 0 1 16,0 0 10-16,0 0 7 15,-12 0 3-15,1 5 4 16,-6-5-3-16,0 0-2 16,-6 0-5-16,1 0 0 15,-7 0-7-15,1 0 0 0,0 0-8 16,-1 0 6-16,1 10 2 0,6-10 0 15,-1 5 0-15,0 5-7 16,1-10-2-16,-1 5 0 16,-5 0 0-16,-1 0 2 15,1 0 1-15,0-5 1 16,-6 0 2-16,0-5-5 16,-6-5-1-16,-5 5 0 15,-12-10 0-15,-11-10 2 16,-11-1 3-16,0-4-2 15,-6-10 1-15,-5-10-3 16,-18-6 2-16,-28 1-4 0,-5-5 0 16,-6 9-1-16,-12-14 1 15,-28 10-2-15,-5 9 2 16,-6 1-2-16,-29 5-1 16,-10 0-2-16,-7 9 1 15,-33 16 1-15,11 0 0 16,-23 5 0-16,1 10 2 15,5 10-1-15,-23 10-1 16,18 16 5-16,-63 14 1 16,34 20 6-16,51 16 3 15,34 4-11-15,17-4-1 16,28-6-3-16,28-4 2 16,29-6-8-16,23-9-1 15,22-6-7-15,23 0-4 16,11-20-8-16,11 1-4 0,6-11-27 15,11-10-14-15,6-5-24 16</inkml:trace>
  <inkml:trace contextRef="#ctx0" brushRef="#br0" timeOffset="5134.6293">20707 3715 160 0,'-11'-30'63'0,"11"30"-49"0,0-16 9 0,0 16 1 0,0 0-14 15,0 0-3-15,-12 0-7 16,-5 16-3-16,-5-16 2 16,-6 20 0-16,-6 5 3 0,-6 10-3 15,-11 0 0-15,-17 11 1 16,-5 9 0-16,-7-10 6 16,1 5 4-16,11-4 6 15,12 4 2-15,22-5-3 16,22-5 1-16,29 1 0 15,29-1 2-15,21 5-8 16,18-15-3-16,23 6-2 16,28-11-1-16,-6 5-7 0,-6-10 0 15,-10-5-28-15,-7-15-11 16,6-10-67 0</inkml:trace>
  <inkml:trace contextRef="#ctx0" brushRef="#br0" timeOffset="5765.6802">17079 2407 168 0,'-5'-30'66'0,"5"30"-52"0,5 10 8 0,-5 5 1 16,0 15-5-16,0 0 1 16,0 10-8-16,0 16-2 15,0 19-5-15,-5 31 2 0,-7 35 0 16,-5 15-2-16,-5 45-3 16,-12 15 0-16,-6 31-1 15,-11 29 0-15,0 11 0 16,0 15-3-16,12-26 2 15,5-19 1-15,6-11 0 16,5-19 0-16,6-41 2 0,6-30-3 16,5-35 0-16,0-31-15 15,6-24-6-15,6-31-27 16,0-40-11-16,11-36-17 16</inkml:trace>
  <inkml:trace contextRef="#ctx0" brushRef="#br0" timeOffset="6666.696">16870 2196 228 0,'-28'-46'85'0,"33"31"-66"0,29-10-1 0,-17 20-3 16,23 0-16-16,16 0-1 15,12 5 3-15,12 0 3 16,16 0-1-16,28 0-4 0,18 10 0 16,5 5-1-16,6 0 0 15,28 5 6-15,6 6 2 16,-6-1-2-16,11-10-1 15,6 10 3-15,-11-10 1 16,-23 0-3-16,-17-10-1 0,-5 5 1 16,-12-10 0-16,-11 0-2 15,-12 5 1-15,-16-5-2 16,-12 10 2-16,-17-5-2 16,-11 5-1-16,-11 16 1 15,-6-6-1-15,-6 15 0 16,-11 0 0-16,-6 15-7 15,-5 6 0-15,0 19-2 16,-6 16 1-16,-6 39-2 16,-5 11-1-16,0 5-1 15,5 30 0-15,0 5 4 16,1 5 5-16,5-15 2 0,0 31 1 16,0 4 0-16,0-15 2 15,-6 5-3-15,0 15 0 16,6-9 1-16,0-16 2 15,6 0-1-15,0-5 2 16,-1-10-4-16,1-15 0 16,-6-15 1-16,-6-20 0 15,-5-16 0-15,0-9 0 16,-6-26 2-16,-6 1 1 16,-5-11 1-16,-6-25 2 15,-6-5 3-15,-5-10 2 16,0-9-1-16,-6-11 1 15,-6-11-2-15,-5-4 0 16,-12-10-3-16,-16-5 1 16,-12 0 2-16,-6-5 2 0,1-1-5 15,-12-4-2-15,-23 5 2 16,-16 0 1-16,5 0 1 16,-5 4 0-16,-29 6-2 15,-6 0 1-15,12 10-4 16,0 0 0-16,-11 5-3 15,-1 5-1-15,12 5 3 16,17 5 1-16,0 10-4 16,6 0 1-16,16 0-2 15,18-5 0-15,16 0 2 0,23-5 0 16,17 0-29 0,34-15-59-1,29-10-2-15,27-15-17 16</inkml:trace>
  <inkml:trace contextRef="#ctx0" brushRef="#br0" timeOffset="7192.563">18047 3317 252 0,'-28'-5'93'0,"22"5"-72"0,12 0-4 0,-1 0-5 16,7 0-3-16,10 0 5 15,12 0-8-15,17 0-1 16,17 5-3-16,11 0-2 0,6 5 3 15,6 0-2-15,-17 6-1 16,-12-1 1-16,-11 0-1 16,-17 10 8-16,-12-5 5 15,-10 15 0-15,-24-5 0 16,-16 6-5-16,-12 14 0 16,-5 5-5-16,5 6 0 15,7 4-6-15,10-5-2 16,17 1-40-16,18-16-15 15,16-10-65 1</inkml:trace>
  <inkml:trace contextRef="#ctx0" brushRef="#br0" timeOffset="7629.5934">18845 4957 220 0,'-6'10'85'0,"6"0"-66"0,0 5-6 0,-5-5-4 15,-1 6-13-15,0-1 1 16,1 0 1-16,-1 5 1 16,6-5 1-16,6 0 2 0,-1 0 1 15,12-5 7-15,6-10 4 16,0-10 4-16,-1 5 3 16,1-15 2-16,0 0 1 15,-6 0-5-15,-12 0-1 16,-5-1-4-16,-5 1-1 15,-7 5-7-15,-10 10-2 16,-1 5-4-16,-5 0-3 16,-1 10-20-16,7 0-8 0,-1 0-83 15,1 0-60 1,-1-10 69-16</inkml:trace>
  <inkml:trace contextRef="#ctx0" brushRef="#br0" timeOffset="32232.605">1238 5943 40 0,'0'15'16'0,"0"-10"-12"0,6 5-4 0,-6-5 0 16,0 5-2-16,6-5 0 15,-1 5 8-15,1-10 6 16,0 5 22-16,-1-5 13 16,-5 0-4-16,0 5-4 15,0-5-13-15,0 11-3 16,-5-1-8-16,-1 5-1 0,0 5-8 15,1 5 0-15,-1-10 1 0,0 10 1 16,1 0 2-16,5-5-1 16,-6 6 2-16,6-11-4 15,0 0-2-15,0 0 4 16,-6-5 2-16,1 0-2 16,-1 0 0-16,6-10-1 15,0 0 0-15,0 0 0 16,0 0 0-16,0 0-2 15,0 0 1-15,0 0 0 16,0 0 1-16,0-5-2 16,0 0-1-16,0 0-6 15,0 0 1-15,0 0 0 0,0 0 2 16,0 0-1-16,6-5 2 16,-6 0 0-16,5 0 3 15,1 0 1-15,-6 0 3 16,6 5-1-16,-1-11 0 15,1 6-5-15,0 5-3 16,-1-10-3-16,1 5 1 16,5 0 3-16,6 5 1 15,-5 0-1-15,5 0 1 16,0 0 0-16,-1 5 1 16,-4 0-2-16,10 0-2 15,1 0 1-15,5 0-1 16,1 0 0-16,10 0 0 15,1 5 4-15,-6-5 2 0,11 5-2 16,0 0-1-16,1 0-1 16,-7 0 1-16,-5 0-4 15,6-5-2-15,0 0 2 16,5 0 0-16,-11 0 1 16,-6 10 2-16,6-10-1 15,6 5-1-15,11 5 1 16,-6-10-1-16,0 5 0 15,17 5 2-15,1-5-3 16,-12 6 0-16,5 4 1 16,-5-10 0-16,0 5 0 15,-11 0 0-15,5 0 0 16,-5 0 0-16,5 0-3 0,-6 5 0 16,1-5 4-16,11 0 1 15,0 0 0-15,11-5-2 16,-5-5 1-16,5 0-1 15,6-5 0-15,-17 0 2 16,5 0-1-16,7 0 2 16,-12 0-2-16,-6 0-1 15,0 0 1-15,0 0-1 16,12 5-3-16,-6 0 0 16,6-5 2-16,11 5 2 15,-6-5 0-15,6 0 2 16,5 0-4-16,-10 0 0 15,-1 0 1-15,6 0 2 0,-17 0 1 16,5 0 1-16,12 0-5 16,0 0-1-16,-6 0 1 15,6 5 0-15,0 0 3 16,6 0 1-16,-6 5-4 16,0 0-1-16,-6 0 3 15,0 0 1-15,0 0 0 16,-11 0-2-16,11 0 1 15,6 0-1-15,6 0-3 16,5 0 2-16,0 0 1 16,1 0 0-16,-1 0 0 15,-17-5 2-15,0 0-3 0,-5 5 0 16,-6-5 1-16,0 5 2 16,5 0-1-16,7 0-1 15,-12 0 1-15,11-5-1 16,6 0 0-16,0 0 2 15,0 0-1-15,0 0 2 16,-6-5-2-16,0 0-1 16,-5-5 1-16,5 5 1 15,-11-5-3-15,11 0 0 16,12 0 1-16,-6 0 2 16,5-5-1-16,1 0-1 15,-1 5 1-15,-10 5-1 16,-1-11 0-16,-6 6 2 15,1 5-1-15,0 5 2 16,-12-10-2-16,12 5-1 0,-1 5 1 16,18 0 1-16,-12 0-1 15,12 5 2-15,-1 5-4 16,-5-10 0-16,0 5 1 16,-6 5 0-16,0-10 0 15,-5 0 0-15,11 0 0 16,-6 0 0-16,12 0 0 15,5 0 2-15,0 0-3 16,0 0 0-16,1 5 1 16,-12 6 0-16,5-11 0 15,-16 0 0-15,5 5 0 16,12 5 0-16,-1-10 0 0,12 5 0 16,0 0 0-16,0 0 0 15,5 0 0-15,-16 0 0 16,0-5 0-16,-7 0 2 15,-4 5-1-15,5 0-1 16,0 0 1-16,5 0-1 16,6 0 0-16,-5 0 0 15,0 0 2-15,-1-5 1 16,-16 0-1-16,5-5 1 16,0 0-2-16,-5 5-1 15,-1 0 1-15,7-5 1 16,5 0 1-16,-1 0 1 15,7 0-5-15,5 0 1 16,-5 0 0-16,-6 5 0 16,0 0 0-16,-6 0 2 0,0 5-1 15,0 0-1-15,6 5 1 16,0-5-1-16,6 5-3 16,5 0 2-16,0-5 1 15,-5 5 2-15,-6-5-3 16,0 0 0-16,-6 0 1 15,0 5 0-15,-5 0 0 16,5 0 2-16,6-5-1 16,6 5-1-16,5-10-2 15,0 5 1-15,0 6 1 16,-5-11 2-16,-6 5-3 0,-6 5 0 16,0 5 1-16,-5-10 2 15,5 5-1-15,6 5 2 16,0-15-4-16,6 5-2 15,-1 0 2-15,1 0 2 16,-6-5 0-16,0 5 2 16,-1 0-2-16,-4 0-1 15,-7-5 1-15,1 5-1 16,-1 0 0-16,7 0 0 16,-1-5 0-16,0 0 2 15,0 0-1-15,1 0-1 16,5 0-2-16,-6-5 1 15,-6 0 1-15,1 0 2 16,-6 0-1-16,0 0-1 16,0 0 1-16,5 0-1 0,7 0 0 15,-1 0 0-15,0 5-3 16,1-10 2-16,-1 5 1 16,-6-5 2-16,1 5 1 15,-6-10 1-15,-11 5-5 16,-1-6-1-16,-5 1 1 15,0-5 2-15,0 0 2 16,0 0 1-16,0-5-2 16,0-5-2-16,5 0 3 15,1-16 0-15,0 6-1 16,-1 0-2-16,-5 5 1 16,0-1-1-16,-5 1 2 0,-7 5 1 15,1-10 1-15,-6 5 0 16,0-1-2-16,0 6-2 15,-6 0 1-15,0-10 1 16,-5 4-1-16,0 1 2 16,-6-5-2-16,0-5 2 15,-6-1-2-15,-5-4-1 16,-1 5 1-16,-5-5 1 16,0 4-1-16,-5-9-1 15,-1 15-2-15,-5 5 1 16,0 9 1-16,-6-4 0 15,0 0-3-15,0 0 2 16,0 5 1-16,0 0 2 16,0-1-3-16,-6 1 0 15,-5 5 1-15,-6 0 2 0,-11-5-1 16,-12 5-1-16,-5 0-2 16,-6 0 1-16,0-1-1 15,6-4 0-15,0 5 2 16,-6 0 2-16,0 5-1 15,-11-10 2-15,-6 10-2 16,-6 0-1-16,12-1-2 16,6 6 1-16,5 0 1 15,0 0 0-15,-6 0 0 16,-11 5 0-16,-5 0 0 16,-1 5 2-16,6 0-1 0,12 5-1 15,5 0-2-15,6 0 1 16,-6 5 1-16,-6 0 0 15,-5 0 0-15,0 6 0 16,0-11 0-16,-1 5 2 16,13 5-1-16,4-10-1 15,1 5-2-15,0 5 1 16,-6 0 1-16,-6-15 2 16,1 10-3-16,-1 0 0 15,6-5 1-15,6 0 0 16,11-5 0-16,-11 5 2 15,-6 0-3-15,-5-5 0 0,-7 0 1 16,-5 0 0 0,1 0 2-16,10 0 1 15,0 0-4-15,7 0 1 0,-7 0-2 16,-5 0 0-16,-23-5 2 16,11 0 2-16,7 0-1 15,10 0-1-15,6 0 1 16,-5 0-1-16,-7 5 0 15,-4 0 0-15,-18 0-3 16,5 0 2-16,13-5 1 16,4 0 2-16,1 5-1 15,6 0-1-15,-24 0 1 16,1 0-1-16,-6 0 0 16,12 0 0-16,5-15 0 15,-6 15 0-15,7 0 0 0,-13 0 2 16,1 0-3-16,-11 0-2 15,16-10 4-15,6 5 1 16,6 5-3-16,-6-10 1 16,-11 10-2-16,-6 0 0 15,0 0 2-15,12 0 2 16,-1 0-1-16,12 0 2 16,-17 0-4-16,5 0 0 15,-16 0 1-15,5-5 0 16,6 5 0-16,11 0 0 15,6-10 0-15,-1 10 0 16,-10 0 0-16,-6 0 0 16,0 0 0-16,-6 0 0 15,22 0 0-15,-10 10 0 16,-1-10 0-16,-16 5 0 0,-1-5 0 16,12 0 0-16,-6 10 0 15,17-10 0-15,-11 15 0 16,0 0 0-16,-23-15 0 15,12 10 0-15,11 0-3 16,5 0 2-16,12 10 1 16,-6-5 2-16,6-5-1 15,-17 6-1-15,11-1-2 16,-11 5 1-16,22-15 1 16,-5 5 2-16,17 5-1 15,-12 0-1-15,6-10 1 0,-17 10-1 16,6-5 0-16,0-5 0 15,5 5-3-15,12 0 2 16,0 0 1-16,11 6 2 16,-6-6-1-16,6 0-1 15,6 0 1-15,-17 5-1 16,0 0 0-16,5 5 0 16,-5-5-3-16,11 10 2 15,11-5 1-15,-11 6 2 16,17-1-3-16,6 0 0 15,0 0 1-15,0 10 0 16,11-5 0-16,0 1 0 16,5 4 0-16,12 5 2 15,0 5-3-15,6 6 0 16,5-16-1-16,6 10-2 0,6 0 3 16,0 1 0-16,-1 4 1 15,1 5 2-15,0 6-6 16,5 9 1-16,0 0-12 15,12 1-3-15,11-11-20 16,23-4-5-16,33-36-60 16,18-20-23-16,5-20-2 15</inkml:trace>
  <inkml:trace contextRef="#ctx0" brushRef="#br0" timeOffset="34381.206">17962 3202 72 0,'-11'-10'27'0,"5"5"-21"0,1 0 16 0,5 5 6 16,-6-6-2-16,0 6 2 16,1 0-7-16,-1 0-1 15,0 6-2-15,1-1-2 16,-1 0-8-16,0 5 1 16,1 5 2-16,5-10 0 0,0 10 1 15,0-10 7-15,0 5 5 16,0-5-2-16,0 5-1 15,5 5-5-15,7-10 0 16,-1 10-7-16,0-15-1 16,6 10 0-16,0-5 0 15,0 5 2-15,0 5 1 16,6-9-1-16,-1 4-1 16,7 0 1-16,-1 5 1 15,6 0-1-15,6 0 1 16,5 0-6-16,6 10-1 0,0-10 0 15,5 5 0-15,1 6-2 16,-6-6-2-16,0 5 1 16,-6 0-1-16,-5 0 0 15,-6 0 2-15,-6 0 1 16,-5 1 1-16,-1 4 0 16,-5-10 0-16,-5 10-2 15,-7 0-2-15,-5 0 3 16,-11 6 0-16,-12 4-1 15,-5-10 1-15,-6 10-4 16,-6-5 0-16,-5 1 1 16,0-1 2-16,0 5-3 0,5-15 0 15,0 5-1-15,12 1 0 16,5-1 2-16,6 0 0 16,6 10 0-16,11-20 0 15,11 11 0-15,18-1 0 16,10 0 0-16,18 0 0 15,0-5-3-15,-1-5 0 16,1-15-25-16,5-10-9 16,-5-20-34-16,-6 0-13 15,-12-5-6 1,-11 0-39-16,-5 10 33 16</inkml:trace>
  <inkml:trace contextRef="#ctx0" brushRef="#br0" timeOffset="35460.2509">18647 5224 252 0,'17'-35'96'0,"-6"30"-75"0,1-6-27 0,-12 11-19 0,0-5-2 16,0 5 3-16,-6-15 14 15,-5 5 8-15,-6 5 2 16,-6-10 14-16,0 5 5 0,-5 5-3 16,0-5-1-16,0 0-7 15,-1 5 0-15,1 0-3 16,5 0 2-16,-5 0-2 16,11 5 2-16,6 0-4 15,-1 0 0-15,12 0-3 16,0 0-1-16,6 10 5 15,5-5 5-15,6 0 6 16,17-5 5-16,0 0-8 16,6-5-2-16,-6 0-6 0,5-5-1 15,-5 0-1 1,-5-5 1-16,-7 0-2 0,1-6 2 16,-12 1 0-16,1 5 1 15,-12 0 4-15,-6 10 3 16,-5-5-6-16,-6 5-1 15,-12 5-2-15,-5 15-2 16,0 0-2-16,0-5 1 16,1 10 1-16,4 1 0 15,7 4 0-15,10-5 0 16,18 0 0-16,11-5 0 16,11-5 4-16,6 5 5 15,6-15-5-15,-1 0-2 16,1 0-1-16,0-15-1 15,-6 5-3-15,-6-10 2 0,-5 5 3 16,-6 0 1-16,-12 0 1 16,-10 10 2-16,-12 5-3 15,-12 0-2-15,-10 10 0 16,-12 5 1-16,0 0-3 16,5 5 0-16,7 0 1 15,11 10 2-15,11-10-3 16,17 6 0-16,11-6 3 15,17 0 3-15,6-15-2 16,6 0-2-16,-1-5 0 16,7-10 1-16,-7 0-3 15,-5-5 0-15,0-6 1 16,-11 11 2-16,-6-5-3 0,-12 0 0 16,-10 0 1-16,-18 15 2 15,-11 0-3-15,-5 15 0 16,-7 0-21-16,7 0-8 15,10-10-60-15,18 0-81 32</inkml:trace>
  <inkml:trace contextRef="#ctx0" brushRef="#br0" timeOffset="64359.4658">17606 7573 96 0,'5'0'38'0,"1"10"-29"16,0-5-3-16,-6-5-3 0,0 10-1 15,0-10 3-15,-12 5 15 16,1 5 7-16,0 5 6 16,-6-10 5-16,0 10-6 15,0 5 1-15,0 1-19 16,0 9 7-16,0-5 3 0,0 0-6 15,0 5 0-15,0 0-5 16,0 6 0-16,0-1-3 16,-6 0-1-16,1 5-1 15,-1 0 0-15,0 6 0 0,1-1 0 16,-1 10-2-16,-5 16 1 16,0 19 0-16,-6 11 3 15,0 10-3-15,0 4 1 16,0 6-5-16,5 35 0 15,1 0-3-15,0-15-3 16,-1 5 2-16,1 20 2 16,-6 15 0-16,0-20 2 15,0-5-2-15,6 4-1 16,0 1 1-16,5-5 1 16,6-5-3-16,0-10 0 15,0-5 3-15,6-5 3 16,0-6-4-16,-1-4-3 15,7-15 1-15,-1-21 2 0,6-19-22 16,6-41-83 0,11-35-20-16,11-35 1 15</inkml:trace>
  <inkml:trace contextRef="#ctx0" brushRef="#br0" timeOffset="64630.2473">17589 7975 188 0,'-63'-55'71'0,"52"40"-55"0,-6 0-40 0,11 10-22 16,-5-5-23-16,-6-5-8 16</inkml:trace>
  <inkml:trace contextRef="#ctx0" brushRef="#br0" timeOffset="65382.9146">17351 7724 108 0,'-6'-15'44'0,"6"5"-35"0,6-11 20 0,-6 16 9 0,6-5-6 16,-1 5-1-16,7-10-6 16,-1 0-4-16,12 0-11 15,11 0 5-15,16 0 2 0,24 5 4 16,11 5 2-16,0 5-6 16,11 0-2-16,6 0-7 15,22 0 0-15,18 5-5 16,5 5 0-16,0-5 1 15,17-5 0-15,12 0-2 16,-6 0-2-16,-12-5 1 16,1-5-1-16,5-5 0 15,0 5 0-15,-11 0 0 0,-12 0 2 16,-11-1 1-16,-5 1 1 16,-1 5 0-16,6 0 0 15,-11 10-2-15,-11 5-2 16,-12 6 1-16,-17 4-1 15,-5 5 0-15,-18 5 0 16,-5 10-3-16,-5 16 2 16,-7 4 1-16,-5 10 2 15,-5 6-1-15,-7 9-1 16,-5 21 3-16,-6 30 0 16,-5 10-4-16,0 5-1 15,-6 20 1-15,0 25 2 16,0-5 0-16,0-10-1 15,0 5 1-15,5 0-1 16,7-20 0-16,-7-15 0 0,1-15 0 16,0-10 2-16,-1-11-1 15,-5-19-1-15,0-1 3 16,-11-9 0-16,-6-6 1 16,-11-19 0-16,-12-6 2 15,-16-5 1-15,-29-9-3 16,-23-1-3-16,-16-10 2 15,-18-10 2-15,-33 0 0 0,-23-5 2 16,-6 1-4 0,-34-6-2-16,0-5 0 15,-16 0 1-15,-18-5-1 16,12 0 2-16,-18 0-2 16,1 0 2-16,39 0 2 0,23 5 2 15,17 5-3-15,17-5-3 16,17 0 0-16,28 5 1 15,23 5-3-15,17-15-2 16,17 5-9-16,16 5-5 16,7-10-16-16,16-10-4 15,18-5-66 1,22-20-74-16,22-21 51 16</inkml:trace>
  <inkml:trace contextRef="#ctx0" brushRef="#br0" timeOffset="66327.7181">20849 8282 264 0,'-23'-20'99'0,"23"20"-77"0,0 15-24 0,-11-5-14 15,-6 0-12-15,-17 0 0 0,-12 5 16 16,-5 0 6-16,-5 0 5 16,-6-4 7-16,-12-6 4 0,-28-5 3 15,-22 0 5-15,-12 5-1 16,-23-5 1-16,-39 0 0 16,-17 10-2-16,-11-5-2 15,-23 10 1-15,17 15-4 16,11-10-1-16,-11 10-6 15,17 5-1-15,34-4-3 16,22-6-1-16,29-5 1 16,28 5 2-16,23-10-3 15,45-15 0 1,34 0 3-16,45-10-3 16,52-10 0-16,27-5 1 15,40-15 2-15,40-1-3 0,5 6 0 16,40-10 1-16,0 20 0 15,1-5 0-15,16 4 0 16,-17 11 0-16,-23 5 2 16,-11 0-3-16,-11 5 0 15,-29 0 1-15,-22 5 2 16,-46 0-3-16,-27-5-2 16,-63-5 13-1,-51 10-4-15,-40 0 0 16,-39 0-3-16,-68 5 0 15,-23 15-2-15,-62 10 2 16,-11 11 0-16,-46 9 1 16,12 5-5-16,-6-10 1 15,6-4 0-15,28-11 0 0,11-15 0 16,29-5 0-16,33-20 0 16,41-5 0-16,38-5 0 15,35-5 2-15,34-1-8 16,34-9-3-16,50 0-42 15,46 5-18-15,34 5-51 16</inkml:trace>
  <inkml:trace contextRef="#ctx0" brushRef="#br0" timeOffset="67228.2104">20809 9288 156 0,'-28'-15'57'0,"-12"10"-44"0,-34-10 1 16,35 15-4-16,-18 0-4 16,-11 0-1-16,-39-15 5 15,-18 5 6-15,-10 5-8 16,-7-5 7-16,-28-5 2 0,-22 4-7 16,-6 6-3-16,-29 0-4 15,-16 10 0-15,5 0-2 0,-16 6 2 16,-7 14-2-16,24 5-1 15,5-10 1-15,16 5 1 16,30-5 3-16,33 0 4 16,40-5-4-16,28-4-1 15,34-1-2-15,45-10 1 16,46-5 0-16,28 0 3 16,34-11-5-16,56-4-1 15,29 5 0-15,28-10 2 16,40 5-3-16,-1-5 0 15,41 0 1-15,-18 10 2 16,-11-1-1-16,11 11-1 16,-28 10-2-16,-22 1 1 15,-18 4 1-15,-17 5 2 16,-27 5 1-16,-24-5 1 0,-39 0-5 16,-29-10 1-16,-27 5 9 15,-41 5 5-15,-33-10-2 16,-28 5 1-16,-29-10-8 15,-46 0-1-15,-33 0 0 16,-17-10 2-16,-45-5-3 16,-12 0-2-16,-22-5-3 15,-23 5 1-15,11-5 1 16,-16 0 2-16,10 9-3 0,29 1 0 16,17-5 1-1,11 5 2-15,29 5-1 0,34 5-1 16,33 0-2-16,34 0 1 15,29-5-26-15,40 0-11 16,39-5-19-16,45 0-7 16,34 5-31-1</inkml:trace>
  <inkml:trace contextRef="#ctx0" brushRef="#br0" timeOffset="68053.8032">20990 9721 212 0,'-23'0'79'0,"1"10"-61"0,-23 5-10 0,16-5-6 16,-27 5-4-1,-12 5 3-15,-12 0 0 0,-10-5-1 16,-29 0 1-16,-34 0 12 0,-5 6 8 15,-18-11 3 1,-33 5 1-16,0-10-14 0,-1-5-4 16,-28 0-3-16,6 0 0 15,6-5-2-15,-12 5-2 16,6 0-2-16,23 0 1 16,16 0 1-16,12 15 2 15,12 0-1-15,27 5 2 16,29 10-4-16,22 5 0 15,29 1 1-15,28-1 0 16,28-5 0-16,29-5 0 16,28-10 0-16,17-5 0 15,23-5-3-15,44-10 2 16,29-10 1-16,18-5 2 0,44-20-1 16,6 20 2-16,11-10-4 15,29 9 0-15,-29 6 1 16,6 5 2-16,6 0-1 15,-23 10-1-15,-22 0 1 16,-7 0 1-16,-16 5-3 16,-23 0 0-16,-28-5 3 15,-34 0 1-15,-46-5 16 16,-44-5-3 0,-35 0-2-16,-28 5-5 15,-22 0-4-15,-29-5 0 16,-45 5-1-16,-12 5-5 0,-11 0-1 15,-39 5 1-15,-12 10 2 16,-22 0-2-16,-23 5 0 16,11 0 1-16,-28 6 0 15,0 4 0-15,29 10 0 16,10-20 0-16,23 5 0 16,40-5 0-16,34-4 2 15,34-16-54-15,39-11-22 16,52-24-51-1</inkml:trace>
  <inkml:trace contextRef="#ctx0" brushRef="#br0" timeOffset="68864.5686">14142 8066 200 0,'-57'-20'77'0,"46"10"-60"0,5 5-3 16,6 5-5-16,6 0-10 16,11-11 1-16,6 11 6 15,11 11 4-15,5-11-5 16,18 5 1-16,16 5 1 0,29-5 1 15,6 10 0-15,-1 0 0 0,-5 0 0 16,-11 0-4-16,-12 0-3 16,-11 0 0-16,-11-5 1 15,-18 0 5-15,-16 5 4 16,-23 6 7-16,-17 4 3 16,-17 15-2-16,-34 0 1 15,-28 31-2-15,-17 9 0 16,11 1-5-16,17 4 0 15,17-9-10-15,17-6-2 16,23 0-14-16,16-24-5 16,29-11-45-16,29-20-19 15,16-10-44 1</inkml:trace>
  <inkml:trace contextRef="#ctx0" brushRef="#br0" timeOffset="69151.6248">14199 9313 276 0,'-6'-30'104'0,"12"35"-81"0,-1 5-76 0,-5-5-42 16,0 10-3-16,-5 0 6 15</inkml:trace>
  <inkml:trace contextRef="#ctx0" brushRef="#br0" timeOffset="69374.8549">14210 9560 180 0,'23'-20'68'0,"-18"4"-52"0,12-19 8 0,-11 20 0 16,0-5-12-16,-1-10-4 0,1 0-5 16,-6 5-3-16,0-1 1 15,-6 11-1-15,-5 10 0 0,0 10-3 16,-6 10 2-16,5 6 1 15,1 4 2-15,5 0-1 16,6 0-1-16,6-5-10 16,5-5-4-16,1-5-15 15,5-10-4-15,0 0-45 16</inkml:trace>
  <inkml:trace contextRef="#ctx0" brushRef="#br0" timeOffset="70200.4968">15093 9112 64 0,'-17'-10'27'0,"6"5"-21"0,5 5-4 0,-5 0-3 16,-1 0-3-16,1 5 3 15,0 5 0-15,-1-10 1 16,1 5-3-16,11-5 2 16,0 0 1-16,0 5 0 15,6 0 4-15,5-5 5 16,6-5 17-16,6-5 8 0,11-5-4 15,16 0-1-15,18 0-12 16,17-10-3-16,0 4-8 16,0 1-4-16,0 5-1 15,-6-5-1-15,-11 0 2 0,-6 5 3 16,-11 5 2-16,-11 0-1 16,-12 5-1-16,-11-5-1 15,-5 0 0-15,-7 5-11 16,-5 5-3-16,0-10-57 15,-5 5-36 1,-1-6 42-16</inkml:trace>
  <inkml:trace contextRef="#ctx0" brushRef="#br0" timeOffset="70846.8114">15964 8619 100 0,'6'-10'38'0,"-6"10"-29"0,0 0 1 16,0 0 2-16,0 0-2 16,-6 10 2-16,1 5-4 0,-1-10-3 15,0 5 0-15,6 5-1 16,0-15 11-16,6 5 7 16,5 5-11-16,6-10 5 15,6 0 4-15,5 0-5 0,12-10 2 16,5 5-6-16,6 5-1 15,0-10-6-15,0 5-3 16,0-5 0-16,-6 5 1 16,1 5 3-16,-7 0 4 15,-5 0 0-15,-6 0 0 16,-5 15-5-16,-6-10-1 16,-6 10-1-16,-5 11 1 15,-12-6-4-15,-11 10 0 16,-17 5 1-16,-5 0 2 15,-12 0-14-15,-11 11-5 16,5-1-55-16,0 5-58 16,12 1 32-16</inkml:trace>
  <inkml:trace contextRef="#ctx0" brushRef="#br0" timeOffset="71536.4411">14929 9514 92 0,'5'0'35'0,"-5"0"-27"0,6 0 13 0,-6 0 4 16,6 5-5-16,5 0-1 15,6-5-7-15,6 6 0 16,5-6 4-16,17 5 2 15,12 0-9-15,16 0 1 0,12 0 3 16,0 0-5-16,0 0-2 16,-6-5-3-16,-11 0 0 15,-11 0-2-15,-1 0-1 16,-10 0-2-16,-7-5 1 16,-10 0-59-1,-7-5-55-15,-5-6 28 16</inkml:trace>
  <inkml:trace contextRef="#ctx0" brushRef="#br0" timeOffset="71913.1698">15970 9258 140 0,'-28'-5'52'0,"22"5"-41"0,0 0-4 0,6 0-7 15,0 0 5-15,0 0 6 16,6 5 6-16,11 5 4 16,6 5-11-16,11 0-1 0,5 5 1 15,1 5-4-15,-6 6-1 16,-6-1-5-16,-5 0 0 15,-12-5 6-15,-11 0 6 16,-11 5 5-16,-12 1 2 16,-11-6-2-16,-5 0 2 15,-1 5-12-15,0 0-5 16,-5-10-21-16,5 6-8 16,-5-11-61-1,-6 0-43-15,-5-10 51 16</inkml:trace>
  <inkml:trace contextRef="#ctx0" brushRef="#br0" timeOffset="72377.6585">14816 9907 144 0,'56'40'55'0,"-28"-15"-43"0,23 15 12 0,-28-25 2 16,17 11-12-16,16-1-3 15,23 15-3-15,18-15 2 16,5 5-5-16,-6 6 12 0,-6-1 6 15,-5 0-9-15,0-5-3 16,-6 0-7-16,-5-4-3 16,-12-6-16-16,-11 0-5 15,-11-10-28-15,-12 0-9 0,-5-5-23 16</inkml:trace>
  <inkml:trace contextRef="#ctx0" brushRef="#br0" timeOffset="72737.9619">16276 10229 124 0,'-6'0'46'0,"12"10"-35"0,5-5-4 0,-5 0-3 15,5 0-4-15,0 0 2 16,1 10 10-16,5-10 4 16,0 5-1-16,0 5 1 15,5 0-9-15,-5 5-4 16,0 6-2-16,-6-1-1 0,-5 0 0 16,-6 0 0-16,-6-5 2 15,-5 0 8-15,-11 5 5 16,-24-10 4-16,1 6 1 15,-12 4-5-15,1 0-1 16,-6 0-8-16,5-5-4 16,6 0-21-16,6-10-8 15,5-5-68-15</inkml:trace>
  <inkml:trace contextRef="#ctx0" brushRef="#br0" timeOffset="90782.6448">24329 10576 220 0,'-22'5'82'0,"16"5"-64"0,0-5-4 15,6-5-6-15,-5 10-9 16,-1 0 0-16,0 5 1 16,1 5 0-16,-7 0 0 15,1 0 0-15,5 1 2 0,6 4 19 16,0 5 8-16,0-5 3 16,0 10 1-16,6 11-3 0,0 4-1 15,5 5-3-15,0 11 1 16,1 14-6-1,-1 26-3-15,0 24-8 0,1 1-2 16,-7 0 0-16,1 20 0 16,0 20-4-16,-1-10-3 15,1 5 6-15,0 5 3 16,-6 20-1-16,5-15 2 16,-5-5-4-16,0-20 1 15,0 15-5-15,-5 10 0 16,-1-15-1-16,0-5-2 15,1-15 1-15,-7-5-1 16,1 5 0-16,0-1 2 16,-6-9-3-16,0-15 0 15,5-16-8-15,7-24-2 16,-1-11-27-16,0-35-11 0,6-30-60 16,-5-45-27-16,-24-35 2 15</inkml:trace>
  <inkml:trace contextRef="#ctx0" brushRef="#br0" timeOffset="92103.951">24261 10254 188 0,'0'10'71'0,"6"0"-55"15,5-10 6-15,-5 0 2 0,5 0-11 16,6 0-2-16,6-10 7 15,5 5 3-15,12 0-11 16,5 5 5-16,12 0 5 0,-1 0-2 16,12 0-1-16,6-5-7 15,-1 5-2-15,1 0-4 16,16 0-1-16,18 0 3 16,11-5 1-16,0-5 1 15,0-5 0-15,5 0-2 16,18-6 1-16,5-4 0 15,-6 0 1-15,-11 0-4 0,1-10-1 16,-1 5 5-16,0-1 3 16,6 1-4-16,-6 5 1 15,-17 5-5-15,-11 0-2 16,-6 5-3-16,-17 5 1 16,-5 5 1-16,-12-5 0 15,-11 20 2-15,-6-5 3 16,-5 20-2-16,-6 0-2 15,-6 15 0-15,1 11-1 16,-1 4 0-16,-6 10 0 16,1 6 0-16,0 9 0 15,-1 6 2-15,1 29 1 16,0 11-1-16,5 0 1 16,0 5-2-16,6 15 2 0,0 20 0 15,0 5 1-15,-6-11 0 16,1 12 0-16,-7 14-2 15,1-5 1-15,-6-10-4 16,-6 0 0-16,1 10 1 16,-1-20 2-16,0-5-3 15,1-15-2-15,-7-11 4 16,7-14 3-16,-7 0-1 16,7-6 0-16,-7 1-1 15,1-5-2-15,-6-11 1 16,0-9 1-16,0-1-3 15,0-9 0-15,-6-6 1 16,1-4 0-16,-7-1 0 0,7-5 0 16,-7 1-3-16,7-1 2 15,-1-5 1-15,0-4 2 16,-5-1-1-16,5-5-1 16,-5-5 3-16,5-9 0 15,-5-6-4-15,0 0 1 16,-6-5-2-16,0-5 0 15,-6 0 0-15,-11-15 0 16,-5 5 2-16,-12-10 0 16,-6-5 0-16,-5 0 0 15,-1-10-3-15,-4 0 2 16,-7-5 1-16,-11 0 0 16,-17-6-3-16,-11 1 2 0,0 0-1 15,0 0 0-15,5-5 0 16,-11-1 0-16,-11 1 2 15,-11 15 2-15,5-5-3 16,6 5 0-16,-12 5 1 16,-16 5 0-16,-6 5 0 15,5 5 2-15,1 5-3 16,-18 5 0-16,-45-5 1 16,23 10 2-16,23-5-1 15,5-5-1-15,17 5-2 16,17-10 1-16,18 0-8 15,16-10-4-15,23 5-24 16,16 5-9-16,24-15-64 0,27-20-27 16,24-16 26-1</inkml:trace>
  <inkml:trace contextRef="#ctx0" brushRef="#br0" timeOffset="95346.9731">27357 10495 184 0,'-6'-5'68'0,"-5"5"-52"0,0 5-19 0,5 5-11 16,-5-10-33-16,-1 0-12 15,1 5 22-15,0 5 13 16,0-10 24-16,5-10 10 16,0 5 26-16,1 5 12 15,-1-10-16-15,0 5-5 16,1-10-13-16,-1 5-1 16,-5 0-8-16,-1 0-1 0,1 0 0 0,-6 0-5 15,0 5 1-15,-11 0 2 16,-6 0 1-16,-6 0-1 15,-11 5 1-15,-11 0-4 16,-6 0 0-16,0 0 1 16,-5 0 2-16,-12 0-3 15,-23 0 0-15,-22 5 1 16,0 0 2-16,0 0-1 16,-12 5 2-16,-16 0 2 15,-12 5 2-15,6 0-1 16,5 5 1-16,-5-15-4 15,0 10 0-15,17-5-3 16,22 6-1-16,18-16 3 16,16 5 1-16,12-5 1 0,28-5 2 15,11 5-1-15,18-11 0 16,22 6-6-16,17-10-1 16,28 5 1-16,29 5 0 15,16-5 1-15,12 5 0 16,28 5 0-16,29 0 2 15,11 5-3-15,11 5 0 16,22-10 1-16,12 5 2 16,-11 5-1-16,6-10 2 15,-1 5-2-15,-11 5 2 16,-28-5 0-16,-23 6 3 16,-23-11 3-16,-22 0 2 15,-22 5 3-15,-35 5 6 16,-28 0-4-16,-23 0-11 15,-28-5-3-15,-39-5-2 16,-41 5 0-16,-10-5 0 16,-34-5 2-16,-35 5-1 15,-11 0 2-15,-16 0-4 16,-18 5-2-16,12 5 4 16,5 0 1-16,0 5-3 15,17 10 1-15,35 5 0 16,27 6 0-16,29-6-3 15,28-10 2-15,23 10 1 16,28 0 0-16,28-5 0 16,46-5 2-16,56-9-1 0,23-11-1 15,51-11 1-15,39-4-1 16,23-10-3-16,34 0 2 16,-17 5 1-16,-6 0 2 15,-5 0 10-15,-28 10 4 16,-35 5-3-16,-45 5-3 15,-28 0-5-15,-68 15 1 16,-57 0-2 0,-45 10-4-16,-45 5-2 15,-68 5 1-15,-34 1 0 16,-51-1 1-16,-6-5 2 16,-11-5-1-16,12-5 2 15,39-5-4-15,45 0 0 16,40 1 1-16,39-6 0 15,29-5 0-15,51 0 2 0,45-5-3 16,56 0-2-16,35-5 2 16,39 5 0-16,45 0 1 15,6 5 2-15,18 5 5 16,10 5 4-16,-22 5 5 16,-29 5 2-16,-28-5-1 15,-34 5 0-15,-39 0-5 16,-40 1-2-16,-51-1-6 15,-74 5-3-15,-44 20 0 16,-75-15-1-16,-27 11 0 16,-35-11 0-16,6-5 0 15,34-10 0-15,39-15 0 0,41-5 2 16,38-10-8-16,46-10-1 16,40-5 2-16,51-5 0 15,62-5 3-15,51-1 3 16,50-9 0-16,35 10-1 15,11 5 1-15,17 10-1 16,-17 4 0-16,-28 11 2 16,-29 5-3-16,-33 5-2 15,-35 6 2-15,-33 4 2 16,-34 5 0-16,-29 5-1 16,-34 0 1-16,-56 10-1 15,-40 11 0-15,-28-6 2 16,-45 10-1-16,-7 0-1 15,18-4 1-15,29-6 1 16,33-10-1-16,34-5 2 0,40-5-13 16,45-5-3-16,62-10 6 15,57-10 3-15,45-5-1 16,56-5 1-16,7 0 2 16,28 0 1-16,-6 5 3 15,-29 0 1-15,-27 5 1 16,-35 5 0-16,-39 5-2 15,-51 10 1-15,-57 10-2 16,-73 10-1-16,-79 6-2 16,-92 9 1-16,-55 5 3 15,-57 6 1-15,-1-6-1 0,-5 5-2 16,57 1-2-16,56-11 1 16,57-10 1-16,46-10 2 15,78-14-19 1,57-11 10-16,74-10 2 15,39-6 4-15,68-9 1 16,23 5 0-16,16 0 2 16,12-5-3-16,-22 15 0 15,-29 5 3-15,-34 0 3 16,-39 5 0-16,-29 5 2 16,-28 5 0-16,-34 10 1 15,-51 16-2-15,-57 9-1 16,-33 15-6-16,-57 11 1 15,-23-11 2-15,11 6 1 16,24-6-4-16,33-25-1 0,40 0-2 16,50-9 3-16,46-6 0 15,57-15 3-15,73-10-3 16,57-10 0-16,62-5 1 16,39-5 0-16,29-1 0 15,0 6 2-15,-5 5-1 16,-46 0-1-16,-57 10 1 15,-51 0 1-15,-118 20-1 16,-97 11-1 0,-84 9 1-16,-85 25-1 15,-91 16 2-15,-29 24 1 16,-16-19 1-16,40-6-5 0,27-14 1 16,46-16-5-16,51-15 1 15,51-10-3-15,102-20 0 16,56-15 4-1,46-15 1-15,79-15 4 16,28 0-3-16,39-6 0 16,24 1 1-16,-18 15 0 15,-11 0 0-15,-22 15 0 16,-29 10 6-16,-34 10 4 16,-56 15-3-16,-52 15-2 15,-39 10 0-15,-73 11-1 16,-57 9-2-16,-46 5-2 15,-27 6 1-15,22-16-1 16,39-9-3-16,40-6 2 0,74-25-4 16,51-10 1-1,67-20 2-15,46-5-1 16,45-5 1-16,51-5 2 16,6-1 2-16,28 6-1 15,6 0 2-15,-23 10-2 16,-40 5-1-16,-33 10-2 15,-40 10 1-15,-46 5 1 16,-50 5 2-16,-74 11-1 16,-56 29-1-16,-69 0 1 15,-45 16-1-15,-11-6 0 16,-11-14 2-16,34-16-3 0,39-15-2 16,40-10-1-16,39-10 3 15,35-10 0-15,44-15 3 16,52-10-3-16,62-10 0 15,34 0 1-15,51-11 0 16,33 16-3-16,7 5 2 16,16 10 1-16,-11 15 2 15,-34 15-1-15,-39 10 2 16,-35-5 2-16,-33 16 2 16,-35 9-3-16,-55 0-3 15,-52 0 0-15,-40-4-1 16,-56-1 0-16,-45-5 2 15,-1-5-3-15,-11-10 0 16,23-5 1-16,34 1 2 16,40-11-3-16,33 5-2 0,40-5-3 15,40 5-1-15,45-10 6 16,34 0 2-16,28 0-2 16,51 0 1-16,29 0 0 15,22 0 0-15,34 0 0 16,0 5 2-16,-34 5-3 15,-23-5 0-15,-33 5 1 16,-35-5 2-16,-67-5 1 16,-40 0-1-1,-51 0 1-15,-62 0-2 16,-29 0-1-16,-39 5 3 16,-23 0 2-16,12 5 0 0,28-10 0 15,28 0-3-15,29-5-2 16,33 0-4-16,40-5 0 15,34-5 0-15,45 0-1 16,57-5 4-16,34 5 0 16,34-1 1-16,28 6 2 15,-6 5-1-15,-28 5-1 16,-22 10-2-16,-35 1 1 16,-39 14 3-16,-39-10 1 15,-52 15-1-15,-73 5 1 16,-40 20-2-16,-51 11-1 15,-22 4-2-15,11-9 1 16,34-16-30-16,28-20-12 16,40-50-119-1</inkml:trace>
  <inkml:trace contextRef="#ctx0" brushRef="#br0" timeOffset="97344.1392">29185 10536 144 0,'6'15'55'0,"5"-5"-43"0,6 15-3 15,-11-5-5-15,-1 10-4 16,1 15 0-16,-6 11 15 0,0 4 10 16,0 5-13-1,-6 11 7-15,1-11 4 0,-1 6-6 0,0-1-2 16,1 11-4-16,5 4-2 15,0-9-1-15,0-16 2 16,5-10 1-16,-5-4 1 16,0-31-4-16,0-15 0 15,0-15-7-15,-5-21-3 16,-7-4-2-16,-5-10 3 16,-5 5-5-16,-1-16 0 15,-5-4 3-15,0 4 1 16,-1-9 4-16,7 0 1 15,-1-1 1-15,6 6 0 16,6-1-2-16,5 11-2 16,0 5 1-16,6 10 1 15,6 4-3-15,5 6 0 16,1 5 1-16,5 10 0 16,0 5-3-16,5 5 2 0,7 5 5 15,10 5 2-15,6 5 0 16,6 0 1-16,6 5-2 15,0 5 2-15,5-5-4 16,0 0-2-16,6-5 0 16,11-5 1-16,12 5-1 15,11-10-1-15,0 0 1 16,-1 0 1-16,-4-10-1 16,-1 0-1-16,6-5 1 15,5 0-1-15,1 0 6 0,5 5 4 16,-11 0-5-16,-6 0-3 15,0-5-1-15,0 0-1 16,12 0 0-16,0 0 2 16,-1-1-3-16,-5 1 0 15,-6 0 1-15,-11 0 0 16,-6 5 0-16,-11-5 0 16,-11 5 0-16,-1 0 0 15,-10 5 0-15,-7 0 0 16,-5 0 0-16,0 5 0 15,-6 5 0-15,1-5 0 16,-1 5 0-16,0 0 0 16,1 0 0-16,-1 0 0 15,0 0-3-15,1 0 2 16,-1 0 1-16,0 5 0 0,0 0 0 16,-5 5 2-16,-6 0-1 15,-6 0-1-15,-5 1 1 16,-6 4-1-16,-6 10-3 15,-5 5 2-15,-6 10 1 16,-6 11 0-16,1-6-3 16,-6 10 2-16,-1-4 1 15,1-1 2-15,0 0-3 16,5 1 0-16,0-1 1 16,1-10 0-16,5 1 2 15,5-1 1-15,1-5-4 16,0 5 1-16,-1-15-2 0,1 1 0 15,0-6 4-15,0-5 1 16,-6-5-4-16,0-5 1 16,-6-5-5-16,-11-5 1 15,-6-5 0-15,-16-5 2 16,-18-5-1-16,-22 0 1 16,-12 5 0-16,-5 0 0 15,-11 0 2-15,-23 5 2 16,-12-5-3-16,1 5 0 15,-6-6-4-15,-23 6-1 16,0 5 3-16,17 0 1 16,12 0 2-16,5 0 2 15,11 0-3-15,12 5 0 16,6 6 1-16,16-6 2 0,18 10-1 16,16 0 2-16,6-5-4 15,17 0-2-15,6 0-1 16,11-5 3-16,11-15-38 15,18-10-17 1,16-5-12-16,29-6-26 16</inkml:trace>
  <inkml:trace contextRef="#ctx0" brushRef="#br0" timeOffset="98094.4083">31856 10792 224 0,'-17'10'85'0,"-11"-5"-66"0,-34 5 5 0,17-5-1 16,-35 5-13-16,-16 5-1 15,-11 6-1-15,-35 4 0 16,-28 5-4-16,-5-10-5 0,-6 10 0 16,-23 0 3-16,12 1 1 15,16-6-4-15,18 0-1 16,22 0 1-16,17-10 2 16,28 0 0-16,24-10-1 0,33 5-2 15,28-10-1-15,29-10 4 16,45 5 1-16,50-10-3 15,24 0 1-15,28-10 0 16,39 5 0-16,0-5 0 16,6 9 0-16,1 1 2 15,-18 5 3-15,-29 0 2 16,-27 5 1-16,-23 5-7 16,-29 0 0-16,-22 0 3 15,-28 0 2-15,-23 5-2 16,-28 0-1-16,-40 5-1 15,-40-5-2-15,-22 0 1 0,-29 5 1 16,-39 1 1-16,-11-1 3 16,-1 0-3-16,1 0 0 15,11-5-3-15,28-5-1 16,34 0 1-16,34-5 0 16,63-10-14-1,50-6 8-15,34-9 3 16,34 0-1-16,57 0 3 15,23 0-1-15,27-5 0 16,12 9 2-16,-16 11 0 16,-30 10 0-16,-33 5 2 15,-34 0 1-15,-34 5 1 16,-45 5 6-16,-57 10 6 16,-63 6-6-16,-44 9-1 15,-68 10-5-15,-23-10-1 0,-29 6 1 16,6-1 2-16,35 0-19 15,27-20-8-15,29 5-82 16,34-20-70 0,34-10 57-16</inkml:trace>
  <inkml:trace contextRef="#ctx0" brushRef="#br0" timeOffset="98546.8916">29213 11285 224 0,'17'-20'85'0,"6"15"-66"0,11-10-43 15,-23 10-24-15,1 0-37 16,5 0-11-16</inkml:trace>
  <inkml:trace contextRef="#ctx0" brushRef="#br0" timeOffset="98889.8606">29621 11034 120 0,'34'-21'46'0,"-28"16"-35"0,-1 0 14 0,-5 5 4 16,0 0-3-16,0 0-1 15,0 0-13-15,-11 0-5 16,0 0-5-16,-1 0 3 0,-5 5 4 15,0-5-1-15,-5 5 3 16,-7 0-4-16,-5 5-2 16,-11 1-2-16,-12 4 0 15,-10 0 2-15,-13 0 2 16,-5 0 3-16,1 10 1 16,-13-10 1-16,-10 15 0 15,-6-10 0-15,-1 6 2 0,13-1-9 16,4 0-3-16,24-5-2 15,16 5 0-15,12-10-5 16,11 0-1-16,11-15-2 16,12 0 0-16,11 0-15 15,11-15-5-15,1 0-46 16,10-10-52 0,-5 5 31-16</inkml:trace>
  <inkml:trace contextRef="#ctx0" brushRef="#br0" timeOffset="99475.5819">28144 10923 140 0,'-6'5'52'0,"-5"5"-41"0,5-10 20 15,0 5 7-15,1 5-17 16,-7-10-4-16,7 5-8 16,-7 5-4-16,7-10-2 15,-1 5 4-15,-5 5 3 0,0 0 1 16,-1 0 1-16,1 5-2 15,-6 6 1-15,0-1-4 16,-6 5-2-16,1 0-5 16,-1 5 0-16,6-10 2 0,6 10 3 15,5-4 2-15,12 4 1 16,11 0 0-16,11 5 0 16,12-5 0-16,16 1 2 15,23-6-5-15,18 10-1 16,5 5-2-16,-6 5 1 15,-11-4-4-15,0-1 0 16,-18-10-26-16,-10-5-11 16,0-15-83-1</inkml:trace>
  <inkml:trace contextRef="#ctx0" brushRef="#br0" timeOffset="100961.5137">22439 11853 160 0,'-23'0'60'0,"12"0"-47"0,0 5-1 0,5-5-2 0,-5 0-1 15,-1 0 5-15,7 0 3 16,-1-5 4-16,12 0-11 16,5-5-1-16,12-5 1 0,16-10 0 15,12 0 4-15,11-15-3 16,6-1 1-16,23 1 2 15,11 5 1-15,0 10-4 16,-12 5-1-16,-16 10-6 16,-18 5-3-16,-22 5 2 15,-22 15 0-15,-18 10-1 16,-22 10 1-16,-18 10-2 16,-16 11-1-16,0 9 1 15,0 0-1-15,16 1 0 0,12-1 0 16,17-9-25-16,23-16-10 15,28-20-40-15,34-10-14 16,17 0 0 0</inkml:trace>
  <inkml:trace contextRef="#ctx0" brushRef="#br0" timeOffset="101667.0543">22931 13342 52 0,'17'-5'19'0,"-11"5"-15"0,0 0-1 0,-6 0-1 16,0 0 22-16,-6 0 13 15,-5 0 10-15,-6 5 7 16,-6 5-15-16,-5 0-5 16,-1 1-14-16,1 4-5 15,0-5-8-15,5 5-5 0,6-10-1 16,6 5-4-16,5 5 2 16,12-15 10-16,5 0 3 15,6 0 3-15,0-15 1 16,6 0-6-16,-1 0-4 15,-5-16-6-15,0 1-2 16,-5 5 3-16,-7 0 3 16,-10 5-1-16,-7 5-2 0,1 5 0 15,0 0 1 1,-1 5-1-16,7 5-1 0,16-15 5 16,6-1-5-1,6 1 0-15,5 0 0 16,0 0 2-16,-5-5-3 15,0 0 0-15,-6 0 5 16,-6 0 2-16,-5 0 4 16,-6 10 1-16,-6-6-5 15,-5 1-4-15,-12 15-10 16,0 5-5-16,1 5-7 16,-1 6-2-16,0-11-19 0,6 5-9 15,17 0-53 1</inkml:trace>
  <inkml:trace contextRef="#ctx0" brushRef="#br0" timeOffset="140804.8093">6021 13478 12 0,'-17'15'8'0,"0"-5"-6"0,-6 15 3 0,6-9 2 16,6-1 14-16,-12 10 9 15,-11-10 12-15,6 5 9 16,5-5-12-16,1 0-5 15,5-5-14-15,0 0-2 16,5-5-11-16,1 0-2 0,5-5 1 16,1 0-1-16,5 0 2 15,0-5 0-15,5 0 1 16,1 5-4-16,-6-5-3 16,11 5 2-16,1 0 0 15,-1 0 3-15,0 0 1 16,1 0-1-16,5 5-1 0,0-5-3 15,-1 5 1-15,7-5-2 16,0 5 2-16,11 0-2 16,-6 0-1-16,6 5 1 15,6 11-1-15,5-1 4 16,6 5 2-16,-6 0 4 16,6 5 1-16,6 0-3 15,-1-4-3-15,-11-1-2 16,1-5 0-16,-1 0-2 15,6-5 2-15,0 0 0 16,6-5 1-16,10-10-2 16,7-5-2-16,5-5 1 0,6-10 1 15,-17-5-1-15,6-5-1 16,-1-1 1-16,1-14 1 16,-1 0-1-16,7 5 2 15,-1-6 0-15,6 6 3 16,-17-5-1-16,0-5 0 15,-6-1-6-15,-6-4 1 16,-10-5 0-16,-7-6 0 16,1-4 0-16,-17-6 2 15,-1 6-1-15,-5-1-1 16,-6 6 1-16,-5-10-1 16,-6 9-3-16,-6 6 2 15,-5-11 1-15,-12 1 0 16,1 0 0-16,-23-11 2 0,-6 16-3 15,-6-6-2-15,0 11 2 16,-10 5 2-16,-1 9 0 16,5-9-1-16,-10 10 1 15,-6 5-1-15,-6 9 0 16,-6 1 0-16,1 5 0 16,-7 5 0-16,18 0-3 15,-11 10 2-15,5 5 3 16,0 10 1-16,-6 10-4 15,-5 5 1-15,0 10 0 16,0 10 0-16,-1 6-3 16,24 14 2-16,-6 20-1 15,16-4 0-15,18 9 2 0,-6 1 0 16,17 4-14-16,17-4-3 16,12 10-11-16,16 4-3 15,11-9-34-15,29-6-15 16,0-19-5-1</inkml:trace>
  <inkml:trace contextRef="#ctx0" brushRef="#br0" timeOffset="196563.4539">8194 15143 32 0,'0'0'13'0,"-6"0"-10"0,1 5 0 0,5-5-2 16,0 0-1-16,0 0 0 15,0 0 0-15,0 0 0 16,0 0 11-16,0 0 7 16,-12 0 0-16,1 5 1 15,0 5 7-15,5 0 4 16,-5 0-12-16,-6 0-3 15,11 0-9-15,0-4-4 16,6-1-1-16,6 0 1 16,0-5-1-16,5 0-1 0,0 0 3 15,-5-5 0-15,0 0 1 16,-6 5 4-16,5 0 3 16,1 0 0-16,0 0 3 15,-6 0-3-15,0 0-1 16,0 0-2-16,0 5 0 0,0 5 0 15,0 0 2-15,5-5-5 16,1 0-1-16,0 5-4 16,-1-10-3-16,1 5 4 15,0-5 1-15,-1 0 4 16,1 0 1-16,-6 0 3 16,0 0 4-16,0 0-2 15,0 0 1-15,0 0-5 16,0 0 0-16,-6 10-1 15,1-10 1-15,-1 15 2 16,0-15 4-16,6 0-8 0,-5 5-1 16,5-5-3-16,0 0 1 15,-6 10 2-15,6-10 2 16,-11 0-1-16,-1 0-1 16,7 0 1-16,-7 0 1 15,-10-10-1-15,5 5 1 16,0-5-2-16,-6 5 0 15,0-10 1-15,1 5 1 16,-1 0-3-16,-5 5-1 16,5 0-1-16,-11 0-2 15,12 0 3-15,-1 0 0 16,0-1-1-16,1 6-2 16,5-5 1-16,0 5 1 15,5-5 1-15,1 5 1 16,0 0-9-16,5 0-2 15,0-5 6-15,1 5 2 16,-1 0 1-16,-5 0 1 0,11 0 0 16,0 0 1-16,0 0-2 15,11 0 1-15,-5 0-2 16,5 0-1-16,-5 0-2 16,5 0-1-16,6 0 2 15,0 5 0-15,6-5 1 16,-1 5 2-16,1-5-1 15,0 5 2-15,-1-5 0 16,7 6 1-16,-12-6-2 16,5 5 1-16,1 0-2 15,-1-5 2-15,7 0-2 16,-1 0 2-16,0 0-2 16,12 0-1-16,-12-5-2 0,12 0 1 15,5-1 3-15,12 6 1 16,-6 0-1-16,5 0-2 15,1 0 1-15,5 6-1 16,-11 4-3-16,6 0 2 16,-1 0 1-16,1 5 0 15,-1-10 0-15,7 5 0 16,5-10 0-16,11 5 0 16,6 5 0-16,0-5 0 15,0 5 0-15,-6 5 2 16,0-15-3-16,0 0 0 15,0 0 1-15,12 0 2 16,5-10-1-16,6 5-1 16,-6 5 1-16,-5 0-1 15,-6 0 0-15,0 0 0 0,11-10 0 16,-11 5 0-16,11-10 0 16,0 15 0-16,0-10 0 15,1 5 0-15,-7 5 2 16,-5-10 1-16,6 5-4 15,5-5 1-15,11 5-2 16,1 0 0-16,-1 0 2 16,-5 0 0-16,-6-1 0 15,-11 1 0-15,0-5-3 16,0-5 2-16,-6 0 1 16,1 0 2-16,-7-5 1 0,-5 0 3 15,-6 0-3-15,1-10-2 16,-12-1-3-16,-12 1 1 15,-5-5 3-15,-6 0 1 16,-5-5-1-16,-6 9-2 16,-6-9 1-16,-5 5 1 15,-6-5-3-15,-6-1 0 16,-11 1 1-16,-5 5 0 16,-12-10 0-16,-6 4 2 15,-5 1-1-15,-12 10 2 16,-5-10-4-16,0 5-2 15,0 4 2-15,-6 1 0 16,0 0 1-16,-17 0 2 16,-6 10-1-16,-11-10 2 15,1 4-4-15,4-4-2 0,1 5 2 16,-6 0 2-16,-11 0 0 16,-6 0 2-16,-5-1-4 15,5 6 0-15,11-5 1 16,1 0 2-16,-29-5-1 15,-11 5 2-15,5 5-4 16,12 5 0-16,11-1 3 16,12 1 1-16,-6 0-4 15,-6 5 1-15,-6 5 0 16,-11-5 0-16,18 10 0 16,4 0 2-16,12-5-3 15,-5 5 0-15,-6-10-1 0,0 10 0 16,-6 0 2-16,17 10 0 15,11-10 0-15,18 5 0 16,-12-5 2-16,17 0 1 16,11 10-6-16,-11-10 0 15,6 15 1-15,0 0 1 16,0 0 1-16,5-5 2 16,6 11-1-16,6-1 2 15,-6 0-4-15,11 0 0 16,1 5-1-16,5 0 0 15,11 5 2-15,-11 1 0 16,11 4-3-16,1 0 2 16,5 10 1-16,0 1 2 15,6 9-3-15,5-10-2 16,12 16 2-16,5 9 0 0,11 16 1 16,12 9 2-16,17-14-19 15,0-1-6-15,17 6-43 16,11-16-18-16,-16 15-55 15</inkml:trace>
  <inkml:trace contextRef="#ctx0" brushRef="#br0" timeOffset="211185.4033">18590 15314 244 0,'-11'55'93'0,"11"-24"-72"0,0 14-4 16,-6-20-5-16,1-5-9 15,-1 10 0-15,-5 1 1 0,0-6 0 16,-6 0-2 0,-6-5 12-16,-5-5 7 0,-1-5 5 0,-10-10 4 15,-1-5-7-15,0-5-4 16,1-5-7-16,-6 0 0 16,-1 0-1-16,1 0 3 15,-6 5-7-15,0 0-2 16,0 5-3-16,0 5-2 15,6 10-4-15,5 5 0 16,12 10-3-16,11 5 2 16,17 15-2-16,17 1 0 15,11 9-1-15,6 15 2 16,6 11 6-16,0 9 2 16,-6 1 0-16,-6-1-2 15,-6-9 3-15,-5-6 2 16,-5-14 2-16,-7-6 3 15,-10-10-5-15,-12-4-1 0,-6-6-2 16,-16-5-2-16,-12 0-2 16,-6-5 1-16,-5-5-6 15,5-5 0-15,1 1-2 16,5-16 1-16,11 5-6 16,6-5-2-16,6-5-11 15,5 5-5-15,6-10-23 16,6 4-8-16,11 6-50 15</inkml:trace>
  <inkml:trace contextRef="#ctx0" brushRef="#br0" timeOffset="211831.0261">18449 15037 204 0,'-23'0'77'0,"12"6"-60"0,0 4-9 0,5 5-9 16,-5-10-13-16,-1 20-4 15,-5-5 10-15,0 10 4 16,0 10 3-16,-5 16 18 0,-1 14 9 16,6-4 6-16,0 9 4 15,0-10-14-15,6 1-5 16,0 4-8-16,-1-9-1 15,1 9-5-15,0 15 0 16,-1 11-1-16,-5 10 1 16,0 9 4-16,0 1 4 15,-5-5-4-15,5-1 1 16,0 1-1-16,0 5 1 16,0-26-2-16,0-4 1 15,6-16-6-15,-1-14-1 16,1-16-16-16,0-10-4 15,-6-15-41-15,0-40-15 0,0-20-34 16</inkml:trace>
  <inkml:trace contextRef="#ctx0" brushRef="#br0" timeOffset="212611.607">18064 15470 104 0,'-11'-15'41'0,"5"0"-32"0,0 0-2 0,6 10-4 16,0-5-3-16,0 0 0 15,0 0 11-15,-5 5 5 16,-1 5 14-16,6 0 6 16,0 0 5-16,-6 10 4 15,12 0-24-15,5 0 8 0,6 5 4 16,12 0 3-16,22 10 0 15,28-10-11-15,23 5-5 16,11-5-11-16,-5-10-6 0,-12-10-44 16,-11-15-20-1,0-10-79-15</inkml:trace>
  <inkml:trace contextRef="#ctx0" brushRef="#br0" timeOffset="213721.9852">19779 15802 252 0,'-6'-15'93'0,"1"10"-72"0,5-15-4 16,-6 10-5-16,0-5-11 15,-5-5-1-15,-6-6-9 16,-6 6-2-16,-5 5 6 16,-12 15 4-16,-10 5 4 0,-18 20 14 0,-6 6 6 15,0 4 0-15,7 20 0 16,4 26-12-16,12 24-7 15,12 6-5-15,16 10 0 16,12-11-19-16,11 1-7 16,5-5 7-16,7-6 4 15,-1 1 12-15,-5-26 5 16,-6-4 15-16,-12-11 9 16,-10-15-6-16,-7-15-3 15,-4-14-18-15,-1-11-6 16,0-10-17-16,-6-11-6 15,0-4-17-15,-5 0-8 16,0 0-13 0,0 5-32-16,5 10 31 15</inkml:trace>
  <inkml:trace contextRef="#ctx0" brushRef="#br0" timeOffset="214050.293">20005 15224 184 0,'46'-56'71'0,"-35"41"-55"0,0 5 2 0,-11 10-1 16,0 0 2-16,-11 5 5 15,-12 10-6-15,-11 20-3 16,-11 36-8-16,-6 9 2 0,-5 26 1 16,-7 15-3-16,-5 35 1 15,0 20-5-15,-5-5 0 16,-1 5-3-16,12 5-1 16,5-10-10-16,18-20-5 15,5-31-21-15,11-24-9 16,6-15-52-1</inkml:trace>
  <inkml:trace contextRef="#ctx0" brushRef="#br0" timeOffset="214592.7798">19768 16768 220 0,'0'15'82'0,"11"-5"-64"0,17 0-4 16,-11 0-6-16,6-5-16 16,11-5-4-16,11-5-10 15,12 0-1-15,-1 0 12 16,7 0 6-16,-1 0 4 0,-6 0 7 16,-5 0 4-16,0 0 10 15,-5 0 5-15,-1 5 4 0,0 0 2 16,-5 0-5-16,-6 0-4 15,0 5-12-15,5 0-4 16,1 5-9-16,-1-5 0 16,7-5-15-16,10-5-5 15,7-5-4-15,-1 0-1 16,6-10 7-16,-6 5 5 16,6-10 9-16,0 4 4 15,0 1 9-15,0 10 4 16,0 0 12-16,0 5 8 15,-1 5 0-15,1 5 2 16,-11 5-9-16,0 5-4 16,-7 5-14-16,1 6-2 15,0-11-14-15,6 5-3 16,0-5-15-16,10 0-7 0,13 0 15 16,-1-5 9-16,0 0 10 15,0 0 4-15,-5 0 0 16,0 0 1-16,-18-5-7 15,-5 5 1-15,-6 0-67 16,-11 11-57 0,-5 4 39-16</inkml:trace>
  <inkml:trace contextRef="#ctx0" brushRef="#br0" timeOffset="215899.6317">23582 16260 52 0,'-22'-15'19'0,"5"10"-15"0,-6-5 17 0,6 10 6 0,0-5-6 16,-6 0-1-16,1-6 3 16,-1 1 3-16,6 0 1 15,0 0 3-15,0 5-1 16,0 0 2-16,6 0-17 15,-1 0 3-15,7 0 3 0,5 5-11 16,0 0-2-16,5 0 4 16,7 5 4-16,5 0 2 15,5 0-1-15,7 0-8 16,-1 0-3-16,12 0-1 16,5-5 2-16,11 0-5 15,7 0-1-15,5 0 2 16,0 0 3-16,-1 0 0 15,-4-5 0-15,-7 0-1 0,-5 5 0 16,-5 0-2-16,-1 0-2 16,-6 0 1-16,-5 0-1 15,-11 5-16-15,-6 0-4 16,0 0-28-16,-6 0-9 16,1 5-58-1</inkml:trace>
  <inkml:trace contextRef="#ctx0" brushRef="#br0" timeOffset="216439.0189">24369 15722 196 0,'-23'-5'74'0,"18"5"-58"0,-1 0-2 15,6 0-5-15,0 0-23 16,0 0-7-16,0 0 1 0,0 15 4 15,0-15 9 1,6 10 4-16,5 0 3 0,0 0 15 0,6 0 7 16,6 0 7-16,5 0 5 15,12 0-4-15,11 0 0 16,0 0-9-16,0 5-2 16,-1 0-14-16,-4 5-5 15,-7 1 2-15,-5 4 2 16,-5-5-1-16,-7 5-2 15,-10 0 2-15,-7 5 2 16,-10 6 4-16,-18 14 2 16,-11 0-5-16,-11 11-2 15,-18-1-4-15,1 0-1 16,0-4-4-16,5-6 1 16,1 0-9-16,10-20-4 15,7 1-16-15,5-11-4 16,6-5-13-16,5-5-4 0,6-5-33 15</inkml:trace>
  <inkml:trace contextRef="#ctx0" brushRef="#br0" timeOffset="217072.5037">25806 15576 224 0,'-11'-10'85'0,"0"10"-66"0,-6 5 10 15,5 0 2-15,1 5-15 16,-6 0-1-16,0 5-9 16,0 0-4-16,0 0-1 15,0 5-1-15,-5 5 2 0,-1-5 1 16,0 6 1-16,1 4-2 16,-7 0 1-16,1 5 0 15,0 10 3-15,5 6-1 16,0 9 2-16,7 1 0 15,4-1 3-15,12 5-5 16,12-9-3-16,16-6 1 16,6-20 0-16,11 0 1 0,0-10 2 15,6-5-3-15,0-4-2 16,6-6-7-16,-1 0-1 16,1 0-10-16,0 0-4 15,-6 5-11-15,-6 0-5 16,-6 0-27-16,-10 5-9 15,-7-5-14 1</inkml:trace>
  <inkml:trace contextRef="#ctx0" brushRef="#br0" timeOffset="217400.4798">25891 15888 312 0,'-5'15'118'0,"-1"0"-92"0,0 10-9 16,1-10-12-16,-1 10-17 15,-5 10-5-15,-1 21 0 0,1 4 0 16,-6 10 10 0,0 6 6-16,-6 4 3 0,6 1 2 0,0 4 2 15,0 6-5-15,0-1-1 16,6-4-27-16,0-11-11 16,5-4-69-1</inkml:trace>
  <inkml:trace contextRef="#ctx0" brushRef="#br0" timeOffset="217940.3466">26310 15566 244 0,'-11'20'93'0,"11"-20"-72"0,11 5-4 16,-5 5-7-16,-1 0-11 15,1 0-1-15,5 5-8 16,1 5-4-16,-1-5 8 15,6 5 5-15,6 6 3 0,5-11 2 16,0 5 2-16,6 0 10 16,6 0 7-16,-1-5 3 15,7 0 4-15,-1 0-7 0,0 0-2 16,1 5-8-16,-1-4-3 16,-6-1-3-16,-5 0 0 15,-5 0-6-15,-7 10-1 16,-10 10 2-16,-7 10 1 15,-5 21-1-15,-5 4-2 16,-7 1-4-16,1 4 0 16,-6 1 0-16,0-1 2 15,0 11-10-15,6 4-4 16,-1 1-3-16,1-6-1 16,5 1-3-16,1-26 0 15,5-5-5-15,0-14-2 16,0-11-28-16,0-10-13 15,0-20-11-15</inkml:trace>
  <inkml:trace contextRef="#ctx0" brushRef="#br0" timeOffset="218226.808">26621 16521 108 0,'0'0'44'0,"0"0"-35"0,0 0 20 0,0 0 9 16,0 0-6-16,6 5 1 15,0-5-7-15,-1 0-4 16,7 0-12-16,-1 0 9 0,6 0 7 16,11 0-5-16,6 0-2 15,6 0-7-15,11 0-2 16,5 0-6-16,7 0-1 15,-1 0-6-15,-6 0 0 16,-10-5-43-16,-7 5-19 16,-10 0-49-1</inkml:trace>
  <inkml:trace contextRef="#ctx0" brushRef="#br0" timeOffset="219112.0506">27487 16647 160 0,'-11'5'60'0,"5"-5"-47"0,1 0 10 16,5 0 1-16,-6 0-14 15,0 0-6-15,-5 0 2 16,0 0 3-16,11 0-5 16,0 0 5-16,0 0 1 0,0-5 3 15,0 0 5-15,5-10-4 16,7 0 2-16,5-5-5 0,11-5 1 16,12-6-5-16,16-14-2 15,12-15 2-15,6-1 2 16,5 1 2-16,0 0 1 15,12-1-4-15,10 6 0 16,13 0-1-16,-7 14 1 16,1 6 0-16,-6 10 2 15,-6 5-5-15,-11 5-1 16,-6 5-2-16,0 10 1 16,0-10-2-16,-11 10 2 15,-5 10 2-15,-12-10 2 16,-12 10-8-16,-11 0-1 15,-11 5-11-15,-5 0-2 16,-12 0-16-16,-12 0-8 16,-5-5-26-16,-5 0-11 15,-1 6-28-15</inkml:trace>
  <inkml:trace contextRef="#ctx0" brushRef="#br0" timeOffset="219744.5277">29213 15430 104 0,'-5'-15'41'0,"-1"10"-32"0,0 0 24 0,1 5 8 16,-7 0 7-16,1 5 6 0,0 0-8 16,-6 5-1-16,6 0-25 15,-1 0-5-15,7 5-3 0,5 0-5 16,5 10 1-16,7-5-1 16,4 11 3-16,13-1 1 15,5 5 1-15,5 5-4 16,7 5 0-16,5-4-7 15,-6 4-1-15,0-5 2 16,-5 5 3-16,-6-9 0 16,-6 4 0-16,-5-5 1 15,-12 0 3-15,-5 1-4 16,-12-1-1-16,-11 10-2 16,-17-5 1-16,-11 1 0 15,-12-6 3-15,-5 5-5 0,0-10-1 16,-1 0-5-16,7-5 1 15,11-4-18-15,11-6-6 16,5 0-25-16,7-5-11 16,5-5-145-1,17-5 90 1</inkml:trace>
  <inkml:trace contextRef="#ctx0" brushRef="#br0" timeOffset="225071.406">28964 16536 16 0,'6'5'8'0,"-6"6"-6"0,6-11 1 0,-6 0 3 0,5 5 1 15,1 0 3-15,0-5-3 16,5 0 1-16,6 0 1 16,0 0 2-16,6 0-1 15,-1 0-1-15,7 0-5 16,-1 0-1-16,6 0-1 16,5 0 1-16,1-5 7 15,0 0 3-15,5-6-2 16,0 6-1-16,0-10 0 15,-5-10 4-15,0 0-6 16,-6-10-2-16,0-5-1 16,0-6 1-16,0-14-3 15,-6-15 0-15,0 4-1 16,0-9 1-16,1 4 2 0,-1 6 0 0,0-21 2 16,-5-4-6-16,0-16-1 15,-1 5 0-15,-5 1 0 16,0 9 0-16,-6 1 0 15,-5-6 0-15,0-10 2 16,-6 1-3-16,-6-1 0 16,-5 20 1-16,-12 6 2 15,1 4-1-15,-7 16 2 16,-5-5 2-16,0 4 2 16,-5 6-8-16,-7 10-1 15,-4-16 0-15,-13 6 3 16,-10-1 0-16,-7 1-1 15,1 0 1-15,0 9 1 0,5-4 5 16,7 10 6 0,-1 5-3-16,0-1 0 0,0 6-2 15,0 10 0-15,0 5-4 16,0 5-1-16,0 15-1 16,6 0 1-16,0 0 2 15,11 0 4-15,5 15 0 16,7-10 2-16,5 5-4 15,6 5 1-15,5-10-5 16,0 5-2-16,6 5 0 16,0-5-1-16,0 5 0 15,6 0 0-15,0 6 0 16,-1-6 0-16,1 5 0 16,5 0 2-16,1 5-1 0,-1-10 2 15,0 15-2-15,1-10-1 16,5 6-2-16,0 4 1 15,0 0 1-15,5 0 0 16,1 5 0-16,0 1 0 16,-1-6-3-16,1 5 2 15,0-5 1-15,-1 0 0 16,1 1 0-16,0-6 0 16,-1-5-3-16,1-10 0 15,5 5-5-15,-5-15 0 16,0-10 2-16,-6-5 1 15,0-5 0-15,-12-5 4 16,1-11 0-16,-6-14 3 16,0-10-1-16,0-11-1 0,-6-4 1 15,1 4-1-15,5-9 0 16,-6 4 0-16,6 16 0 16,0 0 0-16,0 9 0 15,6 11 2-15,0 5-1 16,-1 5-1-16,7 5 1 15,5 4-1-15,0 1-3 16,5 5 2-16,12 0 3 16,0 0 1-16,6 0-1 15,5-5 1-15,6 0 0 16,6 0 3-16,11-11-3 16,5-14 0-16,7 0-1 0,4 0-2 15,-4 9-10-15,-7-9-4 16,1 10-70-1,-1-5-47-15,-10 10 54 16</inkml:trace>
  <inkml:trace contextRef="#ctx0" brushRef="#br0" timeOffset="230372.0067">29677 16350 56 0,'-5'15'22'0,"-1"-10"-18"0,1 6 13 0,5-11 4 15,-6 10-7-15,6 0-3 16,-6 0-2-16,1 0-1 15,-1-5-4-15,6 0-1 16,-6 5 3-16,1 0 3 16,-1 0 2-16,0 0 3 15,6-10-1-15,-5 10 2 16,-1 0-4-16,0-10 1 16,1 15-7-16,-1-15-1 0,6 5 0 15,0-5-2-15,0 0 1 16,0 0-4-16,0 0-2 15,0 0 2-15,0 10 2 0,0-10 2 16,0 0 3-16,0 0-1 16,0 0 0-16,0 0-1 15,0 0 2-15,0 0 1 16,0 0 3-16,0 0-3 16,0 0-2-16,0 0-2 15,0 0 0-15,0 0-2 16,0 5 2-16,0-5-2 15,0 10 2-15,0-10-2 16,0 0-1-16,6 5 1 16,-1-5 1-16,1 0-1 15,0 0-1-15,-1 0 1 0,1-5-1 16,0-5 0-16,-1 5 2 16,7-10 1-16,-1 0 3 15,0 0-3-15,0 0-2 16,6-5 0-16,0 0-1 15,0-5 0-15,6-1 0 16,0-4 0-16,5 0 2 16,6-5 1-16,6-5 3 15,5-1-3-15,6-4-2 16,5 0 0-16,1 0 1 16,5 4-3-16,0-4 0 15,-5 5 1-15,0-5 0 16,-1 4 0-16,7 1 2 15,-1 0-3-15,11-5 0 16,12-6 1-16,-6-4 0 0,6 0 0 16,-5-1 0-16,-1 6 0 15,0 0 2-15,0 4-3 16,6 6 0-16,6 5 1 16,-1 5 0-16,1-5-3 15,-1 9 2-15,-10 6 3 16,-7 0 1-16,-11 10-4 15,-5 0 1-15,-6 5 0 16,-6 5 2-16,1 5-1 16,-1 0-1-16,0 5-13 15,-5 0-6-15,-6-5-83 16</inkml:trace>
  <inkml:trace contextRef="#ctx0" brushRef="#br0" timeOffset="231106.9867">32468 14489 132 0,'-23'15'52'0,"6"-5"-41"0,-6 5 18 0,12-4 5 16,-6-1-5-16,0 0 0 15,0 0-12-15,0-5-5 16,6 0-7-16,0 0-2 0,-1 0 3 15,7 0-5-15,-1 5-1 16,6 5 0-16,0 0 0 16,6 0 2-16,5 0 3 15,11 0-2-15,7 5 0 16,10 1-1-16,1-1-2 16,5 0 1-16,6 0-1 15,-5 0 0-15,4 0 2 16,-10 0-3-16,0-5 0 15,-12 0 3-15,0 1 3 16,-5-1 0-16,-12 5 0 16,-5 0-1-16,-6 0 0 15,-6 5 0-15,-5 5 0 0,-6 6 2 16,-6-6 3-16,1 5-4 16,-7 5-3-16,-5 0 1 15,0 6 0-15,-11-1-4 16,11 0 1-16,0-5 0 15,6-4 0-15,0-6-7 16,5 0-3-16,6-10-30 16,0 5-11-16,6-15-53 15</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10:29:32.270"/>
    </inkml:context>
    <inkml:brush xml:id="br0">
      <inkml:brushProperty name="width" value="0.05292" units="cm"/>
      <inkml:brushProperty name="height" value="0.05292" units="cm"/>
      <inkml:brushProperty name="color" value="#FF0000"/>
    </inkml:brush>
  </inkml:definitions>
  <inkml:trace contextRef="#ctx0" brushRef="#br0">11380 4338 112 0,'-22'16'44'0,"16"-16"-35"0,6 5 20 16,0-5 9-16,0 0-6 16,0 0-1-16,0 10-4 15,6-10 0-15,-1 0-15 16,1 0 6-16,5 0 3 0,1-10 0 16,10 0-1-16,12-21-8 0,11 1-3 15,12-30-7-15,11-26-2 16,11-24 0-16,6-1 0 15,11-5-3-15,17 11 2 16,12-21-4-16,-1-5 1 16,1 0-40-16,-23 6-16 15,0 4-51 1</inkml:trace>
  <inkml:trace contextRef="#ctx0" brushRef="#br0" timeOffset="855.0543">11556 1662 232 0,'11'10'88'0,"-5"-4"-69"0,-1 24 0 0,-5-15-4 16,0 10-11-16,-5 5 0 15,-1 10-2-15,0 16 1 0,1 24-2 16,-1 26-3-16,0-1-1 0,6-4-7 16,0-5-4-16,6-11 5 15,0-25 5-15,-6-9 9 16,0-16 7-16,-6-10 18 16,0-10 10-16,-22-15-14 15,5-15-4-15,-5-25-12 16,-6-5-2-16,0-11-6 15,6-29-2-15,5 4-2 16,1 6 0-16,5-11 2 16,11 1 2-16,6 4-1 15,11 1-1-15,12-6 7 16,17-9 5-16,16 4-4 16,18 6-2-16,11 4-3 15,5 26 0-15,1-5-2 0,5 19-1 16,0 11 1-16,0 20 1 15,1 10-3-15,-13 15 0 16,-10 15 1-16,-12 21 0 16,-22 9 4-16,-17 5 2 15,-18 6-2-15,-22-6-3 16,-17 11 0-16,-11-6 1 16,-12 1-1-16,6 9-1 15,12 11-2-15,5-11 1 16,11-10-4-16,12 1-1 15,11-1-15-15,17-14-4 16,17-11-27-16,17-5-11 16,17-10-60-16</inkml:trace>
  <inkml:trace contextRef="#ctx0" brushRef="#br0" timeOffset="1860.4094">12863 2150 228 0,'0'15'85'0,"0"-15"-66"0,0 16-6 0,0-6-4 16,0 5-8-16,6 0 2 16,-1 0 0-16,12-5 1 15,12 5-2-15,5-15-2 0,11-15 1 16,11 0 7-16,1-10 5 16,0-11 5-16,-6 1 3 15,-6-5-5-15,-11 5 1 16,-6-10-4-16,-11-1 2 15,-17 16-4-15,-17 0-1 16,-17 10-4-16,-11 5 1 16,-12 10-4-16,-5 5-2 0,0 5 0 15,5 5 1 1,6 5 1-16,6 5 1 0,11 5-5 16,11 5-1-16,6 11-2 15,12 19 3-15,10 0-2 16,18 21 1-16,11-6-3 15,23-4-1-15,10-16-28 16,13-10-13-16,5-15-2 16,-6-15 0-16,0-15 9 15,0-5 7-15,-5-20 14 16,-1-30 9-16,1 0 0 16,-12-6 2-16,-5 6-3 15,-6 10 0-15,-6-6 6 16,-11 11 2-16,-6 10 18 15,-5 5 10-15,0 10 11 0,-6-15 5 16,-6 14-6-16,-5 1-2 16,-1 5-9-16,-5 5-5 15,-5-10-9-15,-7 15-4 16,-5-10-6-16,-5 10 0 16,-7 10 2-16,1 5 1 15,0-5 1-15,5 26 0 16,6-21-5-16,11 15 1 15,12 5-2-15,11-15 0 16,11 5 4-16,6-10 1 16,6-5 10-16,0-10 6 15,-1 0-1-15,1-15 1 0,-6 0-8 16,0 0-2-16,-6 0-7 16,-5 5-2-16,-6 10 0 15,0 0 2-15,-6 10-1 16,0 20-1-16,1 21-2 15,-1 24-1-15,-5-5-1 16,5 16 0-16,0-1-2 16,1 6-1-16,-7 0 4 15,1-16 1-15,-1 5 10 16,-5-9 7-16,-11-11 8 16,-11-9 6-16,-12-6-10 15,-17-15-3-15,-17-15-9 16,-6-5-3-16,-5-10-4 15,5-10-1-15,1-5-21 16,11 0-10-16,5 0-35 0,0-10-12 16,18 5-58-1</inkml:trace>
  <inkml:trace contextRef="#ctx0" brushRef="#br0" timeOffset="2179.9331">14759 2165 436 0,'17'51'162'0,"6"-21"-126"0,5 5-17 16,-22-10-17-16,-6-10-66 15,-6 11-25-15,-5-11-73 16,-18-15-30-16</inkml:trace>
  <inkml:trace contextRef="#ctx0" brushRef="#br0" timeOffset="33148.5732">15868 9082 72 0,'0'-10'27'0,"0"10"-21"0,0 0 5 0,0 0 3 16,0 0-2-16,0 0 3 15,0 0-8-15,0 0-2 16,0 0 6-16,0 0 4 16,0 0 6-16,0 0 2 15,0 0-8-15,0 0-2 16,0 0-7-16,0 0 0 0,0 0 1 0,0 0 3 16,-5 10 1-16,-7-10-3 15,7 0-3-15,-1 0 0 16,0 0 1-16,-5 0 1 15,11 0 3-15,-11 5-1 16,-1 5 0-16,12-10-5 16,-11 0-1-16,0 0-1 15,-1 0 1-15,-5 0-2 16,-5 0 2-16,-1 0-2 16,-5 0 2-16,-6 0 4 15,0 0 6-15,-6-10-5 16,1 5 0-16,-1 5-2 15,0-10-1-15,1 5-3 16,-1-5 1-16,1 5 0 0,-7 5 1 16,7-10 0-16,-1 5 2 15,0-5-3-15,1-1-2 16,-6 6 2-16,-1-5 0 16,-5 5-1-16,0 0 1 15,-5 0-2-15,-6 0 2 16,-1 0-2-16,1 0-1 15,0 5 1-15,0 0 1 16,5 5-1-16,0-5 2 16,1 5 0-16,-12-5 1 15,6 5-2-15,-12 0-2 16,0 0 1-16,-5 5 1 16,0 0-1-16,0 11-1 0,5-6 1 15,6 0 1-15,6 0 1 16,0 0 3-16,-1 0-3 15,1-5-2-15,0 10 2 16,-6 0 0-16,0 0-1 16,-5 6-2-16,-1 4 1 15,0 0-1-15,6-10 0 16,6 5 0-16,0 5-3 16,0 1 2-16,-1-6 1 15,1 0 2-15,0 5-3 16,0-10 0-16,5 5-1 15,6 6 0-15,0-1 2 16,6 0 0-16,0 0 0 0,11 5 2 16,5 0-3-16,7 6-2 15,5 9 2-15,5 5 2 16,7 11-2-16,-1-6 0 16,6 5 3-16,6-4 1 15,-1 4-1-15,7-9-2 16,-1-1 3-16,6 0 0 15,0-9 1-15,6-1 2 16,5 0-3-16,17 5 0 16,1 1-1-16,5 4-2 15,-1 0 3-15,1 1 0 16,6-11-1-16,0 5 1 16,5 1-4-16,6-6 0 0,22 10 1 15,1-10 2-15,-1 1-3 16,-5-6 0-16,-5 0 1 15,-1 0 0-15,-6-4 0 16,7-6 2-16,4-5-1 16,13 0-1-16,5 5 1 15,-1-15-1-15,-4 16 0 16,-1-16 2-16,0 0-1 16,6-5-1-16,11-5 1 15,12 5-1-15,-7 0 0 16,-4 0 0-16,-12 0 0 15,-1-5 0-15,7-5 0 16,11 5 0-16,5 5 0 16,-5 0 2-16,-11 5-1 15,-6-5-1-15,-1 5 1 0,7 1-1 16,5-11-3-16,0 10 2 16,1-5 3-16,-7 5 1 15,-5-10-1-15,0 0-2 16,0 0-2-16,5 0 1 15,1-5 1-15,-1 0 2 16,-5-5-1-16,-6 0-1 16,1 0 3-16,-1 0 0 15,11-10-6-15,6-10 0 16,6 4 3-16,-5 6 2 16,-7-5 2-16,-5-5 2 15,5 0-5-15,12 0-1 0,0 0 0 16,0 5 0-16,-6 4 0 15,-11-9 0-15,-11 5-3 16,-6-10 2-16,5 5 1 16,6 0 2-16,6 0 1 15,0-1 1-15,-6 1-2 16,-5-5-2-16,-12-10 1 16,-5 0 1-16,-6-1-1 15,-1-4 2-15,1-5-2 16,0-16-1-16,-5 6 3 15,-7 0 2-15,-5 4 0 16,-6 1 0-16,-11 0-3 16,-5 4 1-16,-12-9 2 15,-6 0 2-15,-11-16-1 16,-17-9 1-16,-11-6-2 0,-12-4 0 16,-11 14-3-16,-11 11 1 15,0-16 0-15,-6 6 1 16,-6-6-2-16,-16-14-2 15,-18-6 3-15,-17 0 0 16,1 11-1-16,-1 4 1 16,-16 6-2-16,-29 4-1 15,-5-4 1-15,-1 4-1 16,-27 1 0-16,-18 4 0 16,6-4-3-16,-17 4 2 15,-23 16-1-15,12 10 0 16,-23 9 0-16,-6 16-2 0,0 0-4 15,-16 15-2-15,10 15-6 16,1 5-1-16,-17 15-8 16,22 16-2-16,-5 19-20 15,-1 10-8-15,29 6-46 16,0 4-57 0,12 6 44-16</inkml:trace>
  <inkml:trace contextRef="#ctx0" brushRef="#br0" timeOffset="58882.0353">3389 11325 72 0,'0'-15'30'0,"0"5"-24"0,0 10 21 0,0 0 8 16,0 0-6-16,0 0 0 0,-6 0-3 15,6 0-1-15,0 0-1 16,0 0 2-16,-5 10-14 16,5-10 2-16,-6 15 2 0,6-10 5 15,0 5 2-15,0 5 1 16,0 1 0-16,0 4-2 16,0 5-2-16,-6 5-6 15,6 5-1-15,-5 10-4 16,-1 16 0-16,-5-11-5 15,-1 5-1-15,-5 1-1 16,0-1 1-16,-5-5-4 16,5-4 0-16,0-11 3 15,0-5 3-15,0-5-4 16,6-5-3-16,-1 0 1 16,7-9 2-16,5-6-2 15,0-5 0-15,0-5 5 0,0-6 2 16,0-4 0-16,5-10 1 15,1-5-6-15,0 0-1 16,-1-20 0-16,6-1 2 16,-5-4-1-16,5-10-1 15,-5 4 3-15,5 6 2 16,1 5 0-16,5-6 2 16,11 16-6-16,-5 5-1 15,5 10 0-15,0-6 0 16,12 1 0-16,0 5 2 15,10 10-1-15,-4 5-1 0,5 0-4 16,0 5 0-16,0 5 2 16,-18 0 3-16,-16 5 0 15,-5 5 2-15,-12 5 0 16,-17 10 1-16,0 5-2 16,-17 11 1-16,-11 9-4 15,-1 10 0-15,1 6 3 16,5-1 1-16,-5 0-4 15,17 1-1-15,11-11-6 16,17-5 0-16,11-9-23 16,17-11-7-16,18-15-40 15,5-20-17-15,17-5-30 16</inkml:trace>
  <inkml:trace contextRef="#ctx0" brushRef="#br0" timeOffset="59525.2368">3864 11863 148 0,'0'0'55'0,"6"0"-43"0,0 11 5 0,-6-6 2 15,5 0 9-15,12 0 6 16,-5 0-6-16,5 0-4 15,5 0-14-15,7-5 0 0,4-5 3 16,7-5-1-16,-6-5 1 16,6-6-1-16,-12 1 0 15,-5-10-2-15,-6 0 1 16,0 0-2-16,-6 0 0 16,-11 4-3-16,-6 6-1 15,-5 5-3-15,-6 5 1 16,-6 10 0-16,1 10 3 15,-7 10-3-15,-5 5-2 16,6 11-3-16,5 4-1 16,6-10 2-16,12 10 0 0,16-4-15 15,6-6-4-15,11 5-47 16,12-15-19-16,5 5-24 16</inkml:trace>
  <inkml:trace contextRef="#ctx0" brushRef="#br0" timeOffset="59975.6278">4928 11813 132 0,'23'-5'52'0,"-12"5"-41"0,1-5 9 16,-12 5 2-16,0-5 4 16,-6 0 7-16,-5 0-9 0,-1 5-2 15,-10-10-13-15,-12 5-1 16,-6 5 2-16,-5 5-4 0,-6 5 2 15,11 0-3-15,-11 0 2 16,17 5-4-16,6 0 0 16,5 0-6-16,12 6 0 15,11-1-1-15,6-10 2 16,5 0 3-16,12-10 2 16,5-5 7-16,0-5 6 15,18-5-10-15,-7 0-4 16,-10-6-1-16,-1 6-1 15,-6 5-3-15,-5 5 0 16,-11 15-1-16,-12 10 3 16,-11 16-7-16,-5 9 1 15,-6 15-4-15,-1 11 2 0,-10 19 0 16,-7 6 3-16,7-11 2 16,-1-9 2-16,6-6 7 15,-5-4 5-15,-7-16 3 16,12-10 5-16,6-10-15 15,0-15-3-15,11-15-36 16,11-10-17-16,6-10-49 16</inkml:trace>
  <inkml:trace contextRef="#ctx0" brushRef="#br0" timeOffset="60666.4223">5172 11848 224 0,'0'-10'85'0,"5"10"-66"0,7-10-3 0,-7 5-7 15,1 0 4-15,0-5 3 16,5-5 10-16,0-5 4 16,6-20-16-16,6-11 3 0,5-9 1 15,17-5-8-15,-5-1-1 16,11 1-7-16,6-1-2 16,5-4-2-16,-17 15 0 15,0 4 6-15,-11 11 5 16,0 10 1-16,-17 10 4 15,-5 15 2-15,-7 15 2 16,-10 20-10-16,-1 10-2 16,-11 16-4-16,-6 29 1 15,1 11-7-15,-1 4 1 16,6-9-28-16,6-16-11 16,11-14-85-16,5-21-63 15,7-35 74-15</inkml:trace>
  <inkml:trace contextRef="#ctx0" brushRef="#br0" timeOffset="61792.2709">7701 11360 260 0,'6'-5'96'0,"-6"5"-75"0,6 0 1 0,-6 0-3 0,0 5-7 15,-6 6 3-15,0 9-6 16,1 0-3-16,-6 10-3 15,-6 15-3-15,0 11 1 0,-6-6-1 16,0 5 0-16,1 1-3 16,-1-1 2-16,12-15 1 15,-6-5 0-15,5-10 2 16,-5-9 1-16,12-16 1 16,-1-11 0-16,6-14 6 15,0-20 6-15,6-15-6 16,-1-6-1-16,1-4-5 15,5 4-1-15,1 6 3 16,5 0 3-16,0 9-9 16,17 6-2-16,11 0 1 0,17 10 0 15,12 0-2-15,5 9 0 16,6 6 2-16,11 5 0 16,12 5 1-16,-18 5 2 15,6 5-3-15,-33 5 0 16,-12 5 3-16,-17-5 1 15,-18 10 1-15,-21 5 2 16,-18 11-1-16,-16 9 2 16,-7 25-4-16,7 11-2 15,-12 14-5-15,5 1 0 16,18-6-22-16,6-9-11 0,10-6-40 16,7-15-18-1,16-9-16-15</inkml:trace>
  <inkml:trace contextRef="#ctx0" brushRef="#br0" timeOffset="62182.5708">8737 11813 192 0,'0'0'71'0,"0"5"-55"0,12-5 0 0,-12 0-2 15,5 0 3-15,6-5 7 16,1-5-2-16,-1-5 1 16,0 0-12-16,1-15 2 0,-1-10 1 15,-5 4-1-15,-6 1 2 16,-6 0-2-16,-11 10 2 15,-6 0-2-15,-5 9 0 16,0 16-7-16,-23 16-2 16,6 9-4-16,5 10-3 15,6 5 2-15,11 5 0 16,1-4-15-16,16-1-4 16,6-5-30-16,11-5-10 15,18-10-31-15,-7-9-39 16,18-11 42-16</inkml:trace>
  <inkml:trace contextRef="#ctx0" brushRef="#br0" timeOffset="62587.6502">9264 11592 176 0,'11'15'68'0,"-5"-5"-52"0,-1 0-1 15,-5-10-4-15,-5 5 4 16,-7 5 4-16,1-5 6 15,0 0 4-15,-6 0-15 16,0-5 3-16,0 0 1 0,0 0-4 0,-6 0 0 16,12 0-6-16,-6 5-3 15,0 0-5-15,11 5 0 16,0 0-2-16,6 6-2 16,0 9 3-16,0-5 2 15,-5 10 0-15,-1 5-1 16,-5 5 1-16,-1 6-1 15,-5 4-7-15,6 5-3 16,0-14 1-16,-6 4 3 16,0 0 5-16,0-5 5 15,-6-9 8-15,6-6 4 16,-17-5 1-16,6-5 1 16,-6 0-5-16,-6-5-3 15,1-5-5-15,5-5-2 0,-6-5-8 16,6-5-2-16,0 0-45 15,6-5-18-15,11 0-57 16</inkml:trace>
  <inkml:trace contextRef="#ctx0" brushRef="#br0" timeOffset="63113.4545">9592 11220 124 0,'-12'-26'49'0,"7"16"-38"0,5 0 6 0,0 5 1 16,0-5 5-16,5 5 3 0,1-5 9 15,0 5 2-15,11-5-19 16,5 5 5-16,7 5 4 0,5 0-6 15,11 0 0-15,0 0-12 16,12 0-3-16,-1 0-4 16,-5 5-2-16,-11 5 1 15,-6-10-1-15,-28 15 17 16,-23 5 0 0,-17 6 3-16,-6 9-2 15,-17 15-2-15,6 20-8 16,1 1-3-16,10 4-8 15,0 1 0-15,12-6-23 16,11-9-11-16,11-11-29 16,18-20-11-16,10-15-41 15</inkml:trace>
  <inkml:trace contextRef="#ctx0" brushRef="#br0" timeOffset="64719.6806">13135 11205 208 0,'-29'0'79'0,"24"10"-61"0,-1-5 6 0,6 5 0 16,0 0 2-16,-6 5 7 15,1 5-9-15,-7 5-2 16,1 20-13-16,-6 11-5 0,-6 14-3 16,-5 6-4-16,-6 4 0 15,0 1-5-15,0-1 0 16,0-15-7-16,6 1-1 16,5-11 11-16,1-20 5 15,-1-9 5-15,6-16 2 16,0-10 12-16,6-16 5 15,5-9-4-15,6-20 1 0,0-10-10 16,6-6-4-16,0-4 0 16,-6 0 0-1,5 4 5-15,1 6 5 0,5 5-9 16,0 9-4-16,12 6-3 16,17 0-1-16,22 10-7 15,29 5-3-15,16 15 10 16,6-5 4-16,12 5-1 15,5 5-2-15,-11 5-5 16,-12 5-2-16,-22 0 5 16,-17 0 5-16,-28 5-7 15,-23 5 1-15,-23 5 4 16,-17 5 4-16,-16 16-1 16,-6-1 0-16,-6 5-3 15,5 5 1-15,7 1-7 16,10-1 1-16,12 0-21 0,12-4-7 15,10-11-33-15,18-10-13 16,17-5-48 0</inkml:trace>
  <inkml:trace contextRef="#ctx0" brushRef="#br0" timeOffset="65260.5176">13910 11858 184 0,'6'5'68'0,"5"1"-52"0,12 9-1 0,-12-5-1 15,6 0-6-15,6 0 3 16,5-5 7-16,0 5 6 16,0-5-13-16,1-5 5 0,-1-5 2 15,0-5-4-15,-5-5 2 16,-6-5-7-16,-6-6-1 16,-5-4-4-16,-12 5-3 15,-11 0 6-15,-5 10 5 16,-12 10-4-16,-6 5-2 15,-5 15-3-15,0 5 0 16,-1 5-4-16,12 10-2 16,12 1-14-16,16 4-4 0,17-10-57 15,23 0-24-15,12-5-1 16</inkml:trace>
  <inkml:trace contextRef="#ctx0" brushRef="#br0" timeOffset="65620.1829">14940 11743 340 0,'-6'0'126'0,"1"15"-98"0,-18-10-10 16,6 5-12-16,-11 5-7 16,-6-10 2-16,-6 5-2 0,-5 5-2 15,-6 0 2-15,0 0-2 0,6 6-1 16,0-1 0-16,5 5 0 15,12 5-8-15,5 5-5 16,6 5-9-16,11 11-1 16,12 4-2-16,5 10 1 15,1 1 7-15,5-6 2 16,-6 1 14-16,-5-16 7 16,-6-10 22-16,-12-5 9 15,-10 0-5-15,-7-9-4 16,-5-6-8-16,-5 0-2 15,-7-5-8-15,1-5-2 16,-6-5-9-16,-5-5-2 16,-1 5-42-16,6-15-20 15,0 5-42-15</inkml:trace>
  <inkml:trace contextRef="#ctx0" brushRef="#br0" timeOffset="66251.8164">15189 11215 220 0,'6'-15'82'0,"11"9"-64"0,11 1 2 0,-11 5-2 16,11 0 1-16,18 5 5 0,4 1-3 16,13 4-1-16,5 0-11 15,-6 5-1-15,-5 0-1 0,-7-5-3 16,-4 0-3-16,-12 0 2 16,-12 0 0-16,-10-5 7 15,-12 10 6-15,-12 0 1 16,-10-10 1-16,-7 5-7 15,-5 10-2-15,-5 6-5 16,5 9-1-16,0 10-10 16,11 15-5-16,6 1-8 15,12-6-2-15,5 0-2 16,0-4 0-16,0-6 11 16,0-5 8-16,0-4 5 15,-12-6 5-15,-5 0 9 16,-5-15 5-16,-12 5 4 15,0-5 1-15,-6 0-7 16,6 0-2-16,0 0-12 0,6 1-3 16,5-1-45-16,6 0-20 15</inkml:trace>
  <inkml:trace contextRef="#ctx0" brushRef="#br0" timeOffset="66986.7374">17657 11446 192 0,'17'-15'71'0,"0"15"-55"0,11 5-20 0,-17 0-11 15,1 0 11-15,4 0 11 16,1 5 18-16,0 5 9 16,0 5-18-16,-5 10 0 0,-1 6 1 15,-5 9-9-15,-6 5-4 16,-6 6-3-16,-5 4-1 16,-6-5-3-16,0 1 2 15,-6 4-1-15,1-15-2 16,-1-5 5-16,6-4 1 15,0-11 13-15,0-15 5 16,6-10 1-16,-1-10-1 16,7-5 1-16,5-10-1 15,0-11-7-15,5-4-3 16,12-20-1-16,12-16-1 16,5-4 0-16,11-6 0 0,0 16-2 15,0 15-1-15,6 9-3 16,0 6 1-16,0 10 0 15,11 10 1-15,6 5-2 16,0 10-2-16,0 5-4 16,-11 10-2-16,-18 10 3 15,-22 10 1-15,-22 5 4 16,-18 10 3-16,-17 11 0 16,-5-11 0-16,-6 10-1 15,0 6 0-15,0-1 0 16,6-5 0-16,5 1-9 15,18-1-2-15,11-10-31 16,16 1-13-16,18-16-51 0,11-10-20 16,17-10 15-1</inkml:trace>
  <inkml:trace contextRef="#ctx0" brushRef="#br0" timeOffset="67360.9418">18149 11904 52 0,'17'-5'19'0,"-11"0"-15"0,11 5 17 16,-12 0 8-16,7 0 22 15,5 0 13-15,5 0-12 16,7 0-4-16,-1-5-10 15,6 0-3-15,0 0-20 16,-6-5 2-16,6-1 3 0,-17 1-5 16,-6-5 2-16,-5 0-6 15,-17 0-1-15,-6 5-4 16,-17 10 1-16,0 5 0 16,-6 5 1-16,-5 10-2 15,0 10-1-15,5 11-6 16,12 4-1-16,5 0-4 15,6-5 1-15,11 6-26 16,12-6-11-16,11-10-37 0,11-25-14 16,18-5-13-1</inkml:trace>
  <inkml:trace contextRef="#ctx0" brushRef="#br0" timeOffset="67811.6567">18890 11934 256 0,'-5'-15'96'0,"-1"10"-75"0,-5-10 14 16,5 10 3-16,-5 0-16 15,-1 0-2-15,1 0-12 16,0 5-5-16,0 10-2 16,-6 5-4-16,5 10 0 0,1-5-1 15,0 10 3-15,-1 5-2 16,7 6 1-16,-1 9-11 16,0 5-7-16,1 11-9 15,-7-1-3-15,1 5 7 16,-6-9 2-16,-6-6 11 15,-11 0 7-15,-5-9 8 16,-6-1 6-16,-6-15 12 16,0 0 9-16,-6-4 0 15,12-6 0-15,-1-10-11 0,7-5-4 16,-1-10-6-16,6-10-1 16,6-11-27-16,0-14-12 15,11-10-55-15,5-15-22 16,7-1 10-1</inkml:trace>
  <inkml:trace contextRef="#ctx0" brushRef="#br0" timeOffset="68233.5013">19666 11159 236 0,'5'-5'90'0,"-5"5"-70"0,12 0-5 15,-12 5-8-15,0 5 15 16,-6 5 12-16,0 6 0 0,-5-1 3 16,0 10-21-16,-6 10-5 0,-6 20-3 15,1-4-4-15,-7 14-1 16,-5 6-1-16,0-1-2 16,6 1-2-16,11-11 1 15,6-5 3-15,16 1 1 16,7-11-8-16,10-5-2 15,7-20-23-15,5-10-8 16,5-15-53-16,6-15-21 16,12-20 12-1</inkml:trace>
  <inkml:trace contextRef="#ctx0" brushRef="#br0" timeOffset="68427.8447">19870 11426 304 0,'-23'30'112'0,"12"15"-87"0,-6 26-7 16,5-41-9-16,-5 15-9 16,0 5 0-16,-5 11 2 15,-7-1 1-15,-5 6-1 16,0 9 1-16,-5 1 0 0,-12 14-1 16,0 6-2-16,0-6-30 15,6-9-15-15,11-11-79 16</inkml:trace>
  <inkml:trace contextRef="#ctx0" brushRef="#br0" timeOffset="77240.7499">2744 11099 84 0,'-6'10'33'0,"0"5"-26"0,1 0 7 0,-1 0 1 15,0 0 0-15,1-5 4 16,-1 5 0-16,0 6 1 15,-11-1 0-15,12 0 0 16,-1 0-9-16,1 5-4 16,-1 15-4-16,0-4 0 0,1 9 0 0,-1 5-4 15,0 10 1-15,6 1 0 16,-5-1 2-16,-1 6-3 16,0 4 0-16,-5-15-8 15,0 6-4-15,-1 9-4 16,1-4-3-16,0 9 7 15,-1 0 5-15,7 1-4 16,-1-6-2-16,6-9-17 16,0-6-31-1,0-5 10-15</inkml:trace>
  <inkml:trace contextRef="#ctx0" brushRef="#br0" timeOffset="77377.7844">2648 12849 20 0,'5'15'8'0,"-10"1"-6"0,-1 14-1 0,0-10 0 16,-5 5-10-16,0 5-2 15,-6 10 6-15,0-9 2 16</inkml:trace>
  <inkml:trace contextRef="#ctx0" brushRef="#br0" timeOffset="77677.7793">2455 13589 28 0,'-6'40'13'0,"1"-10"-10"0,5 5 0 16,0-9-2-16,0 4-4 15,0 5 2-15,5 0-1 16,1 5 0-16,0-14-3 15,-1 4-1-15,7-5-2 16,5-5 0-16,-6-5 5 16,0-5 1-16,1-5 8 15,-7 5 6-15,1-10-4 16,0 0 0-16,-6 15-4 16,0 0-3-16,-6 16-5 15,0-11 0-15,1 5-7 16,-1 0-3-16</inkml:trace>
  <inkml:trace contextRef="#ctx0" brushRef="#br0" timeOffset="78531.134">3513 13161 88 0,'0'0'33'0,"0"0"-26"0,0 5 31 0,0-5 15 15,0 5-2-15,0 5 0 16,0 5-4-16,0-10-2 16,0 6-25-16,0 4-3 0,0-10 0 15,0 5 0-15,0 0-1 0,0 0 3 16,0 0 0-16,0 0 1 16,-5 0 0-16,-1 0-5 15,6-5 1-15,-6 0-3 16,-5 5 0-16,5 0-5 15,1 0-3-15,-1 5-2 16,-5 11 0-16,0-6-2 16,-6 10 2-16,-6 5-2 15,6 0-1-15,-6 6 3 16,12 4 2-16,0 10-2 16,11-10-2-16,5 6-3 15,1-11 1-15,11-5 1 16,11-5 2-16,1-15-1 15,10-15-1-15,6-10 1 16,1 5-1-16,5-10-3 0,5 0 0 16,7 0-14-16,-18 0-4 15,0 5-22-15,0 5-10 16,1 5-19-16,-12 0-7 16,-12 5-45-1</inkml:trace>
  <inkml:trace contextRef="#ctx0" brushRef="#br0" timeOffset="78937.0272">4374 13664 244 0,'-29'0'93'0,"18"5"-72"0,0-5-6 16,5 5-8-16,0 0-5 15,6-5 3-15,0 0 11 16,6 0 7-16,5-5-12 16,6-5 3-16,6-5 0 0,17-5-1 15,11-5 0-15,16-5-3 16,-4 0 1-16,5-1-2 0,0 6 2 15,-23 0-4 1,0 5 1-16,-5 5 1 0,-6 5 5 16,0 10-2-1,-12 10 3-15,-10 10-8 0,-1 10-2 16,0 5-5-16,-5 11-3 16,0 9-14-16,-1 0-6 15,7 6-50-15,-1-21-22 16,17-10-39-1</inkml:trace>
  <inkml:trace contextRef="#ctx0" brushRef="#br0" timeOffset="79552.7911">7583 13227 256 0,'17'-15'96'0,"-6"4"-75"0,12 11-3 0,-18 11-6 16,1-6 6-16,0 10 6 16,-1 5-4-16,-5 5-1 15,0 0-11-15,-5 5-1 0,-1 0 3 0,0 6-6 16,-5-6-2-16,5 0-1 16,1-10 1-16,-7 10 8 15,7 1 3-15,-1-1 0 16,0 5 0-16,6 5-1 15,6 0 0-15,11 6-2 16,11-11-1-16,12 0-3 16,16-5 1-16,-5-15-4 15,12 0-2-15,-1-10-14 16,-6-5-6-16,-5-5-32 16,-5-5-13-16,-7-5-32 15,-5 0-15-15,-11 0 7 16</inkml:trace>
  <inkml:trace contextRef="#ctx0" brushRef="#br0" timeOffset="79972.2959">8545 13629 312 0,'-29'0'115'0,"41"0"-89"0,-1 0-10 0,-5 0-11 0,-1 5-9 16,12 5 3-16,6-10 9 15,5 5 6-15,1-5-6 16,5 0 2-16,0-5 1 0,0-5 0 15,5-10 1-15,1-5-9 16,-1-5-1-16,-5 4-2 16,0 6 0-16,-11 5 8 15,-6 0 5-15,0 10-2 16,-6 5-1-16,1 10-6 16,-7 10-1-16,1 5-1 15,-1 16-2-15,7 14-2 16,-1 10-1-16,6 11-23 15,6-11-7-15,-1-9-79 16,12-21-34-16,6-30 32 16</inkml:trace>
  <inkml:trace contextRef="#ctx0" brushRef="#br0" timeOffset="80813.8416">13621 12935 192 0,'0'-15'74'0,"6"15"-58"0,-6 0-4 15,0 0-4-15,0 0 2 16,0 10 5-16,-6 5-3 16,1 5 1-16,-1 10-8 15,-5 0 4-15,-1 11 3 0,1 9 5 16,0 15 4-16,-1-4 0 15,1-1-1-15,11 5-2 16,0-4-1-16,11-1-1 16,12-4 0-16,17-1-2 15,16-20-1-15,18 0-5 16,11-5-3-16,0 1-13 16,-6-16-5-16,-6-5-32 0,-10-10-10 15,-18-5-62 1,0-5-45-16,-11 0 65 15</inkml:trace>
  <inkml:trace contextRef="#ctx0" brushRef="#br0" timeOffset="81218.9126">14510 13554 356 0,'-23'-10'134'0,"29"5"-104"0,17-1-19 16,-12 6-15-16,12-5-5 15,-1 0 2-15,12-5 5 16,6-5 1-16,11 0 1 15,0-10 0-15,0 0 0 0,-1-5-3 16,-4 0 0-16,-7-1 2 16,-5 6 0-16,-5 5 5 15,-7 5 2-15,-5 5 4 0,0 15 1 16,-11 15-3-16,0 10-3 16,-6 16-2-16,0 9-3 15,0 10-2 1,5 6-1-16,1 9-25 0,0-9-9 15,5-11-58-15,11-5-26 16,12-40 16 0</inkml:trace>
  <inkml:trace contextRef="#ctx0" brushRef="#br0" timeOffset="81774.1558">17753 12965 260 0,'5'0'96'0,"7"5"-75"0,-1 20-12 0,-11-20-9 16,0 20 0-16,0-4 5 15,0 9 11-15,-6 10 5 16,1 5-11-16,-7 6 1 0,-4 4 2 16,-1 0-3-16,0 6 2 15,5-11-5-15,1 5 1 16,11 6-5-16,11-6 0 15,12 0 8-15,11-20 4 0,11 6-3 16,12-21 1-16,5-10-10 16,0-15-4-16,12-10-22 15,-1-5-10-15,1-11-34 16,-6 6-12-16,-12 5-41 16</inkml:trace>
  <inkml:trace contextRef="#ctx0" brushRef="#br0" timeOffset="82164.7899">18370 13574 364 0,'-6'-15'134'0,"29"5"-104"0,28 0-30 0,-34 4-22 15,11-4 1-15,12-5 9 16,5 0 8-16,6-10 5 16,0 0 0-16,0-5-5 0,-6 0-2 15,0-6 5-15,-5 11 2 16,-1 0 12-16,-5 5 3 15,-5 5-1-15,-1 10 1 16,-11 15 0-16,-6 15-1 0,-5 15-7 16,-6 16-5-16,-6 14-5 15,1 16 1-15,-1 29-1 16,0 1 0-16,1-10-62 16,-1-16-29-16,12-14-41 15</inkml:trace>
  <inkml:trace contextRef="#ctx0" brushRef="#br0" timeOffset="88948.6707">7226 14816 176 0,'-6'20'68'0,"6"-20"-52"0,0 15-5 16,0-15-6-16,-5 15 6 15,-1-10 7-15,0 11 6 16,1-1 5-16,-1 10-15 15,-5-5 7-15,0 5 6 0,-1-5 0 16,1 5 2-16,0 11-8 16,-6-6-2-16,-12 15-9 15,-5 15-2-15,-5 21 2 16,-1 9 1-16,6-4 6 16,-5-11 3-16,10 1-6 0,18-16-1 15,11 1-7-15,17-21-2 16,28-5 0-16,6-10 0 15,17-5-2-15,11-10 1 16,-11-10-2-16,11 0 2 16,1 0-2-16,-1 0-1 15,-11 5 1-15,-6 5 1 16,-17 0-1-16,6 6 2 16,-11-1-2-16,5 15-1 15,-17-10-30-15,1 0-15 16,-1-10-39-16,0-10-15 15,-5-10-35-15</inkml:trace>
  <inkml:trace contextRef="#ctx0" brushRef="#br0" timeOffset="89534.2027">8471 15007 148 0,'-22'-15'55'0,"16"5"-43"0,6-5-54 0,-6 10-28 16,-5-5 34-16,0 0 19 15,-1 0 64-15,1 0 28 16,0-5-10-16,5 10-5 16,6 0-19-16,11 5-6 15,12-15-20-15,11 15 4 0,11-11 4 16,12 6-1-16,-1 5 1 15,1 5-1-15,0 6 1 16,-7 4-9-16,-4 10-3 16,-12 0 5-16,-6 10 3 0,-11 5-3 15,-11 6-1-15,-12 14-5 16,-11 21 1-16,-17 14 0 16,-23 6 3-16,1-1 4 15,-18-4 1-15,18-6-8 16,10 1-4-16,24-11-9 15,5-4-1-15,22-11-4 16,24-14 0-16,5-16-10 16,17-15-1-16,5-5-9 15,7-15-3-15,10-15-14 16,12-5-7-16,6-5-53 16,-1 5-22-16,-11 4 17 15</inkml:trace>
  <inkml:trace contextRef="#ctx0" brushRef="#br0" timeOffset="90464.1217">16049 15002 244 0,'-5'5'93'0,"-1"0"-72"0,0 5 7 16,1-5 0-16,-7 5-13 15,1 6-1-15,-6-11-4 16,0 10 1-16,0 10-6 16,-6-5 8-16,-5 10 6 0,-6 10-1 15,-5 11 1-15,-7 14-4 16,-5 11 1-16,6-1-3 0,5-10 2 15,12 1-2-15,23-6 0 16,16-5-3-16,17 1-1 16,-11-16-5-16,40 0-1 15,11-5 1-15,17-4 2 16,16-11-3-16,1 0 0 16,-6-10-6-16,1-5-2 15,-12-5-18-15,-1-5-8 16,-16-5-16-16,-5 0-6 15,-7-15-49-15,-5 5-19 16,-11-6 12 0</inkml:trace>
  <inkml:trace contextRef="#ctx0" brushRef="#br0" timeOffset="90990.355">16972 14992 228 0,'-23'-5'88'0,"29"5"-69"0,5 0-29 0,-5 0-17 16,5 0 9-16,12 5 8 15,5 0 28-15,6 5 10 16,11 0-13-16,1 10 14 0,5-4 5 16,5-1-5-16,12 0-2 15,0 5-7-15,-6 0-2 16,-11 0-4-16,-11 0 1 15,-12 5 3-15,-17 11 1 16,-16 14-2-16,-18 10 0 16,-11 11-1-16,-11-1 0 15,0 6-2-15,-1-1-1 16,7 0-7-16,10 1-4 0,7-1-6 16,10 6 0-16,12-16-5 15,12-4 1-15,16-11-7 16,12 0-3-16,16-20-6 15,12-10-2-15,11-14-17 16,1-6-5-16,-1-6-24 16,-11-4-6-16,0 0-27 15</inkml:trace>
  <inkml:trace contextRef="#ctx0" brushRef="#br0" timeOffset="94955.0401">5183 10691 88 0,'28'0'33'0,"-16"6"-26"0,5 4-4 0,-12-5-2 16,1 5-1-16,0 5 2 0,-1-10 12 15,-5 5 6-15,0-10 5 16,-5 5 4-16,-7 5-4 15,1-10-1-15,-6 0-7 16,0 0 0-16,-6 0-10 16,1-10-2-16,-1 5 1 0,-5 5-1 15,-12-15 2-15,1 15-2 16,-7-10 2-16,1 5 0 16,-23 5 1-16,0 0-2 15,0 5-1-15,-5 5-6 16,5 5 1-16,11-10 0 15,-11 5 2-15,6-5-1 16,11 0 2-16,-17-5-2 16,0 0-1-16,6 5 1 15,-12-5-1-15,1 5 2 16,5 0 3-16,-6 0-2 0,12 5 0 16,11 0-1-16,0 0-2 15,-5 0-2-15,10 0-1 16,7 0 2-16,10-5 0 15,-5 1 1-15,1-1 0 16,4 0-3-16,7-5 2 16,-1 0-1-16,6 0 0 15,6 0 2-15,5 0 2 16,0 5-3-16,6-5 0 16,-5 10-1-16,-1 5 0 15,0-10 2-15,-5 10 0 0,0 0 0 16,-6 0 2-16,-12 5-1 15,7 0-1-15,-1 5 1 16,1 1 1-16,-1-1-3 16,0 10 0-16,6-5 1 15,-5-10 2-15,-7 10-3 16,7 1 0-16,-1-6-1 16,6 0 0-16,0-5 2 15,6 5 2-15,-1 0-1 16,1-10-1-16,5 1 1 15,1-1-1-15,-1 5 0 16,6 0 2-16,-6 0-3 16,1 0 0-16,-1 0 1 15,6 5 0-15,0 6-3 16,0-11 2-16,6 10 1 16,-1 0 0-16,1 0 0 0,-6 0 0 15,0 1 0-15,0-1 0 16,0 0 0-16,0 0 0 15,0-5 0-15,0 5 0 16,6 1 0-16,-1-1 0 16,1 0-3-16,0 0 2 15,-1 5 1-15,1 1 0 16,0 4 0-16,-6 5 0 16,0 10 0-16,0-4 2 15,-6 4-1-15,0 0 2 16,1 1 0-16,-1-11 3 0,0 0-1 15,-5 11 2-15,5-11-6 16,-5 0-3-16,0-5 1 16,0 1 2-16,-1-1 0 15,7-5-1-15,-12 0 1 16,5 1 1-16,1-1-3 16,5 5-2-16,1-5 2 15,-7 10 2-15,7-14-2 16,-1 9 0-16,0 0 3 15,1 5 1-15,5-14-4 16,0 4-1-16,0 0 1 16,5 0 2-16,1 0 0 15,0-4 2-15,-1-1-4 16,1 0-2-16,0 0 2 16,-1 0 2-16,1 0 0 15,0 1-1-15,5 4 1 0,-5-5-1 16,5 5 0-16,0 6 0 15,1 9 0-15,-1-5 0 16,6 0 0-16,0 1 0 16,11-6 2-16,6-5 3 15,11 5-2-15,6 1 0 16,-11-11-3-16,5-10-1 16,-5 5 1-16,-1 0 2 15,7 0-3-15,-12-5 0 16,5 6 3-16,1-6 1 15,-1 5-1-15,7-10-2 0,-12-10 3 16,11 0 2-16,6 0 0 16,11-5 0-16,-11 5-6 15,6-5 1-15,-1 0 0 16,1 0 0-16,-17 5 2 16,10 0 1-16,1 0-1 15,0 0-2-15,-5-5 1 16,5-5-1-16,5 0-3 15,1-5 2-15,-1 0 1 16,7 0 0-16,10-5-3 16,-5 0 2-16,6 0 1 15,-1 0 0-15,-11 5-3 16,1-6 2-16,-1 6-1 16,-11 0 0-16,0 0 2 15,0-5 0-15,5 0-5 0,-5-5 1 16,6 0-5-16,11-5 1 15,-17-6-1-15,0 1 3 16,-6-5 4-16,0 0 3 16,-11 0 2-16,-5-6 3 15,-1-14-3-15,-6 5-2 16,1-6 0-16,0 1 1 16,-1-5-3-16,7-16 0 15,-12-4 3-15,-6-16 3 16,6 6-2-16,0-11 0 15,-6 11 1-15,6-6 0 16,-5 0-2-16,-1 1-2 16,0-16 1-16,0 6-1 0,1-6 2 15,-1 20 1-15,-5-4 5 16,5 4 3-16,-5 1-4 16,5-6 1-16,-5-4-3 15,5-1 0-15,0 5-6 16,-5 11 1-16,-6 4 2 15,0 11 3-15,-6 5 4 16,-5-1 2-16,0 1-3 16,-6 4-3-16,5 1-2 15,-5 5 0-15,0-1-2 16,1 11-1-16,-7-10 1 16,6 10-1-16,-6 4-5 15,6 1-1-15,6 5-15 16,-6-5-6-16,6 4-37 0,-1 1-16 15,-5 5-29 1</inkml:trace>
  <inkml:trace contextRef="#ctx0" brushRef="#br0" timeOffset="96576.7364">7673 10908 148 0,'-17'-35'55'0,"6"19"-43"0,-6-9-1 0,6 15-4 16,-6 0 6-16,0-5 6 16,5 5-4-16,1 0 0 15,0 5-9-15,5 0-8 0,-5 5-2 16,-1 5 8-16,-5 5 5 16,12 5-2-16,-7 0 1 15,1 5-3-15,0 0 2 16,-1 6-4-16,1 4-2 15,0 0 0-15,-6 10-1 16,0 5 0-16,0 1 0 16,0 9 0-16,6-5 0 15,-6 16 0-15,0 19 2 0,0-4-1 16,5 9 2-16,1 1-2 16,0-11 2-16,-1 11 0 15,1-16 1-15,0 11-2 16,-1 4 1-16,1 11-2 15,0 0 2-15,-1-6-2 16,1 6-1-16,0-16 1 16,0 1-1-16,5-1 2 15,0 6 3-15,1 9-2 16,-7 1 0-16,-5-5-1 16,0-1 1-16,-5-9-2 15,-1-1-1-15,0-4 1 16,1-16-1-16,5 0 4 15,5 6 5-15,12-11-7 0,0-4-3 16,0-1 0-16,6-5 2 16,0-5-2-16,-1-4 0 15,1-6 1-15,5-5 2 16,1 0-3-16,5-15 0 16,5 5 1-16,7-4 2 15,5-1-1-15,-6 0 2 16,0 0-4-16,0 5-2 15,6 0 2-15,0-5 2 16,0 0 2-16,12 0 3 16,-7-5 1-16,18 0 1 15,5-4-4-15,6 4-1 16,6-5-1-16,10 5 1 0,-10-10-4 16,5 0-2-16,0 0-3 15,6 0 1-15,12 0 1 16,4 0 2-16,13-10 1 15,-7 5 1-15,-5 5 0 16,-6-10 0-16,12 10 0 16,-1-6 2-16,7 6-3 15,-7 0-2-15,-5-5-5 16,-6 0 0-16,-5-5 2 16,-6 0 1-16,-1 0 0 15,7-5 1-15,0-5 3 16,22-15 0-16,-11-10 1 15,-12-11 0-15,-16-4 0 0,-12-1 0 16,-11 6 0-16,-11-10 2 16,-1-1 8-16,-10 1 3 15,-18 0-6-15,-6-6-4 16,1 1-2-16,-6-21-1 16,-6-4 4-16,-5-1 2 15,6 6 0-15,-1-16 1 16,-11 5-4-16,0-9-2 15,0-6 0-15,0-15 1 16,0 20-1-16,6 6 2 16,11 4-4-16,5-4 0 15,7-6-1-15,5 0 0 16,11 6 2-16,12 4 2 16,-18 16-3-16,12-1 0 0,0 16 1 15,-6-1 0-15,-5 11 2 16,0 10 1-16,-6 14 3 15,0-9 3-15,-17 10-4 16,-6 5-1-16,-17-1-2 16,-5 6-2-16,-6 5 1 15,-6 5 1-15,-16 0-1 16,-23 0 2-16,-12 5 0 16,-11-5 3-16,0 10 1 15,0-10 1-15,-11 10-2 16,-23 0-1-16,-22 5-3 15,5 5-2-15,0 5 1 16,-5 0-1-16,-12 5 0 16,12-10 2-16,10 5-3 0,7-10 0 15,-6 0 1-15,0 0 0 16,0-15 0-16,11 5 0 16,22-5-3-16,13-5 0 15,21-6-25-15,12 1-9 16,18 0-16-16,16 0-5 15,17 5-48 1</inkml:trace>
  <inkml:trace contextRef="#ctx0" brushRef="#br0" timeOffset="98137.9917">12586 11315 212 0,'22'-15'82'0,"-16"15"-64"0,5-5-13 16,-11 5-12-16,0 0 3 16,0 0 6-16,0 0 9 15,-5 5 5-15,-1 10-8 16,0 0 2-16,-5 10 3 0,0-4-3 15,-6 19 0-15,0 20-9 16,-6 11 0-16,0 9 3 0,1 6 2 16,5 4-2-16,0 16-3 15,6 20-3-15,11-1 1 16,11-4-1-16,6-10 0 16,5-6-7-16,1-4-2 15,0-6 4-15,5-4 3 16,0 0-4-16,1-1 1 15,-1-14-4-15,6-1 0 16,6-10 1-16,10-4 4 16,7-11-2-16,0 0 1 15,5-4-3-15,6-1-1 16,0-5 3-16,-6 0 3 16,0 1-8-16,-11 4-4 15,0 0-5-15,-6-10-1 0,-5 6 15 16,-6-11 6-16,0-5 25 15,0 0 12-15,0-10-12 16,5 0-4-16,1 0-12 16,5-10-5-16,1 5-1 15,-1 0-1-15,6 1-3 16,5-1 2-16,1 0-6 16,0 0 0-16,-6-5-8 15,5 0-3-15,-5 0 7 16,0-5 4-16,6 0 5 15,-1 0 3-15,12-5 13 16,11 0 8-16,1 0-9 16,4 0-2-16,-4-5-7 15,5 0-3-15,-6-11 2 0,6 1 0 16,5-10 12-16,1-10 7 16,11 0-5-16,0-6 1 15,-6 1-16-15,0-10-3 16,0 5-9-16,6-6-2 15,0-9 9-15,-6-6 4 16,-11-4 6-16,-11-1 6 16,-12 6 6-16,-11 5 3 15,-12 4-5-15,-10 1 0 16,-7 0-12-16,-5 4-6 16,-5-14-6-16,-7-1-1 15,-5-4 4-15,-11-21 2 0,-6 6-1 16,-6-1 2-16,1 6-1 15,-7 4 0-15,-4-4 2 16,-1-6 0-16,-6-9 0 16,0 4 0-16,1 11 0 15,-1 4 2-15,0 11-1 16,-5-11-1-16,11 11-2 16,6 9 1-16,5 1 1 15,6 15 2-15,6 5-1 16,0 9-1-16,-1 1-2 15,1 15 1-15,-12-10-1 16,-16 10-2-16,-23 5 3 16,-23-5 0-16,-17 0-2 15,-6-6 2-15,-5 6 1 16,-23-5 2-16,-28 5 10 0,-6 0 4 16,1 10-3-16,-41 5-3 15,-5 5-1-15,0 10-1 16,-11 5-4-16,-6 5-3 15,17 1 0-15,22-1-1 16,12 0 0-16,11 5 0 16,29-15-16-16,28 0-6 15,28-15-42-15,28-10-16 16,46-10-21 0</inkml:trace>
  <inkml:trace contextRef="#ctx0" brushRef="#br0" timeOffset="99489.2197">17277 11169 148 0,'0'-15'57'0,"-5"30"-44"0,-1 5-6 0,0-4-6 0,1-1 13 16,-7 5 8-16,1 5 6 15,0 5 3-15,-6 15-16 16,-6 11-7-16,-5 9-3 0,0 16-3 16,-6-6-2-16,-12 16 1 15,1-1-1-15,-6 21 2 16,6 20 1-16,0 4-4 15,11-9 1-15,5 0 0 16,7 0 2-16,5-6-3 16,5 6 0-16,7-10 1 15,10-6 2-15,7-19-3 16,5-6-2-16,5-9-5 16,1-11 0-16,5-4-5 0,1-6-2 15,-1 0 4-15,6 6 4 16,5-1-12-16,1 0-4 15,5 6-4-15,1-11-1 16,-1-10 13-16,0-4 9 16,0-6 15-16,6 0 9 15,6-5 4-15,5 0 4 16,12-14-8-16,5 4 0 16,0 0-11-16,1 0-4 15,-1 0-2-15,-6 0 1 16,1 5-3-16,-1 0-2 15,1 1 2-15,5-1 0 0,1 5 1 16,4-15 0-16,7 5 0 16,-12-10 0-16,0 0 4 15,1-10 5-15,-1-5 8 16,11-10 7-16,7-5-9 16,5-5-1-16,5-10-8 15,1-21-2-15,-1-9-2 16,18-16-2-16,10 1-4 15,1 5 0-15,-11 4 2 16,-12 1 1-16,-11-6 1 16,-12 1 0-16,-10-6 6 15,-7-4 4-15,-11-11-5 16,-5 6-3-16,-17 4 3 16,-12 6 1-16,-5 9-5 0,-12-9 0 15,0 4-6-15,1 1 1 16,-7-21 4-16,1 6 2 15,-6-11 0-15,-6 16-2 16,-5 4 1-16,0 1-1 16,-6-1-3-16,0 1 0 15,0-1-7-15,0-4-2 16,5-1 7-16,1 11 4 16,0-6 4-16,5 16 1 15,6 10 2-15,0 9 1 16,0 6-3-16,0 0-1 15,-17 10-3-15,0 4-3 0,-6 6-1 16,-10 5 0-16,-24-15 5 16,-17 10 1-16,-27-5 0 15,-13 0-2-15,-10-6 7 16,-18 6 5-16,-27 0 5 16,-18 5 4-16,6-5-2 15,-23 10 0-15,-11 5-10 16,17 5-3-16,22 10-4 15,-5 5-2-15,11 0-17 16,18 5-6-16,21-10-53 16,24-5-23-16,16-15-8 15</inkml:trace>
  <inkml:trace contextRef="#ctx0" brushRef="#br0" timeOffset="102011.0484">10526 13629 168 0,'-12'15'63'0,"7"-15"-49"0,-7 15-2 16,7-5-2-16,-1 5 6 15,0 0 7-15,1 6-1 16,-1-6 1-16,6 5-12 15,6 0 9-15,-1 5 3 0,12-10 2 16,6 15 2-16,5-10-6 16,12 16-3-16,11-1-10 15,5 5-3-15,7 5-5 16,5 1-1-16,-1 9 1 16,1 5 0-16,-5 6 2 15,-7 4 1-15,-5 11-1 16,-6 4-2-16,-5 6 1 15,-12-11-1-15,-5-4 0 16,-6-1 2-16,-11 1-1 0,-12-11-1 16,-11-5 3-16,-6 1 0 15,-16-6 12-15,-12-5 5 16,-23 1-6-16,-28 9-1 16,-5-5-3-16,-1 6 1 15,1-1 3-15,5 0 1 16,23-14-6-16,-12 4-3 15,12-10-8-15,17-10-1 16,16 1-17-16,12-16-6 16,17 0-18-16,17-15-7 15,12-5-35-15,10-5-13 16,18-21-15-16</inkml:trace>
  <inkml:trace contextRef="#ctx0" brushRef="#br0" timeOffset="102521.9259">10214 15178 188 0,'-5'-10'71'0,"5"10"-55"0,0-5 11 0,0 5 3 0,0 0-7 15,0 0-1-15,-6 10-1 16,-5 10 1-16,-1 11-12 16,-5 14 3-16,0 15 3 0,-5 11-2 15,5-1 2-15,0 0 0 16,6-4-1-16,11-1-1 15,5-4 1-15,12-6-2 16,23-5 0-16,-1 1-5 16,12-16 0-16,6-5-16 15,16-10-5-15,7-10-37 16,16-10-18-16,-6-10-74 16</inkml:trace>
  <inkml:trace contextRef="#ctx0" brushRef="#br0" timeOffset="103692.3275">3434 13901 204 0,'-11'-5'77'0,"17"0"-60"0,5-5-5 0,-11 5-6 16,6-1-13-16,-6 1 0 16,0 5 12-16,-6 5 8 15,-5 6-6-15,-12 9 10 0,-11 5 3 16,-6 10-4-16,-28 5 1 16,-11 6 1-16,0 9 1 0,-29 10 9 15,-10 16 5-15,-18 19-9 16,-17 21-1-1,23 0-3-15,17 0 0 0,-1-6-11 16,24 16-5-16,5 10-3 16,23-10-1-16,22-6-3 15,29-9 2-15,11-10 3 16,17-6 1-16,22-14 3 16,35-6 1-16,33-4 3 15,29-11 1-15,-6-10-5 16,35-4-4-16,21-21 5 15,1-10 3-15,23-10-3 16,22-5-2-16,-6-5-2 16,17-10 0-16,6 5-2 15,-17 5 2-15,-11 0-2 0,-6 0-1 16,-17 5-2-16,-34 0 1 16,-28 5 1-16,-34 0 0 15,-11-5 0-15,-29 0 2 16,-11 0 3-16,-6 0 2 15,-11 0-3-15,0 0-3 16,-17 0 2-16,-6-5 0 16,1 0-1-16,-1 0-2 15,0 5-2-15,1-5-1 16,-1 6-1-16,-5-6 0 16,5 0-4-16,0 0 0 15,0-6-3-15,-5-4 0 0,0 0 1 16,-1 0 1-16,1 0 6 15,0 5 1-15,-1 0 2 16,1 0 2-16,0 0-3 16,-6 0 0-16,0 5-1 15,0 0-2-15,0 0-4 16,0 0-2-16,0 5-6 16,0-5-3-16,0 0-18 15,11-10-6-15,-5-10-33 16,5-10-12-16,6-10-24 15</inkml:trace>
  <inkml:trace contextRef="#ctx0" brushRef="#br0" timeOffset="104082.9374">6015 15732 68 0,'6'0'27'0,"-1"0"-21"0,7-15-30 0,-12 15-16 16,0-11 215 15,-6 6-83-31,6 5-20 16,0 0-30-16,6 0-15 0,11 5-9 15,5 6-3-15,18-6-8 16,-6 10-3-16,5 0 2 0,1 5 1 15,5 0 1-15,-5 0-2 16,-17 0-1-16,-12 5 10 16,-11 6 5-16,-11-11-4 15,-23 10 1-15,-6 10-1 16,-17 10-1-16,6 11-3 16,6-11-2-16,-11 0-9 15,5-4 0-15,5-6-23 16,12-5-8-16,-5-5-42 15,10-10-19-15,13-25-51 16</inkml:trace>
  <inkml:trace contextRef="#ctx0" brushRef="#br0" timeOffset="105147.8784">14023 13589 168 0,'23'-5'63'0,"-1"5"-49"0,7 5-2 0,-18 5-4 15,0-5-6-15,1 5-2 16,-1 5 14-16,0-10 5 16,-5 5-9-16,-6 5 8 0,-17-5 4 15,-11 10-5-15,-18 11 1 16,-10 9 13-16,-18 15 9 15,-5 16-7-15,0 9-4 16,0 6-4-16,-1 4 1 16,7 21-5-16,11 15-3 15,16-1-10-15,18-4-3 16,22-10-3-16,23-6-2 16,17-9-2-16,29-26-1 15,21-9-1-15,24-31 0 16,-1-5 5-16,1-10 3 15,-12-10-1-15,-11-5-2 16,-6 0 6-16,-11-5 3 0,-11 5-8 16,-6 0-2-16,-6 5-10 15,-17 0-2-15,-5 5-44 16,-6 0-18-16,-6 0-79 16</inkml:trace>
  <inkml:trace contextRef="#ctx0" brushRef="#br0" timeOffset="105568.3231">14651 14550 356 0,'-73'-10'132'0,"50"15"-103"0,1 5-10 0,10 5-11 16,7 10-10-16,-1 15-2 16,12 10 3-16,11 6 0 15,17-1 1-15,22 0 2 0,12 11 1 16,6-11-1-16,-1 0-2 15,6-9-6-15,-5-6-1 0,-12-10-2 16,-11-5 3-16,-11-5 10 16,-29 1 20-1,-17-1 1-15,-11 5-3 16,-11 10-2-16,-11 10-7 16,-12 16-3-16,-6-1-8 15,0 0-3-15,6 1-36 16,6-11-15-16,17-15-112 15</inkml:trace>
  <inkml:trace contextRef="#ctx0" brushRef="#br0" timeOffset="106439.0278">19966 14031 52 0,'-40'5'22'0,"17"-5"-18"0,-5 0 18 0,11 0 7 16,0-5 9-16,0 5 4 15,0-15 4-15,0 5 1 16,0-5-12-16,0 0-6 16,0 0-17-16,6 5 6 0,0 0 4 15,5 5-2-15,0 5-2 16,6 0 1-16,0 15 0 15,12 5-6-15,10 10 0 16,12 16-4-16,12-11 0 16,10 15-3-16,12 10-1 0,6 11-3 15,-1 14-2-15,-5 16-2 16,-6-10 1-16,-11 4 1 16,-17-4 0-16,-11-6 0 15,-12 1 0-15,-16-16-3 16,-18 0 2-16,-22-9 3 15,-35 9 3-15,-27 6 0 16,-6-6 2-16,-23 6 7 16,-23-11 5-16,-5-5-9 15,11-4-3-15,12-11-10 16,5-5-2-16,6-10-25 16,11 1-8-16,17-16-2 15,6-10-1-15,11 5-24 16,12-5-8-16,5-5-34 15</inkml:trace>
  <inkml:trace contextRef="#ctx0" brushRef="#br0" timeOffset="106709.7491">18347 15234 108 0,'23'-5'44'0,"-1"5"-35"0,24 0-48 16,-35 5-25-16</inkml:trace>
  <inkml:trace contextRef="#ctx0" brushRef="#br0" timeOffset="106966.2689">18562 15284 172 0,'6'15'66'0,"-6"-15"-52"0,0 15 10 16,0-15 0-16,-6 0-3 0,-5 5-1 15,0 0 7-15,-6 0 5 16,-6 5-17-16,0 5 5 0,-5 5 3 15,-12 6-3-15,1 9-2 16,5 15-4-16,0-10 1 16,11 6-6-16,1 4-3 15,10 5-1-15,12 1 1 16,17-11-1-16,23 0 0 16,22 5-1-16,17-4 0 15,1-11-11-15,-7 0-5 16,-5-10-21-16,-11-5-6 15,-6-9-37-15,-1-6-17 16,-4 5-16 0</inkml:trace>
  <inkml:trace contextRef="#ctx0" brushRef="#br0" timeOffset="126106.9955">12359 16622 72 0,'6'-10'27'0,"-6"10"-21"0,0 0 23 16,0 0 10-16,0 0-5 15,0 0 0-15,0 0-8 16,-6 0-2-16,6 0-13 16,-5 0 11-16,5 0 7 0,-6 0 7 15,0 0 5-15,-5 0-7 16,5 0-3-16,1 0-9 16,-7 5-1-16,1 0-3 15,0 5-2-15,-6 5-4 16,-6 5 0-16,-5 10-3 15,0 16 0-15,-1 9-1 16,-5 15 2-16,6 6-3 0,0-6 1 16,5 1-3-16,6-11 0 15,11-5-3-15,12-4-2 16,11-11 3-16,17-5 2 16,17-15 0-16,11-5 0 15,12-5-6-15,11 6 1 16,-6-16-2-16,0 0 0 15,0 0-33-15,-5 0-17 16,5 0-31-16,0-11-13 16,6 6-41-1</inkml:trace>
  <inkml:trace contextRef="#ctx0" brushRef="#br0" timeOffset="126767.076">13565 16637 160 0,'-6'-25'60'0,"0"20"-47"0,12-5 19 0,0 5 5 15,5 0-2-15,6 5 4 16,17-5-6-16,17 5-3 16,23 5-16-16,10 0 2 0,1 5 2 15,-5 0-8-15,-13 0-1 16,-10 5-7-16,-12-5-2 0,-5-5 11 16,-29 5 11-1,-11 0-6-15,-17 0-4 16,-11 0-3-16,-12 5-3 15,1 6 1-15,-1 4-6 16,12 10-3-16,5 10-2 16,12 11 0-16,11 9-2 15,6-10 1-15,5 1-13 16,0-11-3-16,1 0 4 16,-7-20 5-16,-10 0 13 15,-12-4 7-15,-12-6 8 16,-5-5 2-16,-11-5 6 15,0-5 2-15,-1 5-11 16,7-5-6-16,5 5-13 0,0 5-5 16,6 0-22-16,5 0-7 15,6-5-65-15,6 5-27 16</inkml:trace>
  <inkml:trace contextRef="#ctx0" brushRef="#br0" timeOffset="127968.2424">8771 16521 208 0,'17'-15'77'0,"-11"5"-60"0,-1 5-5 0,-5 5-4 15,-5 0-1-15,-7 0 4 16,-10 0-4-16,-1 5 1 15,-22 5-5-15,-6 5 5 0,-6 5 4 16,1 1 5-16,-12 4 2 16,6 0 5-16,11 5 2 15,-17 0-5-15,22 5 0 16,7-4-6-16,5 9-1 16,11 5-4-16,1 5-1 15,10 6 1-15,12-1 4 16,23-5 3-16,0 1 4 0,39-6-2 15,40-5-2-15,22-5-5 16,18-4 0-16,39-6-7 16,17-5-1-16,-6-5 0 15,12 0 0-15,0 0-2 16,-17 0 1-16,-23-15-4 16,-28 0 0-16,-29 0 1 15,-22 0 2-15,-17 0 1 16,-12 0 1-16,-16 0 0 15,-12 0 0-15,-5 0-5 16,-6 0-1-16,0 0 1 16,-6 0 0-16,1 0-2 15,-7 0 0-15,1 0-7 16,0 0-4-16,5 5-6 0,-5-5-2 16,-6 0 5-16,0 0 3 15,0 0-6-15,0 0 1 16,0 0-23-16,0-5-10 15,0-5-64 1,5-10-53-16,12-5 60 16</inkml:trace>
  <inkml:trace contextRef="#ctx0" brushRef="#br0" timeOffset="128478.1692">10899 16863 160 0,'-45'-35'60'0,"34"20"-47"0,-6 0-18 16,5 10-11-16,-5 0 28 0,-5 0 17 15,-1 0 4-15,0 0 4 16,1 0-4-16,5 5 2 16,5 0-19-16,7 0 8 15,5 0 4-15,11 10 4 0,6 0 6 16,23 10-8-16,5 5-3 15,17 5-9-15,6 6-1 16,0 4-8-16,-6 5-1 16,1 0-4-16,-7-4-3 15,-11-1 0-15,-11-10 1 16,-11 0 1-16,-12 0 1 16,-11 1-2-16,-17 4 1 15,-17 10 2-15,-22 0 2 16,-23-4-3-16,-6 9-3 15,5 0-5-15,13-5-2 16,10 1-55-16,17-21-21 0</inkml:trace>
  <inkml:trace contextRef="#ctx0" brushRef="#br0" timeOffset="129304.3109">16542 16235 252 0,'-23'5'93'0,"23"10"-72"0,-6 10-8 0,6-10-8 15,0 10 8-15,0-5 6 16,6 10-1-16,0 6 0 15,5 4-10-15,0 5 1 0,6 0 4 16,0 6-5-16,0-1-2 16,0 5-3-16,-5-9-3 15,-7-6-2-15,1 0 1 16,-12 0 3-16,-5-4 3 16,-6-6-2-16,-17 0-2 15,-11-15 8-15,-23 5 4 16,-28 0 9-16,-6 0 4 15,-6 1-8-15,-5-1 0 16,-12-5-9-16,-10 0-1 0,4-5-6 16,13-5-4-16,10 5-2 15,18-10 3-15,16 0-9 16,12 0-1-16,11 0-23 16,11 0-8-16,6 0-35 15,6 0-16-15</inkml:trace>
  <inkml:trace contextRef="#ctx0" brushRef="#br0" timeOffset="130100.3826">15127 16662 164 0,'11'-15'63'0,"-5"15"-49"0,-6 0-8 0,0 0-6 15,0 0 9-15,-12 5 8 0,-5 5 3 16,-5 0 0-16,-6 10-10 16,-6-5 18-16,-6 16 10 0,0-1-8 15,1 15-3-15,5 5-6 16,11 11-4-16,12-6-3 16,16 0-1-16,18 1-5 15,11-6-3-15,11-10 0 16,6-4-1-16,12-6-33 15,-1-5-13-15,0-10-65 16,-5-5-59 0,-18-10 56-16</inkml:trace>
  <inkml:trace contextRef="#ctx0" brushRef="#br0" timeOffset="131210.2208">13576 17210 184 0,'-23'11'71'0,"18"-1"-55"0,-7 10 2 16,7-5-1-16,-1 5-2 15,6 5 3-15,0 10-6 16,6 6-2-16,5-6-5 16,6 5-2-16,6 10 1 0,5 11 0 15,17-1 2-15,12 5 6 16,11 1 2-16,5-6-1 0,12-10 0 15,0-9 1-15,17-6 2 16,23-10-7-16,22-10-1 16,-6-15-4-16,1-15-1 15,11 0 1-15,16-15 0 16,-5-10 0-16,-5 4 0 16,-6-4-2-16,16 5-2 15,7 5 3-15,-12 10 2 16,-11-1 4-16,5 6 5 15,12 5-2-15,-6 5 3 16,-11 5-2-16,-6 0 0 16,6-5-5-16,17 0 0 15,0 0-5-15,-12-5 0 0,1-5-3 16,16-5-1-16,6 0 3 16,-5 10 1-16,-1-15-1 15,0 4-2-15,12 6 1 16,-6 5-1-16,29-5 2 15,-7 0 1-15,7-5-4 16,-12 5 1-16,-17-5-5 16,0 0-1-16,12 0-4 15,5-1 1-15,-17-9 0 16,-6 0 1-16,18 5 2 16,5-5 2-16,-17 0-1 15,-6 4 1-15,12 6 0 16,5 0 3-16,-22 0 2 15,-11 5 2-15,10 5-1 0,-4 5-2 16,-1-10 3-16,-23 5 0 16,-11 0 1-16,-5 0 0 15,16 0 0-15,7-1 0 16,-7 1 0-16,-11 5 0 16,-11 0 0-16,-6 5 0 15,-5 0 2-15,-12 0 1 16,-5 0-3-16,-12 5-1 15,0 0 1-15,-17 0 0 16,-11 0-2-16,-6-5 1 16,-5 6 2-16,-6-6 2 15,-6 0-3-15,6 5-1 16,-5 0 3-16,-7 0 3 0,-5 0-4 16,-5 0-1-16,-7 0-7 15,-5-5 0-15,0 0-17 16,-17 0-6-16,-5-5-56 15,-12-10-23-15,-12-11-43 16</inkml:trace>
  <inkml:trace contextRef="#ctx0" brushRef="#br0" timeOffset="131661.7396">24573 16491 288 0,'-12'-50'107'0,"12"35"-83"0,0-5-27 0,0 15-18 15,6 0 2-15,0 0 8 16,5 0 11-16,12 10 8 0,5 5-4 16,11 0-2-16,7 5 1 0,10 0 4 15,7 5 4-15,16 10 7 16,23-10 6-16,11 10 4 16,0 1 3-16,-5-1 1 15,-12 0 2-15,-11 0-16 16,-12 0-8-16,-16 1-6 15,-18-1-4-15,-16 15 3 16,-17 10 0-16,-18 16-1 16,-16-1-2-16,-17 16 1 15,-12 4-1-15,-5-9-20 16,0 9-7-16,11-24-107 16,23-16-75-1,16-35 81-15</inkml:trace>
  <inkml:trace contextRef="#ctx0" brushRef="#br0" timeOffset="132397.194">26587 15224 204 0,'-11'5'77'0,"0"20"-60"0,-1 5-3 16,7 0-3-16,-1 0 9 15,0 26 10-15,1 14-7 16,-7 16-1-16,7 14-13 16,-1 26-5-16,-5 15-1 0,0 10-15 15,-6-16-7-15,5-9-4 16,1-25 2-16,5-16 11 15,1-19 8-15,5-21 17 16,5-20 8-16,1-15-9 0,5-15-5 16,1-20-9-16,-1-15-2 15,0-21 1-15,-5-24 0 16,-6-11 3-16,0-9 1 16,-6-6 1-16,1-10 2 15,-1-4 6-15,0-1 4 16,1 15 7-16,5 1 3 15,5 19 0-15,7 10 1 16,16 11-9-16,23 20-3 16,17 5-6-16,22 19-4 15,12 21 2-15,6 20 2 16,-1 16-4-16,1 29-3 16,-12 10-6-16,-17 11 0 0,-34 4 2 15,-28 1 1-15,-28-1-2 16,-17 11 2-16,-23 10-4 15,-34 9 1-15,-23 1-9 16,-5-20-4-16,6-11 0 16,10-20 2-16,1-14-2 15,0-26 0-15,0-15-34 16,11-15-17-16,17-25-55 16</inkml:trace>
  <inkml:trace contextRef="#ctx0" brushRef="#br0" timeOffset="133222.6065">27731 15022 220 0,'-6'-15'82'0,"12"20"-64"0,5 5 4 16,-11 5-3-16,6 1 5 16,-1-1 5-16,1 15-13 15,0 0-4-15,-6 30-8 16,0 21-3-16,-12 14 0 0,-5 11-1 15,-11-5 0-15,-6 14-5 16,-11 21-1-16,-1 5-15 0,7-15-4 16,5-6 2-16,11-24 3 15,6-26 14-15,0-14 8 16,6-16 17-16,11-20 11 16,6-15-10-16,5-10-1 15,6-30-9-15,11-15-4 16,1-21-1-16,-1-4 1 15,0-6-1-15,-5-9 0 16,-1 4 1-16,1-14 1 16,-6-6 3-16,0 0 4 15,6 11-4-15,5 14 0 16,6 1 0-16,5 19 1 16,1 11-3-16,11 10 0 15,6 15-1-15,11 10 1 0,11 15-4 16,0 15-3-16,0 15-3 15,-11 5 1-15,-17 5-1 16,-17 6-2-16,-23-1 3 16,-28 0 0-16,-22-5-4 15,-18 1 1-15,-11-1 2 16,-5 10 3-16,-7-4-2 16,1 9 0-16,11 15 1 15,23 21 2-15,22 9-6 16,29 1-1-16,17-15-23 15,16-11-8-15,12-15-40 16,17-14-16-16,11-26-20 16</inkml:trace>
  <inkml:trace contextRef="#ctx0" brushRef="#br0" timeOffset="133822.5464">28229 16526 308 0,'-23'10'115'0,"23"-20"-89"0,17 20-32 16,-6-10-21-16,6 5 1 15,12-5 4-15,5-5 27 16,11-10 11-16,11-10-7 16,7-15 11-16,5-15 6 0,11-21-1 15,0-9 0-15,12-1-7 16,5-4-3-16,0 4 4 15,0 11 5-15,-11 4-2 16,-11 11-1-16,-12 10-11 16,-11 14-4-16,0 6-9 15,-12 15-2-15,-5 10 2 16,-5 10 1-16,-7 10 2 0,-5 5 0 16,-5 5-3-16,-7 6 0 15,-5 4 2-15,0 5 2 16,-5 5-2-16,-7 11-2 15,1 9 2-15,-6 11 2 16,0 14 0-16,-6-4-1 16,6-6 1-16,0-4-1 15,6-11 0-15,5-5 2 16,1-4-1-16,5-1-1 16,5-5 1-16,1 6 1 15,0-11-19-15,-1 0-6 16,1-5-54-16,0-9-23 0,-6-6-36 15</inkml:trace>
  <inkml:trace contextRef="#ctx0" brushRef="#br0" timeOffset="134096.0305">28670 16169 264 0,'28'-20'99'0,"-11"25"-77"0,12 5-7 0,-18 0-5 16,12 5 0-16,11 5 5 15,17 11-3-15,22 4 1 16,12 0-8-16,0 5-10 0,0-15-4 15,-6-4-53-15,-5-6-21 16,5-15-24 0</inkml:trace>
  <inkml:trace contextRef="#ctx0" brushRef="#br0" timeOffset="134723.7236">29536 16713 272 0,'28'-16'104'0,"-16"11"-81"0,10-5-10 15,-10 0-12-15,5-5 0 16,11-5 6-16,11 0 10 16,18-5 4-16,11-5-10 15,6-11 0-15,5-4 2 0,0-10-5 0,-5-6-2 16,-1-4-1-16,6 0 1 16,-5 4-1-16,-6 1 0 15,-12 10 5-15,-10 9 4 16,-7 6-7-16,-5 5-4 15,-11 10-2-15,-17 5-6 16,-6 15 1 0,-17 15 2-16,0 15 1 15,-6 15-8-15,23 21-2 16,11-6 6-16,23-5 2 16,6-9 7-16,17-6 2 15,5-25 9-15,6 0 2 16,-6-15-8-16,6-15-3 15,0 0-2-15,5-15 2 0,7 0-3 16,-1-1 0-16,-11 6 5 16,-6 10 3-16,-11 10-2 15,-11 15 2-15,-12 20-2 16,-17 21 2-16,-11 9-4 16,-17 10 1-16,-17 11-5 15,-5 19 0-15,-7 31-3 16,7 10-3-16,5 0-20 15,5-15-10-15,1-21-56 16,0-19-25-16,-6-31-31 16</inkml:trace>
  <inkml:trace contextRef="#ctx0" brushRef="#br0" timeOffset="158892.0639">4391 12824 88 0,'0'5'35'0,"-6"-5"-27"0,0 10 16 0,6-10 4 16,-5 5-7-16,-1 5-1 16,0-5-10-16,1 6-2 15,-1-1-4-15,-5 0-5 0,-6 0-2 16,0-5 2-16,-12 0 0 16,7-5 1-16,-12 0 2 0,6 0-1 15,-1 0-1-15,1 0 7 16,-6 0 3-16,0 10-3 15,6 5-2-15,-1 5 0 16,1 20-1-16,6 6-5 16,10 4 1-16,-5 10 0 15,0 1 2-15,6-1-1 16,-6 0 2-16,11-4-4 16,6-1-2-16,0 5 2 15,0 6 0-15,6 9 1 16,5-4 2-16,-11 4 3 15,6-5 4-15,-6-9-2 16,6-6 1-16,-1 0-5 16,1-9 0-16,0-11-1 15,-1-5-2-15,1-5 1 0,-6-5-1 16,0 1-3-16,0-11 0 16,0-5 2-16,0-5 0 15,-6-5 1-15,1-5 0 16,-1-1 0-16,-5-9 0 15,-1-5-3-15,-5-15 2 16,12-10-4-16,-1-11-1 16,0-19 0-16,6 4 2 15,6-4 2-15,0-6 1 16,5 6 1-16,6-26 0 16,0-4-3-16,0-6 2 15,0 10 3-15,6 11 1 16,-1 9-4-16,-5 1-1 0,0 14 1 15,0 1 0-15,-6 14-2 16,1 6 2-16,-1 10 1 16,6 10 2-16,-11 0 1 15,-1 14 3-15,1 11-1 16,0 10 0-16,-1 11 1 16,1 14 1-16,-6 0-3 15,0 10-3-15,0 16 2 16,-6 24 0-16,-11 21 1 15,-5 9 0-15,-1-4-5 16,0 5-1-16,1-11 7 16,-1 16 4-16,1-11 0 15,-1 6 0-15,6-15-3 0,0-16 1 16,0-9-4-16,-6-16 0 16,12-10 1-16,0-5 2 15,5-9-8-15,6-16 0 16,0-10 0-16,0-10 1 15,6-10-2-15,-1-26 2 16,1-14 1-16,0-10 0 16,5-6-3-16,6-14 2 15,-11-1 1-15,5-19 0 16,0-16-5-16,1-5-1 16,-7 5 3-16,12 6 1 15,-5 9-1-15,-1 5 0 0,0 6 2 16,-5 9 0-16,-1 16 1 15,1 20 0-15,-6 9 2 16,0 16 1-16,0 20-1 16,0 25 1-16,0 6-4 15,0 4 0-15,0 15 1 16,0 10 0-16,0 26 0 16,0 29 2-16,0 11-1 15,0-10 2-15,-6 10 2 16,1 14 4-16,-6 16 2 15,-6-5 1-15,0-10-2 16,5-20-1-16,-10-11-3 16,5-24-1-16,-6-16-8 15,6-20 0-15,6-19-67 16,11-26-31-16,0-41 5 16</inkml:trace>
  <inkml:trace contextRef="#ctx0" brushRef="#br0" timeOffset="160243.2155">8375 12754 104 0,'-6'-35'38'16,"1"14"-29"-16,5-9 1 0,0 20 2 0,0-10-8 16,0-5 0-16,5-10-4 15,1-5-1-15,5-11 3 16,1 6 3-16,5 10 7 16,0-6 4-16,0 21 5 15,0 5 2-15,0 20-4 16,-1 20 1-16,1 6-11 15,6 14 1-15,-12 5 3 0,6 11-3 16,0 4 0-16,-5 15-2 16,5 21 0-16,0 10-2 15,0-6-1-15,-6-4-1 16,0 0 2-16,1-11-1 16,-7 6 2-16,1 4-2 15,0 1 2-15,-1-21-4 0,1 1 0 16,0-21-3-16,5-15-1 15,-5-9-1-15,-1-11 0 16,-5-15 0-16,0-20 0 16,0-20 2-16,0-16 0 15,6-4-3-15,0-15 0 16,-6-11 2-16,5 1 0 16,1-31 1-16,-1-15 2 15,1 6-1-15,0-6-1 16,-1 10 1-16,-5 6 1 15,0 9-3-15,0-4 0 16,0 14 1-16,0 11 0 16,0 4 0-16,0 21 2 0,0 15 1 15,0 4 1-15,0 21-2 16,0 20 1-16,0 26-2 16,-5 14-1-16,-1 20-2 15,-5 21 1-15,0 30 1 16,-1 25 2-16,-10-6-1 15,-1 1-1-15,-5 10 5 16,-1 0 1-16,7-10 4 16,-1-15 1-16,0-21-5 15,1-29-4-15,10-16-1 16,-10-10 1-16,5-19-3 16,6-16-2-16,-1-30-1 15,1-41 3-15,5-19-2 0,6-21 1 16,0-4 2-16,0-31 2 15,0-15-1-15,0 5 2 16,6 10-2-16,0 21 2 16,-1 14-4-16,1 16 0 15,0 19-1-15,-1 6 0 16,6 15 4-16,1 20 3 16,5 15-2-16,-6 15-2 15,-5 25 2-15,5 45 0 16,6 41-1-16,-6 20-2 15,1 45-2-15,-1 20 1 16,0-15-4-16,1-15-1 0,-1-25-35 16,12-30-15-16,11-25-57 15</inkml:trace>
  <inkml:trace contextRef="#ctx0" brushRef="#br0" timeOffset="161310.3108">14408 12854 124 0,'0'-25'49'0,"0"20"-38"0,0-25 6 0,0 20-1 16,0-5-9-16,0-5-2 16,-6 5-3-16,1-5 1 15,-1 4-2-15,0 1 8 0,-5 5 4 16,0 0 2-16,-1 5 1 16,1 5-2-16,0 0-1 15,-1 5 1-15,1 10 4 16,0 5-4-16,5 6 2 15,1 14-3-15,-1 5 0 16,0 10-5-16,6 26 0 16,0 15-5-16,0-6 0 15,6 11-3-15,0 9-3 16,-6 6 4-16,0 0 1 0,0-11 0 16,0-9-2-16,5-11-2 15,-5-29 1-15,0-6-4 16,6-15-1-16,0-30 3 15,-1-20 3-15,1-25 1 16,-1-25-1-16,7-21 1 16,-7-20-1-16,1-14 0 15,5-21 0-15,1-5 0 16,5 5 0-16,-12 10 0 16,1 16 0-16,5 9 0 15,-5 21 0-15,0 14 0 16,-1 26 2-16,1 20 1 15,0 25 3-15,-1 25-3 16,-5 10 0-16,0 25-3 0,0 31-1 16,0 20 5-16,0 9 2 15,0-4 0-15,0 0 1 16,0 4-2-16,0-4 0 16,0-10-6-16,6-26 1 15,0-4-27-15,-1-31-9 16,7-25-83-1</inkml:trace>
  <inkml:trace contextRef="#ctx0" brushRef="#br0" timeOffset="162870.4737">18228 12522 156 0,'-11'5'57'0,"11"-5"-44"0,-6 5 7 16,6-5 1-16,0 6-7 16,0 4 0-16,0 5-6 15,0 0-3-15,0 0-2 16,-5 0 0-16,-1 15 0 0,-5 10 5 0,-1 6 5 15,-5 14 2-15,0 15 3 16,0 16-6-16,0 5-2 16,0-1-1-16,0 6 1 15,6-11-1-15,0 6 2 16,-1 4-6-16,7 1-1 16,-1-15-4-16,6-11-1 15,0-15-1-15,0-14-2 16,0-6 0-16,0-15 0 15,0-10 5-15,0-20 1 16,0-20 0-16,0-15-2 16,0-16 1-16,6-9-1 15,5-15-3-15,0 4 2 16,1-4 1-16,5-6 0 0,0 6 0 16,0-11 0-16,5 11 0 15,1 4 2-15,0 6-1 16,-1 14-1-16,-5 1 1 15,0 10-1-15,6 5 0 16,-6 4 0-16,0 11 0 16,0 10 0-16,0 0 2 15,0 15 1-15,0 15-4 16,-6 5 1-16,0 25 2 16,-5 26 3-16,0 14-4 15,-1 6-1-15,-5-1 0 16,-5-4 2-16,-7-6-1 15,1 1-1-15,5-11 1 16,1-9 1-16,-1-6-3 0,6-25-2 16,0-10-1-16,0-15 3 15,6-15 0-15,-1-15 3 16,1-10-1-16,5-25 2 16,-5-16 0-16,0-29 3 15,-1-6-5-15,1 5-3 16,-6 11 1-16,-6 14 2 15,-5 11 2-15,-6 19 1 16,-6 16-2-16,1 5-2 16,-1 20 3-16,0 20 0 15,1 10 1-15,5 20 0 16,0 21 0-16,6 19 2 0,5 11-3 16,0 9-2-16,6 16-3 15,0 15 1-15,0 0 3 16,0-16 1-16,0-19-4 15,0-21 1-15,0-19-2 16,6-21 0-16,0-20 8 16,-1-25 6-16,-5-25-6 15,0-16-3-15,0-19-2 16,0-15-1-16,0-6-3 16,0-20 0-16,0-9 2 15,0 4 0-15,0 15 1 16,0 16 0-16,0 14 2 15,0 11 1-15,0 15-1 16,-5 15 1-16,-1 14-2 0,6 16-1 16,-6 21 1-16,1 24-1 15,5 25 0-15,0 1 2 16,0 9-3-16,0 16 0 16,5-6 1-16,1 6 0 15,0-11-3-15,5-9 0 16,0-6 2-16,1-30 0 15,5-4-2-15,-1-31 2 16,1-20-1-16,0-21-2 16,-5-9-30-16,-12-25-13 15,0-31-82 1</inkml:trace>
  <inkml:trace contextRef="#ctx0" brushRef="#br0" timeOffset="238701.5432">23690 8342 212 0,'-17'16'82'0,"5"-1"-64"0,-10 10 15 0,10-5 2 15,-5-5-5-15,6 5 2 16,0 5-7-16,-1-10-3 16,1 0-12-16,0 0 2 0,5 6 2 15,6-1 4-15,0 0 3 16,0 5 0-16,0 0-1 15,6 5-4-15,0 1-2 16,-1-11-6-16,6 15-3 16,1 5-2-16,-1 5-3 15,-5 16 1-15,-1 4 1 16,1 26-3-16,0-6 0 16,-6 16 3-16,0-6 1 0,-6 11-4 15,0 15-1-15,1 20 1 16,-1-11 0-16,0 11 1 15,1 5 2-15,-1-40-3 16,0 70 0-16,-5-10 3 16,6 5 1-16,-1-15 1 15,0 15 2-15,1-5-3 16,-1 0 0-16,0-15-6 16,1-6 0-16,-1 1-1 15,0-5-1-15,1-10 4 16,-1-15 2-16,6-16 0 15,0-4 2-15,0-6-2 16,-6-9 2-16,1-1 0 16,-1 1 1-16,-5-1 0 0,-1 1 0 15,1 14-2-15,0-14-2 16,5-16 3-16,6-9 0 16,0-16-1-16,6-5-2 15,5-5-2-15,6-10 1 16,6-5 3-16,5-5 1 15,12-10-4-15,16 0 1 16,12-5-2-16,11-10-2 16,12 0 3-16,-1-10 2 15,1 0 0-15,-1 0-1 16,7 0 1-16,16-1-1 16,17 6-3-16,6-10 2 0,-12 5 1 15,1 0 2-15,16 0 1 16,12 5 1-16,6 10 0 15,-12 5 0-15,6-11-5 16,22 6 1-16,6 10 2 16,-11 10 1-16,5-10 1 15,18 5 2-15,16 6-1 16,-16 4 0-16,10 0-3 16,18 5-2-16,-11 0 3 15,-12 5 0-15,22 0-1 16,7-5-2-16,-18 0 5 15,23 6 1-15,12-21-2 16,-24 5-1-16,-10-10-1 16,5 10 1-16,-6-5-2 15,-33 5 2-15,-24 0-4 0,-21 5 0 16,-24 0-1-16,-16 5-2 16,-12-5-17-16,-17 0-9 15,-17 1-24-15,1-6-11 16,-18-5-64-16,-5-41-78 31</inkml:trace>
  <inkml:trace contextRef="#ctx0" brushRef="#br0" timeOffset="239182.8168">31177 12794 228 0,'-11'5'85'0,"5"-5"-66"0,6 10 5 0,0-10 1 16,0 0-3-16,0 5 2 15,6 5-2-15,0 5 1 16,5 5-13-16,12 1 3 0,11 9 1 16,16 15-1-16,13 10 0 15,5 6-5-15,0 4 0 16,-12-5-1-16,-5 1 1 15,-11-1 4-15,-12 6 5 16,-17-6 2-16,-22 5 3 16,-23 26-6-16,-23 9 1 15,-16 6-6-15,-6-10 1 16,-1-6-7-16,1-4-1 16,6-26-18-16,5-5-5 15,11-9-48-15,12-21-19 0,16-20-79 16</inkml:trace>
  <inkml:trace contextRef="#ctx0" brushRef="#br0" timeOffset="239993.4404">23056 9122 196 0,'-17'35'74'0,"17"-25"-58"0,0 0 9 0,0-10 2 16,0 0-5-16,0 0 1 15,6-5-3-15,-1-5-3 16,1-10-9-16,5-5 10 0,0 5 5 16,6-10 2-16,6-10 0 15,11-1-8-15,0-4 0 16,0-10-8-16,0-6-1 15,0-9-2-15,0-6-1 16,0-14-3-16,-6 9-2 16,0 6 3-16,1 5 2 15,-1 4-2-15,0 16 0 16,1-5-3-16,-1 14-3 16,6 11 4-16,5 10 3 15,7 15 1-15,-1 15 0 16,6 20-3-16,0 26 1 15,-6 44-4-15,-5 11 0 16,-6 9-21-16,0 6-8 0,5 5-45 16,1 0-18-16,16-31-40 15</inkml:trace>
  <inkml:trace contextRef="#ctx0" brushRef="#br0" timeOffset="248535.5708">23729 12900 64 0,'0'-5'24'0,"0"5"-18"0,0 0 2 0,0 0 0 16,0 0 0-16,-5 0 2 15,-7 0-5-15,1 0-1 16,0-5 0-16,-1 5 2 15,1 0 3-15,-6 0 2 16,0 0 6-16,0 0 3 16,6 5-1-16,-6 0-2 15,5 0-7-15,1 0-4 16,0 0-3-16,0-5-3 0,5 0 1 16,0 0-1-16,-5 5 2 0,5-5-1 15,1 0-1-15,-7 0-2 16,7 0 1-16,-1 0 1 15,6 0 2-15,-6 0 3 16,6 0 2-16,-5 5 1 16,5-5 0-16,-6 5 0 15,6-5 0-15,-6 10-4 16,6-10-3-16,0 5 0 16,0 0-1-16,0 0 0 15,6-5 0-15,-6 0 0 16,6 0 0-16,-6 0 0 15,5 0 0-15,1 0 0 16,0 0 2-16,-6 0 1 16,0 0 1-16,5 0 4 0,1 0 3 15,-6 0-4-15,6 0 1 16,-6 0-3-16,5 0 0 16,1-5-3-16,0 0 1 15,-6 0-4-15,5 0 0 16,1 0-1-16,-6-5 0 15,6 0 4-15,-6 0 1 16,0 5-1-16,0-5-2 16,0 5 5-16,0 0 1 15,0 0-2-15,5-1-3 16,-5 6 0-16,0 0-1 16,0 0 0-16,6 0 2 0,0 0-1 15,-1 0-1-15,1 0-2 16,-1-5 1-16,1 5 1 15,0 0 0-15,-1 0 0 16,7 0 0-16,-1 0 0 16,0 0 0-16,1 0 0 15,-1 0 0-15,0 0 0 16,1 0 0-16,-1 0 2 16,0 0 1-16,6 0-4 15,-5 0-1-15,-1 0 1 16,6 0 0-16,0-5 1 15,0 0 0-15,0 0 0 16,0 0 0-16,0 0-3 16,0 0 2-16,5 0 1 15,1-5 0-15,0 5 0 0,-1-10 0 16,7 5 0-16,-1-5 2 16,0 0-3-16,1 0 0 15,-1 5 1-15,0-5 0 16,-5 5 0-16,-1-1 2 15,1 1-3-15,0 5 0 16,-1 0-1-16,1 0 0 16,0 5 2-16,-1-5 0 15,-5 0 0-15,6 5 2 16,0-5-1-16,-7 5-1 16,7 0 1-16,-6 0 1 15,0 0-3-15,0 0 0 16,0 0 1-16,6 0 2 15,-1 0-1-15,-5-5-1 0,6 5-2 16,0-5 1-16,-1 0 1 16,1 0 0-16,-1 0 0 15,7 0 0-15,-1-10 0 16,0 5 2-16,-5 5-3 16,0 5 0-16,-1-10 1 15,1 5 2-15,0 5-1 16,-6 0-1-16,0 0 1 15,0-10-1-15,-1 10 0 16,1-5 0-16,0 5 0 16,0-10 0-16,0 5 0 15,0 0 0-15,0 0 0 16,0-1 0-16,0 1-3 0,6-5 2 16,0-5 1-16,-1 5 2 15,1 0-3-15,0 0 0 16,-1 0 3-16,-5 5 1 15,6 0-4-15,-1-5 1 16,1 0 2-16,0 0 1 16,-6-5-4-16,5 0-1 15,-5 5 3-15,6 5 1 16,0-11-3-16,-6 6 1 16,0 5-2-16,5-10 0 15,1 10 4-15,-1 0 1 16,1 0-1-16,0 0 1 15,-1 0-2-15,1-5 2 0,0 0-4 16,-1 0 0-16,-5 0 1 16,6 0 0-16,0 0 0 15,-1-5 2-15,1 0-3 16,-1 5 0-16,1-6 1 16,0 1 2-16,-6 5-1 15,0 5-1-15,0-5 1 16,0 5-1-16,0 5 0 15,0 0 0-15,0 0-3 16,0 0 2-16,0 0 1 16,5 0 2-16,1 0-1 15,-1 0-1-15,1-10 1 16,0 5-1-16,-1 0 0 16,1 0 2-16,-6 5-1 0,0 0-1 15,-6 0 1-15,1 0 1 16,-1 0 3-16,-5 0 4 15,-1 0-4-15,7 0-1 16,-7 0-4-16,7-5-1 16,-1 0 1-16,6 0 2 15,0 0-3-15,0-5 0 16,5 0 1-16,1 0 0 16,0 0 0-16,-1 0 0 15,1 0 0-15,0-1 0 16,-6 6 0-16,0 0 2 15,-6 0-1-15,0 0-1 0,-5 5 1 16,0-5 1-16,-1 5-1 16,1 0-1-16,-1 0-2 15,7 0 1-15,5 0-1 16,-6-10 0-16,0 5 2 16,1 5 2-16,-1-10-1 15,0 5-1-15,1 5 1 16,-1 0-1-16,0 0-3 15,1-10 2-15,-1 10 1 16,0-5 2-16,1 5-1 16,5 0-1-16,-6 0 1 15,6-10-1-15,0 10-3 16,0-5 2-16,0 5 1 16,5-10 2-16,1 5-1 0,5 5-1 15,1-10-2-15,-7 5 1 16,1 0 1-16,0 5 2 15,-6 0-1-15,0 0-1 16,-6 0 1-16,0 5 1 16,1 0-3-16,-1-5 0 15,0 10 1-15,0-10 0 16,1 0-3-16,-1 0 2 16,6 0 1-16,0-10 0 15,6 5 0-15,-1-5 2 16,1 0-3-16,-6 0 0 15,0 5 1-15,0 0 2 16,-6 0-1-16,1-1 2 0,-7 6-2 16,1 0-1-16,0 0-2 15,-1 0 1-15,1 0 1 16,-6 0 0-16,0 0 0 16,0 0 2-16,0 0-3 15,6 0-2-15,-1 0 2 16,1 0 0-16,-6 0-2 15,0 0 2-15,0 0 3 16,0 0 1-16,0 6-1 16,5-6-2-16,-5 0 1 15,6 5-1-15,-6-5-3 16,6 5 2-16,-1-5-1 16,1 0 0-16,0 0 2 15,-1 0 0-15,1 0 0 0,0-5 0 16,-1 0 0-16,1 5 0 15,5-6 0-15,-5 1 2 16,0 5-6-16,-1 0 1 16,1 0 1-16,0 0 1 15,-1 0 3-15,1 0 1 16,0 0-1-16,-1 0-2 16,1 0 1-16,-6 0-1 15,6 0 0-15,-6 0 2 16,0 0-1-16,0 0-1 15,0 5 1-15,0-5-1 16,0 0 0-16,0 0 0 0,0 0-3 16,0 6 2-16,0-6 1 15,0 0 2-15,0 0-1 16,5 0-1-16,1 0 1 16,0 0-1-16,-1 0-3 15,1-6 2-15,0 1 1 16,-1 5 2-16,1-5-1 15,0 0 2-15,-6 5-4 16,0 0 0-16,5 0 1 0,-5 0 0 16,0 0 0-1,0 0 0-15,0 0 0 16,0 0 0-16,0 0 0 16,0 0 0-16,0 0 0 0,0 0 0 15,0-5 0-15,6 0 0 16,-6 0 0-16,6 5 0 15,-1-5 0-15,1 5 0 16,-6-5 0-16,6 0 2 16,-1 0-3-16,1 0 0 15,0 0-1-15,-1 0 0 16,1-5 4-16,0 0 1 16,-1-5-1-16,1-5 1 15,-1-5 2-15,1-6 4 16,0-9 5-16,-1-5 1 15,-5 0-6-15,0-11-1 16,0 1-2-16,0 0 1 16,0-11-2-16,0-9 0 0,0-16-3 15,6-19 1-15,0-1-4 16,-1-5-2-16,1 16 4 16,0-11 1-16,-1-10 0 15,7-10-2-15,-1 1 1 16,0 9-1-16,6 5-3 15,0 11 2-15,0-1 1 16,0 0 0-16,0 1 2 16,6 9 1-16,-6 11-1 15,0 9-2-15,0 16 3 16,0 10 0-16,-6 9-1 16,0 6-2-16,1 10 1 15,-1 5-1-15,0 10 0 16,1 5 0-16,-1-5-3 0,0 10 2 15,1 0-1-15,-7 0 0 16,7 10 2-16,-1-10 2 16,0 0-3-16,1 0-2 15,-1 0 2-15,0 0 0 16,1 0 1-16,-1 0 2 16,0 0-1-16,-5 0-1 15,0-10 3-15,-1 10 2 16,1 0-2-16,-6 0-2 15,0 0 0-15,0 0 1 16,0 0-6-16,0-5 1 16,0 5 1-16,0 0 3 0,0 0-2 15,0 0-2-15,0 0 2 16,0 0 2-16,0 0 0 16,0 0-1-16,0 0 1 15,0 0-1-15,0 5-5 16,0 5 1-16,6-10 0 15,-1 5 2-15,1 5 1 16,0-10 1-16,-1 5-3 16,1 5 2-16,-1-10-1 15,1 0 0-15,0 5 2 16,-1 5 2-16,1-10-3 16,0 0-2-16,5 0 2 15,0 0 2-15,1 0-2 16,-1 0 0-16,0 0 1 0,1 0 0 15,-1 0-5-15,0 0-1 16,-5-10 0-16,0 10 4 16,-1 0-6-16,1-5-2 15,0 5 3-15,-1 0 4 16,1 0 0-16,0-10 1 16,-1 5 2-16,1 5 2 15,0-10-1-15,-1 5-1 16,1 5 1-16,0-10-1 15,5 5-3-15,0 5 0 16,1-10 2-16,-1 5 2 16,0 5 0-16,0-10-1 15,1-1-2-15,-1 6-1 0,0 0 4 16,6 0 1-16,0 0 0 16,0 0 1-16,0 0-7 15,-5 0 1-15,-1 0 3 16,0 0 2-16,1 5 0 15,-1 0-2-15,-5 0 1 16,-1 0 1-16,1 0-6 16,0 0 1-16,-1 0-8 15,1 0-3-15,0-5-17 16,11-5-7-16,-6-5-64 16,6 0-35-1,-17-5 67-15</inkml:trace>
  <inkml:trace contextRef="#ctx0" brushRef="#br0" timeOffset="249196.3485">27951 8991 56 0,'-22'20'22'0,"10"-4"-18"0,1 9 2 15,5-20-1-15,1 5 3 16,-1 5 5-16,0-10 8 16,6 10 7-16,0-5-2 15,0 0-1-15,6-5-5 16,5 0-2-16,1-5-4 0,5-5 1 15,5-5-8 1,7-5 2-16,5-5 2 0,0-5 0 0,5 5 3 16,1-16-5-16,11 6-3 15,5 0 1-15,7 0 0 16,4 0-1-16,1-1-1 16,-5 6-3-16,-7 0-2 15,6 5 3-15,-5 5 2 16,-6 0-2-16,-6 0 0 15,6 0-1-15,6-5-2 16,-1-1 1-16,12 6-1 16,0-15 0-16,6 5 2 15,-1 0-3-15,-5 0-2 16,0 0 2-16,-6-1 0 0,-5 1 1 16,0-5 2-16,-1 0-6 15,-5 0 1-15,0-5-37 16,-6 4-13-16,1-4-41 15</inkml:trace>
  <inkml:trace contextRef="#ctx0" brushRef="#br0" timeOffset="254329.2714">32100 13604 240 0,'5'10'90'0,"1"5"-70"0,0 0-7 16,-6 0-8-16,0 5-7 15,0 21-2-15,0 14 5 16,0 15 1-16,0-4 0 15,0 14 12-15,0 6 5 0,0 9-1 16,-6 21 0-16,0 5-8 16,1-6-2-16,-1-14-2 15,0-10-1-15,1-11-1 16,-1-10 0-16,0-4-2 16,1-21 1-16,-7-10-2 15,1-10 2-15,0-9-4 0,0-11 0 16,-1-10-4-16,1-11-1 15,-6 1-2-15,0-10 2 16,0-10 2-16,6-5-1 16,-1-16 1-16,1 1 0 15,0-10 0-15,-1-1 3 16,1 6 2-16,0-5 2 16,-1 4 3-16,7 6 1 15,-1 5 1-15,6-1 0 16,0 1-4-16,6-5-1 15,5-6 1-15,6-4 0 16,11-6 0-16,6 1 0 0,12 0 2 16,16 4 1-16,11 6 1 15,7 10 0-15,5 4-2 16,-6 16 1-16,-11 15-2 16,-6 0 2-16,-11 15-6 15,-17 15-1-15,-12 15-2 16,1 10 0-16,-17 11 4 15,-6-1 1-15,-6 0-4 16,-5 1 1-16,-18-6 0 16,1-5 2-16,-11-5 1 15,-7-4 1-15,-5-6 2 16,-5-5 3-16,-1-10-6 16,1-5-2-16,-1-5-14 15,6 0-7-15,6-5-16 0,5 0-5 16,1 0-27-16,5 5-9 15,11 0-30 1</inkml:trace>
  <inkml:trace contextRef="#ctx0" brushRef="#br0" timeOffset="255350.4289">22150 8287 4 0,'-5'-10'0'0</inkml:trace>
  <inkml:trace contextRef="#ctx0" brushRef="#br0" timeOffset="255862.0774">22173 8217 60 0,'17'0'24'0,"-17"0"-18"0,6 0 9 0,-1 0 5 16,1 0 0-16,0 0 0 15,-1 0-2-15,1 0 1 16,0-10-8-16,-6 5-2 16,5 0-5-16,-5 5-1 15,0 0-1-15,0-5 1 0,0 5 0 16,0 0 10-16,0 0 3 15,6 0 4-15,-6 0 0 16,6 0-7-16,-1 0 0 16,-5 0-6-16,0 0 1 15,0 0-3-15,0 0 0 16,-5 5-1-16,-1 5 2 0,-5 5-1 16,-6 10 2-16,0-5-2 15,-6 15 2-15,0 5-2 16,1 6 2-16,5 4 0 15,0 0 1-15,0 1-2 16,5-6-1-16,1 5-3 16,5 0 1-16,6 1-4 15,0-1 0-15,0 0 1 16,6 1 2-16,0 4-1 16,-1-5-1-16,1-4-2 15,5-1 1-15,6-10 1 16,0-5 0-16,6-10-5 15,0-5 1-15,-1-15-22 16,1-10-8-16,5-10-23 16,-5-10-6-16,-1 5-20 15</inkml:trace>
  <inkml:trace contextRef="#ctx0" brushRef="#br0" timeOffset="256432.5847">21850 8855 104 0,'-5'-5'41'0,"-1"5"-32"0,-5 0 15 0,5-10 5 15,0 5-8-15,-5 5 1 16,0-10-7-16,-1 5 1 16,1-5-9-16,0 5 5 0,-1 0 1 15,-5 0 0-15,6 5 2 16,0 0-4-16,0 5-1 15,11-5-6-15,0 10-1 16,5 0 1-16,12 5 0 16,6-10 0-16,11 5 0 15,5-10-2-15,7 0 1 16,5 0-2-16,5 0 2 0,12 0-4 16,6 0-2-1,5-10-34-15,0 5-12 0,-17 5-49 16</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10:34:24.868"/>
    </inkml:context>
    <inkml:brush xml:id="br0">
      <inkml:brushProperty name="width" value="0.05292" units="cm"/>
      <inkml:brushProperty name="height" value="0.05292" units="cm"/>
      <inkml:brushProperty name="color" value="#FF0000"/>
    </inkml:brush>
  </inkml:definitions>
  <inkml:trace contextRef="#ctx0" brushRef="#br0">24408 2221 212 0,'0'-25'79'0,"6"15"-61"0,5 0-18 15,-5 4-14-15,0 1 0 16,-1 5 3-16,1-10 20 15,0 5 11-15,-1 5-10 16,1-10 19-16,-6 5 8 0,0 5 0 16,-11-10 1-16,-1 5-8 0,-10 5-2 15,-1 5-9-15,-5 5-4 16,-6-10-4-16,-6 0-2 16,1 0-1-16,-7 0 2 15,-5-10-3-15,-5 0 1 16,-6 0-3-16,-6 0 0 15,0-5-3-15,5 0 1 16,1 10-2-16,6-10 2 16,5 15-2-16,5 0-1 15,7-15-2-15,5 15-1 16,0 0 2-16,6 0 0 16,5 0 1-16,6 0 2 15,0 0-6-15,6 0 1 0,-1 15 1 16,7-10 1-16,-1 25 1 15,0 0 0-15,1 15-3 16,5 21 2-16,0-6 1 16,0 11 2-16,0 9-1 15,0-10-1-15,0 16-2 16,0 20 1-16,0 9-1 16,0 6 0-16,-6 0 2 15,0-1 2-15,1 21-3 16,-1 15 0-16,-5 0 3 15,-1-5 1-15,1 10-1 16,0 35-2-16,-1-20-2 16,1 5 1-16,0-5 1 15,0 26 2-15,-1-6-1 0,1-10-1 16,0 10 1-16,-1 15-1 16,1-9 2-16,-6-6 1 15,0 10-4-15,0 10-1 16,0-15-2-16,6-14 3 15,-1 4 2-15,7 5 4 16,-1-20-2-16,6-15-2 16,0-5 0-16,0-5-1 15,0 5 0-15,6-5 0 16,-6-16 0-16,0-9 0 16,-6-5 0-16,-5 5 2 15,-1 14-1-15,1 1-1 16,0-20 1-16,5-10 1 0,6-16-1 15,11-9-1-15,6-16 1 16,12-9-1-16,10-6 4 16,7-5 2-16,5-5-2 15,5 1-3-15,12-21 0 16,40 5-1-16,27-5 0 16,13 0 2-16,-1-10-1 15,28 6 2-15,29-6 0 16,0 0 1-16,-18 5-13 15,13-5-4-15,-1-5-25 16,-23-10-10-16,-11-25-112 16</inkml:trace>
  <inkml:trace contextRef="#ctx0" brushRef="#br0" timeOffset="465.2278">31879 2880 4 0,'-34'-10'0'0</inkml:trace>
  <inkml:trace contextRef="#ctx0" brushRef="#br0" timeOffset="1486.2776">31234 2739 160 0,'-11'-25'63'0,"5"15"-49"0,-5 5 5 0,5 5 0 0,0-5-11 15,6-5-2-15,-5 5-2 16,5-11 2-16,0 6-3 16,-6 5 7-16,6-10 5 0,0 15 4 15,6-15 3-15,-1 0-8 16,1 5-3-16,5 0 0 16,12 0 3-16,5 0-4 15,12 5 2-15,16-10-3 16,7 5 0-16,5 0-1 15,5 0 2-15,6 4-1 16,1 1 0-16,10 5-5 16,12 0-1-16,6 0 1 15,-1 5 2-15,-11-5-3 16,-11 6-2-16,-6-1 2 16,-11-5 0-16,-11 0 1 0,-12 0 0 15,-5 0-2-15,-6 5-2 16,-12 0 5-16,-5 10 4 15,-5-10-5-15,-7 10-2 16,-5 10-1-16,0 5 1 16,-5 15-1-16,-1-4-1 15,0 24-2-15,1 5 1 16,-1 26 1-16,6 5 0 16,0 9 0-16,0 11 0 15,0 15 0-15,6 15 0 16,-1 10 0-16,7-5 2 15,-1 20-3-15,0 20 0 16,1-10 1-16,-1 5 2 0,6 20-1 16,0-9-1-16,-6-1 1 15,1 10-1-15,5 10-3 16,-6-14 2-16,0-16 3 16,1 15 1-16,-1 0-1 15,0-5-2-15,-5-19 3 16,-6 4 2-16,0 10-4 15,-6-10-1-15,-5-15 0 16,0-5 0-16,5 5 0 16,0 0 2-16,1-15 1 0,-1 0 1 15,0-20-2-15,1 5-2 16,-1-1-2-16,0 6-1 16,1-15 4-16,5-5 1 15,0-11-5-15,-6 1 0 16,0 5 5-16,6 5 4 15,0-16-3-15,6-4 0 16,0-11-3-16,-1-4-1 16,1-10 1-16,0-6 2 15,-1-15 3-15,7-4 2 16,-1-6 1-16,0 0 2 16,-5-15-3-16,5 11-2 15,0-11-2-15,1-5-3 16,-7-10-2-16,1-5 1 15,0-5 3-15,-6-10 1 16,0 0-4-16,-12 0 1 0,-10 0 0 16,-6-5 0-16,-6 5 2 15,-17-5 1-15,-17-5 1 16,-34 0 0-16,-17 0-5 16,-6 5 1-16,1-5-5 15,11-5-1-15,5-10-28 16,-5-5-13-16,0-21-110 15,11-29-56 1,11-11 103-16</inkml:trace>
  <inkml:trace contextRef="#ctx0" brushRef="#br0" timeOffset="4714.3091">24035 2839 124 0,'0'0'49'0,"-11"0"-38"0,-1 0-3 0,1 11-4 15,0-11-2-15,-6 15 3 16,0-10 11-16,0 5 7 16,0 5-1-16,0-5-1 0,5 0-11 15,7 0 0-15,5-5 1 0,5 5-2 16,7 0 2-16,5 5-4 16,5-10 1-16,7 10 1 15,-1 5 5-15,6-4-4 16,0 4 0-16,5 5-4 15,1 5 1-15,0-10-6 16,-1 0-1-16,7 5 0 16,5-10 0-16,5 1 4 15,1-1 5-15,11-5-1 16,0 10 1-16,-1-20-5 16,-4 5-1-16,-1 5-1 15,-5-10-2-15,-1 5 1 16,6 5-1-16,6 5 0 15,12-10 0-15,4 5 0 16,7-5 0-16,0-5 0 0,-7 10 2 16,1-5-1-16,0 5-1 15,0 5-2-15,11-9 1 16,6 4 1-16,6-10 2 16,-1 5-1-16,-5-5-1 15,-6 0 3-15,6 0 0 16,6 0-4-16,16 0 1 15,-5 0 2-15,-6-5 3 16,-5 5-2-16,-6 0 0 16,5 0-3-16,6-10-1 15,1 10 1-15,-1-6 0 16,-6 6 0-16,-5-10 0 16,-6 5 2-16,6-5 1 0,12 5 1 15,-1-5 2-15,6-5-5 16,-6 0-3-16,-11 0 1 15,5 0 2-15,1 10 0 16,5-10 2-16,6 10-2 16,0-10 2-16,-12 0-2 15,1 4 2-15,-6 1 0 16,-1-5 1-16,13 0-2 16,4 0-2-16,-4 5 1 15,-7-5 1-15,-11 0-1 16,-5 0-1-16,-6 0 1 15,-6-10-1-15,0 4 0 16,-5 6 2-16,-6 0-3 16,-6 5 0-16,-5 0 1 0,-12 5 0 15,-11-5-3-15,-6 5 2 16,-5 0-4-16,-12 5 1 16,-5 0-14-16,-6 0-3 15,-6 10-38-15,-5 15-14 16,-6-10-35-1</inkml:trace>
  <inkml:trace contextRef="#ctx0" brushRef="#br0" timeOffset="5163.418">30906 2513 4 0,'-12'0'0'0</inkml:trace>
  <inkml:trace contextRef="#ctx0" brushRef="#br0" timeOffset="5510.6959">30668 2462 132 0,'-23'-10'49'0,"6"10"-38"0,-5 0 8 0,10 0 3 0,-5 10-7 15,6-10 0-15,0 15-7 16,5-15-3-16,0 10-2 16,6-5 6-16,6 10 4 0,5 1-4 15,18 4-1-15,-1 0 0 16,12 5 0-16,16 5-2 15,6 0 1-15,1 6-2 16,5 4 2-16,0 5-2 16,-1 0 2-16,1 6-4 15,-11 4 0-15,-6 0-1 0,-17 6-2 16,-17-1 1-16,-17-10-1 16,-17-4 4-16,-17 4 2 15,-11 10-2-15,-12-14-3 16,-17 4 0-16,1 5-1 15,5-5-18-15,11 1-8 16,12-21-147 0,22-5 74-1</inkml:trace>
  <inkml:trace contextRef="#ctx0" brushRef="#br0" timeOffset="6545.7351">23826 4338 168 0,'-46'11'66'0,"41"-6"-52"0,-1-5-25 15,0 5-14-15,6 5-12 16,0-10 0-16,0 5 26 16,6 0 16-16,5 0 23 15,6-5 10-15,6 0-6 16,11 0-2-16,5 0-13 0,7 5-5 16,5 0-7-1,5 0 1-15,1 0 3 0,16 0-1 0,18 0 1 16,16 5-3-16,12 5-1 15,12 0 1-15,-1-5 1 16,22-5 3-16,18 5 1 16,-6 5-1-16,1 0-1 15,10 1-1-15,12 9 0 16,-12-5-4-16,-11 10-1 16,12 0-1-16,11 0 1 15,-1 1 0-15,-16-11 1 16,0 5 0-16,11 5 2 15,0-25-1-15,-11 10 2 0,-6 5-2 16,11-5 2-16,7 0-4 16,-7-5-2-16,-17 6 0 15,7-1-1-15,16 0 0 16,-6 0 0-16,-11 0 0 16,-5 0 0-16,50 0 2 15,-5 0 1-15,-17-5-4 16,-23 0-1-16,-17 0-2 15,-11 5 3-15,-12 1 2 16,-11-6 2-16,-11 0-6 16,-22 0-2-16,-18 0-34 15,-11-5-11-15,-12-5-61 16,-16 10-30 0,-6-5 71-16</inkml:trace>
  <inkml:trace contextRef="#ctx0" brushRef="#br0" timeOffset="7011.0511">30990 4479 244 0,'-28'-40'93'0,"23"30"-72"0,-1 5-17 15,6 5-11-15,0 0-11 16,0 5-2-16,0 5 12 16,6 5 4-16,5 0 3 15,0 10 14-15,6 1 6 0,6-6 6 16,11 15 2-16,5 10-10 15,12-5-3-15,17 11-4 16,11 4-1-16,12-5-1 16,-6-4 0-16,-12 4-4 15,-10 5-3-15,-12-15 0 16,-17 6 1-16,-17-1 5 16,-23 10 4-16,-17-4-4 15,-22 14 1-15,-17 5-5 0,0-9 0 16,-1-1-6-16,7 6 0 15,5-16-23-15,5 5-8 16,7-15-51-16,5 1-21 16,11-6 12-1</inkml:trace>
  <inkml:trace contextRef="#ctx0" brushRef="#br0" timeOffset="8091.2849">24176 5893 148 0,'-5'0'55'0,"5"0"-43"0,0 5-10 15,0-5-8-15,0 0-1 16,-12 5 2-16,1-5 9 16,0 0 5-16,-6 0 9 15,-6 5 3-15,1 0-4 16,-7 0-2-16,1 5-9 16,0-10-6-16,-1 5-1 0,1 5 3 15,5-5 1-15,1 5 5 0,5-10 5 16,5 0-1-16,12 0 1 15,0 0-3-15,12 0 1 16,10-10-4-16,18 5-2 16,5 5 0-16,12 0-1 15,5 0 2-15,6-10 3 16,17 10 0-16,17 0 2 16,11 10 0-16,12 5 1 15,-7 0-2-15,18 0 1 16,17 0-4-16,6 6 1 15,-1 4-3-15,12-5 0 16,17 5-3-16,-1-10 1 0,-5 5-2 16,17-5-1-16,18 0 3 15,-1 0 2-15,-12 1 0 16,18 4 2-16,0 0-2 16,-17 5 2-16,5 5-4 15,12 5-2-15,-12-5 2 16,-11 1 0-16,23 9-1 15,-6-15-2-15,-11 5-2 16,-6 0 1-16,45 1 1 16,-16-6 2-16,-35-5-1 15,-28-5 2-15,-28-5-4 16,-17-5 0-16,-12-5-19 16,-16-5-9-16,-18-5-27 15,-5-10-12-15,-22 5-26 16,-12-10-35-16,-6 4 47 15</inkml:trace>
  <inkml:trace contextRef="#ctx0" brushRef="#br0" timeOffset="8482.3848">31223 6034 244 0,'-12'-10'93'0,"7"10"-72"0,-7-11-4 0,7 11-5 0,-7 11-5 16,1-11 3-16,0 10-3 16,-1 5 1-16,12 5-5 15,6 5 5-15,5 5 4 0,12 10-2 16,11 6 0-16,17 4 0 15,5-5 1-15,7 0-3 16,-1 1-3-16,-5-1-2 16,-18-5 0-16,-11 11 2 15,-16-6 2-15,-24 10-1 16,-27 11-1-16,-23 4 1 16,-12 0 1-16,-5 1-3 15,-6-11-1-15,0-4-28 16,6-21-10-16,5-10-67 15,12-20-70-15,17-20 50 16</inkml:trace>
  <inkml:trace contextRef="#ctx0" brushRef="#br0" timeOffset="10359.1633">23984 2709 176 0,'0'15'68'0,"6"0"-52"0,-1 15-25 0,-5-25-13 16,6 10 4-16,5 5 8 15,1 10 23-15,-1-4 12 16,0 4 5-16,6-10 4 15,-5 15-14-15,5-5-6 16,-6 11-9-16,6 4-4 0,0 5 0 16,5 5-1-16,1 11 0 15,5-1-3-15,1 1 0 16,-1-6-12-16,-5-5-2 16,-1-19 8-16,-10-1 5 0,-7-20 0 15,-10-5 3-15,-7-10-10 16,-10-10-5-16,-7-15 8 15,-5-5 6-15,-11-1 4 16,0 1 2-16,0-10 0 16,-1 0 2-16,12-1 8 15,17 6 3-15,17-10-2 16,17-5-1-16,17 9-6 16,17-9 0-16,11 5-5 15,23 0 0-15,12 9-1 16,4 6 1-16,-4 10-37 15,-24 5-15-15,-16 10-39 16</inkml:trace>
  <inkml:trace contextRef="#ctx0" brushRef="#br0" timeOffset="11469.2532">25829 2865 284 0,'-34'-41'107'0,"23"16"-83"0,5 5-18 16,0 15-14-16,1 0-18 15,-7 5-1-15,-5 0 9 16,-5 0 8-16,-6 10 7 16,-1 0 13-16,-5 10 6 0,-5 21 0 15,-1 4 1-15,12 15-12 16,5 6-5-16,12 9 4 16,5-10 4-16,12-4-6 15,5 4-1-15,6-10-14 16,11-14-7-16,1 4 2 15,-7-20 0-15,-5-10 13 16,-5-15 5-16,-7-15 3 16,-10-5 1-16,-12-10-7 0,-17-5-2 15,-6-6-3-15,-5 1 2 16,-1 5 6-16,7 5 2 16,11 5 0-16,16 10 1 15,24 9-2-15,22 6-1 16,22 0 3-16,12 0 2 15,17 0-2-15,22-5 0 16,18-15-6-16,-1-10-2 16,-5-10-16-16,-11-5-4 15,-18-16 2-15,-16 11 1 16,-17-5 6-16,-12 9 2 16,-11-4 6-16,-12 20 3 0,1 0 3 15,-12 15 1-15,1 10-2 16,-1-5 0-16,6 20 4 15,6-5 1-15,11 5 6 16,11 5 3-16,12 0-9 16,10 0-2-16,1 5 3 15,0 15 3-15,-6-5 12 16,1 11 8-16,-7 14 2 16,1 5 3-16,-6 11-11 15,5-1-2-15,7 1-12 16,-1-6-4-16,0-10-9 15,-5-9 0-15,-12-6-6 16,-11-25-2-16,-11-10-11 16,-12-10-4-16,-17-20-17 15,-16-10-3-15,-12-16 28 16,-6-9 17-16,1 0 9 16,-1 9 8-16,0 1 3 15,1 5 7-15,10 15 6 16,12 14-6-16,12-4-3 15,10 10-5-15,18 5-1 16,22 0-7-16,23-10-4 0,23 0-1 16,-1 0-4-16,1-5 0 15,-6-10 4-15,-6-1 1 16,-5 6 4-16,-1-10 1 16,-5 10-6-16,-6-10 0 15,-11 15-10-15,-5-11-2 16,-7 11 6-16,-5 5 2 0,-6 15 3 15,6-15 0-15,-5 15 0 16,5 0 0-16,0 15 0 16,11-15 2-16,-6 15 8 15,1 16 5-15,5-6-7 16,1 10-2-16,5 0-6 16,5 15-3-16,6-9-12 15,12 4-2-15,11-15-12 16,0-20-2-16,-6-10-43 15</inkml:trace>
  <inkml:trace contextRef="#ctx0" brushRef="#br0" timeOffset="14081.9755">24556 1979 160 0,'5'-5'60'0,"1"10"-47"0,0 5-5 15,-12 0-5-15,0 6 10 16,-5 14 6-16,-6-10 10 16,-6 25 7-16,-5 10-19 0,5 16 8 15,1-1 5-15,-1 1-10 0,0 14-1 16,6 11-11-16,1 14-3 15,-1 16-3-15,5 15-2 16,1 5 1-16,0 10 1 16,-1 25 8-16,1 10 3 15,5-5-2-15,6 25 1 16,6 16-5-16,0-6 1 16,5 31-1-16,12-6 1 15,-1 1-2-15,1 29-1 16,-6-9 1-16,-6-16 1 15,-5 21-1-15,-6-10-1 16,-12-11-1-16,-5 1 0 16,1-16 0-16,-1-20 0 0,5-15 0 15,7-9 0-15,-1-21-7 16,6-41-2-16,0-24-20 16,6-20-7-16,-1-21-21 15,1-15-6-15,0-10 2 16,5-9 3-16</inkml:trace>
  <inkml:trace contextRef="#ctx0" brushRef="#br0" timeOffset="14772.6166">23933 8020 244 0,'-11'-5'93'0,"22"5"-72"0,0-10-15 16,-11 10-12-16,6 0-3 15,-6 0 3-15,0 0 6 16,0 10 4-16,-6 6-1 16,-5-1 16-16,0 0 9 0,5 0 1 15,0 10 3-15,6 10-12 0,6 10-2 16,0 21-8-1,5 14-4-15,6 11-6 0,6-16 0 16,5 6 0-16,6-1 2 16,0 1 3-16,5-6 4 15,1 1 2-15,5-1 1 16,1-9-6-16,10-11-2 16,1-15-4-16,11-20-1 15,0-25 1-15,11-20 0 16,-6-20 0-16,7-21 2 15,5-19-3-15,16-41 0 16,18-15-17-16,6 0-5 16,-6 1-46-16,-23-11-18 15,-28 15-37-15</inkml:trace>
  <inkml:trace contextRef="#ctx0" brushRef="#br0" timeOffset="24864.4293">24940 3121 52 0,'-5'-10'22'0,"-7"-5"-18"0,-5 15-22 16,1 0-12-16</inkml:trace>
  <inkml:trace contextRef="#ctx0" brushRef="#br0" timeOffset="27157.67">24556 3066 104 0,'-23'-15'41'0,"17"5"-32"0,-5-10 9 0,5 10 1 15,1 4-3-15,-12-9 3 16,5 5-4-16,-5 0 1 15,0 5-9-15,-5-5 2 0,-1 5 2 16,6 5 0-16,-5 0 1 16,5 0 2-16,0 0 2 15,5 0-1-15,1 0 4 16,0 0-2-16,-1 0 1 16,7 0 0-16,-1 0-2 15,6 0-4-15,-6 0-2 16,6 0 0-16,0-10 4 15,-5 5 1-15,-1 0 0 16,0-5-5-16,-5 0-4 0,0 0 3 16,-6 5 2-16,5-10-2 15,1 0 0-15,0 5-3 16,-1 5 1-16,1-6 0 16,5-4 3-16,1 0-3 15,-1 5-2-15,0 0 0 16,1 0 1-16,-1 0-1 15,0 0 2-15,-5 5-4 16,6 5-2-16,-7-10 0 16,7 10 1-16,-7 0 3 15,7 0 2-15,5 0-1 16,0 0-1-16,0 0-1 16,5 0 0-16,1 0-2 0,0 0-2 15,5 0 3-15,0 0 0 16,0 0 1-16,1 0 2 15,-1 0-3-15,0 10-2 16,1-10 2-16,5 0 2 16,0 5-2-16,0-5 0 15,5 0 1-15,7 0 0 16,-1 0 0-16,6 0 0 16,6 0-2-16,5 0 1 15,0 0 0-15,12 10 3 16,-1-10-3-16,7 0 0 15,-1 5-1-15,-6 0-2 16,7 0 1-16,-7 0-1 16,1-5-3-16,5 0 2 0,6 0 3 15,6 5 1-15,5 0-4 16,6 5 1-16,0-5 0 16,-6 5 2-16,0 5-3 15,0-4 0-15,6-6 3 16,11 5 3-16,6 5-2 15,6 0-2-15,-1 5-3 16,1 0 1-16,-1-5-1 16,7-10 0-16,16 10 2 15,0 0 0-15,-6 5 2 16,-5-4 1-16,0-1-4 16,11 0 1-16,12 0 0 15,5 0 2-15,-11 0-3 16,-6 0-2-16,6-10 2 0,11 10 2 15,0 0 0-15,0 0 2 16,-5-10-2-16,10 5-1 16,13-4-4-16,-1-6 0 15,-6 0 4-15,-11 0 2 16,12 0 0-16,11 0-2 16,-1 0 3-16,-10 0 0 15,-1 0-4-15,12 0 1 16,0 0 0-16,-12-6 0 15,-10 6 0-15,-24 0 0 16,-11 6-3-16,-5-1 0 16,-18 0 2-16,-10 0 0 0,-1-5 3 15,-17 0 1-15,-17 0-4 16,-16 0-1-16,-18 0 1 16,-11 0 0-16,-23 0 1 15,-16 5 0-15,-12-5-5 0,-6 5 1 16,-11 5 0-1,-22 10-1-15,-24-20 4 16,-16 5 0-16,-6-5 1 16,-5 10 0-16,-34-10 0 15,-18 0 0-15,6-10-3 16,-11 10 2-16,-22-5-1 16,4 5-2-16,7-20 0 15,-17 10 3-15,-1-5 0 16,18-1 1-16,0 1-3 0,-12 0 2 15,6-5 1-15,11 5 0 16,-17 0 0-16,-5 15 2 16,11 0-3-16,0-15 0 15,-17 15 1-15,11-15 2 16,23 15-3-16,-6-10 0 16,-5 10-1-16,22 0 0 0,23 0 2 15,22-5 0 1,12 5-3-16,11-10 2 15,17 5 1-15,23-5 2 16,17 5-1-16,17 5-1 16,11-10-2-16,17 10 1 0,17 0-1 15,17 10-2-15,22-5 3 16,12 5 0-16,12 5 1 16,4 0 0-16,24 0-3 15,34 0 2-15,27-15 1 16,1 15 2-16,28-15-1 15,40 0-1-15,-6 0 1 16,17 0-1-16,28 0 0 16,-22 5 0-16,5 0 0 15,18 0 0-15,-23 5-3 16,5 5 2-16,12-5 1 16,-18 0 2-16,-5 6-1 15,23-6 2-15,-17 0-4 16,-12 0 0-16,12 10 1 0,-6-20 0 15,-23 0 0-15,-11 0 0 16,0 5 0-16,-5 5 0 16,-23-10 0-16,-29 0 0 15,-28 5-3-15,-17 5 2 16,-22 5-1-16,-17-10 0 16,-18 10 0-16,-10-5-2 15,-12 5 0-15,-6 0 0 16,0 1 0-16,-5-6 3 15,0 5 0-15,-1-5 1 16,-5-10-3-16,6 10 2 16,-6-10-6-16,5 0-3 15,1-5-3-15,5-10 0 0,1-5-9 16,-1-11 0-16,0 1 4 16,1-20 6-16,-7 0 2 15,1-6 4-15,-6 6 2 16,-6-10 2-16,1 14 1 15,-12 6 1-15,0 10 0 16,-6 5 2-16,-5 0-1 16,0 5 2-16,-6 4-2 15,5-4-1-15,1 0 1 16,0 5 1-16,5 5-1 16,0-5-1-16,6 0 3 15,0-5 0-15,6 10 3 16,11 0 1-16,0 10-3 15,6 0-3-15,-1 5 4 16,12 10 4-16,6 5-3 0,11 10-1 16,11 0 0-16,18 21 1 15,21 9 1-15,18 10 1 16,6 1-4-16,-12-6-1 16,-11-5-3-16,-11 1-1 15,-18-31 1-15,-16 5 2 16,-18-10 1-16,-16 6 3 15,-23-16-1-15,-23 0 0 16,-27 0-1-16,-24 0 0 16,-11 0 0-16,0 10 0 15,0 0-2-15,6-5-2 0,17 1-2 16,11-6 1-16,17 0-1 16,17 0 0-16,40-15 0 15,11 0-17 1,17-10-7-16,5-5-12 15,1-10-3-15,-6-6-3 16,-6 1 3-16,-5 0-2 16,-6 0 1-16,-12 5-27 15,-16 10-50 1,-6 15 26-16</inkml:trace>
  <inkml:trace contextRef="#ctx0" brushRef="#br0" timeOffset="28104.1586">32156 3569 228 0,'0'-15'88'0,"12"15"-69"0,10 0-7 16,-16 5-7-16,-6 5-14 15,0-10-4-15,0 0 7 16,-6 0 5-16,1 5 1 16,-1 5 0-16,6-10 1 0,-6 10-1 15,12-5 0-15,5 5 0 16,6-10 2-16,12 0 5 16,5 0 6-16,0-10 8 15,-1 5 5-15,1-5-6 16,-5-5 1-16,-7 0-10 15,-5-5-2-15,-11 0-5 16,-6 4-1-16,-6 1 1 16,-5 0 0-16,-6 15-5 0,0 0-1 15,6 0-2-15,5 15 3 16,6 0-2-16,11 1 1 16,12 9 0-16,11 5-2 15,6-5 5-15,5 5 1 16,-5-15 4-16,5 0 3 15,-6 0 5-15,-10-15 1 16,-1 0-4-16,-11 0-1 16,0-10-9-16,-6 5-2 15,-5 5 0-15,-6-10 2 16,0 10-2-16,-6 10-2 16,1-5 2-16,-7 21 2 0,1-11-5 15,5 0 1-15,1 5-1 16,5 10-1-16,5-15 4 15,1 5 0-15,0 0-2 16,-1-15 2-16,1 5-1 16,0-10-2-16,-6-15-6 15,0 0-4-15,0-5 5 16,-6 0 5-16,-5-10 3 16,-1 10 1-16,-5-10 2 15,0 14 1-15,0 1 3 16,0-5 1-16,-5 10-3 15,-7 10-3-15,7-10 0 16,-1 5-1-16,1 5-5 16,-1 0 1-16,0 0-11 0,6 0-6 15,0 0 12-15,6 0 6 16,5-10 1-16,6 10 1 16,6 0-8-16,0 0-4 15,5 0-13-15,0 10-4 16,1-5-11-16,5 5-1 15,-6 0-38 1</inkml:trace>
  <inkml:trace contextRef="#ctx0" brushRef="#br0" timeOffset="30968.9418">24301 4338 220 0,'28'-5'82'0,"-16"5"-64"0,10 0 7 16,-16 0-1-16,-1 0-15 15,1-10-5-15,0 5-2 16,-6 5-2-16,-6-10 0 16,-5 5 8-16,-6 5 7 0,-6 0 4 15,-5 0 3-15,-6 15-6 16,-6-10-1-16,-5 5-9 15,-6 11-4-15,-5 4-4 16,5 5 1-16,5 0-1 16,18-5 0-16,11 5 4 15,17-15 1-15,17-4 7 0,17-11 4 16,6 0-3-16,5-16-1 16,6-14-4-16,-6 0-1 15,0-5 1-15,-5-5 3 16,-6 4 0-16,-11-9 0 15,-12 10-1-15,-11 0 0 16,-17 10 0-16,-11 9 2 16,-6 11-5-16,-12 5-1 15,-5 11-4-15,-5 9-1 16,5 5-4-16,11 5-1 16,12 0-2-16,17 5 2 15,22 11 2-15,17-16 2 16,12-5 1-16,11-10 1 0,5-15 2 15,1-10 1-15,0-10 1 16,-6-5 0-16,-6 0-2 16,-11-1-2-16,-17-4 3 15,-17-15 0-15,-12 15-1 16,-5 0 1-16,-11 9-2 16,0 6-1-16,-6 10-2 15,-6 10 1-15,1 5-4 16,-1 11-1-16,6-1-6 15,6 5-3-15,17 10 4 16,16-5 4-16,18-10 4 16,11-5 4-16,5-4 2 15,12-11 1-15,0-16-2 0,0 6 1 16,-6-10-4-16,-11 5-2 16,-17-15 8-16,-11 0 4 15,-17 5-4-15,-6-1-3 16,-12 6-4-16,-4 5 1 15,-1 10-1-15,-6 15 0 16,-5 10-7-16,-1 6-4 16,7-1-7-16,10 5 0 15,12-5 0-15,17 5 2 16,12 0 1-16,5-9 3 16,5-16 3-16,7 5 2 15,-7-10 6-15,1-10 3 0,-6 5 1 16,-6 0-1-16,-5-6 1 15,-6 6 1-15,-6 5 3 16,-5 0 2-16,-6 0-1 16,0 0-1-16,0 0-3 15,0 5-2-15,0 6-2 16,6-6 1-16,-1-5 3 16,7 0 1-16,5 0 1 15,0 0 0-15,0 0 4 16,5 0 3-16,1 0 0 15,5 0 1-15,1 0-2 16,5 0 1-16,0-5 0 16,0 5 1-16,0 0-6 15,0 0-2-15,5 0-2 16,1 5-2-16,5-5 3 0,1 5 0 16,10 5 1-16,6 0 0 15,6 0-2-15,12 0 1 16,5 0-2-16,-1 5 2 15,-4 0 0-15,-1-5 1 16,-5 0 0-16,-1 0 0 16,6 0 2-16,1 5 1 15,5-5-1-15,-1-5-1 16,13 6-1-16,-1 4 0 16,0-10-2-16,0 5-2 15,1-10 3-15,-1 0 0 16,11 0-1-16,7-10-2 15,-1 5-2-15,0 5 1 0,-5 5 1 16,-6 5 2-16,-6-5 1 16,0 5 1-16,0 0 0 15,12 0 2-15,5 5-5 16,0 5-1-16,0-10-2 16,1 10 0-16,-7-5 2 15,-5 11 2-15,-17-11-1 16,34 5 2-16,5 5-2 15,7-5-1-15,-1-5-2 16,-6-5 1-16,1 10 1 16,-1-15 2-16,12 5-1 15,0 0 2-15,0 1 0 16,-12-1 3-16,1 0-3 0,-6 10 0 16,0-15 1-16,0 10 0 15,5-5-2-15,6 5-2 16,0-10 1-16,-5 10-1 15,-6-5 0-15,0-10 2 16,0 10-1-16,5-5-1 16,1 0 1-16,-1 5-1 15,-11-5 0-15,-5 0 0 16,-6 0 2-16,-6 1 3 16,0 4-4-16,1-10-1 15,4 0-2-15,1 0 0 16,6 0 2-16,-12 0 2 15,0 0-1-15,-5 0-1 16,-6 0 1-16,-6 0 1 0,12 0-3 16,-12 5 0-16,-11 0 1 15,-6 0 2-15,-11 0-1 16,-6 0-1-16,1 0 1 16,-7 0 1-16,1 5-1 15,0 0 2-15,5 5-4 16,0-5 0-16,1-5 1 15,-7 5 2-15,1-5-1 16,-6 5-1-16,-6-10-4 16,-5 0-2-16,-6 0-4 15,-12-10 1-15,-5 5-2 16,0-10 0-16,-5 5 6 16,-1-10 4-16,1 0 2 15,-7 0-1-15,7 0 1 0,-7-6-1 16,1 1 0-16,0-5 0 15,-1 0-7-15,-5-15-3 16,-5-1 3-16,-12 1 2 16,0 10 3-16,-6-10 1 15,6 14 3-15,12 6 3 16,11 10-4-16,11 15-1 16,22 5 0-16,18 15 2 15,16 5-1-15,18 11 2 16,17-6 0-16,28 10 1 15,16 0-2-15,1-10-2 0,-23 16 1 16,-22-26-1-16,-23 5 0 16,-23 5 0-16,-28-15 2 15,-28 5 1-15,-34-4-1 16,-23 4-2-16,0 5 1 16,6 10-1-16,5-10 0 15,12 5 0-15,5 1-5 16,18 9 1-16,5-10-9 15,11 10-2-15,17-5 1 16,6 6 1-16,12-26 8 16,5-10 2-16,0-10 0 15,5-10 2-15,-5-16 3 16,0-9 1-16,-5-5 1 16,-12 5 0-16,-6 4 4 0,-11 1 3 15,-6 5-6-15,-5 0-1 16,0 0-2-16,-1 5-2 15,1-1 3-15,5 6 0 16,6 5-4-16,12-15 1 16,5 0 2-16,11-10 1 15,6-6-6-15,6 1 0 16,5 5 1-16,-5 10 3 16,-1 15 0-16,-5-1-1 15,0 32-2-15,-5 4 1 16,-7 35 1-16,-5-5 2 0,0 26-3 15,0-11 0-15,6 11 1 16,0-1 2-16,5-5-3 16,6-9 0-16,6-16 1 15,5-5 0-15,0-35 4 16,0-10 2-16,1-10-2 16,-1-25-1-16,-5 10-10 15,5-5-5-15,-5 4-27 16,-1 1-13-16,1 10-107 15</inkml:trace>
  <inkml:trace contextRef="#ctx0" brushRef="#br0" timeOffset="127488.8885">11007 13342 128 0,'0'5'49'0,"0"-5"-38"0,0 0 10 0,0 0 4 16,0 0-3-16,0 0-1 15,0 5-3-15,0-5-1 16,0 0-9-16,0 0-1 0,0 5 0 15,0-5 3-15,0 0 4 16,0 0-2-16,0 0 3 16,0 0-4-16,0 0-1 0,0 0 0 15,0-5 1-15,0 0-1 16,0 0 1-16,5-5-4 16,1 0 1-16,0-5 1 15,-1 0 5-15,7-5-4 16,-1-5 2-16,0 5-5 15,1-11 1-15,-1-4-3 16,6 0 2-16,0 0-2 16,5-5 0-16,-10-1-3 15,5 1-2-15,0 0 3 16,-6 0 0-16,0-1-1 16,1 1 1-16,-1 0-2 15,-5 0-1-15,-1-1 5 16,-5 1 1-16,0 0-2 15,-5 0-1-15,-1-1 1 0,-5-4 2 16,-6 10-3-16,0 0 0 16,-6 0 1-16,0 4 0 15,-5-4 0-15,0 5 0 16,-6 0-2-16,-6 5-2 16,-5 5 3-16,-6-6 0 15,-5 6-1-15,-7 5 1 16,7 0-2-16,-12 5 2 15,5 0 0-15,-4-5 1 16,-7 5-2-16,-11 0-2 16,-5 5 3-16,-1 0 2 15,0 5-2-15,7 0-2 0,-1 0 0 16,5 0 1-16,-4 0-3 16,-1 0 0-16,-6 0 1 15,-5 0 2-15,0 0-1 16,5 5-1-16,6 5-2 15,0 0 1-15,0 0 1 16,1 0 0-16,-1 5 0 16,0 5 0-16,6-5 0 15,-6 15 2-15,11-9-3 16,6 4 0-16,6 0 1 16,11 0 2-16,11-5-1 15,-5 10 2-15,-6 0-4 16,12 1 0-16,-1-1 1 15,6 0 0-15,-6 0 0 16,1 5 2-16,5-4-1 0,-6-1-1 16,6 10 3-16,6-15 2 15,-12 5-2-15,12 1-2 16,0-1 0-16,5 0-1 16,6 10 0-16,0-5 2 15,6 6-6-15,-1-1 1 16,7 0 1-16,-7 5 3 15,7-14 0-15,-1-1-1 16,-11 0 1-16,11 0 1 16,-5 5-3-16,0 0 0 15,-6 6 1-15,0-16 2 16,0 5-3-16,6-10 0 0,-1 0-4 16,7-10-1-16,-1 0-15 15,6-10-4-15,-6 5-9 16,1-5-2-16,-1-5-20 15,0-10-9-15,6-10-67 16</inkml:trace>
  <inkml:trace contextRef="#ctx0" brushRef="#br0" timeOffset="128328.5997">7469 12734 168 0,'-22'15'66'0,"11"-15"-52"0,5 0 3 16,6 0 0-16,0 0-13 15,-6 5-2-15,-5 5 2 0,5-10 2 16,6 0-2-16,0 0-1 0,-5 5 3 16,5 5 1-16,0-10 3 15,0 15-3-15,0-10 1 16,0 5-3-16,0 5 2 16,0-10 5-16,0 5 2 15,0 5-1-15,0 1 2 16,5 4 1-16,1 0 2 15,-6 5-4-15,6 5 2 16,-1 5-5-16,1 6 1 16,0-6-3-16,-6 10 0 15,0 0-1-15,5 1 2 16,1-6-3-16,-1 0 1 16,7 0-3-16,-1-5 2 0,6 1-2 15,0-6 2-15,11-5-2 16,-5-10 0-16,11-5-1 15,11-5 0-15,6-10-2 16,6-5 1-16,-1-5-2 16,1 0 2-16,5-10-2 15,-11 5-1-15,0-16-4 16,0 6-2-16,0-5-13 16,-17 0-3-16,0 0-32 15,-6-11-15-15,0 6-66 16</inkml:trace>
  <inkml:trace contextRef="#ctx0" brushRef="#br0" timeOffset="131016.6139">7622 14756 152 0,'-11'15'57'0,"0"0"-44"0,-6 10 12 15,5-10 1-15,-5 0-6 16,6 10 1-16,0-9-6 15,-1-1-1-15,-5-5-8 16,6 10-4-16,5-5-1 0,1 0-1 16,5 0 0-16,0 0 2 15,0 0 3-15,0 5 0 16,5 11 2-16,1-11 5 16,5 10 4-16,6 5-4 0,0 10 1 15,6 11-6 1,17 4 1-16,11 5-3 0,5 1 2 15,12-6 0-15,6-4 1 16,5-1-4-16,-6 0-1 16,24-10-1-16,10-4 1 15,18-1-2-15,-23-5-1 16,11 0 1-16,-17-9 1 16,6-1-1-16,-6-20 2 15,12 5 0-15,-7-10 3 16,1 0 3-16,0-15 2 15,-6 0-1-15,-5-21-1 16,-6 6-5-16,5 0-3 0,1-5 0 16,0 0 1-16,-7-1-3 15,-4 6 0-15,10-10 1 16,-16 15 2-16,-18 5-3 16,-10 10 0-16,-12 10 3 15,-6 5 3-15,-11 5-4 16,6 5-1-16,-6 5-11 15,-17 0-3-15,5-5-28 16,1 0-13-16,-1 0-64 16,-5-15-39-1,-11-5 69-15</inkml:trace>
  <inkml:trace contextRef="#ctx0" brushRef="#br0" timeOffset="131632.055">10356 15083 232 0,'-6'0'88'0,"6"0"-69"0,-5 5 2 16,5-5-3-16,0 0-12 15,0 10-1-15,0-10-5 16,0 0-1-16,0 0 1 16,0 0-3-16,0 0 2 0,11 0 3 15,6-10 1-15,0 5 3 0,5-10 1 16,7 0 3-16,10-1 1 15,1-4-1-15,0 5-1 16,-1 5-1-16,-11 0 2 16,-5 0 1-16,0 5 3 15,-6 0-3-15,-6 0-1 16,0 5-6-16,1 5-1 16,5 5-3-16,-12 5-1 15,7 5-1-15,-1 10-2 16,0 1-8-16,-5 4-3 15,-12 25-21-15,-5 16-7 16,-6 9-59 0,11-9-46-16,-11-6 60 15</inkml:trace>
  <inkml:trace contextRef="#ctx0" brushRef="#br0" timeOffset="146269.6104">13944 14021 132 0,'-28'-5'49'0,"11"-5"-38"0,0 5 6 0,5 5 1 15,1 0-6-15,0-10-2 16,5 5-3-16,0 0-2 15,1 5-3-15,-1 0 3 0,6-5 1 16,0 5-2-16,0 0-1 16,0 0 1-16,-11 0 2 0,-1 5 3 15,1-5 2-15,0 5 1 16,0 0 0-16,5 5-2 16,0-10-1-16,6 0-1 15,0 15 0-15,0-10 0 16,0 5 0-16,6 6-2 15,0-11-1-15,-1 5-1 16,7-5 0-16,-1 5 2 16,6-10 1-16,0 5 1 15,5-5 0-15,1 0 0 16,0 0 0-16,-6 5 0 16,5 0 2-16,1-5-1 15,0 5 0-15,5 0-5 16,0-5-3-16,0 0 0 15,6 0 1-15,0 5-1 0,6-10-1 16,0 5 3-16,5 0 2 16,6 0 0-16,11 0 0 15,0-5-1-15,6 0 2 16,6 0-3-16,-1-5-2 16,-5 0-3-16,6 5 1 15,-6-5 1-15,0 5 2 16,5 5-1-16,1-11-1 15,-1 11 3-15,7 0 0 16,-1 0-1-16,-6 0-2 16,1 0-2-16,-6-5 1 15,0 5 1-15,-6 0 2 16,0 0-1-16,1 0-1 16,-1 0 1-16,0 0-1 0,-5 0 0 15,-6 0 0-15,-6-10 0 16,-5 5 2-16,-6 5-1 15,-6-10-1-15,-6 5-2 16,-5 5-1-16,0-10 2 16,-5 5 2-16,-7-5 0 15,1 0 2-15,-6 0-4 16,-6 0 0-16,-5 0 1 16,-6 0 2-16,-6 0-3 15,-5 5 0-15,-6 0 3 16,-5 0 1-16,-1 0-4 15,-5 0-1-15,-6 0-2 16,-6-5 3-16,-5-1 0 0,-17 6 3 16,-18-10-1-16,-4 5-1 15,-1 5 1-15,6-5-1 16,-1-5 0-16,1 0 0 16,-6 0-3-16,-5 0 2 15,-1 0 1-15,6 5 2 16,6 5-1-16,6 0 2 15,5 0-4-15,0 0 0 16,-6-5 1-16,1 4 0 16,-1 6 0-16,-5 0 0 15,5 0 0-15,6 0 0 16,12 0 2-16,5 0 1 16,6 0-4-16,11-5 1 0,5 0 0 15,13 0 2-15,4 0 1 16,7 5 1-16,5 0-2 15,11 0 1-15,6 0-4 16,6 5 0-16,11 0 1 16,5 0 2-16,7 0-1 15,4 1-1-15,13 4-2 16,10 0 1-16,12 5 1 16,6 5 2-16,5 5-3 15,0 5 0-15,1-10 1 16,-1 5 2-16,11 6-1 15,12-1-1-15,17 0 1 16,0 0 1-16,-6-5 1 16,0 0 3-16,12 6-8 0,11-11-3 15,5 5 9-15,-5-10 6 16,-12 5-6-16,-5-5-2 16,0 0-2-16,0-5 2 15,0 0-3-15,-6 0 0 16,-11 6 1-16,-17-16 0 15,-6 0 0-15,-11 0 0 16,-6 0 0-16,-17 0 2 16,-5 0-3-16,-12 0 0 15,-5 0 1-15,-6 0 2 16,-11 0-1-16,-6 0-1 16,-17 0 1-16,-6 5-1 0,-17 5-3 15,-10-10 0-15,-18 5 2 16,-6 5 2-16,-5-10 0 15,0 5-1-15,-1 5 1 16,-5 5-1-16,-5-15 0 16,-12 5 0-16,-11 0 0 15,-6 0 0-15,6 0 0 16,0-5 0-16,-6 0 0 16,-11 0 2-16,-12-5-3 15,6 0-2-15,6 0 2 16,0 0 2-16,-12 5 0 15,1-10-1-15,11 5-2 16,11 5 1-16,17-10 1 16,17 5 0-16,17 5 0 0,17-10 2 15,12 10-3-15,5 0 0 16,11 0 1-16,12 0 0 16,11 0 0-16,5 0 2 0,12 10-3 15,12-10 0 1,5 0 1-16,11 5 2 15,12-5-1-15,5 0-1 16,6 10 3-16,5-10 0 16,1 0-1-16,11-10-2 15,17 5 1-15,11 5-1 16,17-15 0-16,-6 5 0 16,-5-5 0-16,6-1 2 0,-1 6-3 15,1-5 0-15,-6 0 1 16,-12 0 2-16,-11-5-14 15,-11 0-5-15,-17 0-18 16,-5 5-5-16,-13 0-63 16,1-16-67-1,-11 6 47-15</inkml:trace>
  <inkml:trace contextRef="#ctx0" brushRef="#br0" timeOffset="157003.7628">19275 12563 60 0,'0'0'24'0,"0"0"-18"0,0 0-2 0,0 0-2 16,0-10-2-16,0 5 0 16,0 0 0-16,-5 0 0 15,-7-1 30-15,1-4 15 16,5 5-3-16,1 0-2 15,-1-5-18-15,6 5-8 16,0 0-9-16,6 0-6 0,5 0-2 16,12 0 2-16,5 0 0 15,0 5 1-15,12 0 2 0,-1-5-1 16,1 5-1 0,5 0 7-16,1 0 5 0,-1 5 0 15,0 0 3-15,6 5-8 16,11-5-2-16,6 5-1 15,11 5 2-15,6-10-3 16,0 0 0-16,0-5-3 16,-6 0-3-16,1 0 2 15,5-5 0-15,-1-15 1 16,-4 0 0-16,-7 0 0 16,-11-5 0-16,-11 0 2 15,-11 5 3-15,-12 5-2 16,-11-11-2-16,-17 6 0 15,-5 5-1-15,-12 0 0 0,-6 5 2 16,-5 0-3-16,-1 5-2 16,-5 0-5-16,1 0 0 15,-7 0 4-15,-5-5 2 16,-6 0-1-16,-23-5 2 16,-5 0 1-16,-12 10 2 15,-11-6-1-15,1 6-1 16,-1 5-2-16,6 0 1 15,5-10-1-15,0 5 0 16,12 5 2-16,6 0 2 16,16 0-1-16,12 0-1 15,11 0 1-15,5 0 1 16,18 15-3-16,11-10 0 0,6 11 1 16,11-1 2-16,11 5-1 15,6 0-1-15,6 0-2 16,5 0 1-16,12 0-8 15,22 0-4-15,17-15-31 16,17 5-11-16,6-10-21 16</inkml:trace>
  <inkml:trace contextRef="#ctx0" brushRef="#br0" timeOffset="159015.4751">29564 16526 156 0,'6'0'57'0,"0"10"-44"0,5-20 1 0,-5 10-4 16,-1-5-9-16,7 5-2 16,5 0 0-16,0-10 2 15,0 10 0-15,-6-5 8 0,0 5 6 16,-5 0 28-16,-1 0 12 16,-5 0-9-16,-5-10-4 15,-1 5-18-15,-5 5-5 16,0-10-9-16,-6 0-2 15,0 0-4-15,0-5-1 16,-6 0 1-16,0 0 0 16,-5 0 2-16,-12 0 3 15,-5-1 0-15,-6 1 2 16,-11 0-6-16,-6-5-1 16,0 5-2-16,0-10-2 15,6 5 1-15,-6-5 1 0,0-6-1 16,-5-4 2-16,-12 0 2 15,-6 5 4-15,-5 0-4 16,-6-6-3-16,11 11-1 16,-5-5 1-16,-6 5-1 15,-5 0-1-15,-12 0 3 16,0 5 0-16,6 4-1 16,0 1 1-16,0 0-4 15,-12 0 0-15,-5 5 1 16,0 0 2-16,5 0-1 15,1 5-1-15,-6 0 1 16,-12 5-1-16,-5 0 0 16,11 0 0-16,6 0-3 15,5 0 2-15,7 0 1 0,-7 0 0 16,0 5 2-16,7 5 1 16,10 0-4-16,6 5-1 15,12 0 1-15,-1 0 0 16,6 0 1-16,0 6 0 15,-5 4 0-15,-1 10 0 16,6 5-3-16,6 5 0 16,6 6-1-16,10-1 3 15,1 0 0-15,11 6 1 16,6 4 0-16,5-10 2 16,6 6-3-16,6-1-2 15,5 0 2-15,6-4 2 16,6 4 0-16,11 10-1 0,6-4-4 15,5 9 0-15,6 1 0 16,6 4 2-16,5-15 1 16,12 6 1-16,5-6-3 15,11 1 2-15,12-6 1 16,6 5 2-16,-1-4-3 16,7-1 0-16,-1-5 1 15,11 0 0-15,18-4-3 16,33 4 2-16,-5 0 1 15,-11-4 2-15,-12-6-3 16,-5 0-2-16,10 5 2 16,13-9 0-16,-1-1 1 15,-6-5 2-15,-5 0-3 0,11-10 0 16,23 0 3-16,6-5 1 16,-7-4-1-16,-5-1 1 15,6-5-2-15,11-5 2 16,1-5-4-16,-7-5 0 15,-22-1 1-15,5-4 2 16,12-5 1-16,-6 0 1 16,-5-20-2-16,-18 0 1 15,-5-6 0-15,-11-4 3 16,5-5-3-16,6 4 0 16,0 1 1-16,-12 5 0 15,-11 5 0-15,-16-6 2 16,-13-4-1-16,-16 5 0 0,-11 0-1 15,-12-16 2-15,-11-9-3 16,-5-6 0-16,-12-4 1 16,-6-6 2-16,-5 1-5 15,-6-1-1-15,-6 11 0 16,-11-16 2-16,-17 1-1 16,-11-6-1-16,-12-14-4 15,-16 9 0-15,-1 10-5 16,1 6-1-16,-7 9-15 15,-16 11-4-15,-17 10-23 16,-11 9-6-16,5 6-43 16,-23 10-17-16,-16 0 11 15</inkml:trace>
  <inkml:trace contextRef="#ctx0" brushRef="#br0" timeOffset="163308.3852">30475 14987 260 0,'12'5'96'0,"-7"-5"-75"0,1 0-5 0,-6 0-7 15,0 0-8-15,0 0-1 16,0 0 1-16,0 0-1 15,0-5 0-15,-6 0 4 0,-5 5 2 16,-6 5 9-16,-5 5 4 16,-7 10 6-16,-10 16 2 15,-18 9-8-15,-17 25-1 16,-10 31-11-16,-7 4-4 16,6 6-2-16,6 0 1 0,17 10-3 15,11-6 0-15,11 1-1 16,17-5-2-16,12-11 0 15,17-14 3-15,22-11-2 16,17-25-1-16,18-4 3 16,10-16 2-16,1-15 4 15,-1-10 2-15,-5-10-3 16,-11-15-1-16,-6-5-1 16,-12-5 1-16,-10-1 0 15,-12 1 1-15,-6 10-2 16,-11-10 1-16,-6 10-2 15,-5 0-1-15,-6 0-2 16,-6-1-1-16,1 6-1 16,-7 0 3-16,1 0-5 0,0 0 2 15,5 5-14-15,1-5-5 16,5 10-35-16,0 5-14 16,0 0-51-1</inkml:trace>
  <inkml:trace contextRef="#ctx0" brushRef="#br0" timeOffset="163954.085">31104 14897 264 0,'-17'5'99'0,"11"-5"-77"0,6 5-2 0,0-5-4 16,0 10-12-16,6 0-2 15,-1-5-1-15,7 5-1 16,-1 0 0-16,0 10 0 0,-5 0 2 16,-6 5-1-16,-6 11-1 15,-5-1 5-15,-6 10 4 16,-6 15 4-16,-11 16 4 16,-5 4-5-16,-1 1-2 0,1-6 1 15,5 1 0 1,11-1-1-16,6-9 1 0,17 4-4 15,6 0-2-15,16 1-2 16,7-6 0-16,5-4-4 16,5-1 0-16,1-10-6 15,-1-15-3-15,1-4-5 16,0-11-2-16,5 0-3 16,0-20-3-16,0 0-18 15,1-25-9-15,-1-16-66 16</inkml:trace>
  <inkml:trace contextRef="#ctx0" brushRef="#br0" timeOffset="164315.1617">31500 15671 296 0,'0'15'112'0,"6"0"-87"0,-1-10-4 0,-5 6-8 0,0 4-10 16,0-10 0-16,-5 10-8 15,-7 5-2-15,-5 5 4 16,-11 10-3-16,-6 21-1 0,0 9 4 15,-6 20 1-15,6 11 2 16,0 0 2-16,6-1-1 16,6 1 2-16,5-6-2 15,5-4 2-15,7-6-15 16,10-14-5-16,7-16-42 16,5-25-16-16,16-15-24 15</inkml:trace>
  <inkml:trace contextRef="#ctx0" brushRef="#br0" timeOffset="165005.5262">31936 14972 240 0,'-17'0'90'0,"11"0"-70"0,6 0-3 0,0 0-7 0,0 0-13 15,0 0 0-15,6 5-4 16,-1 0 2-16,7 5 3 16,-1 0-1-16,0 5 1 0,1 5 4 15,-1-4 1-15,0 4 16 16,1 5 8-16,-1 0-3 16,0 5-2-16,-5 10-10 15,0 21-3-15,-6-1-3 16,-6 0 1-16,0 11-4 15,-5-1-2-15,-6 1 0 16,0-1 1-16,0 6-1 16,0-11-1-16,6 10 1 15,-1 1-1-15,1-6-3 16,5 1 2-16,6-11-1 16,6-5 0-16,0-9 2 0,5-6 0 15,0-10 4-15,6 0 2 16,6-15 2-16,5-5 0 15,12-10 0-15,5-10 0 16,6-5 0-16,0-10 0 16,0-10-2-16,-6-5 1 15,0-1-4-15,-5 1-2 16,-6 5-3-16,0-5 1 16,-11 10 1-16,-1 4 0 15,1 6-7-15,0 0 0 16,-1 0-8-16,-5 5-3 0,0 5-12 15,-6 0-6-15,6 0-19 16,-11 0-5-16,5-5-45 16</inkml:trace>
  <inkml:trace contextRef="#ctx0" brushRef="#br0" timeOffset="165307.2809">32405 15953 260 0,'6'35'99'0,"0"-5"-77"0,-1 26 7 0,-5-36-1 15,0 20-17-15,0-5-4 16,0 5-6-16,0 6-2 15,0-6 1-15,0 0 0 0,0 0 0 16,0-4 0-16,6-1 0 16,0-5 2-16,5 0 1 15,0 0-6-15,1-4-2 16,-1-1-45-16,0-5-16 16,6-5-44-1</inkml:trace>
  <inkml:trace contextRef="#ctx0" brushRef="#br0" timeOffset="165922.1682">29768 17034 240 0,'-91'31'90'0,"69"-21"-70"0,-6 5 2 0,16-5-6 0,-5 0-11 15,0 5-1-15,0 5-7 16,0 5 0-16,6-5 1 16,5 11 1-16,12-1 3 0,11 0-1 15,17 0-1-15,28 0 14 16,40 0 7-16,34-9 1 15,22-1 1-15,52 0-3 16,22-5-1-16,39-5-8 16,18-5-2-16,17-10-10 15,16 0-1-15,7-10-46 16,21-5-18-16,1-5-66 16</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10:38:15.705"/>
    </inkml:context>
    <inkml:brush xml:id="br0">
      <inkml:brushProperty name="width" value="0.05292" units="cm"/>
      <inkml:brushProperty name="height" value="0.05292" units="cm"/>
      <inkml:brushProperty name="color" value="#FF0000"/>
    </inkml:brush>
  </inkml:definitions>
  <inkml:trace contextRef="#ctx0" brushRef="#br0">13429 3222 288 0,'0'0'0'0,"0"15"4"0,0-15 5 0,0 0-1 16,-6 0 3-16,-5 0 3 16,0 0 3-16,-1-15-9 15,-5 10 4-15,0 5 4 0,0-15-6 16,6 5-1-16,0 0-5 16,-6-1-1-16,0 1 1 15,0-5 2-15,-6-5-1 16,1 5 2-16,-7 0 0 15,-5 0 3-15,-5 0-1 16,-7 0 0-16,1 0-3 16,0 5 1-16,0-5-4 15,-1-1 0-15,7 1 1 16,-7 0 2-16,1-15-3 16,0 5 0-16,0-5 3 0,-6 5 1 15,-6 4-1-15,0-4 1 16,-5 5-2-16,0 0 0 15,-12 5-3-15,12-10-2 16,0 5 1-16,0 5-1 16,-6 0-3-16,-12-1 2 15,-10 1 1-15,-6 15 2 16,-6-10-1-16,6 5 2 16,5 5-2-16,6 0-1 15,-5 0 1-15,-1 15-1 16,0-10 0-16,-16 10 0 15,11 1 0-15,-6 4 2 0,11 0-1 16,-5 0 2-16,6 5-4 16,-7-5 0-16,-5 5 1 15,-5 11 2-15,5 14-3 16,6 0 0-16,0 5 1 16,-1 6 2-16,-4-6-1 15,-7 6-1-15,1-1 1 16,-7 0 1-16,18 1-3 15,0 4 0-15,17-10 1 16,5 6 2-16,12 4-3 16,5-5 0-16,1 11-1 15,10-6 0-15,7 1 2 16,5-6 2-16,11-5-1 16,6 1-1-16,12 4-2 0,5-20 1 15,11 11 1-15,0-1 0 16,6 10 0-16,11-9 2 15,1-1-1-15,5 10-1 16,5 1-2-16,18-1 1 16,11 0 1-16,17 1 2 15,-6-16-3-15,11 0 0 16,1 0 1-16,0 6 2 16,10-21-3-16,13 0 0 15,10-5 1-15,1 5 0 16,-12 1 2-16,0-6 1 15,12-5-1-15,39 5-2 0,-6-5 1 16,-11 5 1-16,-11-10-3 16,-6-15 0-16,12-10 3 15,11 5 3-15,-1-10-4 16,-10 0-1-16,-6-10 0 16,11-10 0-16,0 0 0 15,0-1 0-15,0-4 0 16,-22-15 2-16,-12-1-1 15,0-14 2-15,0-10-7 16,1-1 1-16,-7 6 3 16,-16-6 4-16,-18 6-1 15,-16-1 0-15,-12-9-1 16,-17-1 1-16,-16-24-2 0,-12 9 2 16,-17 5-2-1,-23 6 2-15,-11 9-2 0,-22-14 2 16,-7-6-2-16,-4 1-1 15,-7-16 1-15,-17 5-1 16,-22 16 0-16,-17 9 0 16,0 16 0-16,-17 4 2 15,-17 21-3-15,-17 5 0 16,11 10-8-16,-11 15-4 16,-23 15-20-16,12 0-6 15,-1 10-33-15,-22 0-12 16,12 25-32-1</inkml:trace>
  <inkml:trace contextRef="#ctx0" brushRef="#br0" timeOffset="5449.7333">18885 4550 32 0,'0'-15'13'0,"0"15"-10"0,-6 0 26 0,6 0 13 16,0 0-9-16,-6 15-1 16,1-10-6-16,-1 5-1 15,6 0-10-15,0 0-2 16,0 0-7-16,6 0 7 0,-1 5 4 15,-5-10 2-15,6 0 1 16,-6 5-3-16,0-5 0 16,6 0-3-16,-6 0-1 15,5 0-3-15,1-5 1 16,0 0-2-16,-1-5 2 16,1 0-4-16,5 0 1 15,1 0-3-15,-1 0 2 0,0-5-2 16,6 5 0-16,6-10-1 15,0 5 2-15,5 5-1 16,0 0 0-16,0 0-1 16,-5 5 0-16,0 5 0 15,-1 5 0-15,1 5 0 16,0 0 2-16,-1 0-5 16,1 5-1-16,0 0 0 15,5-4 2-15,0-1-1 16,0 0-1-16,1-5 1 15,-1-5 1-15,0 5-3 16,6-10 0-16,0-10 1 16,0 5 2-16,0-10 1 15,0-10 1-15,6-1-5 16,-1-4-1-16,-5 0 1 16,0-5 2-16,0 0 0 0,0 4 2 15,-5 11-4-15,-1-5 0 16,-6 5 3-16,-5 5 1 15,0 10-4-15,0 10 1 16,-5 10-2-16,-1 10 0 16,0 10 2-16,6-4 0 15,6 9 0-15,11-5 0 16,6-5 0-16,5-10 0 16,6-5 0-16,0-15 2 15,5-10 1-15,1-10 1 16,5-5-2-16,12-5 1 15,-6-5-2-15,-6 5-1 0,-6 9-2 16,-5-4 1-16,-5 10 3 16,-7 5 1-16,1 5-1 15,0 5-2-15,-1 10-2 16,-5 20 1-16,0 1 3 16,-6 14 1-16,6 0-4 15,0 5 1-15,0-4-2 16,11-1 0-16,12-20 2 15,11 0 0-15,6-10 2 16,-1 0 1-16,1-15-1 16,-6 0-2-16,-6-15 1 15,-6 0-1-15,1-5 0 16,-6 5 0-16,-6-10 0 16,-5 5 0-16,0 5 0 0,-1 0 0 15,1 4 0-15,-1 1 0 16,1 5 0-16,5 5 0 15,1 5 0-15,4 0 0 16,7 0-3-16,0 6 2 16,-1-11-1-16,7 0 0 15,-7 0 2-15,1 0 2 16,-6 0-1-16,-6 5-1 16,0 5-2-16,6-10 1 15,0 15 1-15,6-10 2 16,11 5-1-16,5 5 2 15,6-15-4-15,1 0 0 0,5 0 1 16,5 0 0-16,6-10-3 16,-5-5 2-16,-6-5-56 15,-23-26-27-15,-22-4-52 16</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10:39:39.776"/>
    </inkml:context>
    <inkml:brush xml:id="br0">
      <inkml:brushProperty name="width" value="0.05292" units="cm"/>
      <inkml:brushProperty name="height" value="0.05292" units="cm"/>
      <inkml:brushProperty name="color" value="#FF0000"/>
    </inkml:brush>
  </inkml:definitions>
  <inkml:trace contextRef="#ctx0" brushRef="#br0">28189 2900 28 0,'23'-30'11'0,"-6"25"-9"0,11-21-11 0,-17 26-6 0,1-5 117 31,-7 10-34-15,-10 6-5-16,-7 19-21 15,1 5-9-15,-6 5-12 16,6 0-5-16,-1 1-9 15,1 4-3-15,0-10 0 0,-1-5 11 16,1 0 5-16,0-4 3 16,-1-6 3-16,1-5-3 15,-6-10 0-15,0-5-8 16,0-5-2-16,-5 5-3 16,-7-20-1-16,-10 5-1 15,-12 0 0-15,-12-6 0 0,-5 1 0 16,-5-5 0-16,-6 0 0 15,5 10-2-15,1-15-1 16,-1 0-3-16,-5-6-2 16,-6 1 1-16,0 0 1 15,-6 0 3-15,1 5 2 16,-1 4-1-16,6-14-1 16,1 10-1-16,-1-10 0 15,-6 10-2-15,-11-6 1 16,-5 6 0-16,-1-15 3 15,1 15-1-15,-1 5 0 16,1-1-3-16,-18 11 1 0,-11 0-2 16,0 0-1-16,6 0 1 15,-6 0-1-15,-11 0 0 16,-11-5 0-16,5 5 2 16,6 10 1-16,-6-10 1 15,-17 4 0-15,6 6-2 16,6 0 1-16,10 5-2 15,-4 5-1-15,-7 11-2 16,-5-1 1-16,11 0 1 16,6 15 2-16,0 0-1 15,0 10 2-15,0-10-4 16,5 11 0-16,12-1 1 16,11 5 0-16,6 6 0 15,5-6 2-15,1 10-3 16,11 11 0-16,5 9 1 0,12-10 2 15,11 1-3-15,11-6 0 16,12-5 1-16,5 11 2 16,12-21-3-16,6 0 0 15,5 6 1-15,5-1 0 16,12 5 0-16,0 6 2 16,12 4-1-16,-1-5-1 15,12 6-2-15,10-1 1 16,7-4 1-16,5-6 0 15,6-5 0-15,6 1 2 16,5-6-3-16,0 0 0 16,18 5 1-16,10-14 2 0,18-1-1 15,11-5-1-15,-1 0 1 16,1 0-1-16,0-10 0 16,6 1 2-16,22-1-1 15,6 0-1-15,-6 5 1 16,-6-5-1-16,18-5 0 15,16 5 2-15,-5 5-1 16,-12-4-1-16,18-11 1 16,16 5-1-16,1-15 0 15,-12 0 2-15,11-10-3 16,18-5 0-16,-12 10 1 16,-12-21 2-16,18 6-1 15,6 0-1-15,-12 0-2 16,-6 0 1-16,18 0 1 0,10 0 2 15,-22 0-1-15,0-1-1 16,12-9 1-16,-1-10-1 16,-22 5 0-16,5-5 2 15,12-11-3-15,-6-24 0 16,-22-6 3-16,5-9 1 16,0-11-4-16,-6 11-1 15,-16-1 1-15,-18-4 0 16,-22-6 1-16,-11-15 2 15,-18-15-1-15,-16 16-1 16,-23 4 3-16,-23 5 0 16,-22-4-1-16,-23 4-2 15,-17-5-2-15,-23 6-1 0,-28-1-1 16,-34 16 3-16,-16 9 0 16,-7 6 1-16,-22 9-3 15,-40 11 0-15,1 10-1 16,-30 5 0-16,-21 9-4 15,5 16-2-15,-29 5-11 16,-5 10-1-16,0 10-13 16,-22 5-6-16,11 5-32 15,-12 6-14-15,0 14-47 16</inkml:trace>
  <inkml:trace contextRef="#ctx0" brushRef="#br0" timeOffset="47695.5609">16745 9374 124 0,'23'0'46'0,"-6"-5"-35"0,11-6-10 16,-22 11-5-16,5-5-5 16,1 0 3-16,-7 0 15 0,1 0 6 15,-6 0 8-15,0 0 6 16,-6 0-1-16,1 0 1 15,-1 5-8-15,-5 5-2 16,-1 5-11-16,1 0-3 0,0 5 1 16,-1 1-3-16,7-1-2 15,-1-5 0-15,0 0-1 16,1 0 0-16,-1-5 0 16,0 0 6-16,-5 0 4 15,0 0 1-15,-1-5 3 16,1 0-3-16,-6 5-1 15,0 5-4-15,0-10 1 16,0 5-6-16,-5 5-1 0,-1-5 0 16,0 5 2-16,1-10-1 15,-1 5 2-15,0-5-2 16,-5 0 2-16,0-5 0 16,-6 5 3-16,-6-15-3 15,6 0 0-15,0 0-1 16,-5 0 1-16,-7-5-2 15,1 0-1-15,0-6 3 16,0-4 2-16,5 5-2 16,0-5 0-16,1 0-1 15,-1 0-2-15,1-1-2 16,5-4 1-16,0 0 1 16,0 5 0-16,0-10 2 15,-6 4 1-15,-5 1-6 16,0 0 0-16,-1-5 1 15,-5 10 1-15,0-16 3 0,0 1 1 16,1-10-4-16,4-1 1 16,1-9-2-16,5 0 0 15,6-1 2-15,0 1 2 16,6-1-3-16,0 6 0 16,5-10 1-16,6-1 0 15,0-4 0-15,6-1 0 16,0-4-3-16,-1 4 2 15,7-9-1-15,-1 4 0 16,6 6 2-16,0-1 2 16,0 6-3-16,0-10 0 15,6-1 3-15,-1 1 1 0,1-6-1 16,5 11-2-16,1-1 1 16,-1-4 1-16,0 19 1 15,6-9 1-15,6 10-2 16,-1 4 1-16,7 1 0 15,10 5 1-15,7-11 2 16,10 11 1-16,7 5-1 16,4-11-1-16,1 11-3 15,0 5 1-15,0 10-2 16,6-11 2-16,11 11 0 16,5 5 1-16,12 10-2 15,0-5-2-15,-6 10 1 16,0 0-1-16,1 5 2 15,10 0 3-15,6 5 2 0,0 5 1 16,1 10-2-16,-12 5-1 16,-6 5-3-16,17 15 1 15,-6 16-4-15,7-11 0 16,-1 5 3-16,0-5 1 16,-5 1-4-16,-7 4-1 15,-4-5 3-15,-7 6 3 16,1 4-3-16,5-5-1 15,0 16-2-15,0 9 0 16,-5 6 0-16,-12-6 0 16,-11-5 0-16,-6 6 0 15,-11-1 2-15,-5 6 0 16,-1-11-5-16,-6 16 1 0,-5 4 2 16,-5 11 1-16,-7-6-4 15,-5 6 1-15,0-10-3 16,-11-1 2-16,-6 6 3 15,-6-1 1-15,-5 11-2 16,-6 0 0-16,-6-6-1 16,-5-4 0-16,-12-6 0 15,-5-4 3-15,-17-1 0 16,-17 11 1-16,-12-1 0 16,-5 1 0-16,-6-5-3 15,6-6 0-15,-6-4 2 16,-17-11 0-16,-5-5 1 15,5-9 0-15,6-6-3 16,11-5 0-16,11-15-1 0,12 1 3 16,5-16-2-16,6 0 1 15,12 0-5-15,11-10-3 16,5 0-10-16,12-5-2 16,5 0-5-16,6 0 0 15,6 0-3-15,5-5-1 16,6 0-10-16,11-5-1 15,1 0-33 1</inkml:trace>
  <inkml:trace contextRef="#ctx0" brushRef="#br0" timeOffset="48235.937">17300 8946 124 0,'-11'-5'49'0,"5"0"-38"0,6 5-7 0,0 0-5 16,0 10 3-16,-6 5 6 16,1 0 9-16,-1 5 7 15,0 5 0-15,1 6 3 16,-1-11-15-16,6 5 4 0,-6-5 2 15,-5 5 1-15,-6 5 1 16,-5 6 2-16,-7 9 1 16,-5 0-6-16,-5-5-2 15,-1 6-12-15,6-6-1 16,6 5-2-16,11 0 2 0,11-4 1 16,17 4 1-16,18 0-2 15,10 0-2-15,12 1-2 16,12-6 1-16,4-10-10 15,13-10-5-15,10-10-8 16,6-10-2-16,1-5-30 16,-12-5-12-16</inkml:trace>
  <inkml:trace contextRef="#ctx0" brushRef="#br0" timeOffset="67963.3735">7396 13619 28 0,'6'-5'13'0,"-6"-5"-10"0,0 5 2 0,0 5-1 16,0 0 11-16,0 0 5 15,0 0 9-15,0 0 5 16,0 0-7-16,0 0-4 16,0 0-2-16,0 0-1 15,0 0-3-15,0 0 0 16,0-10-9-16,5 5-3 0,1 5 1 15,0 0 1-15,5 0 1 16,6 0-2-16,5 0 1 16,7 0 0-16,16-10 1 15,-5 5 2-15,11 0 4 16,5 0-4-16,12 0 0 16,0 0-4-16,6 0-1 15,-1-6 1-15,12 1 1 16,11 0 1-16,12 0 0 0,11-5-2 15,-6 5-1-15,0 0 1 16,6 0 1-16,0 10 1 16,17-15 0-16,-1 5-2 15,1 5-1-15,-6-5-1 16,12 5 2-16,11-10-3 16,-6 5-2-16,-6 5 2 15,-5-11 0-15,6 11 3 16,5 0 1-16,0 0-1 15,-17 5-1-15,-5 0-3 16,-7 0 1-16,1 5-2 16,0 0-1-16,0 0 1 15,-6 1 1-15,-5 4 1 16,-6-10 1-16,-12 5 0 0,-11 5 0 16,-5-10-5-16,-6 0-1 15,-6 0 1-15,-5 0 0 16,-12 0-13-16,-5-10-3 15,-6 5-48-15,-12-11-21 16,-10-9-34 0</inkml:trace>
  <inkml:trace contextRef="#ctx0" brushRef="#br0" timeOffset="70619.176">7945 13126 216 0,'-11'10'82'0,"-1"0"-64"0,-10 10-7 0,10-5-8 15,-10 0-2-15,-7 6 3 0,1 4-1 16,-6-10 0-16,0 5-1 16,-11-5 12-16,5 0 5 0,6-5-7 15,0-5-4-15,6-5-3 16,5 0-1-16,-5-5 2 16,5-5 3-16,6 0-2 15,0 0-2-15,1-5-2 16,4 0 0-16,7 0-4 15,5 0-2-15,0 5 2 16,0 5 0-16,5-6-2 16,1 11 2-16,5 11 3 15,0-11 1-15,1 15-4 16,5-10-1-16,0 10 1 16,5-5 0-16,1 0 1 0,-6 0 2 15,6-5-1-15,5 0-1 16,-5-5 5-16,-1 0 1 15,1 0 0-15,-1 5 1 16,1 5 0-16,-6 0 1 16,-11 5-2-16,5 0 1 15,0 5-4-15,1 6-2 16,-7 4 2-16,7 10 0 16,-1-5-1-16,0 16 1 15,6 9-2-15,6 10-1 16,0 6 1-16,-1-6-1 15,12-9 0-15,-17-11 0 16,0-5 0-16,0-5 0 16,-6-20-3-16,-5-4 2 0,0-6-8 15,-6-20-4-15,-12-11 2 16,1-9 2-16,-6-15 2 16,-5-5 5-16,5 4-1 15,-6-14 1-15,6 10 0 16,0-6 0-16,6 6 2 15,-1 5 0-15,7 0-3 16,10 4 2-16,7-4-1 16,5-5 0-16,5-6 0 15,12 1-2-15,-11 0 5 16,5-1 1-16,0 6 0 16,6 0 1-16,0 5 0 15,-5 4 1-15,5-4 0 16,-12 10 0-16,1 5 0 0,0 5 0 15,-7 4 4-15,-10 6 3 16,-6 5-2-16,-11 10 0 16,-12 10-3-16,-5 10 1 15,-6 16-4-15,-23 19 0 16,-5 20-1-16,-6 1 1 16,0 4-4-16,0-4 0 15,6-1 1-15,5-4 0 16,12-1 0-16,6-4 0 15,5-6-3-15,5-10 2 16,12-10 1-16,0-4 0 16,0-11-3-16,6-20 2 15,5-10 3-15,6-10-3 16,6-5 0-16,5-16 1 16,12 1 0-16,0-5 0 15,11 0 2-15,5-6-3 16,7-9 0-16,10-10 1 15,-11-6 0-15,1 6 0 16,-7 4 0-16,-5 11 0 16,0 10 0-16,-11 5 0 15,-12 10 2-15,-5 4 1 16,-1 16 1-16,-5 5-5 16,-5 5-1-16,-6 21 1 15,-1 19 0-15,-22 15 1 16,-5 6 0-16,-7 4-3 15,-10 0 0-15,-1 6-3 16,6-16 1-16,12 1-21 0,5-11-11 16,5-20-42-16,24-15-68 31</inkml:trace>
  <inkml:trace contextRef="#ctx0" brushRef="#br0" timeOffset="71790.4264">8913 12870 72 0,'-23'-6'27'0,"12"6"-21"0,-6-5-8 0,5 5-6 16,1-5-1-16,0 0 3 16,-1 0 5-16,1-5 3 15,0 0 24-15,-1 0 10 16,1 5-1-16,0-10 2 15,0 5-17-15,5 5-4 16,-11 5-8-16,-6 0-3 16,1 0-2-16,-1 5 2 0,-5 5 4 15,-1 5 4-15,1-10 2 16,5 5 0-16,6-5 1 16,-5 5 0-16,5-5 0 0,6 5-4 15,5 0-2-15,6 11 11 16,0-1-9-1,6 10-1-15,5 5-3 16,6 10 2-16,17 11-3 16,-12-1 1-16,12 0-3 15,6 6 0-15,0-11-1 16,11 0 0-16,-18 6 0 16,7-11 2-16,-6 5-3 15,0 1 0-15,-6 4 1 16,6-10 0-16,-17 5-2 15,0 6-2-15,0-6 1 16,-5-5 1-16,-1-9-3 16,0-1 0-16,0-5-1 0,1 0 0 15,-1-5 0-15,0-5-2 16,1 6-26-16,-1-11-12 16,0-15-39-16,1-10-13 15,10-11-2 1</inkml:trace>
  <inkml:trace contextRef="#ctx0" brushRef="#br0" timeOffset="72285.9991">9213 12754 200 0,'-17'10'74'0,"17"-10"-58"0,5 5-17 16,-5 5-13-16,0-10-28 0,0 15-9 15,0-10 22-15,0 10 14 16,-5 0 34-16,-1 0 17 16,0 0 7-16,-5 1 2 15,0 4-14-15,-1 0-4 16,1 5-16-16,-12 15 2 0,1-5 1 16,-1 11-5-16,-5 4-3 15,-6 5-1-15,-6 6 1 16,1 4-5-16,-24 0-1 15,1-4 2-15,6 4 3 16,-12 1-4-16,11-1-1 16,12-10-2-16,11 1 0 15,0-11-3-15,11 0-1 16,12-15-26-16,11-15-11 16,0 1-40-16,6-11-35 15,-1 0 48-15</inkml:trace>
  <inkml:trace contextRef="#ctx0" brushRef="#br0" timeOffset="72871.1308">9711 12754 268 0,'-57'40'101'0,"34"-25"-78"16,-5 5-5-16,17-5-7 0,-1 0-18 15,1 6-3-15,5 4-4 16,6 5 1-16,6 15 7 16,0 0 5-16,5 1 6 0,0 9 13 15,6 5 8-15,0 1-2 16,6 4-2-16,5 6-8 16,1-11-1-16,5 5-6 15,5 11-2-15,6-1-5 16,1 6 0-16,-1-6-2 15,-5-25 0-15,-6 1-18 16,-12-16-7-16,-5-10-17 16,-11-15-7-16,-6-15-33 15,-6-20-42-15,-5-20 41 16</inkml:trace>
  <inkml:trace contextRef="#ctx0" brushRef="#br0" timeOffset="73187.4099">10514 12633 244 0,'-11'15'93'0,"0"5"-72"0,-12 5-6 0,6-4-8 0,-6 4-7 16,-16 0 0-16,-12 10 0 15,-28 10 0-15,-6 16 0 16,-6 14 4-16,6-9 5 0,0 9 4 16,6 0 4-16,-6-14-7 15,6 4-1-15,0-4-7 16,5-1-2-16,1-15-2 16,10 0 0-16,12 6-11 15,1-16-7-15,10 5-20 16,12-10-10-16,5 6-50 15</inkml:trace>
  <inkml:trace contextRef="#ctx0" brushRef="#br0" timeOffset="73607.9761">10560 12814 232 0,'-12'10'88'0,"12"-10"-69"0,6 10-9 0,-6 0-8 0,6 0-13 16,-1 6-1-16,1 4 7 16,0 10 2-16,5 15 3 15,6 15 11-15,5 1 7 0,7 4 13 16,5 11 8-16,5-6-15 16,7 6-5-16,5 9-12 15,-1 1-5-15,-4 4-10 16,-7 1-5-16,-5-16-22 15,-5-25-8-15,-7-4-10 16,-5-16-5-16,-11-10-1 16,-6-20-28-1,-11-10 22-15</inkml:trace>
  <inkml:trace contextRef="#ctx0" brushRef="#br0" timeOffset="73865.163">10548 13569 128 0,'6'-10'49'0,"5"5"-38"0,18-16 30 0,-13 11 11 15,18-5-11-15,17-10-1 16,12-10-10-16,5 0-4 16,5-26-14-16,-5 1 1 0,0-5 3 0,0-16-6 15,-6 11-3-15,-5 4-4 16,-1 6-3-16,-10 5 3 15,-12 9 0-15,-12 6-12 16,-10 10-7-16,-12 0-27 16,-12 15-12-16,1 5-59 15</inkml:trace>
  <inkml:trace contextRef="#ctx0" brushRef="#br0" timeOffset="74778.9741">7436 14711 184 0,'0'15'71'0,"5"-5"-55"0,1 0 6 0,-6 0 0 15,5 0-12-15,1 0-1 16,0 0-3-16,-1 0-1 15,1 0-3-15,0 5 9 0,-1 5 8 16,1 5 3-16,0-9 4 16,-1 4-14-16,1 5-5 15,11-10-4-15,-6 0 0 16,1 0-4-16,16-5 0 16,6 0 1-16,11 0 2 15,23-5 3-15,-6 0 4 16,18-5 0-16,10 0 0 15,23 0 1-15,23-5 1 0,23 0-1 16,5-5-1-16,11 0-5 16,23 0-3-16,-11 0 2 15,0 0 2-15,11 0 0 16,0-5 2-16,-11-5-2 16,-17 10 2-16,-1 0-6 15,1 5-1-15,-17-11 2 16,-23 1 1-16,-17 0-1 15,-16 5 1-15,-13-5-2 16,-10 5-1-16,-12 0 1 16,0-5-1-16,-22 5-3 15,0 0 2-15,-6 0-23 16,-12 0-12-16,-5 0-41 16,-5 0-18-16,-7-6-23 15</inkml:trace>
  <inkml:trace contextRef="#ctx0" brushRef="#br0" timeOffset="75499.2931">7520 15717 136 0,'-51'15'52'0,"40"-10"-41"0,0 0 2 0,5 0 0 16,1-5-11-16,5 0-3 15,-6 0-5-15,6 0-1 16,0 0 4-16,0 0 1 0,0 0 4 16,0 0 16-16,6 5 11 15,5 5 5-15,6-5 1 16,17 5-3-16,22-5 0 15,24 5-9-15,21 5-2 16,1 0-3-16,23 5-2 16,22 0-4-16,17 6 0 0,6 4-3 15,11-10 2-15,23 5-2 16,-6 0 0-16,-6-5-3 16,18 0 1-16,-1 1-2 15,-17-6 2-15,-5-5-6 16,-6-5-1-16,0 5 0 15,-22-10 2-15,-35 5-6 16,-16-5 1-16,-23 0-37 16,-17-5-13-16,-12-5-46 15,-5-10-59 1,0-1 42-16</inkml:trace>
  <inkml:trace contextRef="#ctx0" brushRef="#br0" timeOffset="76114.872">11980 12729 248 0,'-17'-10'93'0,"11"15"-72"0,1-15-6 16,5 10-8-16,0 0-10 16,5 0 0-16,7 0 6 0,10 10 3 15,18 0-3 1,22 0 7-16,23 10 3 0,11-5 2 0,12 15 1 15,-6 5-4-15,0 11 0 16,0 4-7-16,-6 10-3 16,-17 1-1-16,-17-1 1 15,-22 0 10-15,-29 1 4 16,-22-1-3-16,-23 5 0 16,-11 11-4-16,-18-11 0 15,-16 11-8-15,0-1 0 16,5-14-12-16,6-11-3 15,12-5-24-15,11-15-10 16,11-15-11-16,11 1-1 16,6-6-33-1,0 0-24-15,11 0 51 0</inkml:trace>
  <inkml:trace contextRef="#ctx0" brushRef="#br0" timeOffset="76640.2659">11205 14137 224 0,'45'30'85'0,"-17"-5"-66"0,40 16-6 0,-39-26-6 16,27 15-7-16,23-5 0 0,12 15 8 16,-1 11 7-16,7 4-7 15,5-10 0-15,5 11-1 0,-5-6 12 16,-17 0 7-16,-12-20-11 16,-16 1-3-16,-17-6-6 15,-23-5 1-15,-23 0-4 16,-17-5 0-16,-28-5-1 15,0-5 1-15,1 0-2 16,-1 0-1-16,-6 5-8 16,6 0-5-16,6 5-15 15,5-15-8-15,12 5-44 16,0 5-61 0,-1-5 35-16</inkml:trace>
  <inkml:trace contextRef="#ctx0" brushRef="#br0" timeOffset="77180.7511">11171 15631 188 0,'-40'10'71'0,"29"5"-55"0,0-10-5 15,5 5-5-15,0-5-9 16,1 5 0-16,5 5-1 15,11-10 3-15,6 6 0 16,11 4 12-16,6 0 7 0,17 0 4 16,23 0 4-16,16 0-3 15,12 5 0-15,6 0-8 16,-1 5-2-16,1 6-9 16,-1-1-3-16,-5 5-1 15,-6 10 2-15,-11 6-1 16,-17 4 2-16,-6 0-2 15,-22 1-1-15,-17-6 1 16,-12 5-1-16,-17-15 0 0,-11 6 0 16,-11-6 0-16,-17 5 2 15,-6-10-3-15,-6 6 0 16,1-6 3-16,-7-5 1 16,1-5-17-16,-6 0-7 15,0 0-28-15,0-9-9 16,0 14-42-1</inkml:trace>
  <inkml:trace contextRef="#ctx0" brushRef="#br0" timeOffset="175933.7839">19473 13720 252 0,'12'-5'93'0,"-12"-5"-72"0,5 4-4 0,-5 6-5 15,0 0-5-15,0 0 3 16,-5 16-1-16,-1-1 0 15,-5 5-5-15,-6 10 4 0,0 20 2 16,-6 1 1-16,-5 9 3 16,-6 15-3-16,0-9-1 0,-6 14 9 15,1 21 5-15,-1 15-1 16,0 4-2-16,6 1-3 16,0-15 1-16,6 4-4 15,6 6 1-15,10 0-5 16,7-11-1-16,5 6-6 15,17-21-3-15,11-4 2 16,11-11 0-16,18-14-4 16,17-11 1-16,11-10 0 15,5-25 2-15,23 1-1 16,23-27 2-16,11-4-13 16,-5-5-3-16,-12-15-18 15,0 0-8-15,-5-5-30 16,-1 4-13-16,-22 11-63 15</inkml:trace>
  <inkml:trace contextRef="#ctx0" brushRef="#br0" timeOffset="176684.8052">21528 13564 364 0,'-23'25'137'0,"23"0"-106"0,0 25-12 15,0-9-10-15,6 29-11 16,-1 15 0-16,1-4-11 16,0 9-7-16,-1 16 11 15,1 35-9-15,0 0-1 0,-1-15-5 16,1-6-2-16,-6-19 16 15,-6-11 10-15,-5-4 12 0,-6-21 7 16,-6-4 4-16,-5-16 3 16,-6-20-10-16,-5-10-4 15,-1-15-7-15,-5-10-2 16,-1-20-3-16,-5-15-1 16,1-21 1-16,-1-29 2 15,0-11-3-15,11 5 0 16,12 1 5-16,11 4 5 15,22 11 1-15,12-21 4 16,17 11 2-16,12-11-1 16,22 10-1-16,22 11-1 15,23 14-3-15,6 16-1 0,-6 20-3 16,6 10-1-16,23 15-6 16,10 25-1-16,-4 25-2 15,-7 15 0-15,-11 16-13 16,-5 4-6-16,-23 11 5 15,-23 4 3-15,-28 36 13 16,-34 15 8-16,-23-10 4 16,-22-1 2-16,-29 1 0 15,-33 15 0-15,-29-5-6 16,-6-30-2-16,7-11-9 16,-1-14-4-16,-6-21-11 15,1-20-5-15,10-19-37 16,13-16-17-16,21-31-61 15</inkml:trace>
  <inkml:trace contextRef="#ctx0" brushRef="#br0" timeOffset="177241.6729">24403 13805 376 0,'-34'-116'143'0,"11"71"-112"0,-16-15-19 16,10 25-15-16,-16-1-15 15,-34 1-2-15,-23 0 9 16,-6 10 6-16,1 10 4 16,-1 25 5-16,6 10 2 0,1 20-2 15,10 31-1-15,23 44-3 16,28 6-3-16,29 15 2 15,22 25 0-15,12 10-13 16,11 0-3-16,11-5 2 0,12 0 1 16,5 15 20-16,-5-10 7 15,-6-15 3-15,-12-20 3 16,-16-16 1-16,-17-14 0 16,-23-5-3-16,-12-16 2 15,-10-4-10-15,-12-26-5 16,-6-20-3-16,-16-15 1 15,-7-15-23-15,-10-10-8 16,-1-10-28-16,6-5-9 16,6-5-22-16,6-5-10 15,10-16 6 1</inkml:trace>
  <inkml:trace contextRef="#ctx0" brushRef="#br0" timeOffset="177540.4613">23927 13161 316 0,'0'-131'118'0,"-5"96"-92"0,-12 5 15 15,0 20 2-15,-6 10-22 16,-11 15-4-16,-11 25-8 0,0 16-4 15,-6 19-2-15,0 26 0 16,0 30 0-16,6 45 1 0,-1 20 0 16,1 40-2-16,11 16-2 15,6 9-2-15,11 21-1 16,5-21-38-16,7-29-17 16,-1-11-44-16,0-25-18 15,-5-45 9 1</inkml:trace>
  <inkml:trace contextRef="#ctx0" brushRef="#br0" timeOffset="178036.3133">23678 15988 408 0,'17'-40'151'0,"17"0"-118"0,23-36-2 16,-34 36-10-16,27-51-19 16,13-34 0-16,5-21 0 15,5-25 1-15,6-30-1 16,18-1-2-16,-1 11 1 0,-23 40-4 15,41-55 2-15,-35 55 1 16,0 10 2-16,-17 21-1 16,-11 29 2-16,-5 31 2 0,-12 20 4 15,-6 34 0-15,-6 42 0 16,-5 44-5-16,-5 21-3 16,-1 50-3-16,0 45-1 15,1 20 4-15,-7 36 1 16,1 9-5-16,0 1-2 15,5-1-1-15,6-34 2 16,0-31 2-16,0-30 1 16,0-30-13-16,0-41-3 15,-11-44-53 1,-6-36-8-16,-6-35-5 16,-11-36-45-1,-6-34-24-15,-16-36 74 0</inkml:trace>
  <inkml:trace contextRef="#ctx0" brushRef="#br0" timeOffset="178216.8693">24159 14866 300 0,'-51'5'112'0,"35"6"-87"0,10 4 18 16,6-5 0-16,11 10-3 16,17 5 3-16,12 5-20 15,22 0-6-15,29-5-10 16,22-4-7-16,12-6-1 0,-12-15-28 15,0-5-13-15,0-20-36 0,-5-6-13 16,-6-29-47 0</inkml:trace>
  <inkml:trace contextRef="#ctx0" brushRef="#br0" timeOffset="178862.3291">25886 13976 288 0,'11'45'110'0,"0"-19"-86"0,6-6-6 0,-11-5-8 15,0-5-27-15,-6 0-6 0,0 0 10 16,-6 0 4-16,0 0 6 16,-5-5 6-16,0 0 3 0,-1 0 11 15,1-5 6-15,0 0-3 16,5 0 0-16,0 0-7 15,1-5-3-15,-1 0-1 16,0 0 1-16,1 5-3 16,5 0-2-16,0 0-5 15,0 0 0-15,0 0 0 16,0 0 2-16,0 0-1 16,0 5-1-16,5 0 5 15,12 0 1-15,6 0 2 16,22 0 2-16,17 0 4 15,23-5 1-15,6 5 0 16,5 0 4-16,12 5-2 16,-1 10 1-16,1 11-9 15,-18-1-5-15,-16 0-8 0,-23 15-2 16,-29 16-2-16,-22 19 2 16,-28 1 2-16,-11 9-1 15,-12-9 4-15,5 4 0 16,1-4-2-16,11-1 2 15,11-4-8-15,12-1-4 16,11 0 0-16,11-4 0 16,12-1-1-16,11-9-1 15,6-6 5-15,-1 0 6 16,-5-14 3-16,-5 4 3 16,-18 0 5-16,-22 0 4 15,-12 11-4-15,-17 9-2 0,-11 26 6 16,-11 9 3-1,-23 6-3-15,0-11-1 0,6-9-15 16,11-26-4-16,17-19-47 16,17-21-18-16,17-40-77 15</inkml:trace>
  <inkml:trace contextRef="#ctx0" brushRef="#br0" timeOffset="179372.6592">27889 14726 376 0,'-23'115'143'0,"23"-74"-112"0,-5 19-14 0,-7-25-14 15,-5 15-9-15,-5 36 3 16,-1 30-3-16,1 4 0 16,-1 6 3-16,0 5-19 0,6 0-5 15,0-16-19-15,6-24-7 16,0-26 31-16,-1-35 16 16,1-35 19-16,-6-20 10 15,-6-25 5-15,-5-20 6 16,-6-41-15-16,0-25-5 0,6-5-7 15,0-20-2-15,5-5-3 16,12 0-2-16,5 25 3 16,12 16 0-16,16 24 7 15,18 16 4-15,22 19 10 16,29 11 5-16,11 15-2 16,5 9-2-16,35 11-9 15,16 0-3-15,1 0-9 16,-18 5-3-16,-5-5-3 15,-12 0-2-15,-5-5-8 16,-6-6-5-16,-11 1-16 16,-17-5-4-16,-17 5-40 15,-17 10-15-15</inkml:trace>
  <inkml:trace contextRef="#ctx0" brushRef="#br0" timeOffset="179792.9977">27827 15068 184 0,'-12'-25'68'16,"-4"19"-52"-16,-18-19-19 0,11 20-9 0,-11 0-3 16,-6 0 1-16,1-5 9 15,-1 5 2-15,0 0 3 16,7 5 15-16,10 5 7 0,6 5 16 16,11 5 8-16,12 5 2 15,17 6 3-15,16-11-11 16,18 5-4-16,16 5-9 15,7-10-5-15,4 5-10 16,7-10-3-16,11 0-5 16,5-5-1-16,1-5-3 15,-6 0-1-15,-12-5-15 16,-10 0-6-16,-1-5-29 16,-17-5-12-16,-5 0-69 15,-1-5-34-15,-16 15 83 16</inkml:trace>
  <inkml:trace contextRef="#ctx0" brushRef="#br0" timeOffset="180138.463">27357 15701 292 0,'-34'41'110'0,"23"-26"-86"0,5 15 9 16,6-10 0-16,6 0-8 15,5 5 0-15,12 1-9 16,16-1-3-16,24 5-7 15,27-15-4-15,18 5 1 0,11-10-2 16,16-10-1-16,18 0-2 16,6-5-1-16,-7-5-16 15,-16 0-7-15,0-10-40 16,-11 5-15-16,-12-15-46 16</inkml:trace>
  <inkml:trace contextRef="#ctx0" brushRef="#br0" timeOffset="180693.8013">29904 14640 340 0,'-40'71'126'0,"23"-36"-98"0,-5 20-1 0,10-20-8 0,-5 0-10 16,-5 31 0-16,-7 14-3 16,7 26 1-16,-1 25-4 15,0-5-4-15,1 9 0 0,5 6-12 16,6 0-5-16,5-5-10 16,6-31-3-16,6-9 17 15,-1-41 9-15,1-14 14 16,5-31 6-16,1-30-3 15,-1-31 1-15,-6-14-4 16,1-26 0-16,-6-14-8 16,-6-36 0-16,1-10-1 15,-6-5 0-15,-1 10-11 16,1 5-3-16,-6 26 9 16,6 14 5-16,-1 15 14 15,1 21 6-15,5 10 1 0,6 9 2 16,12 11-2-16,10 0-1 15,24 5-4-15,27 0-2 16,29 0-4-16,11 4 1 16,6 1-4-16,17 0 1 15,17 5-5-15,-1-10-2 16,-10 0-3-16,-23 4 1 16,-17 6-17-16,-17 0-5 15,-23 5-27-15,-17 5-8 16,-17 5-29-16,-16 15-10 15,-29 10-25 1</inkml:trace>
  <inkml:trace contextRef="#ctx0" brushRef="#br0" timeOffset="181039.5263">29587 15173 340 0,'6'5'129'0,"5"-5"-100"0,0 5-2 0,-5 0-6 15,0 0-15-15,-1-5-1 16,1 0-5-16,5 0-1 15,6 0 1-15,6-5 0 0,16 5 2 16,18-5 8-16,22 5 3 16,17-5 0-16,6 0 0 15,23-5-5-15,22-5-3 16,6 0-2-16,0 0 0 16,-23 10-40-16,-11-10-14 15,-6 5-112 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10T10:15:24.379"/>
    </inkml:context>
    <inkml:brush xml:id="br0">
      <inkml:brushProperty name="width" value="0.05292" units="cm"/>
      <inkml:brushProperty name="height" value="0.05292" units="cm"/>
      <inkml:brushProperty name="color" value="#FF0000"/>
    </inkml:brush>
  </inkml:definitions>
  <inkml:trace contextRef="#ctx0" brushRef="#br0">29330 15469 0,'0'-71'15,"0"71"-15,0 0 16,0 0-16,0 0 16,0 0-1,0 0-15,0 0 16,0 0 0,0 0-16,0 0 15,-16-138 1,5 115-16,6-6 15,-11-14-15,5-18 16,6-10 0,-6-29-16,-5-33 15,6-14 1,-6-19-16,10-34 16,-4-8-1,-1-30-15,0-13 16,6 4-1,-6-14-15,11-24 16,-5-14-16,-1-28 16,12-20-1,15 10-15,1-23 16,-1 9 0,11-20-16,-5 6 15,10-15 1,-5 24-16,-5-14 15,5 5 1,5-10-16,1 24 16,-1 4-16,-5 39 15,5 18 1,-5 20-16,-10 4 16,4 29-1,-10 18-15,0 29 16,0 5-1,1 24-15,-7-10 16,-4 24-16,10 24 16,-11 32-1,0 25-15,-5 28 16,11 24 0,-11 14-16,5 0 15,-5 61 1,-5-23-16,5 5 15,0-43-15,0 0 16,0 0 0</inkml:trace>
  <inkml:trace contextRef="#ctx0" brushRef="#br0" timeOffset="1078.5637">28444 5925 0,'0'0'0,"0"0"16,0 0 0,0 0-16,0 0 15,0 0 1,0 0-16,0 0 15,0 0 1,0 0-16,0 0 16,0 0-16,0 0 15,0 0 1,0 0-16,106-166 16,-84 119-1,15-15-15,6-47 16,21-38-1,16-29-15,6-18 16,15-30 0,-5 6-16,0 14 15,0 33-15,-16 29 16,-5 37 0,-16 30-16,-11 22 15,-16 34 1,-11 19-16,-15 0 15,-1 0-15,-5 0 16,5 72 0,6-44-16,0 0 15,-1 6 1,12-11-16,-1 11 16,6-1-1,5 10-15,11 9 16,10 24-1,6 9-15,21 34 16,5 56 0,17 10-16,4 29 15,7 28-15,-12 0 16,-5-14 0,6 4-16,-12 1 15,7-24 1,-17-24-16,-11-38 15,0-19 1,-10-9 0,-11-20-16,-5-8 15,-11-15-15,-5-24 16,-11-19-16,5-5 16,-21-28-1,0 0-15,0 0 16</inkml:trace>
  <inkml:trace contextRef="#ctx0" brushRef="#br0" timeOffset="11937.5412">18138 16243 0,'11'-57'15,"-11"57"-15,0 0 16,0 0 0,0 0-16,0 0 15,0 0-15,112-128 16,-91 80 0,1-9-16,4-14 15,-15-5 1,-6-14-16,-15 5 15,-6 13 1,-17-13-16,-4 9 16,0 0-16,-11 5 15,0 4 1,-11-4-16,-5-5 16,-6 5-1,-15-14-15,0 4 16,-6-4-1,-16 9-15,11 19 16,-11-5-16,-21 10 16,-6 9-1,1 0-15,-6 20 16,6-6 0,-6 5-16,-16 1 15,5 4 1,1-10-16,5 10 15,5-9 1,-16-5-16,5 9 16,-4 10-16,4 4 15,-5-4 1,-5 4-16,0 6 16,5 8-1,11-4-15,5 0 16,-5-4-1,0-1-15,5-5 16,11 6 0,5 13-16,0-9 15,0 10-15,6-1 16,-6 1 0,11-1-16,0 10 15,16-9 1,-6 9-16,-5-10 15,6 5 1,15 10-16,1-10 16,16-9-16,5 19 15,-1-5 1,-4 4-16,0 6 16,-6-1-1,-5 10-15,0 0 16,5 5-1,11 0-15,5-5 16,-5 0-16,0 9 16,11 5-1,-6 15-15,5-1 16,17-14 0,5 20-16,5 8 15,6-4 1,5 10-16,5-10 15,6 0 1,10 9-16,11 5 16,11 38-16,16 15 15,-1-6 1,22 6-16,17-1 16,-7 5-1,17-4-15,5-11 16,6 1-1,20-28-15,17 9 16,5-10 0,17 5-16,15-19 15,32-9-15,11-10 16,5-23 0,1-6-16,20-13 15,6-20 1,11 6-16,16-30 15,-12 6 1,1-10-16,6-14 16,-6-1-16,16-8 15,-11-6 1,6-13-16,-11-6 16,-6-13-1,-15-20-15,16-5 16,-22-8-1,-5-6-15,-21-14 16,-17-9 0,-21-6-16,-26-8 15,-22 9-15,-21 23 16,-27 1 0,-21 14-16,-38 9 15,-16 5 1,-31 19-16,-22 15 15,-11 13 1,-16 5-16,-10 20 16,-6 4-16,0 4 15,11 15 1,11 0-16,15 0 16,22 0-1</inkml:trace>
  <inkml:trace contextRef="#ctx0" brushRef="#br0" timeOffset="13611.2895">16899 2228 0,'-32'-14'0,"32"14"16,0 0-1,0 0-15,-128-29 16,80 20 0,-22-5-16,-20-15 15,-28 1 1,-31-15-16,-22-4 16,-5-6-1,-27 6-15,5-19 16,6 9-1,5 4-15,0 11 16,6 4-16,-1 14 16,17 5-1,-6 0-15,5 14 16,-5 10 0,11 4-16,11 1 15,-1 4 1,11 15-16,6-10 15,10 14-15,11 10 16,10-5 0,12 0-16,9 9 15,-4 5 1,0-4-16,10 4 16,11 10-1,10-5-15,1 9 16,5 29-1,0 28-15,5 10 16,-10 5-16,5-5 16,0 14-1,-6-5-15,17 5 16,5-23 0,10-1-16,17-38 15,5 6 1,16-11-16,27 15 15,21 0-15,27 14 16,10-4 0,6-6-16,-6-13 15,17 4 1,15-9-16,6 4 16,11-4-1,15-1-15,17-8 16,42-11-1,11-8-15,0-11 16,11-23-16,15-9 16,-4-10-1,20-29-15,-10-23 16,-5-14 0,-1-34-16,1-33 15,0-28 1,-1-43-16,-20-43 15,-38-24-15,-33 1 16,-25-10 0,-44 0-16,-42 0 15,-54 0 1,-48 33-16,-42 38 16,-54 5-1,-26 5-15,-54 37 16,-43 25-1,-26 28-15,-59 37 16</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10:43:01.232"/>
    </inkml:context>
    <inkml:brush xml:id="br0">
      <inkml:brushProperty name="width" value="0.05292" units="cm"/>
      <inkml:brushProperty name="height" value="0.05292" units="cm"/>
      <inkml:brushProperty name="color" value="#FF0000"/>
    </inkml:brush>
  </inkml:definitions>
  <inkml:trace contextRef="#ctx0" brushRef="#br0">10203 6461 136 0,'51'-15'52'0,"-34"10"-41"0,6 0 2 0,-18 5-3 0,1-5-2 16,-6 0 0-16,0 0 2 15,0-5 1-15,-6 5-5 16,1-10 0-16,-1 0 4 0,0-11-4 15,-5 6-1-15,0-5 2 16,-1 0 0-16,1-5 5 16,0 0 3-16,-6 0 0 15,0 4 4-15,0 6 4 16,0-10 3-16,0 10 0 16,-12-10 1-16,7 10-6 15,-1 0-1-15,1-1-2 16,-7 6-2-16,-5 0-4 0,0 0 0 15,0 0-5-15,0 5-2 16,0-5 0-16,1 0-1 16,4 0 2-16,-5-5 1 15,0-1 1-15,-5 1 0 16,-7 0 0-16,-5 0 0 16,18 5 0-16,-41-10 0 15,-5 5-4-15,-1-5-1 16,1-1-1-16,6 1-2 15,-1 5 1-15,1 0 1 16,-1 5-1-16,-22 5 2 16,0-15-4-16,-6 10 0 15,0-5 3-15,6 4 1 0,-1 1-6 16,-10 10-2-16,-1-10 2 16,-22 10 1-16,6-5 2 15,10 5 2-15,7 0-1 16,-1 0 2-16,-5 0 0 15,0 0 1-15,-17 0-2 16,11 0 1-16,6 0 0 16,5-10 1-16,1 5-2 15,-12 0 1-15,6 0-2 16,-12 5-1-16,12 5-2 16,0 0 1-16,11-15 1 15,0 15 2-15,-6 0-1 16,1 15 2-16,-18-15-4 15,24 5 0-15,-1 5-1 16,17 0 0-16,-6 0 2 0,12-5 0 16,0 5 0-16,-6 0 0 15,6-5 0-15,-12 5 0 16,12 0 0-16,-6 0 0 16,11 0 0-16,12 5 0 15,-11-5 0-15,10 5 0 16,1 11 0-16,-12-6 0 15,-5-5 0-15,11 5 0 16,-11-5-3-16,11 5 2 16,6-5 1-16,-17 10 0 15,11 1 0-15,17 4 0 16,-6-10-3-16,12 5 2 16,5 0 1-16,6 5 0 0,-11-4 0 15,11 4 0-15,0 5-3 16,0 5 2-16,6 10 1 15,5 1 2-15,1 4-3 16,5 5 0-16,-6-9 1 16,12-1 0-16,11-5 0 15,5 1 0-15,7-1 0 16,10-5 2-16,1 5-1 16,5-4-1-16,1-1 1 15,10-5-1-15,1 5 0 16,5-4 0-16,-5 4 0 15,-1 0 0-15,7 0 0 16,-1 6 2-16,12-1-3 16,-12 0 0-16,6-5 1 0,0 1 0 15,11-11 0-15,-11 0 0 16,5-5 2-16,7 0 1 16,-12-10-4-16,5 5 1 15,6-5 0-15,6 1 2 16,-5-1-1-16,16 0-1 15,6 0 1-15,0-5 1 16,5 0-1-16,-11-5-1 16,12 0-2-16,-6-5 1 15,22 0 1-15,1 0 0 16,22-5 0-16,-17 0 2 0,-5 5-3 16,-1 0 0-16,7 0 1 15,10 5 2-15,-5-5 1 16,5 5 1-16,-5 0-5 15,-11 0-1-15,5 0 1 16,6-5 0-16,11 0-2 16,-5 0 2-16,-1-5-4 15,-11-5 1-15,0 0-3 16,18-5 2-16,4 5 1 16,1-15 2-16,-11 5 1 15,-12-6 1-15,-6 6 2 16,1 5 1-16,0 0-1 15,5 0 1-15,-6-5-2 16,-11-5-1-16,1 5 3 0,-7-11 0 16,-5-14-1-16,6 0 1 15,5-5-2-15,11 4-1 16,7 1 1-16,-7-5-1 16,1 4 0-16,-6-4 0 15,-6 0 2-15,0-5 1 16,-5-11-4-16,-7-4 1 15,-10-6 4-15,-29-9 5 16,-11 4-3-16,-28 6 2 16,-23 4-3-16,-17-4 0 15,-17 5-3-15,-6-1-2 16,-10-4 1-16,-7 4-1 16,-17 1-3-16,-16-11 2 0,-18 11-8 15,1 20-4-15,-6-6-15 16,-17 6-5-16,-35 20-43 15,-10 20-15-15,-29 0-63 16</inkml:trace>
  <inkml:trace contextRef="#ctx0" brushRef="#br0" timeOffset="25026.7693">10497 8453 144 0,'6'-30'55'0,"-6"15"-43"0,6 0-3 0,-6 10-3 15,0-5 8-15,5 0 6 16,-5 5 12-16,0 0 4 15,0-1-18-15,0 6 9 0,0 0 4 16,0 0-5-16,0 0-3 16,-5 6 2-16,-7-1 4 15,7-5-3-15,-7 0 2 16,1-5-7-16,0-1-1 0,-1-4-7 16,-5 0-3-16,0 0-3 15,0 0 0-15,-5 0-4 16,-1 0 0-16,1 0 1 15,-12 5 2-15,5-10-3 16,1 5-2-16,-6 5 2 16,0-10 2-16,0 15 2 15,-11-15 3-15,5 5-3 16,1 0-2-16,-7 5 0 16,1-6-1-16,0 1-2 15,-6 0-2-15,0 0 1 16,-6 0 1-16,-11 0-1 15,-5 0-1-15,-12 0-2 16,-6 0 1-16,1 0 1 16,5-5 2-16,6 5-1 15,-12 5 2-15,6-10-2 0,-11 0-1 16,-12 4 1-16,-5 6 1 16,6-10-3-16,-12 15 0 15,-6-10 1-15,-16 5 0 16,-1 0 0-16,12 0 2 15,6 0-3-15,-1 0 0 16,6 5 1-16,-16 0 2 16,-1-5-3-16,17 0 0 15,-6 0 1-15,12 5 2 16,6 0 1-16,-12 0 1 16,0 5-5-16,-11-5 1 15,11 5 0-15,0 0 0 0,6 0 0 16,-6 5 2-16,-11 10-1 15,0-5-1-15,0 1-2 16,11 4-1-16,5 5 4 16,-4-5 1-16,4 5-3 15,1 0 1-15,6 10 0 16,5 6 0-16,11 4-3 16,6 5 0-1,17 1 2 1,-5 4 2-16,11 5-2 0,11 1 0 0,-6-6-1 15,12 0 0-15,0 1 2 16,11-6 0-16,11 5 0 16,0 1 0-16,1 9-3 15,10 5 2-15,7 6 1 0,5-11 0 16,5 6 0-16,7-6 2 16,5-5-1-16,0 6 2 15,0-6-2-15,0-5-1 16,5-4 1-16,7-6 1 15,5 5-3-15,-6-14 0 16,6 4 1-16,0 0 2 16,0 0-1-16,11 6-1 15,17-11 3-15,6 5 0 16,11 0-1-16,12-5-2 16,-6-4 1-16,0 4 1 15,5-5-3-15,12 0 0 0,11-5 1 16,17-5 0-16,-11-4 0 15,0-1 2-15,0 0-1 16,6 0-1-16,16-5-2 16,-11 0 1-16,0-10 1 15,6 0 0-15,-17 0 0 16,11 0 0-16,17 0-3 16,-11 0 0-16,0 0 4 15,0 0 1-15,-6 0-3 16,23 0-1-16,11 0 1 15,-11 0 2-15,0 5 0 16,16 5-1-16,18-5 1 16,-6 5 1-16,-5-5-3 15,16 5-2-15,6 5 2 0,-5 0 0 16,-7-5 1-16,12 6 0 16,12-6 2-16,-18 0 1 15,6 0-4-15,17-5 1 16,-5 0-2-16,-18-5 0 15,6 0 2-15,12-5 0 16,-12-5 2-16,-23-5 1 16,1-5-1-16,-1 4 1 15,-5-14-2-15,-17-15-1 16,-17-15 1-16,-23-6 1 16,-11-9-1-16,-17-6-1 15,-12 11-2-15,-11-1-1 16,-16 1 4-16,-18 5 1 0,-17-6 2 15,-16-4 0-15,-18-11-2 16,-5-4 1-16,-18-1-2 16,-22 1 2-16,-33 4-4 15,-30 11 0-15,-10-11-1 16,-18 6 0-16,-22-6-3 16,-22-4 1-16,-1-1-5 15,-22-15 1-15,-18 16-1 16,6 9 1-16,-16 6-9 15,-7 5-1-15,12 9-13 16,-22 6-3-16,10 5-33 16,18 9-14-16,-23 16-65 15</inkml:trace>
  <inkml:trace contextRef="#ctx0" brushRef="#br0" timeOffset="48131.04">21381 11129 120 0,'-17'10'46'0,"17"5"-35"0,0-10-6 16,0 5-5-16,0 0-4 16,-6 0 3-16,6 1 0 15,0-1 3-15,0 0 1 0,0 0 3 16,0 0 14-1,0 0 7-15,-6 0 0 0,1 0-2 16,-1 0-7-16,0 5-1 16,6 5-10-16,0-5 0 15,0 10 3-15,6-9-6 0,0 4-2 16,5 0 1-16,6 0 0 16,0 0 1-16,6 0 0 15,-1-5 2-15,6-5 1 16,1 0-1-16,-1-5 1 15,6-5 2-15,-6 0 2 16,1-5-5-16,-1 0-2 16,0-5 0-16,-5 0 2 15,0 0-1-15,5-5 2 0,-6 0-4 16,7 0 0-16,-7 0-1 16,7 0 1-16,-7 5 0 15,1-5 3-15,-6-1-1 16,0 6 2-16,0 5-2 15,0-5 2-15,-6 10-2 16,6 0 0-16,-6 10-3 16,1-10-2-16,-1 15 1 15,6 1-1-15,0-1 0 16,0 0 0-16,0 5 0 16,6 0 0-16,-1-5 0 15,7-5 0-15,5-5 2 16,5-5 1-16,6-5-1 15,1-5 1-15,5-5-4 16,0-5 0-16,0 0 1 16,-12-5 2-16,1 4-3 0,-1-9 0 15,-5 0 3-15,0 5 1 16,-5 5-1-16,-7 5-2 16,1 5 1-16,-6 5-1 15,0 5 0-15,0 5 0 16,-6 5-3-16,0 0 2 15,6 5-1-15,0 0 0 16,6-5 2-16,5 0 0 16,12-5 0-16,5-5 0 15,6 0 2-15,6-5 1 0,5-5-1 16,0 0-2-16,1-10 1 16,-1-5-1-16,-6 0 0 15,1-1 0-15,0 6 0 16,-1 5 0-16,-11 10 0 15,1-5 0-15,-7 10 0 16,1 10 0-16,-6 5 0 16,0 10 0-16,5 6 0 15,1 4 0-15,0 0 0 16,5 10 0-16,6 1-3 16,0-16 0-16,5-5 2 15,1-10 2-15,11-10 0 16,6-10-1-16,5-10-2 15,0-5 1-15,0 0 1 16,-11-11 0-16,-6 1-5 0,-5 0 1 16,-6 5 2-16,-11 5 1 15,-6 10 3-15,-6 5 1 16,0 5-4-16,-5 10 1 16,-1 5-2-16,1 5 0 15,0 0-3-15,-1 5-1 16,7-5 5-16,10 6 2 15,12-11-2-15,6-10-1 16,11-5 1-16,5 0 0 16,-5-5 3-16,0-5 1 15,0-11-1-15,-6 6 1 16,1-10-2-16,-7-5-1 16,-5 10 1-16,-6 5-1 0,-5 5 0 15,-12 5 2-15,-5 10-1 16,-6 5-1-16,-6 5-2 15,-5 0 1-15,5 5-1 16,6 5 0-16,6-10 0 16,5 0-2-16,12 1 3 15,11-16 2-15,0 0-2 16,-1 0-2-16,1-16 2 16,-5 1 2-16,-1 0 2 15,-5-10 1-15,-6 5-5 16,0 0-1-16,-1 0-4 15,1 0 1-15,-11 5-2 16,0 4 0-16,-6 11 1 0,0 6 2 16,0-1-1-16,5 10 1 15,1-5 3-15,11 0 2 16,11 0 2-16,17-5 1 16,6-5 0-16,0-10 0 15,6-10 0-15,-6-5 2 16,0-6-1-16,-6 1 0 15,0 0-3-15,0 0-2 16,1 0 1-16,-7 9-1 16,-10 6 2-16,-1 10 1 15,-6 10 1-15,-5 5 0 16,0 6-5-16,-5 4 1 16,5 0-5-16,5 0 1 15,1-5 2-15,5-5 3 0,0-10 0 16,6 0-1-16,12-15 3 15,4-15 0-15,13-5-1 16,5-16-2-16,-1-4 3 16,-4 0 0-16,-12 4-1 15,-12 6 1-15,-5 10-2 16,-17 20-1-16,-6 0-2 16,-11 30 1-16,-11 15 3 15,-6 10 1-15,6 5-4 16,-1 1-1-16,7-1-6 15,5-10 0-15,11-5 2 16,12-10 1-16,5-4 9 16,11-11 7-16,7-10 1 15,5-11 1-15,0-9-7 0,-1-10-2 16,-4-5-4-16,-12 0-1 16,-6 4 1-16,-5 6 0 15,-6 10 0-15,-1 5 0 16,-4 10-3-16,-7 10 2 15,1 10-1-15,0 10-2 16,-1 5 5-16,1 6 1 16,5 9-3-16,6-15-1 15,17 5 3-15,11-4 1 16,12-11 0-16,5-5 1 16,6-5 2-16,-6-10 2 0,-5 0-3 15,-6-5-1 1,0 0-1-16,-6-5 1 0,-5 0-4 15,-12 5 0-15,0 0 3 16,-5 0 1-16,-6 5-1 16,0 5-2-16,-12 5-2 15,1 5 1-15,0 0-4 16,-1 5 1-16,1 5 0 16,5-10 2-16,12 5 3 15,5-5 2-15,0-5-4 16,12-10 1-16,0-10 0 15,-1-5 2-15,1-5-3 16,-1-5 0-16,7-5 1 16,-1 0 2-16,0-6-3 15,0 6 0-15,1 10-1 0,-7 5 0 16,-5 5-3-16,-6 20 1 16,1 10 0-16,-7 0-1 15,1 5-10-15,0 6-2 16,-1-6-16-16,1-5-5 15,5-5-23-15,17-30-11 16,1-25-22 0</inkml:trace>
  <inkml:trace contextRef="#ctx0" brushRef="#br0" timeOffset="73638.7141">17985 13478 280 0,'-17'30'107'0,"17"-20"-83"0,6 16-7 0,-6-16-7 0,0 10-11 15,0 5-2-15,0 20 2 16,-6 10 2-16,-5 21 0 16,-6 9 6-16,-12 1 5 0,-10-1 5 15,-1 6 2-15,0 10-13 16,1-1-5-16,5-4-4 16,11-11-1-16,12-14-30 15,17-21-15-15,16-25-2 16,18-25 1-16,11-30-8 15,0-15-33 1,0-11 16-16,0 1 32 16,-6-10 18-16</inkml:trace>
  <inkml:trace contextRef="#ctx0" brushRef="#br0" timeOffset="75094.364">18172 14031 56 0,'-12'-25'22'0,"1"20"-18"0,-6-10 9 0,6 5 3 15,-1-5-6-15,1-10-3 16,0-15-7-16,-1-11 0 15,-5 6 11-15,0-15 5 16,6-1 18-16,0 11 11 16,0-5-4-16,-1 9 0 15,1 6-1-15,0 10 0 16,-1 0-22-16,1 5 3 0,5 5 0 16,1 4-3-16,-1 1 0 15,6 0-8-15,6 5-2 16,5 0-2-16,6-5 1 15,6 0-2-15,5 0 0 0,11 0-3 16,12 0-2 0,17 0 1-16,23 0 1 0,11-1-1 15,11 6 2-15,0 5-4 16,17-10 0-16,23 5 3 16,6 5 3-16,-7 0-2 15,7 0-2-15,16 5 0 16,6 0-1-16,-11 0 0 15,6 5 0-15,16 0 0 16,6-5 0-16,-5 0 0 16,-1 0 2-16,17 0-3 15,-5 0 0-15,-11 0 1 16,10-5 2-16,12 0-1 16,-11-5 2-16,-11 0-2 15,16-5-1-15,12 0 1 16,-23 0 1-16,0-5-3 0,11 5 0 15,1-1 5-15,-12-14 5 16,11 5-5-16,12 0 0 16,-12 0-2-16,40-5 1 15,-5-1-4-15,-12 6 0 16,-23 0 1-16,-11-5 2 16,12 0-3-16,-1-5 0 15,-11-6 3-15,-11 6 1 16,11 5-4-16,6-10-1 15,-29 4 1-15,-16-4 2 16,-1 10 0-16,6 5-1 16,-5 0 1-16,-12 5-1 0,-11-6 0 15,-12 6 0-15,6-10 0 16,6 0 0-16,-6 5-3 16,-5 0 2-16,-12 5 1 15,-6-6 0-15,-5 1 0 16,0 5 0-16,0-5-3 15,-6 10 2-15,1 0 1 16,-13 5 0-16,-10 0 0 16,-6 0 0-16,-12 5 0 15,-10 0 2-15,-7 0-1 16,-5 0 2-16,0 5-4 16,-5 0 0-16,-7 0-1 15,-5 0 0-15,0 5 2 0,-5 0 2 16,4 5-1-16,-4 0 2 15,-1 5 0-15,-5 5 1 16,-1 10 0-16,-5 10 0 16,0 16 0-16,-5 9 2 15,5 0-1-15,0 6 2 16,0 9-2-16,0 1 0 16,0-11-1-16,5 16 0 15,1 9-2-15,0 11-2 16,5-10 1-16,0-6-1 15,6-9 0-15,0-16 0 16,0-5-5-16,-5-4 1 16,-1-21-3-16,0-5 0 0,-5-5-1 15,-6-5 0-15,-11-5 2 16,-6-5 2-16,-6-10-5 16,-5 0 1-16,-6 0-1 15,-12-5 3-15,-16 0 2 16,-23 0 2-16,-28 5 1 15,-17 0 3-15,-6 0-3 16,-17 0-2-16,-33 5-3 16,-13 5 1-16,-10-10 5 15,-29 6 2-15,-5-1-3 16,-17 0 1-16,-23 5 0 16,5 0 2-16,-44 5-1 15,-1 0 2-15,-28 5-2 16,6 5-1-16,-40 5 5 15,12 16 4-15,-40-1-1 0,16 5 1 16,-21 0-1-16,21 1 0 16,-10-6 0-16,16 0 2 15,-10-4-1-15,21-11 0 16,126-10-1-16,-148 10 0 16,0 0-2-16,40 0 1 15,0 6-2-15,33 4 2 16,24-15-2-16,-1 5 2 15,40 5-2-15,34-4 0 16,11-6-3-16,23 0-2 16,23-10-2-16,28 5-1 15,34-5-5-15,22-5-2 0,23 0-11 16,28-25-37 0,23-10-1-16,23-15-35 15,28-5-10-15,28-16-17 16</inkml:trace>
  <inkml:trace contextRef="#ctx0" brushRef="#br0" timeOffset="76477.2181">20220 13196 188 0,'23'-30'71'0,"-17"20"-55"0,5-10 13 15,-5 15 4-15,-6 0 3 16,5 0 3-16,-5 0-8 16,0 5-2-16,0 0-16 15,-5 10-6-15,-7 10 0 0,-5 15-4 16,-11 1-2-16,-12 9-3 16,-5 10-1-16,-6 11-7 15,0-6-4-15,0-5-10 16,6 6-5-16,11-6-2 15,6-10 1-15,11-20 23 16,17-10 11-16,11-15 6 0,17-15 4 16,23-10-1-16,17-20 2 15,6-5 1-15,5-16 2 16,-5-4-1-16,-1-1-1 16,-5 1-6-16,-11 15-2 15,-6 19 9-15,-23 11 6 16,-17 25-3-16,-11 25 0 15,-17 6-9-15,-17 19-4 16,-28 20-9-16,-17 16-3 16,-12 30-5-16,1-1-1 15,11-4 3-15,16-26 3 16,24-14-2-16,27-26 0 0,29-30 4 16,40-45 1-16,22-40 4 15,12-21 1-15,16-15-1 16,18-19-2-16,5-16 3 15,-17 10 2-15,-17 20-2 16,-16 21 0-16,-24 24 5 16,-39 36 16-1,-34 30-2-15,-34 56-11 16,-22 24-4-16,-7 26-5 16,1-1-2-16,0 21-4 15,17-10-2-15,5-16-15 16,29-19-4-16,17-31 4 15,16-25 2-15,18-25 12 16,28-40 6-16,17-10 5 16,17-11 3-16,11 1 1 0,-6-5 2 15,-5-1-3-15,-17 11 1 16,-11 20-3-16,-23 20 15 16,-17 30 4-1,-23 15-9-15,-17 15-6 16,-22 41-9-16,-12 19 0 15,1-4-9-15,11-21-2 16,11-14-10-16,17-16-4 16,17-10 3-16,22-35 2 15,18-25 12-15,11-30 4 16,5-20 4-16,7-11 2 0,-1-4 1 16,0-16 1-16,0-5 0 15,-5 11 2-15,-17 19-1 16,-12 21 2-16,-22 25 0 15,-18 25 3-15,-5 25-5 16,-11 10-1-16,-6 15-4 16,0 11-1-16,0 4-6 15,6-20 0-15,11 1-13 16,11-16-2-16,18-15 1 16,10-20 2-16,18-21 6 15,28-14 6-15,17-25 6 16,5-16 3-16,1 1 8 15,-12 4 4-15,-17 16 1 16,-16 15 1-16,-24 40 14 16,-28 40-8-16,-27 35-3 15,-30 26-10-15,-10 4-6 16,-1 26-5-16,12-20-1 16,17-16-14-16,11-15-6 15,17-24-30-15,11-46-14 16,23-40-70-1</inkml:trace>
  <inkml:trace contextRef="#ctx0" brushRef="#br0" timeOffset="77706.7843">22507 13664 84 0,'6'-20'33'0,"-1"5"-26"0,6-10-2 16,-5 20-2-16,0-10-3 15,-1-10 2-15,1 5 21 16,5-1 9-16,1 6 13 16,-7 0 7-16,1 5-4 15,0 5-2-15,-1 10-25 16,1 10 5-16,-6 5 2 0,0 6-7 0,0 4 1 16,-6 5-11-16,1 5-2 15,-1 5-7-15,-5 11-2 16,-1 4-2-16,-10 5 0 15,-6 6 0-15,-18 4 0 16,-5-4 0-16,-5 9-2 16,5 1 3-16,5 4 2 15,7 1-7-15,5-16-1 16,11 1-20-16,6-11-10 16,6-10-32-16,0-4-13 15,16-6-17 1</inkml:trace>
  <inkml:trace contextRef="#ctx0" brushRef="#br0" timeOffset="78292.3681">22247 13604 184 0,'-12'30'71'0,"7"-15"-55"0,-1 5 2 0,0-10-1 16,1 0-13-16,-1 0-2 16,0 6-2-16,6-11 2 15,0-5-1-15,6 0 10 0,5-5 6 16,6-11-1-16,11 1 3 0,6-5-6 15,12 0 0-15,5-10-8 16,0 0-1-16,5-5 0 16,-5 4 2-16,-6 6 1 15,1 0 1-15,-1 5-2 16,0 0 1-16,1 5-4 16,-1 5 0-16,-6 5-1 15,-5 5 1-15,-5 5 0 16,-7 5 1-16,-5 10 0 15,-5 5 0-15,-7 10-5 16,1 11-1-16,0 14-30 16,-1 0-14-16,7-4-69 15,16-6-37 1,6-10 75-16</inkml:trace>
  <inkml:trace contextRef="#ctx0" brushRef="#br0" timeOffset="78577.2086">24029 12985 236 0,'-39'25'90'0,"27"-10"-70"0,1 16 13 15,0-11-1-15,-6 20-6 16,0 5-1-16,0 6-7 16,-6 4-3-16,0 10-9 15,1 16-4-15,-1 4-1 0,6 31-8 16,6-5-3-16,0-16-71 16,16 1-32-16,1 4 3 15</inkml:trace>
  <inkml:trace contextRef="#ctx0" brushRef="#br0" timeOffset="79537.34">25738 12653 124 0,'29'-20'46'0,"-18"15"-35"0,12 0 7 0,-18 5 4 16,7 0 2-16,-1 10 5 16,-5 5 5-16,-6 5 3 15,0 10-20-15,-6 16 6 16,-5 19 1-16,-1 1-8 0,1 24-2 15,5-9-10-15,1 4-3 16,-1 11-14-16,6-21-7 16,0-4-60-1,0-1-64-15,-11 0 37 16</inkml:trace>
  <inkml:trace contextRef="#ctx0" brushRef="#br0" timeOffset="80753.8567">24465 14504 176 0,'-28'-5'66'0,"22"0"-52"0,0 5 6 0,6 0-3 15,-5 0-10-15,-1 0-2 16,0 0-5-16,6 0-3 0,0 0 2 16,0 0 0-16,0 0 1 0,0 0-3 15,-5 10 2-15,5 0 5 16,-6 0 5-16,6 0 1 16,0-10 4-16,0 6 4 15,0-6 3-15,0 0-5 16,0 0 1-16,0 0-4 15,0 0 0-15,0 0-7 16,0 0-2-16,0 0-2 16,0 0 1-16,0 0-2 15,0 0-1-15,6-6 1 16,-1 1-1-16,1-5-3 16,0 0 2-16,-1 0 1 15,1-5 2-15,0 10-1 0,-1-10-1 16,1 0 1-16,0 5-1 15,-1 5 0-15,1-5 0 16,-6 20 4-16,-6 20 2 16,-5 15-5-16,-12 31 0 15,-5 19-1-15,-6 21 0 16,-11 40-3-16,-12 20 2 16,-5-5 1-16,0-15 2 15,5-20-6-15,18-26 1 16,16-34-39-16,17-26-14 15,18-30-56 1,5-30-23-16,5-35 71 16</inkml:trace>
  <inkml:trace contextRef="#ctx0" brushRef="#br0" timeOffset="81099.6656">24029 14695 244 0,'-62'66'90'0,"45"-51"-70"0,6 10 2 15,5-15-4-15,0 0-17 16,6 5-4-16,6-15-2 16,5 0 3-16,12-20 1 15,11-10 1-15,6-15 2 0,5-11-1 0,6-9-1 16,11 0 5-16,12-6 1 15,5 6 2-15,0 4 0 16,6 11 0-16,-11 10 2 16,-18 20 8-16,-5 5 3 15,-11 30-4-15,-18 5-2 16,-5 25-9-16,-11 26-4 16,0 24-12-16,-1-4-4 15,7-11-24-15,5-9-10 16,11-11-74-1</inkml:trace>
  <inkml:trace contextRef="#ctx0" brushRef="#br0" timeOffset="81478.6349">25954 14650 320 0,'-34'131'121'0,"34"-111"-95"0,28 0-33 0,-6-5-22 15,12-15-67-15,6-10-26 16,17-5 31-16,-1-15 17 15</inkml:trace>
  <inkml:trace contextRef="#ctx0" brushRef="#br0" timeOffset="81610.4893">27108 14711 164 0,'17'55'63'0,"23"-55"-49"0,16-20-59 16,-27 5-30-16,21-16 19 15,24-14 16-15</inkml:trace>
  <inkml:trace contextRef="#ctx0" brushRef="#br0" timeOffset="81729.8296">28359 14439 244 0,'28'75'90'0,"0"-34"-70"0,23-1-31 16,-22-30-21-16,16-10-64 0,17-10-24 15</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24T09:19:24.360"/>
    </inkml:context>
    <inkml:brush xml:id="br0">
      <inkml:brushProperty name="width" value="0.05292" units="cm"/>
      <inkml:brushProperty name="height" value="0.05292" units="cm"/>
      <inkml:brushProperty name="color" value="#FF0000"/>
    </inkml:brush>
  </inkml:definitions>
  <inkml:trace contextRef="#ctx0" brushRef="#br0">2925 13362 204 0,'-17'11'77'0,"11"-11"-60"0,12 0-3 0,-6 0-3 16,0 0-13-16,0-6-3 16,-6 1-4-16,-5-5 0 15,-12 0 5-15,1-5 2 0,-7 0 4 16,-5 0 12-16,-5 0 8 15,-24 0 6-15,1 5 6 16,-6 10-6-16,-11 10-2 16,0 5-12-16,11 15-6 0,-11 5-3 15,-1 16-1 1,13 9-5-16,-13 5 1 0,12 31 0 16,0 20 0-16,1-6-3 15,21-9 2-15,18 0-4 16,17 4 1-16,22 21 2 15,12-5 1-15,22-1 1 16,12-14 0-16,27-10 0 16,13-21 0-16,21-5 4 15,13-19 2-15,-18-21 2 16,6-15 2-16,-6-15-3 16,11-10 1-16,12-25-3 15,-17-31 2-15,0-14-4 16,-23-11 0-16,0-14-1 15,-28-1 1-15,-5-20 0 0,-13-15 1 16,-16 1-5-16,-22 9 1 16,-12 15 0-16,-6-10 2 15,-28 21-1-15,-22-6 2 16,-24 21-2-16,-10 14-1 16,-12 21 1-16,11 15-1 15,-11 24-3-15,6 1 2 16,-17 20-12-16,17 10-5 15,-6 11-32-15,23 4-13 16,5 15-62 0</inkml:trace>
  <inkml:trace contextRef="#ctx0" brushRef="#br0" timeOffset="991.1366">2268 13805 176 0,'-22'25'66'0,"16"-10"-52"0,6 0-12 16,0-5-8-16,0 6-8 15,0 4 1-15,6 0 7 16,-1 5 5-16,7 0 2 16,-1 5 17-16,6 0 8 0,0 1 0 15,6-1-1-15,-1 10-9 16,-5 0-5-16,12 6-6 16,-7-1-4-16,1 0 0 15,-6 5 1-15,0 6 1 16,0-11 1-16,-12-10-2 15,1-5-2-15,-6-9 7 16,0-11 3-16,-6-20-5 16,-5-11-1-16,-12-9 0 0,1-5 2 15,-1 5-5-15,1-15-1 16,-1-1 0-16,0 1 0 16,12-5 4-16,0-1 2 15,-1-4 4-15,12-5 1 16,6-1-3-16,5 1-3 15,6 0-5-15,12 4 0 16,10 11-2-16,6 5 0 16,12 10 2-16,-6-1 0 15,6 16-3-15,5 5 2 16,0 0 1-16,0 5 0 16,12 5 0-16,-18 0 2 0,-10 0 1 15,-7 0 1-15,-16 0 2 16,-12 5 1-16,-22 10-6 15,-17 11 0-15,-12 19-1 16,6 5 0-16,-17 10 0 16,-5 1 2-16,10 4 1 15,7-4 3-15,10-6-1 16,12 0 0-16,6-4-6 16,17 4-1-16,5-15 1 15,12 0 0-15,5-9-15 16,23-11-4-16,17-5-56 15,5-5-23-15,-5 5 0 16</inkml:trace>
  <inkml:trace contextRef="#ctx0" brushRef="#br0" timeOffset="5916.1372">15285 12130 96 0,'-22'-10'35'0,"16"5"-27"0,-5 0-13 0,-1 5-8 15,-5 0-17-15,0 0-6 16,-5 0 30-16,-1 0 16 16,-5 0 23-16,-6 0 12 15,-6-5-3-15,1 0-1 16,-12 5-17-16,-6 0-4 15,-5 5-10-15,-6 5-2 16,-6 5-4-16,6 5-1 0,6 5 1 16,0 6 0-16,5-6 2 15,1 10-3-15,-7 10-2 0,7 5 2 16,-1-4 0-16,6-1 1 16,6 5 0-16,5 1 2 15,12-6 3-15,6 0 0 16,10 0 0-16,18 6 1 15,5 4 4-15,12 5-4 16,5 1 2-16,6 4-7 16,11-4-1-16,1-6-7 15,16 0-2-15,11-5 10 16,18-4 9-16,5-6-7 16,0-10-1-16,1-5 0 15,-1 0 3-15,6-4-2 16,11-6-2-16,11-5 0 15,1-10-1-15,-6 0 0 0,-6 0 0 16,0-15 2-16,0 0 3 16,1-6-2-16,-1-9 1 15,-6-5-3-15,-11-5 0 16,-5-5-1-16,-12-11 0 16,1 1-2-16,-13 0 1 15,-10 4-2-15,-6-9-1 16,-6 10 1-16,-11-1 1 15,-11 1-1-15,-12-5-1 16,-11-6 1-16,-11 1 1 16,-6-10-3-16,-17-1 0 15,-11 11-1-15,-18-1-2 16,-16-4 0-16,-17 15 3 0,0 9-2 16,-1-4 1-16,1 10-3 15,-6 5 1-15,-11 10-3 16,-6 5 0-16,-5 10-10 15,11 5-3-15,5 10-8 16,1 5 0-16,5 5-12 16,-6 10-4-16,6 15-27 15,6 6-39 1,11 14 31-16</inkml:trace>
  <inkml:trace contextRef="#ctx0" brushRef="#br0" timeOffset="6530.8969">14295 13000 160 0,'-28'10'63'0,"16"-5"-49"0,1 5-4 16,5 6-5-16,1-1-19 16,-1 15-5-16,-5 15 5 15,-1 5 5-15,1 11 8 16,0 9 5-16,-1 6 14 15,1 19 6-15,0 21-4 16,-1 15-1-16,7-1-11 0,-1-9-3 0,0 15 1 16,-5 15 1-16,0 0 3 15,-1-5 1-15,7-16 1 16,-1-4 2-16,6 0 2 16,6-5-9-16,-1-16-2 15,1-9-3-15,5-11-2 16,1-14-6-16,-1-11-4 15,-5-20-8-15,5-4-3 16,-5-11-27-16,-1-10-9 16,1-10-16-1,0-10-10-15,-6 0 43 16</inkml:trace>
  <inkml:trace contextRef="#ctx0" brushRef="#br0" timeOffset="6860.8663">14182 15490 68 0,'5'0'27'0,"-5"10"-21"0,6 5 16 15,-6-5 8-15,6 5-7 16,-1 6-4-16,7-1-6 16,5 5-1-16,0 0 2 15,5 0 3-15,1 5-9 16,5 1 9-16,12-6 3 0,16 5 5 16,1 0 4-16,5 0-4 15,12 0-1-15,-1 11-2 16,1-11 1-16,0 0-7 15,5-10-1-15,17-5-7 16,6-10-3-16,11-5-2 0,0 0 0 16,-5-5-4-16,-12 0 0 15,-11-5-8-15,-6 0-2 16,-11 5-5-16,-11 0-1 16,-12 5-8-16,-11 0-2 15,-6 5-3-15,0 0 1 16,1 0-30-1,5-5-52-15,11-5 22 16</inkml:trace>
  <inkml:trace contextRef="#ctx0" brushRef="#br0" timeOffset="7357.0793">16644 12809 236 0,'0'35'88'0,"0"1"-69"0,-6 39-7 0,0-30-7 15,1 31-14-15,-1 19-2 16,-5 16 4-16,-1 25 3 16,1 20 3-16,0 15 1 0,-1 0 2 15,1 15 3-15,0 10 2 16,-6-5 5-16,5-10 3 16,-5 15-6-16,0-9-3 0,0-16-17 15,0-21-5-15,6-9-36 16,6-30-14-16,5 5-17 15</inkml:trace>
  <inkml:trace contextRef="#ctx0" brushRef="#br0" timeOffset="11634.9905">14295 13926 184 0,'-23'25'71'0,"18"-10"-55"0,-7 0 2 0,7-5-3 15,-7 0-8-15,-5-5 1 16,-5 5-1-16,-7-5 1 16,-10 5-4-16,-12-10 6 0,-11 5 3 15,-6 6 0-15,-6-11 2 16,0-11-4-16,1 6 1 16,-1 5-5-16,-11 0 1 15,-11-10-5-15,-6 5 0 16,-5-10 3-16,5-5 3 15,0 10 2-15,0-5 1 16,-5 0 0-16,-12 0 0 16,0 0 0-16,0 0 0 15,6 0 0-15,0-1 2 0,0 1-3 16,-12 0-1-16,-5 10-4 16,0-5 1-16,5 5 0 15,1 5 1-15,-6-10 0 16,-18 10 2-16,-4 0-1 15,10 10 2-15,6-10-4 16,-11 0 1-16,34 0-5 16,-63 15 0-16,7-10-1 15,5 5-2-15,-12-10-2 16,-11 5-1-16,18 5 2 16,4-5 0-16,-38-5 1 15,-1-5 0-15,12 5-3 16,16 0 2-16,12 0 1 15,-17-10 2-15,0 10-3 0,11 10 0 16,23-10-1-16,-12 10 0 16,-10 1 2-16,-1-1 2 15,17-5-1-15,17 0-1 16,-11 5 1-16,0-5 1 16,-6 0-1-16,6 0-1 15,5 0-2-15,12 0-1 16,0 0 2-16,-6-5 2 15,-5 5-2-15,11-5 0 16,5 5-1-16,18 0-2 16,-12 5 3-16,0 0 2 15,0 0 0-15,6 5-1 0,11-10 1 16,0 5-1-16,23 5 2 16,0-10 1-16,11 6-6 15,5 4-2-15,-5 0-3 16,1-10 2-16,16 10-20 15,11-5-11-15,-5 0-51 16,16-5-21-16</inkml:trace>
  <inkml:trace contextRef="#ctx0" brushRef="#br0" timeOffset="12326.6582">4843 13589 140 0,'0'-5'55'0,"-5"10"-43"0,-7 5 12 16,1-10 5-16,0 0 0 16,-1 5 5-16,-4-5-5 15,-1 10-3-15,0-10-14 16,-12 5-1-16,-5 5 0 0,0-5-4 16,0 5 1-16,0 5-5 15,0 0 0-15,-5 5 3 16,-12 6 1-16,6-1 1 15,-6 5 0-15,0 10 0 16,-34 5 0-16,11 11-2 0,-16-1 1 16,5 5-4-16,17-9-2 15,-6 4 2-15,12-5 2 16,11-4 2-16,-11-1 1 16,17-5 2-16,5-5 1 15,23 1-5-15,0-1-4 16,17 5-4-16,6-15-1 15,5 5 4-15,6-4 1 16,17-1-3-16,11 0-1 16,23 0 1-16,0-5 0 15,17 5-2-15,0-20 2 16,5 5-32-16,7-20-15 0,5-10-71 16,16-10-48-1,-4-5 67-15</inkml:trace>
  <inkml:trace contextRef="#ctx0" brushRef="#br0" timeOffset="13347.1858">13327 13272 220 0,'-62'5'85'0,"34"5"-66"0,-12 10-28 0,17-10-14 16,-5 5-5-16,-6 0 1 16,0 0 27-16,0 6 13 15,6-16-5-15,0 5 16 0,5 5 8 16,0-15-1-16,6 5 2 15,0-5-8-15,6 0-3 16,0 0-6-16,11 0-2 16,0 0-6-16,0 0-3 15,5 0 2-15,7 0 2 16,5 0 0-16,5 0 0 16,12 10-1-16,6-10 2 15,11 5-1-15,5 5 2 0,7 5-6 16,5-5-3-16,-1 10-1 15,1 5-1-15,0 1-3 16,6-1 2-16,-1 0 3 16,1 5 1-16,0 0 1 15,-7 5 0-15,-4 11-2 16,-12-1 1-16,-6-5-2 16,-11 5 2-16,-6 1 0 15,-11-6 3-15,-6 5 1 16,-11-5 3-16,-11 6-3 15,-11-11-2-15,-18 10-2 16,-11 6 0-16,-11 4-2 16,-6 5 2-16,6 1-2 15,-1 4-1-15,-5-10-6 0,0 6-4 16,1-6-14-16,-1-10-5 16,0-10-23-16,5-4-6 15,1-6-74 1,11-10-33-16,6-15 81 15</inkml:trace>
  <inkml:trace contextRef="#ctx0" brushRef="#br0" timeOffset="75740.0355">6213 12724 124 0,'-28'-10'49'0,"16"10"-38"0,-5 0-3 16,12 0-4-16,-12 0-4 16,0 0 0-16,-6 0 6 15,6 0 6-15,0 0 11 16,0 0 8-16,6 0-5 15,0 0-1-15,-1 0-14 16,7 0 2-16,-1 0 3 0,6 0-4 16,6 0 1-16,-1 5-6 15,7 5 1-15,-7 5 1 16,1 5 2-16,0 0-3 16,-1 10 0-16,-5 10-3 0,-5 16 2 15,-7 14-4-15,1 6 0 16,0 4 3-16,5 1 1 15,0-6 1-15,6-5 2 16,0 1-1-16,0 4 0 16,6 16-1-16,0-1 2 15,-1 21 1-15,7-15 3 16,-7-1-7-16,1-4-2 16,0-1-3-16,-1 1 1 15,1-6-4-15,-6 1 0 16,0-16 1-16,0 1 0 15,0-11 0-15,-6-10 2 0,1-4-1 16,-7-6 2-16,1-5 0 16,0-5 1-16,-6-10-2 15,5 6-2-15,-5-11-4 16,6-15 0-16,5 0-7 16,-5-15-1-16,5-16 2 15,6-19 1-15,0-15 1 16,6-6 2-16,5-14-1 15,-5-1 0-15,5-9-3 16,6-21-1-16,0-10 1 16,0 5 1-16,-5 6 1 15,-1-1 2-15,0-5 4 16,1 1 3-16,-1-1 0 16,0 10 2-16,-5 11-4 15,0 14 0-15,-1 11 1 0,1 14 2 16,5 16-1-16,-11-10 2 15,0 20-2-15,0-1 2 16,0 11 2-16,0 5 2 16,0 5-1-16,0 0-1 15,0-5 1-15,11 10 1 16,1 0 1-16,5 0 2 16,11 0-3-16,12-1-2 15,16 1 0-15,7 0-1 16,-7 5-2-16,12 0-2 15,11 5 1-15,6-5 1 16,34 0 3-16,-6-10 4 16,6 0-2-16,-6-10-2 0,6 5 2 15,11-10 2-15,-5 9-2 16,-1-4-2-16,-5 5-2 16,-11 0-3-16,-12 0 1 15,0 5-1-15,0-5 0 16,1 5 2-16,4-11-3 15,-16 6 0-15,-5 5 1 16,-7 0 0-16,-16 5 0 16,-6 5 2-16,-6 5-1 15,0 10-1-15,-22 5 1 16,-1 10 1-16,-5 16-3 16,0 9 0-16,-5 10 1 15,-7 16 0-15,-5 14 0 16,-5 26 2-16,-1 15-1 0,0 0-1 15,1-6 1-15,-1 1 1 16,6 20-1-16,0-5-1 16,0 5 1-16,0-11-1 15,6 1 0-15,-1-20 2 16,1 5-3-16,0-6 0 16,-1-4 1-16,1-15 2 15,0-6-3-15,-1-19-2 16,1-6 2-16,0-10 2 15,-1 1 0-15,1-11 2 16,0-5-4-16,-6-5-2 16,-6 1 4-16,-5-6 3 0,-6 0-6 15,-6-15 0-15,-11 0-2 16,-5 0-1-16,-24-5 1 16,-10 0 3-16,-1 0-2 15,-11 0 1-15,0-10 2 16,-11 0 0-16,-11-5-3 15,-12 0 2-15,0 0 1 16,-6 0 0-16,7 0 0 16,-1 0 2-16,-6 0 1 15,1 5 1-15,-7 5-5 16,18 0-1-16,11 5 1 16,6-5 0-16,11 0-10 15,17 0-3-15,-5 0-28 16,16 1-13-16,12-1-29 0,11-5-9 15</inkml:trace>
  <inkml:trace contextRef="#ctx0" brushRef="#br0" timeOffset="78773.0315">3027 15646 80 0,'-23'10'33'0,"17"-10"-26"0,1 0 0 15,5 0 1-15,0 0-16 16,0 0-7-16,0 0 5 16,5-10 5-16,1 5 17 15,0 0 7-15,-1 0 17 16,7 0 9-16,-1 0-10 15,6 0-6-15,0 0-8 16,6 0-3-16,-1 0-10 16,1 0-3-16,-6 0-1 0,11 0 0 0,0 0 2 15,1 0 3-15,-1 0 2 16,12 0 3-16,-6 0 4 16,-6-5-1-16,6-1-1 15,0 1-2-15,0 0-1 16,5 5-3-16,1-10 1 15,-6 5-4-15,11 5 1 16,6-10-5-16,11 0 0 16,-11 5-1-16,12 0 1 15,5 0-2-15,-12 0 2 16,1 0 4-16,5 0 4 16,-11 0-4-16,-6-1 1 0,6 1-1 15,0 5 1-15,0 0-7 16,-6 0 0-16,6 0-1 15,6 0 2-15,-6 0-1 16,5 0-1-16,1 0 1 16,0 0 1-16,-12 0-1 15,0 5-1-15,0 0 1 16,6 0-1-16,-11 0 0 16,-12 0 0-16,6-10 0 15,0 5 0-15,0 5 0 16,6-10 0-16,-12 5 0 15,6 5 0-15,0-10 0 16,6 5 0-16,-1 5-3 16,12-10 2-16,-11 10 1 0,5 0 2 15,0 0-1-15,6 0-1 16,-11 0 1-16,5 10 1 16,0-10-3-16,-5 5 0 15,5 5 1-15,-16-10 0 16,5 0 0-16,0 0 0 15,-1 0 0-15,7 0 0 16,-6 0-3-16,6 0 2 16,-1 0 1-16,7 0 0 15,4 0 2-15,-10 0 1 16,5 0-4-16,12 0-1 16,-6 0 3-16,-11 0 3 15,5 0-3-15,-6 5-3 0,1 5 1 16,5-10 0-16,-16 5 1 15,10-5 0-15,1 0 0 16,-1 0 0-16,7 0 0 16,-7 0 0-16,18-5 2 15,0 5 1-15,5 0-4 16,-17 5-1-16,0 5 3 16,1-5 1-16,5 10-5 15,-17 0 0-15,5 5 1 16,-5 1 3-16,0-1 0 15,-6 5-1-15,1 0 1 16,-7 0 1-16,-5 5-1 16,0-10-1-16,0 11-2 0,0-1 1 15,0 0 1-15,-5 0 0 16,-1 0 2-16,0 1 1 16,0 4-1-16,-5-5-2 15,0 0 1-15,-1 0 1 16,-5 0-3-16,0 1-2 15,0 4 2-15,0 0 2 16,-5 0 0-16,5 1-1 16,-6-1 1-16,0 10-1 15,1-10 0-15,-1 0 2 16,-5 1 1-16,0-6 1 16,-1 0-5-16,1 0 1 15,0 0 0-15,-1-15 0 0,1 6 0 16,0-6 2-16,-6 0-1 15,5-5-1-15,-5 0 3 16,-11 0 0-16,5 0-4 16,-5 5 1-16,-6-5-2 15,-5 0 0-15,-1 5 4 16,-17 0 1-16,1 0-4 16,-1 1 1-16,1-6 0 15,-1 5 0-15,0 0 0 16,6 0 2-16,-17 0-1 15,1 0-1-15,-1-5 1 16,-17 5-1-16,0 0 0 16,-6 0 0-16,1 0 0 15,16 1 0-15,-11-1 0 0,6 0 0 16,-6-15 0-16,-5 5 0 16,-7 5-3-16,-4-10 2 15,4 10 1-15,7 0 2 16,11-5-1-16,-6 0-1 15,11-5 1-15,-22 0-1 16,5 0 0-16,1 5 0 16,-1 0 0-16,1 0 0 15,10 5 0-15,18 0 2 16,-11-5-3-16,10 0 0 16,7-5 3-16,-1 0 1 15,-5 0-1-15,-6 0 1 16,11 0-4-16,-5 0-2 0,6 0 2 15,5 5 2-15,-12 0-2 16,12 0-2-16,6 0 4 16,11 5 1-16,-5 1-3 15,-1-6 1-15,6 0-2 16,6 0 0-16,-1 5 2 16,1-10 2-16,11 0-3 15,-6 5 0-15,6 5-1 16,-5-10 0-16,5 5 0 15,6 5-2-15,-1-10-28 16,1 0-12-16,11 0-61 16,-6 15-25-16,1-10 22 15</inkml:trace>
  <inkml:trace contextRef="#ctx0" brushRef="#br0" timeOffset="79523.7524">3661 16471 176 0,'-6'-25'68'0,"6"10"-52"0,0-5-5 0,0 10-6 16,0 0-16-16,0 0-5 15,0-1 5-15,0 1 4 16,0 5 5-16,0 0 10 0,0 5 4 15,0-10 17-15,0 5 8 16,0 5-6-16,0 0-1 16,0 0-11-16,0 0-1 15,-6 0-5-15,-5 5 2 16,0 5-2-16,-1 5 0 16,-5 1-5-16,0 4 0 15,-11 0-3-15,0 5 2 16,-18 0-2-16,1 0 0 15,-6 5-1-15,0 1 2 0,-11 4-3 16,0 0 0-16,5 0-1 16,6 10-2-16,0-9-2 15,12-1 1-15,10 0 1 16,7 5 2-16,16 1-1 16,6 4 2-16,11 0-2 15,23-5-1-15,23 1 1 16,22-6 1-16,-5-5-3 15,16-5 0-15,-10 0 1 16,16-5 2-16,6 1-76 16,-6-11-32-16,-17-10-20 15</inkml:trace>
  <inkml:trace contextRef="#ctx0" brushRef="#br0" timeOffset="89643.4135">10712 12719 36 0,'6'-5'13'0,"0"0"-10"0,-1 5 2 0,7 0 1 16,-12 0-16-16,0 5-6 16,0-5 1-16,0 0 4 15</inkml:trace>
  <inkml:trace contextRef="#ctx0" brushRef="#br0" timeOffset="91098.3812">10644 12719 104 0,'-17'-10'38'0,"12"5"-29"0,-1-16 8 0,6 16 4 0,0-5-10 16,0-5-1-16,6 0-2 15,-1 0 2-15,1-10-5 16,0 5 8-16,-1 5 4 0,-5 0-3 16,0-1 2-16,0 6 2 15,0 0 3-15,0 0 4 16,0 5 4-16,0 5-6 16,0 0-4-16,0 20 0 15,0 6 2-15,-5 9-2 16,-1 10 0-16,-5 5-6 15,-1 26 0-15,1 19-6 16,0 16-2-16,0 0-2 16,-1 4 0-16,1 1 0 15,0 15 1-15,5 10 0 0,-11 5 0 16,6-1-2-16,-1-14 1 16,-5 15 0-16,6 5 1 15,5-5-2-15,1-10 1 16,-1-11-4-16,6-9 0 15,0-5 1-15,0-16 0 16,0 1 0-16,0-11 0 16,0 1 0-16,6-16 2 15,-6 1-1-15,0-11-1 16,0-5-2-16,0-4 1 16,0-6 3-16,0-5 1 15,0-10-4-15,0-4-1 0,0-1 1 16,0-10 0-16,0 0-2 15,0-5 2-15,0 0-1 16,5-5 0-16,-5-5 2 16,0 0 2-16,0 0-3 15,0 0-2-15,0 0-5 16,0 0 0-16,0 0 4 16,-5 0 2-16,-1 5-1 15,6-5 0-15,0 0 2 16,0 0 0-16,0 0-2 15,0 5 0-15,6-5 2 16,-1 0 0-16,7 0 1 16,-1 0 2-16,6 0-3 0,0-5-2 15,11 0 2-15,6-5 0 16,11 0 1-16,6 0 2 16,17 0-1-16,-5 0-1 15,4 5 1-15,1 0-1 16,-5 5-3-16,-1 0 2 15,-5 5 3-15,5 0 1 16,6 0-4-16,0 0-1 16,0 0 1-16,5 0 2 15,6 0 0-15,-11 0-1 16,0 5 1-16,0-5-1 16,-6 5 0-16,1 0 2 15,-1-5-3-15,6-5 0 0,0 0-1 16,0 0 0-16,-6 0 2 15,0 0 0-15,-5 0-5 16,-1 5 1-16,-10 0 0 16,-7 5-1-16,-5 0 1 15,-6 6 3-15,1-6-2 16,-7 5-1-16,-5 0 0 16,0-10 0-16,-5 5 3 15,-1-5 0-15,0 0-2 16,1-5 0-16,-1-10-1 15,0-5 0-15,1-10 3 16,5-11 0-16,-6-4-2 16,0-15 2-16,0-6-1 15,1-24-2-15,-1-11 3 0,0-9 0 16,-5 4 3-16,5-15 1 16,1-14-4-16,-1-11 1 15,-5 0 0-15,5 10 0 16,-5 5 0-16,-1-9 0 15,1-11 0-15,0 5 0 16,5 0 0-16,0 10 0 16,-5-10 0-16,5 1 0 15,6-1 0-15,0 5 2 16,0 15-3-16,0 11-2 16,-5 9 2-16,-1 5 2 15,0 1 0-15,-5-1-1 16,-1 6 1-16,1-1-1 0,-6 21 0 15,0-1 2-15,-6 16-1 16,-5 10 2-16,0 15-2 16,-6-1 2-16,0 1-2 15,-6 10-1-15,-5 10 1 16,0 0-1-16,-6 5 0 16,-6 0 2-16,-11 5-1 15,-17 0-1-15,-11 0 1 16,-6 0-1-16,-5 0 2 15,-7 5 1-15,1 0-1 16,-11 5-2-16,-18 5 1 16,-5 15-1-16,11 0 13 15,12 1 6-15,10 4-3 16,-5-5-1-16,6 5-12 0,6-5-1 16,5 1-4-16,11-6-2 15,12-5-50-15,17-5-24 16</inkml:trace>
  <inkml:trace contextRef="#ctx0" brushRef="#br0" timeOffset="92164.4288">10656 16954 100 0,'0'15'38'0,"-6"-15"-29"0,0 10 10 15,6-10 5-15,0 0 4 16,-5 5 6-16,-1 0-8 16,-5 0-3-16,5 5-13 15,0 0-2-15,1 10-1 0,-1 6-3 16,6 4-3-16,0 10 0 15,6 0 1-15,-1 11-1 16,1-1-1-16,0 5 1 16,-1 6-1-16,1-6 0 15,0 5 0-15,-1 1 2 16,-5-6 3-16,0-5 0 16,0-10 2-16,-5-4-2 0,-1-6 2 15,0-15-4-15,-5-15-2 16,0-15 0-16,0 0 1 15,-6-10-1-15,5-11-1 16,1-9-2-16,0-5 1 16,11-5 1-16,-6-1 0 15,-5-4-3-15,11-1 2 16,0-24-1-16,11 4 0 16,-5 1 2-16,11-1 2 15,11 11 1-15,11 5 3 16,7 4-3-16,10 11 0 15,7 10-1-15,5 5 1 0,-1 19-4 16,-4 1 0-16,-7 15 1 16,-10 0 0-16,-7 15 2 15,-11 16 3-15,-5 9-2 16,-6 15 0-16,-11 11-1 16,-6 9-2-16,-6 6 1 15,0 4 1-15,-5-9-1 16,0-1 2-16,5 5-4 15,6-19 0-15,6-1-6 16,5-4 0-16,6-6-15 16,6-5-5-16,5-10-19 15,12-10-7-15,16-9-26 16</inkml:trace>
  <inkml:trace contextRef="#ctx0" brushRef="#br0" timeOffset="92779.2467">11561 17804 72 0,'-17'0'27'0,"17"0"-21"0,0 0-1 16,0 0-3-16,0 0-7 16,0 0 1-16,0 0 0 15,0 0 2-15,0 5 10 16,0 0 4-16,0 0 23 15,0-5 10-15,6-5-1 16,0-5 0-16,5-20-15 16,6-10-6-16,6-6-13 15,5-4 0-15,0 0 1 0,6-11-6 16,6-9-1-16,-1 0-2 16,-5-21 1-16,0 11-2 15,0 4-1-15,-5-4 1 16,-1 9 1-16,0 11-3 0,-5 9 0 15,-1 6 1-15,1 5 0 16,0 15 0-16,-6 10 0 16,5 15 0-16,1 15 2 15,5 40 1-15,1 31 1 16,-1 9-2-16,0 16-2 16,-5 30 1-16,-1 20-1 15,-5-20 0-15,-5-21 0 16,-1-9-3-16,-5-21 2 15,-1-9 1-15,1-26 2 16,-6-4-21-16,0-16-7 16,-6-15-47-16,-5-10-50 15,-6-20 35-15</inkml:trace>
  <inkml:trace contextRef="#ctx0" brushRef="#br0" timeOffset="93005.6946">11765 17331 28 0,'-17'-35'13'0,"17"20"-10"0,6 0 11 15,-1 10 3-15,7 0 21 16,5-5 11-16,5 0 1 16,7 0 2-16,5 0-14 15,5 4-3-15,1 6-16 0,-1 0-6 16,7 6-8-16,-1-1-4 0,0 0 2 15,-5 0-79 1,-1 0-62-16,-5-10 44 16</inkml:trace>
  <inkml:trace contextRef="#ctx0" brushRef="#br0" timeOffset="93710.2261">12648 17864 52 0,'0'10'22'0,"6"-10"-18"0,11-5 0 15,-12 0 0-15,1 0-5 16,5-5-2-16,1 0 2 16,-1 0 0-16,0 0 5 15,0 0 5-15,1 5 34 16,-1-10 19-16,0 0-7 0,1-15-3 15,-1-6-18-15,0-9-7 16,1-5-15-16,-1-5-5 0,0-11-1 16,1-4-3-16,-1-11-2 15,6-19 0-15,0 14 1 16,-6 1-1-16,1 14-1 16,-1 16 1-16,-5 10 1 15,-1 9-3-15,1 11 0 16,0 15 1-16,-1 15 0 15,1 20 0-15,0 26 2 16,-1-6-3-16,7 5 0 16,-1-4-1-16,6-6 0 15,5-5 0-15,7-20-2 0,5-10 5 16,0-10 1-16,0-20 0 16,0-10-2-16,0-6-2 15,-1 1 1-15,1 0 1 16,-5 5 0-16,-1 0 0 15,0 9 2-15,-5 11 1 16,0 15 1-16,-1 20 6 16,1 21 6-16,0 19-2 15,5 0 2-15,0 11-9 16,0-1-2-16,6 1-19 16,6-1-5-16,5-5-79 15,12 6-62 1,-12-1 57-16</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24T09:21:27.346"/>
    </inkml:context>
    <inkml:brush xml:id="br0">
      <inkml:brushProperty name="width" value="0.05292" units="cm"/>
      <inkml:brushProperty name="height" value="0.05292" units="cm"/>
      <inkml:brushProperty name="color" value="#FF0000"/>
    </inkml:brush>
  </inkml:definitions>
  <inkml:trace contextRef="#ctx0" brushRef="#br0">9507 1783 36 0,'28'5'13'0,"-16"-5"-10"0,10 10 6 16,-11-5 2-16,6 5 2 16,6-10 5-16,0 5-4 15,11 5 0-15,5-10-2 16,12 0 2-16,11 0 2 15,12 0 2-15,5 0-4 16,6 0 0-16,0 0-4 16,0 0 1-16,17 0-6 15,0 0 1-15,17 5 1 0,-1 6-1 16,7-11 1-16,-6 5-2 0,0 5 0 16,16 0-1-16,7-10 2 15,5 5-1-15,-11 5 0 16,0-10-1-16,11 5 2 15,6 5-1-15,0 0 2 16,-12 0-4-16,6 0 0 16,6 0 1-16,5 5 0 15,1 0-2-15,-12 0-2 16,0 0-2-16,6 1 1 16,5-1 1-16,1 5 2 15,-12-5-3-15,0 0 0 16,6 0 1-16,11 0 2 15,0 10-1-15,-17-5 2 0,1 1-2 16,10-1 2-16,46 5-2 16,-23 0 2-16,-23 5-2 15,-16-10 2-15,-1 5 4 16,6 1 6-16,1-6-5 16,-13-5 0-16,-16 5-4 15,6-15-1-15,-1 5 3 16,7-5 1-16,4-5-10 15,-10-5-3-15,-12 5 3 16,-5 0 3-16,-1 0 1 16,6-10-1-16,12 5 1 15,-1-10-1-15,-5 0 0 16,-6 5 2-16,-11-5-1 16,6 4-1-16,5 1 1 0,6 0 1 15,0 5-3-15,-6 0-2 16,-11 5 2-16,-6-15 2 15,0 5 0-15,6 5-1 16,6-10 1-16,-1 5 1 16,-5 5-1-16,-6 5-1 15,-11 0-2-15,-6 0 1 16,1 0 1-16,4 0 0 16,1 0 2-16,0 0 1 15,0 0-4-15,-11 15-1 16,-6-10 1-16,-6 10 2 15,-6 10 6-15,-5 5 6 16,-11 6-5-16,-6 9 0 0,0 0 0 16,-6 6 0-16,-5 9-2 15,-1 0 1-15,1 6 2 16,-6 9 5-16,-6 21-6 16,1 14-2-16,-1 6-1 15,-5-10 1-15,-1 4-1 16,-5 6 0-16,0 15-1 15,0 10 0-15,-5-16 2 16,-1 11 1-16,-5-10-3 16,-1 5-3-16,1 10 0 15,0-6-1-15,5-4 0 16,0-5 2-16,-11-5-1 16,12 4-1-16,-1 6-2 15,0 0-1-15,6 5 2 0,0-16 2 16,0 1 0-16,0 5 2 15,0 5-2-15,0 0-1 16,0-6 1-16,0-4-1 16,6 0-3-16,0 4 2 15,-1 6 1-15,1 5 2 16,5-5-1-16,-5-5-1 16,0-16 1-16,-1 11-1 15,1 10 0-15,0 0 0 16,-1-6 0-16,1 1 2 15,-6-5-1-15,0 5-1 16,0-6 1-16,-6 11-1 0,-5-5-3 16,0-5 2-16,-12-1 3 15,0-14 1-15,1 20-1 16,-12 4-2-16,-6 1-2 16,-5-5 1-16,-12-15 1 15,1-6 2-15,-1 1-1 16,1 5-1-16,-1-1 1 15,12-4-1-15,-1-11-3 16,7-14 0-16,5-6 2 16,6-9 0-16,-1-11 5 15,1-5 2-15,-6-4-5 16,-6-11-2-16,1-5 4 16,-12-5 3-16,-11-5-3 15,-12-5-2-15,-11-5 0 0,-5 6-1 16,5-16 0-16,-6 0 0 15,-11 0-3-15,-17 0 2 16,-11-11 3-16,-11 6 1 16,11 5-1-16,-12-15 1 15,-11 0-4-15,-11 5-2 16,6 0 2-16,-1 5 0 16,-11-5-2-16,-11 0 2 15,0 0 1-15,11 0 0 16,-11 0 0-16,-11 5 2 15,0 0-3-15,5 0 0 16,-6 0-1-16,-10 5 0 0,4 0 4 16,13 0 1-16,-12-5-1 15,-12 5-2-15,12 0 1 16,11-5-1-16,-16 0 0 16,-18 5 0-16,23-5 0 15,0 5 0-15,-17 5 0 16,5 0 0-16,18 0-3 15,-6 0 2-15,-12 0 1 16,7 5 2-16,16 0-1 16,-11 0 2-16,-6 0-4 15,6 5-2-15,17 0 2 16,0-5 2-16,-12 5 0 16,1 10-1-16,16-9-2 15,12-1 1-15,-17-5 1 16,0 5 2-16,6 0-1 0,22 0-1 15,6-5 1-15,-12 0-1 16,-5 0 0-16,6 5 2 16,16 0-3-16,6-5 0 15,1 5 1-15,-7-9 0 16,6 4 0-16,0 5 2 16,29-10-3-16,11 5 0 15,5-10-1-15,1 0 0 16,10 0 2-16,-5 0 2 15,12-10-1-15,5 5-1 16,0 5-2-16,6-10 1 16,11 5 1-16,-6 5 0 0,12-10-3 15,5 4 2-15,6-4 1 16,12-5 0-16,-12-5-3 16,11-5 0-16,6-5-1 15,0-5 0-15,0-1 3 16,0-14 2-16,0 0-2 15,0-5 0-15,0-6-1 16,6-24 0-16,-6-11 2 16,-6-5 0-16,6 11-3 15,0-6 2-15,0 1 1 16,-5-16 0-16,-1-20 0 16,0-4 0-16,-5 9-3 15,6 5 2-15,-12-5 1 0,5-30 0 16,7 0-3-16,-1 0 2 15,-5 11-1-15,-1-1 0 16,7-35-3-16,-7 10 1 16,-4 5 2-16,4 5 1 15,1-10 1-15,5-15 0 16,1 15 0-16,5-6 0 16,0 1-3-16,5-15 2 15,1 15-1-15,0 5 0 16,-12 0 0-16,12-5 0 15,-1-5 4-15,7 10 1 16,-1 5-4-16,-5 5 1 16,5-10-2-16,1 0-2 0,-1 15 3 15,-5 10 0-15,-1 0 3 16,1 0 1-16,0-4-1 16,-1 19-2-16,1 10-2 15,0 10 1-15,5 6 1 16,-5 4 2-16,-1-10-1 15,1 6-1-15,-6-11-2 16,17 31 1-16,0-1 1 16,6 6 2-16,5 9-3 15,-5 11-2-15,5 15-1 16,0-1 3-16,1 1-2 16,10 5 1-16,7 0 2 15,5 4 0-15,5-4-3 16,23 10 0-16,6-10 2 0,23 10 2 15,11-11 0-15,5 16-1 16,-5 5-2-16,23-5 1 16,16-5 1-16,23 10 0 15,-5 4 0-15,10 1 0 16,24 0-3-16,11 10 2 16,-12-15 1-16,17 5 0 15,12 0 0-15,-11 10 0 16,-1-15-29-16,12-10-13 15,5-1-84 1</inkml:trace>
  <inkml:trace contextRef="#ctx0" brushRef="#br0" timeOffset="11784.3717">18517 13010 72 0,'17'0'27'0,"-11"0"-21"0,-1 0 5 16,-5 0 1-16,0 0-7 0,0 0-1 15,0 0-2-15,0 0-2 16,-5 0 3-16,-1 5 2 15,0 5 4-15,1-10 5 16,-1 5-4-16,0 6 0 16,1-11-6-16,-1 5-1 15,0 0-6-15,1 5 0 16,-7 0 5-16,7 0 4 16,-1 0-1-16,0 0 2 15,6-5-2-15,0 0 0 16,0 0-3-16,6-5 1 0,0 0 2 15,5-5 7-15,0-5 4 16,6-5-4-16,6-5-2 0,5-5-1 16,12-1 1-16,5-4-3 15,0 0 1-15,6-5-3 16,0-5 2-16,6-1 0 16,5 1 1-16,6 5 0 15,0 0 2-15,-6-1-3 16,0 6 1-16,-11 5-5 15,-5 0-2-15,-7 10 0 16,-10 0-1-16,-7 10 0 16,-11 5 2-16,-11 0-1 15,-11 15-1-15,-6 0 7 16,-5 0 5-16,-7 10 0 16,-5 5 1-16,-5 6-7 15,-1-1-2-15,0 10-2 0,6-5-2 16,1 6 1-16,-1-1 1 15,5-5-3-15,1-5 0 16,5-5-1-16,1-9 0 16,5-6 2-16,0-5 0 15,5-10 0-15,7-10 0 16,5-5-3-16,0-6 2 16,5 1-1-16,1-10 0 15,5-5-3-15,1 5-1 16,-1 0-2-16,6-6 2 15,0 1-1-15,11 0 2 16,6-5 5-16,6-1 2 0,11 1-3 16,0 5-1-16,5-10 1 15,1 5 0-15,0-1 1 16,-7 11 0-16,-4 5 0 16,-7 10 0-16,-5 10 0 15,-5-5 0-15,-12 20 2 16,-6 0 1-16,-11 15 1 15,-6 5 0-15,-11 15-2 16,-5 6-2-16,-7-1 3 16,1 0 2-16,5-4-2 15,6-6 0-15,6 0-1 16,11-15 1-16,6 0-4 16,11-9 0-16,5-11-1 15,12-10 0-15,6-11 2 0,0-9 2 16,5 0-1-16,11-20 2 15,7 0-2-15,-1-6-1 16,0-4 1-16,-11 5 1 16,-6 9-1-16,-5 6-1 15,-23 30 1 1,-11 20-1-16,-12 20 0 16,-11 11 0-16,-11-1 0 15,-6 5 4-15,0 16 5 16,0 9 1-16,6-4 2 15,11-11-6-15,5-10-4 16,18-20-1-16,11-14-1 0,23-32 0 16,16-14 0-16,12-15 0 15,6-5 0-15,-1-6 0 16,-5-4 0-16,-6-5 2 16,-5-1 1-16,-6 6-1 15,-12 15-2-15,-5 9-2 16,-11 16 1-16,-12 25 7 15,-11 20 4-15,-11 16-5 16,-6 19-3-16,-11 0 1 16,-1 21 0-16,7-6 1 15,5 1 2-15,11-11-8 16,12-4 0-16,5-31 0 16,12-15 1-16,11-20 3 15,22-25 1-15,12-11-1 16,12-4 1-16,4-5-2 0,-4-6-1 15,-7 6 1-15,-5-10-1 16,-11 9 0-16,-6 11 0 16,-12 5-3-16,-10 20 2 15,-7 0 1-15,-5 15 2 16,-5 15-1-16,-7 10-1 16,-10 15 1-16,-7 6-1 15,7 4 0-15,-1 5 2 16,6-15-1-16,6 1-1 15,5-11-2-15,12-15 1 16,5-15 3-16,17-15 1 16,17-10-1-16,12-10 1 0,5-1-2 15,0-4-1-15,-5-5-2 16,-6 0 1-16,-12 4 1 16,-5 6 2-16,-11 10-3 15,-6 0 0-15,-6 20-1 16,-5-5 0-16,-6 20 2 15,-6 10 2-15,-5 10-1 16,0 5 2-16,-6 6-2 16,5-1-1-16,-5 0-2 15,6-10-1-15,5-5 2 16,6-5 0-16,6-9 3 16,11-17 1-16,17-9-1 15,5-5-2-15,12-10 1 16,6-5-1-16,-6-5 0 0,-6-1 0 15,-5 1 0-15,-12 5 2 16,-6 5-3-16,-5 15 0 16,-5 0-1-16,-7 15 0 15,-10 15 2-15,-7 15 0 16,-5 5 0-16,0 10 0 16,-5 1 2-16,-1-1 1 15,6 0-6-15,0-5 0 16,6-9 1-16,11-11 3 15,5-15 0-15,18-15 2 16,16-15-4-16,12-11 0 16,6-4-1-16,5-5-2 0,-5-6 3 15,-6 1 2-15,-12 0 0 16,-5 5-1-16,-11 9-2 16,-6 6-1-16,-6 15 2 15,-5 15 0-15,-6 15 1 16,-6 25 2-16,-5 11-1 15,-1 4-1-15,-5 5 1 16,0 11 1-16,6-11-3 16,11-14 0-16,6-11 1 15,11-15 2-15,16-20 3 16,18-10 2-16,6-10-1 16,5-5 1-16,0-1-4 15,-11-9 0-15,-5 5-1 16,-12 5 1-16,-12 5-4 0,-22 30-15 15,-17 15-3 1,-22 20-38-16,-29 26-18 16,-6-1-52-1</inkml:trace>
  <inkml:trace contextRef="#ctx0" brushRef="#br0" timeOffset="13511.4963">19043 16652 76 0,'-22'15'30'0,"16"-10"-24"0,-11 0 10 16,6-5 5-16,-1 5-1 15,1-5 0-15,0 0-2 16,-1-5 1-16,-5 0-6 15,0 0 0-15,0 0-8 16,0 5-1-16,0 0 2 0,-5 5-5 16,-1 5-1-16,-5 5 0 15,-6 0 0-15,0 6 2 16,-6 19 1-16,1-5 3 16,-1 5 1-16,12-5 1 15,5-4 0-15,6-16-4 16,23-30-5-1,11-16-2-15,17-9 6 16,11-10 3-16,12-10-6 0,-1-6 1 16,1 1 5-16,-1 4 4 15,1-4-1-15,-6 15 2 16,-6 10-4-16,-11 19 1 16,-11 16 4-16,-6 20 2 15,-12 11-3-15,-10 14-1 16,-1 15-6-16,-5-10-3 15,0 11 0-15,5-1 1 16,12-5-3-16,5-4-2 16,6-11 2-16,11-10 0 15,12-15 3-15,16-15 1 0,7-10 1 16,5-10 2-16,-1-5-3 16,1-16-2-16,0 6 0 15,0 0 1-15,0 0-1 16,-6 4 2-16,-5 11-4 15,-6 10 0-15,-12 10 7 16,-10 20 6-16,-7 0 0 16,-10 21 3-16,-12 9-6 15,-6 20-3-15,-5 21 1 16,5 4 0-16,6-9-3 16,11-11-1-16,18-14-1 15,10-16-2-15,18-20-2 16,11-35 1-16,5-20-1 15,7-26 0-15,16-9 0 16,11-1-2-16,-5 1 3 0,-6 5 0 16,-11-6 1-16,-11 11 2 15,-12 9-1-15,-17 16-1 16,-11 20 1-16,-11 15-1 16,-12 20 0-16,-11 21 0 15,-5 4 0-15,-7 20 0 16,1 16 0-16,0 4 0 15,11-4-3-15,5-21 0 16,18-15 2-16,5-15 0 16,12-19 1-16,11-27 0 15,17-29 0-15,17-10 0 16,11-6 0-16,0 1 2 16,-11 0-1-16,-6-1 2 0,-11 11-4 15,-11 10 0-15,-12 10 1 16,-11 10 0-16,-6 15 2 15,-5 5 3-15,-6 10-4 16,0 15-3-16,0 5-2 16,-6 0 0-16,6 5 3 15,0-4 0-15,6-6-2 16,16-10 2-16,12-15 1 16,17-15 2-16,17 0-3 15,6-16 0-15,-6-14-1 16,0 5 0-16,-12 0 2 15,1-1 2-15,-6 6-1 16,-6 10 2-16,-6 10-4 16,-5 15 0-16,-5 10 1 0,-7 10 0 15,-5 10 0-15,-5 11 0 16,-1-6 0-16,6 5 0 16,5 0-3-16,12 0 2 15,6-19 1-15,5-11 2 16,6-10-1-16,11-15-1 15,6-11 1-15,0 1 1 16,0-5-3-16,-6 0 0 16,-11 0 3-16,-11 5 1 15,-12 4-1-15,-17 6-2 16,-5 15 1-16,-12 15-1 16,-11 6 0-16,-11 14 2 0,0 10-3 15,-1 10-2-15,7-9 2 16,5-11 0-16,5-5-24 15,7-15-8-15,-1-25-98 16</inkml:trace>
  <inkml:trace contextRef="#ctx0" brushRef="#br0" timeOffset="24199.9488">28268 14866 36 0,'-17'0'13'0,"6"5"-10"0,-6 6-16 0,6-6-6 0</inkml:trace>
  <inkml:trace contextRef="#ctx0" brushRef="#br0" timeOffset="24440.9818">28081 14922 104 0,'-22'0'41'0,"11"10"-32"0,-1-10 13 16,12 0 3-16,-5 0-5 16,5 0-1-16,0 0-11 15,0 0-5-15,0 0-2 16,5 5 1-16,7-5 3 0,-1 0 4 16,11 0 2-16,12 0 3 15,17 0 2-15,17-5-5 16,23 0 1-16,5-5-3 0,6-5 2 15,5 10-6-15,7 5-3 16,-1 5-1-16,0 10 1 16,-5-5-10-16,-12 0-4 15,-11 0-41-15,-12 0-17 16,-10-5-8 0</inkml:trace>
  <inkml:trace contextRef="#ctx0" brushRef="#br0" timeOffset="24996.2469">28591 14283 140 0,'11'5'55'0,"-5"5"-43"0,-6 0 12 0,-6 0 5 15,1 0-13-15,-7 0-3 16,1 5-4-16,-12 0 1 16,-5 6-5-16,-6 9-1 0,-6 0 2 15,-5 0 3-15,-6 5 2 16,0 6-3-16,-5 4-3 15,-1 5 6-15,-5 0 5 16,-6 6-2-16,-6-6 0 16,1 0-8-16,5 1-2 15,11 4-2-15,12-5 1 16,11 6-2-16,23 4-1 0,16 10-2 16,29 1-1-16,17-11-5 15,11-9-2-15,6-6-37 16,17-10-16-16,11-10-34 15</inkml:trace>
  <inkml:trace contextRef="#ctx0" brushRef="#br0" timeOffset="25565.7743">29938 14851 56 0,'11'-45'24'0,"0"15"-18"0,1-20-9 0,-7 35-2 15,1-1-6-15,-6 1 2 16,0 0 22-16,-6 0 11 16,-5 15 24-16,-6 0 12 0,-6 0-10 15,1 15-5-15,-6 0-12 16,-1 0-6-16,7 6-15 15,-1-1-1-15,6 0 2 0,6 5-7 16,5 0-1-16,6 5-3 16,6 0-2-16,5 1 1 15,6 4-1-15,0 0-9 16,0 5-2-16,0 6-3 16,-6 4 1-16,-5 5 0 15,0 1 3-15,-1-1 8 16,-5 0 6-16,0-5 9 15,-5-4 4-15,5-6-6 16,-6-10-2-16,0-5-12 16,1-10-3-16,-1-10-15 0,-5-15-6 15,-1-10-30 1,-5-15-53-16,0-5 16 16</inkml:trace>
  <inkml:trace contextRef="#ctx0" brushRef="#br0" timeOffset="25806.7607">29581 14479 128 0,'12'0'49'0,"10"0"-38"0,12 0 6 0,-17 0-1 0,23 0-3 15,16-10 2-15,24 5 3 16,16-10 1-16,0 5-10 15,0-5 6-15,6-5 4 0,0 0-8 16,-6-1-3-16,-5 1-8 16,-6 0 0-16,-23 0-33 15,-17 5-15-15,-17 5-38 16</inkml:trace>
  <inkml:trace contextRef="#ctx0" brushRef="#br0" timeOffset="26257.2385">30232 14957 124 0,'6'10'49'0,"-1"-5"-38"0,7 0 19 16,-7 0 8-16,7 0-8 15,5 0-2-15,0 0-8 16,5 0-2-16,1 0-10 16,5-5-1-16,6 0 0 0,11 0-6 15,6 0 0-15,6-5-6 16,5 0-1-16,-5 0-59 15,-6 0-61 1,-12 0 29-16</inkml:trace>
  <inkml:trace contextRef="#ctx0" brushRef="#br0" timeOffset="26812.4634">31307 14529 76 0,'-22'-35'30'0,"10"25"-24"0,-5 5-5 15,12-5-3-15,-6 5 9 16,5 5 7-16,0 0 8 16,6 0 7-16,0 0 6 15,6 0 3-15,5-10-1 16,12 5 0-16,5-5-20 15,12 5-4-15,11 5-1 0,0-10-3 16,5 5 2-16,1 5-6 16,-1 0-1-16,-10 5-2 15,-7 5-2-15,-5 5 1 16,-5 15 1-16,-7 0 5 16,-5 21 4-16,-6 9-4 0,1 15-2 15,-7 1-2-15,1 4-3 16,-6 16 3-16,0 10 0 15,0-1-4-15,0 6-1 16,0-11-15-16,0-9-6 16,0-11-13-16,0-14-2 15,0-16-18-15,0-5-6 16</inkml:trace>
  <inkml:trace contextRef="#ctx0" brushRef="#br0" timeOffset="27066.9264">31194 15118 148 0,'29'-5'57'0,"-7"-5"-44"0,23 10 16 15,-16 0 4-15,16 0-1 16,12 10 1-16,11-10-10 15,5 5-1-15,6 0-13 16,1 0-1-16,-1 0 2 0,6-5-8 16,0 5-3-16,-6 0-20 15,0 0-9-15,-5 0-53 16,-18 5-47-16,-10 5 41 16</inkml:trace>
  <inkml:trace contextRef="#ctx0" brushRef="#br0" timeOffset="27743.3218">30317 16406 200 0,'6'-5'77'0,"-1"5"-60"0,12-10 4 16,-11 10-1-16,5-5-12 0,1 0-4 16,-1 5-6-16,0 0-1 15,1 5 2-15,-1 5-5 16,0 10 0-16,1 5 3 0,-7 10 3 15,1 10-4-15,-6-4 1 16,5 4-1-16,1 5 2 16,0 0 1-16,5-4 1 15,6-16 4-15,6-5 5 16,5-10 4-16,12-15 2 16,-1-10-4-16,7-5 1 15,4-10-5-15,1 5-2 16,6-10-2-16,-6-1-3 15,0-4-2-15,0 10 1 0,-6 5 3 16,-5 5 1-16,-1 5 10 16,-5 10 3-16,-5 10 4 15,-7 10 0-15,-5 5-11 16,-5 5-3-16,-1 11-6 16,-5 14-1-16,5-5-12 15,-6 5-5-15,7 1-25 16,-1-6-13-16,0-5-54 15</inkml:trace>
  <inkml:trace contextRef="#ctx0" brushRef="#br0" timeOffset="28192.9962">32145 16491 288 0,'-23'-15'107'0,"12"5"-83"0,0-5-7 0,-1 10-7 16,-5-5-16-16,0 0-1 15,1 0-7-15,-1 0-2 16,0 5 9-16,0 5-3 0,5 0-1 15,1 10 7-15,11 5 1 0,0 10-2 16,6 5-1-16,5 10-4 16,6-4-1-16,0 9 3 15,6 5 3-15,-1 5 5 16,-5 6 4-16,0-1 14 16,-11 1 6-16,-6-6-4 15,-6 0-1-15,-5-10-11 16,-6-4-5-16,-6-1-2 15,1-10 1-15,-7-15-3 16,1 5 0-16,0-5-10 16,-1-4-3-16,1-6-17 15,0 0-6-15,-6-5-37 16,0 0-42 0,-11 0 37-16</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24T09:22:30.249"/>
    </inkml:context>
    <inkml:brush xml:id="br0">
      <inkml:brushProperty name="width" value="0.05292" units="cm"/>
      <inkml:brushProperty name="height" value="0.05292" units="cm"/>
      <inkml:brushProperty name="color" value="#FF0000"/>
    </inkml:brush>
  </inkml:definitions>
  <inkml:trace contextRef="#ctx0" brushRef="#br0">11816 6552 44 0,'-17'10'16'0,"6"-5"-12"0,-6 5-2 0,5-10 2 15,1 5 1-15,0 5 2 16,-6-10 10-16,0 5 6 16,0 5-3-16,5-10 0 15,1 5-5-15,0 5 1 16,5-5-5-16,6-5 1 15,0 0 4-15,0 0 2 16,12 5-9-16,-1-5 1 0,6 0 3 16,5 0 2-16,-5 0 0 15,6 0-5-15,0 0-2 16,-1 0 0-16,1 0 0 16,0 0 0-16,5 0 2 0,-5 0 1 15,5 0 3-15,0 0-7 16,0 0-2-16,6 0-3 15,6 0 1-15,0 0 2 16,5 0 2-16,0 0 3 16,6 0 1-16,6 0-5 15,11 5-2-15,-12 0 0 16,1 0 0-16,-1 0-2 16,1 0 1-16,0-5 0 15,-6 5 1-15,-1-5-5 16,7 5 1-16,0 0 0 15,5 0 2-15,0 0-1 16,6 1 2-16,0-1 0 16,0 0 1-16,0 0 2 0,-6 0 1 15,0 0-3-15,-5-5-3 16,5 0 0-16,0 0 1 16,6 0-1-16,6 0-1 15,0 0 1-15,5 0-1 16,-6 0 0-16,1 5 2 15,-6-5-1-15,0 0-1 16,0 0 5-16,5-5 1 16,6 0-2-16,6 0-1 15,0 0-3-15,6 0-1 16,-6 5 1-16,0-5 2 16,-6-1-3-16,0 1 0 15,0-5 1-15,6 0 2 0,6 0-1 16,5 5-1-16,-6 0-2 15,1 0 1-15,-6 0 1 16,-6-10 2-16,0 10-1 16,6-10-1-16,6 5 1 15,-1 5-1-15,1 5 0 16,0-10 0-16,-7 10 0 16,-4 0 0-16,-1-5 0 15,-6 5 0-15,7 0 0 16,-1-10 0-16,6 10 0 15,0 0 2-15,0 0-1 16,-6 0-1-16,0 0-2 16,12 0-1-16,-12 0 2 0,-6 10 0 15,1-10 1-15,0 0 2 16,-1 5-1-16,6 5-1 16,1-10-2-16,-1 5 1 15,-6 5 1-15,-5-10 2 16,-5 5-1-16,-7 5-1 15,1-10 1-15,-1 5 1 16,7 5-3-16,-1-10 0 16,6 5 1-16,11-5 2 15,6 0-3-15,-6 0 0 16,-11 0 1-16,0 0 0 16,-6 0 0-16,0 0 0 0,1 0 0 15,-1 0 2-15,6 0-3 16,0-5 0-16,5 5 1 15,1 0 2-15,0 0-3 16,-7 0 0-16,1 0 1 16,-5 0 0-16,-1 0-3 15,0-10 2-15,6 5 3 16,11 5 1-16,1-10-4 16,-1 5 1-16,0 5 0 15,0 0 2-15,-5 0-3 16,-6 0 0-16,0 0 1 15,0 0 2-15,-1 0-3 16,18 0 0-16,-5 0 1 16,4 0 0-16,1 0 0 15,-5 0 0-15,-1 0 0 16,-11 5 0-16,0 5 0 0,-6-10 0 16,6 0 0-16,0-10 2 15,11 10-3-15,0 0 0 16,0 0 1-16,1 0 0 15,-7 0 0-15,-5 0 0 16,-6 0-3-16,-5 10 2 16,-6-10 3-16,0 0 1 15,5 5-4-15,1-5 1 16,5 0 0-16,6 0 0 16,0 0 0-16,0 10 0 15,0-5 0-15,-6-5 2 0,1 0-1 16,-7 0-1-16,-5 0-2 15,0 0 1-15,0 0 1 16,0 0 0-16,5-5 0 16,1-5 2-16,0 5-1 15,-1 5-1-15,1-10 1 16,-1 5-1-16,1 5 0 16,-6-10 0-16,0 5 0 15,-6 5 0-15,-5-10 0 16,-1 5 2-16,1-10-3 15,-6 5 0-15,6 0 1 16,-1-1 2-16,1 1-1 16,-1-10-1-16,7 10 1 15,5-5-1-15,0 0-3 0,0-5 2 16,-1 0 1-16,1 5 2 16,-11-15-3-16,0-1 0 15,-6 1 3-15,0 0 1 16,-6 0-1-16,0-5-2 15,-5 4-2-15,-1-9 1 16,-5 5 3-16,0 0 1 16,0 0-4-16,-5-6 1 15,-1 11 2-15,0-10 1 16,-5 0-1-16,0-1-2 16,-1 1 1-16,1 0-1 15,0-10 0-15,-1-1 2 16,1-4-3-16,0-5 0 0,-6-1 1 15,0 1 0-15,0 10 0 16,0-11 2-16,-6-4-3 16,0 15 0-16,-5-1 1 15,0 6 0-15,-1-10 0 16,-5 9 0-16,0 6 0 16,-5-10 2-16,-7 0-1 15,1 9-1-15,-6-9 1 16,-5 5-1-16,-12-6-3 15,-6 11 2-15,0 5 1 16,-5 5 0-16,0 5-3 16,0 5 0-16,-1 4 2 15,1 1 0-15,0-10-2 16,-6 5 0-16,-11 0 2 0,-6 0 0 16,-6 5 3-16,-5 5 1 15,6 0-1-15,-1 0-2 16,0 5-2-16,-10-11 1 15,-18 11 1-15,-6-5 0 16,-5 10-3-16,11 0 2 16,0 0 1-16,-17 0 0 15,-16 0-3-15,-1 10 2 16,6-10 1-16,5 0 2 16,-16 0-1-16,-12 0-1 15,6 5 1-15,17 6 1 16,-6-11-1-16,-17-11-1 0,-5 11 1 15,11 11-1-15,5-6 0 16,-16-5 0-16,-12 0 0 16,6 15 0-16,11-15 0 15,-11 0 2-15,-12 0-1 16,12 5 2-16,12-5-2 16,-13-5-1-16,-10 5 1 15,5 0 1-15,12 5-1 16,-1-10-1-16,-10 5 1 15,-7 0 1-15,23 0-3 16,1-10 0-16,-18 5 1 16,-6 5 2-16,12 0-1 15,12-5-1-15,-13-6-2 16,-10 11 1-16,11 11 1 0,5-11 2 16,1 0-1-16,-12 0-1 15,6 5-2-15,17-5 1 16,6 0 1-16,-12-5 0 15,-11 5 0-15,11 5 2 16,17-5-3-16,0 0 0 16,-17 0 1-16,-5 5 2 15,17 5-1-15,10-5-1 16,-4 0-2-16,-7 0 1 16,1 5 1-16,11 0 0 15,5 10 0-15,12-15 0 16,-6 0 0-16,0 5 0 15,0 0-3-15,12 0 2 0,16 0 1 16,6 5 0-16,12-15 0 16,-1 0 0-16,1 0 0 15,5 0 0-15,0 0 0 16,6 0 0-16,5 5-3 16,6 5 0-16,6 6 2 15,11 4 0-15,6 5 1 16,5-5 0-16,6 5 0 15,12 0 0-15,-1 10-3 16,6 1 0-16,6 9 2 16,5-10 2-16,6 10-2 15,0 16-2-15,6-16 2 16,5 5 0-16,6 6 1 0,0 9 0 16,6 0-3-16,-1 16 2 15,1 4 1-15,-1-4 0 16,1-11 0-16,0 1 0 15,-1-16 0-15,1 5 0 16,-6-4-3-16,6-1 2 16,-6-15-6-16,5 6-3 15,1-1-3-15,5-5 0 16,1-10-2-16,4-10 0 16,13-4-1-16,-12-11 2 15,11 0 1-15,0-5 3 16,6-5-3-16,6 0-2 15,5-6-13-15,17 6-5 0,12 5-43 16,11 16-33 0,-17 4 42-16</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24T09:25:16.178"/>
    </inkml:context>
    <inkml:brush xml:id="br0">
      <inkml:brushProperty name="width" value="0.05292" units="cm"/>
      <inkml:brushProperty name="height" value="0.05292" units="cm"/>
      <inkml:brushProperty name="color" value="#FF0000"/>
    </inkml:brush>
    <inkml:context xml:id="ctx1">
      <inkml:inkSource xml:id="inkSrc39">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1" timeString="2020-01-24T09:28:52.141"/>
    </inkml:context>
  </inkml:definitions>
  <inkml:trace contextRef="#ctx0" brushRef="#br0">8901 6039 72 0,'0'0'27'0,"0"10"-21"0,6-5 16 16,-6 0 8-16,6 0-5 15,-1 0-2-15,12 0-9 16,-5-5-4-16,10 5-1 16,1 0 1-16,11 5-5 15,5-10 6-15,1 10 2 0,5 0 0 16,6 5 2-16,12 0-6 15,4 0-1-15,-10 0-2 16,5 1 1-16,1-1-2 16,4 5 2-16,1 0-2 15,6 0 0-15,5 0-3 0,0 0 1 16,1-5 0-16,-1 0 1 16,6 0 0-16,-6-4 2 15,6 4-3-15,11-10-2 16,0 5 0-16,6-5-1 15,-6 5 0-15,1-10 2 16,-7 0-3-16,1 0-2 16,-6 0 2-16,5 0 0 15,6 0-2-15,1 0 2 16,-1 0 1-16,0 0 0 16,-11 0 0-16,-6-10 0 15,-5 10-3-15,-6 0 2 0,-6-5 1 16,0 5 0-16,0-10-3 15,1 5 2-15,-1-10 3 16,0-1 1-16,0-4-4 16,1-5-1-16,-1-5 1 15,-5 0 0-15,-7-5-2 16,-10 4 0-16,-6-9 4 16,-6 5 3-16,-5 0 1 15,-6 0 2-15,0-1-4 16,-6 1 0-16,-5 5-3 15,-6-10-1-15,-6 5-1 16,-5-1 0-16,-6 6 6 16,-6-10 5-16,-5 0-5 15,-6-6 0-15,0-4 2 16,-6-5 1-16,-5-11-3 0,-11-4-3 16,-7 20-3-16,1-21 1 15,0 6-1-15,-6 4 0 16,-6 1 2-16,-5-5 2 15,-11-6-1-15,-12 1 2 16,0-6-4-16,-6 11 0 16,1-10-1-16,-1 4 0 15,-28 6 0-15,-5 14-2 16,11 11 3-16,-12 5 0 16,1 0-2-16,-12 10 0 15,0 10-1-15,0-1 3 0,12 11 0 16,-1 5 1-16,1 5-3 15,-1 11 2-15,-22 9-1 16,34 20-2-16,11-5 3 16,29 16 0-16,5 4-4 15,17 5 1-15,11 1 2 16,12-1 1-16,11 5-2 16,11 6 0-16,6-1-1 15,6 36 3-15,11 5 2 16,6 15 4-16,11-21-4 15,5 11-3-15,12-15-2 16,12-1 3-16,22 6-2 16,22-6 1-16,18-4 0 15,5-10-2-15,0-16-13 0,0 6-4 16,12-21-40 0,5 0-46-16,-6 1 27 15</inkml:trace>
  <inkml:trace contextRef="#ctx0" brushRef="#br0" timeOffset="30129.6794">20237 6280 76 0,'-11'10'30'0,"0"-5"-24"0,-1 10 13 0,1-10 4 16,0 5-10-16,-1 0-4 16,1 0-6-16,11-10-3 0,0 0 5 15,0 0 1-15,0 0 0 16,6 0 1-16,-1 0 0 15,7 0 3-15,-1 0-1 16,0 0 2-16,6 0-6 16,0 0 4-16,0 0 3 0,0 0-4 15,6 0-2-15,5 0-3 16,1 0-3-16,-1 0 7 16,6 0 3-16,11 0-1 15,0 0 2-15,6 0 3 16,6 0 1-16,5 0-6 15,6 0-3-15,0-10-3 16,0 5 0-16,0 0-2 16,-6 5 2-16,0 0 4 15,1 0 6-15,4 0-9 0,7-5-5 16,5 0 7-16,6 0 3 16,-6 0-2-16,1 0 1 15,-7 5-5-15,-5 0 0 16,0 0 1-16,-6 5 0 15,6 0-2-15,0 0-2 16,11-5 1-16,1 0-1 16,5 0 2-16,-6-5 3 15,0 0 0-15,0 5 0 16,-5 0-3-16,-1 0 1 16,7 0-2-16,4 0 2 15,7-5 0-15,0 0 1 16,-1 0-5-16,-5 0-1 0,-6 0 1 15,-5 0 2-15,-1 0 0 16,1 0-1-16,5 0 1 16,0 0-1-16,6 0 0 15,0 5 0-15,0 0 0 16,-6 0 0-16,1 0 0 16,-7 0 0-16,6 0 0 15,6 5 2-15,6 0-3 16,-1-5 0-16,12 0 1 15,-11 0 2-15,-6-5-1 16,-6 0 2-16,6 0-2 16,0 0 2-16,5 0-2 15,7 0 2-15,-1 0-2 16,-6 5 2-16,-5 0-2 0,-6 0 2 16,1 0 0-16,-1 0 1 15,0 0-2-15,6 0 1 16,6 0-4-16,-1 5-2 15,1 0 2-15,-6 0 2 16,-6 0 0-16,0-5-1 16,0 0 1-16,0 0 1 15,29 0-1-15,-6 5 2 16,-6 0-4-16,-11 0 0 16,-6 5 1-16,-11 0 0 15,-6 0 0-15,-5 0 2 16,-6 5-1-16,-6 0-1 15,-5 0-2-15,-6 1 1 0,0-1 1 16,-6-10 2-16,0 5-3 16,1 5 0-16,-7-15 1 15,-5 5 0-15,-5-5-22 16,-7 0-8-16,-5 0-36 16,-11-5-13-16,0-10-29 15</inkml:trace>
  <inkml:trace contextRef="#ctx0" brushRef="#br0" timeOffset="35503.8664">29593 6190 88 0,'-6'-16'35'0,"0"6"-27"0,6 5 18 16,-5 5 5-16,5-10-5 16,0 10-1-16,-6 0-10 15,6 0-2-15,0 0-7 16,0 0-2-16,-6 10 2 0,6-10 1 16,0 0 1-16,0 0 4 15,0 0 5-15,0 0 0 16,0-10-1-16,6 10-2 15,0 0-1-15,-1 0-5 16,1 0 0-16,0 10-3 16,-1-5 0-16,7 5-1 15,-1 6 2-15,0-1-1 0,6 0 2 16,0-5-4-16,6 0-2 16,5-5 6-16,6 0 3 15,11-5-1-15,6-5 0 16,6 0-3-16,5 0 1 15,0-5-2-15,6 0 0 16,-5 0-1-16,-1 0 0 16,0 5 0-16,6-6 0 15,11 6 0-15,6 5 0 16,17-10-2-16,-6 10 1 16,-5 0-2-16,-1 0-1 15,-5-5 1-15,11 5 1 16,1-15-1-16,-7 5 2 0,1-5-2 15,-12 0-1-15,-5 5 1 16,-12-10-1-16,-6 10-3 16,-5 0 2-16,-11 0-10 15,-6 5-5-15,-6 0-25 16,0 10-11-16,1 0-64 16,5 10-38-1,0-5 70-15</inkml:trace>
  <inkml:trace contextRef="#ctx0" brushRef="#br0" timeOffset="89910.2425">14085 8046 80 0,'-11'5'33'0,"5"5"-26"0,1-10 7 0,-1 5 1 16,0 5-4-16,-5-5 1 16,0 5-3-16,0 0 0 15,5 0-1-15,0 0 2 16,6 0 4-16,0-5 3 16,0 0 0-16,0-5 1 15,0 0-9-15,0 0 1 0,0 0 1 16,0 0-2-16,0 0 2 0,0 5-2 15,0-5 2-15,0 0-4 16,0 0 1-16,0 0-3 16,-5 0 0-16,-1 0 1 15,0 0 3-15,1 0-2 16,-1-5 1-16,6 0-5 16,-6 0 0-16,1 0 1 15,-1 0 2-15,0 0-1 16,-5 0 0-16,5-5-3 15,-5 0 1-15,0 0 0 16,-1 5 3-16,1-10 1 16,0 0 1-16,-1 0-2 15,-5-1-1-15,0-9-1 16,0 5 0-16,0 0 0 0,1 0 0 16,-1-5 2-16,-6 0 1 15,0 5-3-15,1-11-1 16,-1 6-1-16,0 0-2 15,1 0 3-15,-1 0 0 16,0 0 1-16,1-6 2 16,-1 6-3-16,1-5 0 15,-7 0-1-15,1 0 1 16,0 0-2-16,-6-1-1 16,-6 6 1-16,-5 0-1 15,-6 5 0-15,-6-5 2 16,-5 5 1-16,0 0 1 0,5-1 0 15,1 1 0-15,-1 0-2 16,0 0 1-16,-5 5-2 16,-6 0-1-16,-5 5 1 15,-7-5-1-15,1 5 0 16,0 5 2-16,-6 5-1 16,11-10-1-16,1 10-2 15,-1 10 1-15,1-10 1 16,-12 15 0-16,0-10 0 15,0 5 0-15,0 0 0 16,6 5 2-16,5 0 1 16,6 0 1-16,6 5-5 15,6 0-1-15,-1 1-2 16,0 4 3-16,1-10 0 16,-6 5 3-16,-1 5-1 0,1 5 2 15,0 10-2-15,-12 6-1 16,12-1-2-16,5 0 1 15,6 11 1-15,12-11 0 16,-1 5-3-16,6-5 2 16,6-4 1-16,11-1 2 15,-11 0 1-15,11 0 1 16,0 1-5-16,5-6-1 16,7 0 1-16,-1 0 0 15,6 0 1-15,6-4 0 16,-1-1 4-16,7 0 5 15,-1-5-5-15,0 0 0 0,6 0-2 16,6 6 1-16,-6 4-2 16,11-5-1-16,0 5 1 15,6 0-1-15,6-4-3 16,0-1 2-16,5 0 3 16,6-5 1-16,5-5-4 15,-5 5 1-15,6-9 0 16,-6-6 2-16,17 10-1 15,-6-5-1-15,0 0-2 16,6 0 1-16,6-5 3 16,5 0 1-16,6-5-1 15,6-5-2-15,-7 0 1 16,1 0-1-16,-5 5-3 16,4 0 2-16,7 0 1 0,11 0 2 15,0 0-3-15,5 0-2 16,-10-5 4-16,-7 0 1 15,-5 0 0-15,0 0-2 16,5-5-2-16,1 0 1 16,0-5 1-16,-1 0 0 15,-5-5 0-15,-11-5 0 16,-7-5 0-16,-4 0 2 16,-7-6-1-16,1-9-1 15,-6 0 3-15,0-5 0 16,0-6-4-16,0 1-1 15,-6 0-4-15,0-1 1 0,0 6-4 16,1 5 1-16,-7 5-5 16,-5-11 1-16,-11 11-1 15,-6 0 3-15,-11 5-3 16,-12 5 1-16,-11-5-5 16,-6 4-2-16,-11 6-9 15,-5 5-5-15,-1 5-22 16,-5 0-8-16,0 10-30 15</inkml:trace>
  <inkml:trace contextRef="#ctx0" brushRef="#br0" timeOffset="109862.3863">8352 13071 96 0,'0'-46'35'0,"6"21"-27"0,5-5 5 0,-5 25 1 16,0-10-4-16,-1 10 2 0,7 0 4 15,-1 10 2-15,6 15-1 16,-6 10 2-16,6 21-4 16,0 19-1-16,0 10-8 15,0 6-2-15,6 15 0 0,-6 19-5 16,11 21-1-16,0-10 1 15,6-10 2-15,-5-16 0 16,-1-14 2-16,-5-16 2 16,-1-9 4-16,-10-21 5 15,-7-10 3-15,-5-15 4 16,-5-15 4-16,-18-15-13 16,-17-15-5-16,1-15-11 15,-7-26-3-15,1-29 8 16,0-6 4-16,5-14-5 15,6 4 1-15,0-5-1 0,6-10 0 16,11-4 8-16,6 4 5 16,11 5-2-16,17 6 1 15,17-11-7-15,22-5-3 16,18 5-1-16,-1 11-1 16,12 9 0-16,6 20 0 15,11 16-3-15,11 20 0 16,6 14 2-16,-6 21 0 15,-6 25 1-15,-22 6 0 16,-5 19 0-16,-7 15 2 16,-16 10 12-16,-18 11 8 15,-10 4 0-15,-18 21-1 0,-17 9-11 16,-16 31-4-16,-18 10-4 16,-22 5 1-16,-17 20-4 15,-6 10-2-15,17-20 2 16,6-15 2-16,28-25-5 15,17-16 1-15,17-9-1 16,22-16-1-16,18-4 4 16,16-16 0-16,18-9-13 15,5-26-5-15,17-20-28 16,23-10-12-16,11-10-64 16</inkml:trace>
  <inkml:trace contextRef="#ctx0" brushRef="#br0" timeOffset="111649.4532">10848 13181 72 0,'-28'5'27'0,"22"5"-21"0,1-10 3 0,5 0-1 0,0 5 0 16,0 6 0-16,0-6 4 16,5 5 5-16,7-5 0 15,-1 5-1-15,6-10-2 16,5 0-1-16,7 0 1 16,10-10 2-16,-5 5-9 15,12-10 9-15,5-11 4 0,5 1-2 16,18-10 2-16,16-5-9 15,18 0-2-15,5 4-3 16,6 6 1-16,11-5-2 16,17 0 0-16,23 0-3 0,-6-1 1 15,17 6 0-15,17 0 1 16,6 0 0-16,-6 5 2 16,17 5-3-16,6 4-2 15,-12 6 0-15,1 10-1 16,5 5 0-16,-11 5 0 15,-12 11 0-15,-17-6 2 16,-5 5 8-16,-6 0 5 16,-17 5-1-16,-22 5 0 15,-18 5-8-15,-16 1-4 16,-17 4-1-16,-12 5 1 16,-17-15-28-16,-11 1-11 15,-6-21-73 1,-11-5-44-16,-5-15 67 0</inkml:trace>
  <inkml:trace contextRef="#ctx0" brushRef="#br0" timeOffset="112054.8561">16117 12512 208 0,'17'20'77'0,"12"1"-60"0,33 4 2 0,-34-10-4 16,17 5-17-16,6 10-3 15,12 5-7-15,-7 6 0 16,6 4 6-16,1 15 1 0,-1-4 3 15,-6 9 2-15,-10 0 2 16,-12 1 16-16,-17-1 9 16,-17-5 5-16,-17-4 4 15,-12-6-14-15,-5 0-3 16,-11 6-13-16,-6-11-4 16,-17-10-2-16,-5 5 0 15,-1 1-3-15,1-11 0 16,10 0-9-16,7-5-5 0,10-15-44 15,13 0-20-15,10-5-18 16</inkml:trace>
  <inkml:trace contextRef="#ctx0" brushRef="#br0" timeOffset="112910.6005">20560 12965 200 0,'-6'-15'74'0,"6"5"-58"0,6-5 3 0,-6 5-2 15,0 0-22-15,0-5-8 16,0 0-3-16,0-1-1 15,-6 1 10-15,1 0 10 0,-7 0 6 16,-5 10 9-16,-5-10 3 16,-7 15 3-16,-10 0 0 15,-1 0-5-15,-11 0 1 16,-11 15-7-16,-12 0-3 16,-10 20-3-16,-1 16-2 15,5 19-1-15,1 1 2 16,0 14-3-16,0 6 0 15,5-11 1-15,12 1 0 0,11 4-2 16,23 6 1-16,16 4 2 16,29 1 2-16,17-16 1 15,17-9 0-15,34-6-2 16,34-15 1-16,17-9-11 16,0-21-2-16,11-5-19 15,6-10-9-15,-1-10-42 16,-27-10-18-16,-6-5-6 15</inkml:trace>
  <inkml:trace contextRef="#ctx0" brushRef="#br0" timeOffset="113631.2262">17821 11894 140 0,'-12'0'52'0,"7"10"-41"0,-1 0 9 0,0 5 0 16,1 0 3-16,-7 15 6 15,1 5 1-15,-6 26 4 16,-5 34-18-16,-1 21 2 0,0 25 0 16,-5 45-2-16,5 15 1 15,6 5-7-15,6 51-2 16,5-11-4-16,6-4-1 15,6 4 8-15,5-19 2 16,1-41-9-16,-1-20-1 0,0-25-3 16,1-26 2-16,-7-19-8 15,1-31-3-15,-6-24-22 16,-11-26-7-16,-6-30-25 16,0-21-10-16,-12-39-23 15</inkml:trace>
  <inkml:trace contextRef="#ctx0" brushRef="#br0" timeOffset="114441.9471">17606 11743 148 0,'34'-35'55'0,"-6"24"-43"0,17-4 16 0,-16 10 5 16,16 0-7-16,11 0-1 16,12 0-14-16,12 0-7 15,27 5-2-15,29 0-2 0,5 0 2 16,12 0-3-16,17-5 0 16,17-5 12-16,0 0 5 15,11-10 3-15,28-5 3 16,-5 0-10-16,5-11-4 15,17 6-5-15,-11 5 0 16,1-5-4-16,-1 5-2 0,0 5 2 16,-23 10 0-16,-11-5-2 15,-11-1 2-15,-17 16 1 16,-18 0 0-16,-27 16 2 16,-23 14 3-16,-17 15 4 15,-17 15 5-15,-12 11-6 16,-5 14-2-16,-17 11-3 15,-6 20 0-15,-11 24-4 16,-5 11 0-16,-1 10 3 16,0 25 3-16,1 11-7 15,-1-1 0-15,6 5 0 16,0 15 1-16,6-10 1 16,-1-9 0-16,7-11 0 15,4 0 0-15,13 30 2 0,-7-40 1 16,-5-25-1-16,-11-30-2 15,-12-26 3-15,-11-4 0 16,-17-16-1-16,-11-9 1 16,-12-11-4-16,-11-10-2 15,-11-14-7-15,-23-6-2 16,-28 0 2-16,-23-10 1 16,12-10 6-16,-12-5 1 15,-34-5 2-15,-17 5 2 16,6-10-3-16,-17 5 0 15,-28-10 1-15,11 5 0 16,0-5-3-16,-23 0 2 16,-5 10-1-16,22-11-2 0,-11 1 5 15,0 0 1-15,28 0-3 16,12 0-1-16,-1 0-2 16,6 10 0-16,23-10 3 15,23 5 2-15,16 5-2 16,23-5-2-16,18 5-12 15,16 5-2-15,17 0-30 16,17 0-9-16,17 15-37 16</inkml:trace>
  <inkml:trace contextRef="#ctx0" brushRef="#br0" timeOffset="115747.7881">17606 15420 104 0,'0'5'41'0,"0"0"-32"0,0 5 0 15,0-5-1-15,-6 5-10 16,0 5 0-16,-5 0-13 16,0 5-6-16,-1 0 12 15,-5 1 6-15,0 4 20 16,0 0 12-16,0 0 2 16,1 0 4-16,-1 5-8 15,0 0-2-15,5 6-10 16,1-1-2-16,0 5-7 15,5 0-6-15,6 6-1 0,6-6 1 16,5 0 0-16,12 0 4 0,11-4 2 16,16-6-2-16,13 0-1 15,10-15-17-15,1-5-5 16,-6-10-48 0,0-5-41-16,0 0 36 15</inkml:trace>
  <inkml:trace contextRef="#ctx0" brushRef="#br0" timeOffset="116198.3866">17889 15888 116 0,'-6'5'44'0,"12"-5"-35"0,5 10-6 15,-11-10-4-15,6 0-34 16,-1 5-14-16,1 5 18 15,0-10 9-15,-6 5 34 16,0 5 17-16,0 0 19 0,0 0 8 16,5 0-13-16,1 0-5 15,-6 0-14-15,6 0-2 16,-6 5-13-16,0 5 3 0,5 6 2 16,-5 9-3-16,0 10 1 15,6 5-3-15,-6 11 0 16,6-1-5-16,-1 0-3 15,7 1-3-15,-1 4-1 16,6-15-34-16,0 1-15 16,0-11-42-1</inkml:trace>
  <inkml:trace contextRef="#ctx0" brushRef="#br0" timeOffset="116768.3093">18211 15566 116 0,'23'10'44'0,"-12"-5"-35"0,12 0 27 0,-12 0 9 16,12-5-7-16,5 0-2 16,12-5-14-16,5 0-6 15,17 0-9-15,-5 0-3 0,-6 0 0 16,-6 5-2-16,-5 5-2 16,-6 5 1-16,-6 10 1 0,-5 5 5 15,-6 5 4-15,-6 15-2 16,0-4 0-16,1 9-3 15,-7 5-1-15,1 6-3 16,-1 9-2-16,1 1-15 16,0 14-7-16,-1-20-11 15,1-4-3-15,0-11 0 16,-6-10 0-16,0-9 4 16,0-16 3-16,0-15-13 15,-6-5-23 1,-5-16 17-16</inkml:trace>
  <inkml:trace contextRef="#ctx0" brushRef="#br0" timeOffset="116979.197">18704 15988 52 0,'-17'-45'22'0,"11"35"-18"0,-5-5 15 0,5 15 8 15,0-10 0-15,6 10 4 16,0 0-19-16,0 0-7 16,6 10 13-16,0-5 10 15,5 5 1-15,6 5 3 16,0 5-1-16,6 0 3 15,-1 0-18-15,7 5-5 0,-1-4 0 16,6-1-7-16,0-15-2 16,0 5-8-16,5-10-1 15,1-10-48-15,-6 5-18 16,6-5-23 0</inkml:trace>
  <inkml:trace contextRef="#ctx0" brushRef="#br0" timeOffset="117460.5953">19354 15606 144 0,'12'20'55'0,"-12"-10"-43"0,5 10 14 0,-5-5 4 15,6 0-2-15,0 0 1 16,-1 16-14-16,1-6-4 16,0 10-7-16,-1 5-3 0,1 16 2 15,0 4-4-15,-1 10 0 0,1 6 1 16,0 4 0-16,-1-14 0 15,1-11 0-15,5-10-9 16,1-4-4-16,-7-11-31 16,1-5-13-16,0-5-22 15</inkml:trace>
  <inkml:trace contextRef="#ctx0" brushRef="#br0" timeOffset="117819.9005">19756 15631 140 0,'0'-5'52'0,"0"5"-41"0,6 5 13 0,-6-5 5 15,0 5-13-15,0 5-3 16,6 5-11-16,-1 0-1 16,1 10-1-16,0-9 0 0,-1 4 0 15,1 5 15-15,0 5 7 16,-1 5-2-16,1 10 1 16,0 1-8-16,-1 14-3 15,1 11-5-15,5 14-4 0,1-15-3 16,-1 1 1-16,-5-11 1 15,-1-4 0-15,-5-11-31 16,0-5-14-16,0-10-54 16</inkml:trace>
  <inkml:trace contextRef="#ctx0" brushRef="#br0" timeOffset="118106.1818">20413 16008 124 0,'11'-10'46'0,"-5"5"-35"0,-1-5-46 0,-5 10-20 16,0 0 15-16,6 0 9 16</inkml:trace>
  <inkml:trace contextRef="#ctx0" brushRef="#br0" timeOffset="118314.6578">20458 16008 116 0,'-6'5'44'0,"-5"-5"-35"0,11 0-2 0,0 0-3 0,0-5 7 16,11-5 7-16,-5-5-5 15,0-5-2-15,-1 0 2 16,1 0 2-16,0 0-8 16,-1 5-2-16,-5-11-1 0,0 11 2 15,-5 5 1-15,-1 10-3 16,0 0-1-16,1 10-6 15,-1 0-2-15,0 5-31 16,-5 1-14-16,11-1-18 16</inkml:trace>
  <inkml:trace contextRef="#ctx0" brushRef="#br0" timeOffset="118751.5373">20486 16416 256 0,'-17'-15'96'15,"12"5"-75"-15,-18 0-10 0,12 4-10 0,-1 6-29 16,-5 0-8-16,1 6 2 16,-1-1 3-16,0 5 18 15,5 0 5-15,1 0 3 0,5 0 4 16,6 0 2-16,0 0 4 16,6-10 4-16,0 0 24 15,-1-5 11-15,1-5-9 16,0-5-3-16,-1-5-17 15,1-1-6-15,-6-4-6 16,0 0-3-16,0 5 1 16,-6 5-1-16,1 0-3 15,-1 5 0-15,0 10-1 16,6 0 0-16,0 10-33 0,0 5-12 16,6 0-51-1</inkml:trace>
  <inkml:trace contextRef="#ctx0" brushRef="#br0" timeOffset="119276.133">21465 15757 236 0,'6'5'90'0,"5"0"-70"0,6 5-1 0,-11 0-3 15,0 5-14-15,-1 0-3 16,1 5 0-16,0 5 2 15,-1 16 0-15,1 4 8 0,-6 25 4 16,0 16 2-16,0-1 4 16,6 1-11-16,-1-11-4 15,1 6-3-15,5-6-1 16,6-4-3-16,6-6 0 16,5-10-16-16,6-14-5 15,0-21-67 1,11-20-55-16,1-15 50 15</inkml:trace>
  <inkml:trace contextRef="#ctx0" brushRef="#br0" timeOffset="119561.4389">21975 15933 4 0,'-6'0'0'0</inkml:trace>
  <inkml:trace contextRef="#ctx0" brushRef="#br0" timeOffset="119996.4256">21947 15923 120 0,'-6'-5'46'0,"6"5"-35"0,0 0 25 0,0 0 9 15,6 0-9-15,-1 0-1 16,1-10-16-16,5 5-4 15,6-5-9-15,6 5-2 0,5-11 0 16,6 16 2-16,11-10 1 0,6 10-3 16,6 10-1-16,5-10-1 15,-5 16 1-15,-6-11-4 16,-6 10 0-16,0 0 3 16,-16 5 3-16,-13 5 4 15,-10 0 5-15,-12 5 1 16,-10 11 0-16,-13 4-3 15,-10 5-2-15,5 0-9 16,5-4 0-16,7-6-3 16,5 0-2-16,5 0 3 15,12-4 2-15,6-1-5 16,5 0-1-16,12 5-1 16,0-9 4-16,5 4 1 15,-5 0 3-15,11-5-1 0,-17 0 2 16,-6 1 0-16,-5-1 3 15,-18 0 3-15,-10 0 5 16,-18 0-4-16,-5 0 0 16,-6-4-6-16,0-6-1 15,0-5-25-15,6 0-13 16,5-15-62 0,12-10-68-16,5 5 46 15</inkml:trace>
  <inkml:trace contextRef="#ctx0" brushRef="#br0" timeOffset="121377.2161">12161 13554 88 0,'17'0'33'0,"-5"0"-26"0,4 5 0 0,-10-5-1 15,5 0-4-15,1 0-2 16,-1 5 1-16,0 0 1 15,1 0 5-15,-1 5 4 16,-5-10 18-16,-1 5 11 16,1 5-6-16,0 5 0 15,-1 0-10-15,1 0-3 0,0 15-12 16,-1 16 6-16,-5 9 2 0,0 15-1 16,0-4 3-16,0 4-1 15,0 11-2-15,0-6 0 16,-5 21 3-16,5 9-5 15,0 6 0-15,0-10-8 16,5-11-4-16,1-9-1 16,5-6 1-16,1-15-3 15,-1 1-2-15,-5-16-14 16,-1-15-4-16,7-5-40 16,-7-15-17-16,1-15-40 15</inkml:trace>
  <inkml:trace contextRef="#ctx0" brushRef="#br0" timeOffset="122653.2641">10758 14555 48 0,'34'-21'19'0,"-29"11"-15"0,7-5-1 0,-12 10 1 0,0-5-3 15,-6-5 2-15,-5 0 11 16,-6 0 8-16,-6 0 6 15,-5 5 3-15,-6 5-5 16,0-5-2-16,0 5-4 16,0 5-3-16,-6 0-7 15,6 15-4-15,6 0-3 16,5 0-5-16,6 15-1 0,6 10-1 16,11 6 3-16,11-1-5 15,6 10 2-15,12 1 0 16,5-6 2-16,5-5 1 15,1 5 1-15,-6-9-3 16,0 4 2-16,-12-5 1 16,-5-5 0-16,-5 6 6 0,-12-11 4 15,-6-5-5-15,-5 5-1 16,-6-5-2-16,-6-5 1 16,0-4-7-16,1-11-1 15,-1-5-27-15,1-10-11 16,5-1-22-1</inkml:trace>
  <inkml:trace contextRef="#ctx0" brushRef="#br0" timeOffset="123179.322">11148 13599 132 0,'0'-15'52'0,"6"20"-41"0,-1 5-2 16,-5-5-3-16,0 10-10 15,0 10 1-15,0 20-1 16,0 21-1-16,0 9 4 15,0 11 0-15,6 14 1 16,0 6 0-16,-1 20-3 16,7-6 2-16,-1 1 3 0,0-15 1 15,1-6 5-15,-1-24 3 16,-5-6 7-16,-1-14 3 16,-5-6-2-16,-5-15 1 15,-7-15-11-15,-5-10-8 0,-5-15-3 16,-7-5-6-16,-4-5 0 15,-7-5 6-15,-5-10 6 16,-1-5 7-16,7 4 5 16,5 1 3-16,5 0 1 15,1 10-5-15,6 0 1 16,10 5-11-16,12 5-3 16,17 5 7-16,17 0 5 15,23 0-2-15,5-5 1 0,12-11-13 16,10-4-2-16,7-5-107 15,11 0-60 1,-17 10 77-16</inkml:trace>
  <inkml:trace contextRef="#ctx0" brushRef="#br0" timeOffset="125281.022">12891 13644 68 0,'-22'0'27'0,"10"15"-21"0,1-15 12 15,5 0 5-15,-5 5-3 16,5 0-2-16,1 0 5 15,-1 0 3-15,6-5-6 16,0 0-1-16,0 0 2 16,0 0 3-16,0 5-12 15,6-5 4-15,5-5 2 0,6 0 1 16,6 0 1-16,5-5 0 16,12 0 2-16,5 5-8 0,6-10-1 15,0 5-7-15,5 5-4 16,-5 5 3-16,-5 0 1 15,-7 0 0-15,-11 15 1 16,-11 5 7-16,-5 15 3 16,-12 26-4-16,-6 9-3 15,-5 11-3-15,-6 4 0 16,-6 11-2-16,6 9 0 16,0 21-6-16,6 0 1 15,11-10-2-15,0-16 0 16,0-24 0-16,0-16 0 15,0-10 0-15,-6-4-2 0,-5-26-6 16,-12-5-2-16,-5-25 7 16,-12-10 2-16,1-16 3 15,-7-14 0-15,7-5-5 16,-1 4 1-16,6-4 2 16,0 10 1-16,6 5-2 15,5 4 2-15,6 11-1 16,0 0-2-16,6 5 3 15,11 5 2-15,6 0-2 16,5-5-2-16,12 10 10 16,16 0 5-16,18 5-1 15,22 5-1-15,12 10-2 16,5 5 0-16,0 5-2 16,0-15 1-16,6 5-15 0,0-10-5 15,-6 0-88-15,1-10-38 16,-18 10 16-1</inkml:trace>
  <inkml:trace contextRef="#ctx0" brushRef="#br0" timeOffset="128869.0502">21335 16697 32 0,'-17'10'13'0,"6"6"-10"0,-12-1-9 0,12 0-4 16,0-10 3-16,-6 5 3 16,0 0 14-16,0 0 6 0,0-5 16 15,-6 0 9-15,6 0-4 16,0-5 1-16,0 0-13 15,0 0-3-15,0 0-4 16,6 0 0-16,0 0-9 16,11 0 6-16,0-5 2 0,5 0 2 15,7 0 1-15,10-5 0 16,7 0 2-16,5-15-1 16,11 5-1-16,11-11 1 15,18-4-1-15,11 0-3 16,5-10 0-16,7-11-1 15,-7-4 3-15,6-10-5 16,6-1 2-16,6-9-9 16,5 9-4-16,0-4-2 0,-11 4 1 15,0 6-1-15,0 0-1 16,-6-1 1-16,6 1-1 16,-6 4 0-16,0-9 0 15,-11 15 0-15,-11 4 2 16,-12 11-3-16,-11 10 0 15,-6 0 1-15,-11 10 0 16,-6 5-5-16,-11-1 1 16,0 6-14-16,-5 5-3 15,-7 0-22-15,-5 0-10 16,-5 0-74 0,-12 5-43-16,-6 5 78 15</inkml:trace>
  <inkml:trace contextRef="#ctx0" brushRef="#br0" timeOffset="130130.2533">21862 17170 140 0,'5'5'55'0,"-5"0"-43"0,0 5 5 0,0 0 2 16,0 0-11-16,0 1-4 15,0 4-1-15,0 5 0 16,0 5-1-16,0 5 16 0,0 15 8 16,0-9 2-16,0 9 3 15,-5 10 0-15,-1 11 1 16,0-6-11-16,1 5-5 0,5-4-12 15,0-16-2-15,0-5-4 16,0-5 0-16,0-9-18 16,0-6-7-16,-6 0-6 15,0-15-2-15,1 5 1 16,5-10 1-16,0 0-23 16,0 0-42-1,5-15 23-15</inkml:trace>
  <inkml:trace contextRef="#ctx0" brushRef="#br0" timeOffset="130790.7174">22105 17256 148 0,'-6'10'55'0,"1"-5"-43"0,-1 0 1 15,6-5-3-15,-6 5-9 16,6-5-2-16,0 0-3 16,0 0 3-16,0 0 0 15,0-5 5-15,6 0 2 0,5 0 17 16,12-5 8-16,5 0-5 15,12-5-3-15,17 0 0 16,5-1 2-16,6 1-7 16,0 0-3-16,5 5-6 15,-5 5-4-15,0 5 4 16,0 0 2-16,0 0-6 16,0 15-3-16,-6-5 1 0,-11 5 0 15,-6 0 1-15,-11 6 0 16,-11-1 2-16,-6 5 3 15,-6 10 0-15,-11-5 0 16,-6 16-3-16,-5-6 1 16,-6 15-6-16,-5 11-1 15,-1-1 0-15,0-5 2 16,6-4-3-16,6-11-2 16,0-15-12-16,5 0-5 15,0-10-11-15,6-5-4 16,0-15-30-16,-5-10-12 15,-1-10-22-15</inkml:trace>
  <inkml:trace contextRef="#ctx0" brushRef="#br0" timeOffset="131316.218">22795 17397 76 0,'12'0'30'0,"-12"0"-24"0,5 0 17 16,-5 0 5-16,0 0 2 16,0 0 2-16,0 5-6 0,-5 5-2 15,-1-5-9-15,0 5-2 16,1 0-7-16,-1 0-2 0,1 0 2 15,5-10-3-15,-12 5-2 16,7 0-3-16,-7 0 1 16,7 5 1-16,-7 0 0 15,7-5-3-15,-7 0 2 16,1 0 1-16,0 0 0 16,-1-5 0-16,1 0 0 15,0 0 0-15,-1-5 2 16,1 0-1-16,0 0 2 15,-1 0 4-15,7 0 4 0,-1 0-4 16,6 0-2-16,6 0-2 16,-1 0 0-16,12 0 4 15,6 0 4-15,5 0 2 16,6 0 5-16,17 0-6 16,11 0 1-16,6 0-6 15,6 0-2-15,0 0 0 16,-7 0-1-16,-4 0-9 15,-12 0-2-15,-6 0-31 16,-6 0-13-16,-5 5-60 16</inkml:trace>
  <inkml:trace contextRef="#ctx0" brushRef="#br0" timeOffset="145383.0893">23622 12739 116 0,'-17'5'46'0,"11"5"-35"0,0 0-2 0,1-5-2 0,-7 5-3 16,1 5 0-16,-6 0-2 15,0 0-2-15,0 0 16 16,0 0 9-16,6 1 4 15,0-1 5-15,-1 0-3 16,1-5-1-16,5 0-17 16,6 0 1-16,0-5 0 0,6 0-1 15,5-5 2-15,6-5-4 16,6 0-1-16,5-5-4 16,17-5 1-16,18 0-4 15,16-5 0-15,12-1 1 16,5 1 0-16,6 0 2 15,11-10 1-15,23-5-1 16,11 5 1-16,6-1-2 0,-1 6 0 16,18 0-1-16,6 5 2 15,-7 0 1-15,-4 10 1 16,10 5-4-16,12 5-3 16,-12 0 4-16,-11 5 1 15,-5 10 0-15,5 0 1 16,0 5-4-16,-17 5 0 15,-17 5 1-15,-16 1 2 16,-18-1-5-16,-11 0-1 16,-17 0 0-16,-12-10 0 15,-11 5-7-15,-5-4 0 16,-12-6-28-16,-11-5-9 0,-11-10-33 16,-12-5-14-16,-5-5-22 15</inkml:trace>
  <inkml:trace contextRef="#ctx0" brushRef="#br0" timeOffset="145953.6668">27815 12361 236 0,'-33'-35'90'0,"27"20"-70"0,0 0-14 0,6 15-10 15,0 0-58-15,0 0-22 16,0 0 5-16,-5 10 7 15,-1 5 63-15,0 10 28 16,6-5 35-16,0 6 17 16,0 4-13-16,6-10-5 15,5 5-15-15,6 0-4 16,6 0-19-16,5-4-5 0,6 4-2 0,0-10-4 16,6 15-3-16,-1-5 0 15,7 10 1-15,-1 1-1 16,6-1 2-16,0-5-2 15,0 0 2-15,-12 5-2 16,-5 1-1-16,-11-1 3 16,-12 0 0-16,-11 5 10 15,-17 5 6-15,-5-9-1 16,-12 9 1-16,-6 0-4 16,-5 0-1-16,-12 1-6 15,1-1-3-15,-1-5-5 16,6-5 0-16,11 1-13 15,12-6-7-15,11-10-29 16,11 5-13-16,12-5-34 16,11-5-43-16,11 0 48 15</inkml:trace>
  <inkml:trace contextRef="#ctx0" brushRef="#br0" timeOffset="146644.2624">28789 11637 272 0,'-34'10'104'0,"28"0"-81"0,1 20-4 0,-1-4-6 16,0 9-12-16,-5 10-1 16,0 10 0-16,-1 16 0 15,1 24 0-15,0 26-3 0,-1 10 2 16,1 0 5-16,0 20 5 15,5 20 12-15,0 5 9 16,1-5 2-16,-1 25 1 16,0 15-5-16,-5-5 0 15,0 21-10-15,-6 14-3 16,-6-14-4-16,6-11-2 16,0 20-3-16,-5-9 1 15,5-36-4-15,0-15-2 0,0 0-5 16,0 0 0-16,0-15 2 15,5-20 3-15,1-26-2 16,5-14 0-16,1-10-1 16,-1-16 0-16,0-10-3 15,6-9 1-15,0-6-11 16,0-10-3-16,0-10-31 16,6-35-127-1,0-40-33 1,-6-40 92-16</inkml:trace>
  <inkml:trace contextRef="#ctx0" brushRef="#br0" timeOffset="147754.8939">28681 11325 140 0,'0'30'55'0,"12"-9"-43"0,10 24 10 16,-10-20 1-16,5 10-7 15,5 10-1-15,12 1 6 16,12-1 6-16,21 5-14 15,24-4 15-15,17-1 6 0,5-5-3 16,11 0 2-16,29-4-13 16,17-1-2-16,0 0-6 15,5-5-2-15,17-10-4 0,7 5-1 16,-13-4-3-16,-5-6 1 16,12 0 0-16,-1 0 1 15,-16 0 2-15,-6-5 1 16,-1-5-1-16,1 5-1 15,-11 0-3-15,-18 5-2 16,-16 10-2-16,-18-10 1 16,-11 6 3-16,-11 4 1 15,-6 5-4-15,-16 10 1 16,-7 15-2-16,-5-4 0 16,-6 9 4-16,-11 11 1 15,-5-6-4-15,-7 10-1 16,-5 21 1-16,-5 25 2 0,-7 4 4 15,1-9 4-15,-6 10-2 16,0 25-2-16,0 15-2 16,0 0 0-16,0 25-2 15,0 15 2-15,0 10-2 16,-6-19-1-16,1-16 1 16,-1 10-1-16,0 5 2 15,1-20 3-15,-1-20 0 16,6-15 2-16,0-5-4 15,-6 5-2-15,1-11 0 16,-1-4 1-16,-5-25-3 16,-1-11 0-16,-5-14 1 15,-5-11 0-15,-1-10 2 0,-5-4 1 16,-6-11-1-16,-11-10-2 16,-12-5-2-16,-17 0-1 15,-16-10-1-15,-18 1 3 16,-10-1-2-16,-1-10 1 15,-23-5 0-15,-28 0 0 16,-5 10 0-16,0-10 0 16,-29 0 4-16,-11 15 3 15,11-5-7-15,-5 0 0 16,-29 10 2-16,17 10 2 16,17-5 2-16,-5 1 0 15,0 9 2-15,16-5 1 0,29-5-3 16,6 0-3-16,-1 0 0 15,12 1 1-15,5-6-3 16,12 0 0-16,28-5-1 16,12 5 0-16,16 5-9 15,12-10-5-15,17-5-30 16,11 0-10-16,17-5-48 16,17-15-21-16,17-20 11 15</inkml:trace>
  <inkml:trace contextRef="#ctx0" brushRef="#br0" timeOffset="148640.935">29242 13664 184 0,'0'-5'71'0,"0"5"-55"0,0 10-2 15,-6 0-4-15,0 5-5 16,1 16 0-16,-1-1-6 15,0 15-1-15,1 15 1 16,-1 1 0-16,6 4 3 0,0 11-3 16,0-6-2-16,6 16-1 15,5 19 3-15,6 11-2 16,0 0 1-16,6-16 2 0,-1-4 0 16,1-11 2-16,0-19 1 15,-6-6 1-15,-6-15 2 16,-5-9-1-16,-6-11 2 15,-6-10 7-15,-11-25 5 16,-6-5-5-16,1-16-3 16,-7-14-2-16,1-20-1 15,0-26-4-15,5 1-1 16,6 4-3-16,0-9-1 16,6 4 5-16,5-5 2 15,6-9 0-15,11-6 1 16,6 6-2-16,12 14 0 15,10 5-3-15,7 16 1 0,5 10-4 16,0 4 0-16,-1 16-1 16,1 15 0-16,0 10 0 15,0 10-2-15,-5 10 3 16,-7 10 0-16,-5 10 1 16,-6 15 0-16,-11 21 11 15,-11 9 5-15,-6 6 0 16,-11 4 3-16,-6 11-8 15,0 9-4-15,0 16-4 16,0-10-3-16,11 4 1 16,6-9-1-16,11-11-3 15,12-9 2-15,22-11-6 16,18-19 0-16,10-11-35 16,6-20-14-16,1-15-46 15,-7-15-40-15,-5-10 57 16</inkml:trace>
  <inkml:trace contextRef="#ctx0" brushRef="#br0" timeOffset="149346.7331">29989 15219 332 0,'-23'-16'126'0,"29"1"-98"0,11-5-12 16,-12 10-11-16,12-10-34 16,0-5-10-16,6-5 4 15,5-16 3-15,1-19 19 16,-1-20 9-16,0-6 6 0,0-5 13 15,6-4 5-15,0-11 3 16,0-4 3-16,0-6-12 16,0 10-5-16,-5 16-4 15,-7 14-1-15,-5 21 2 16,-5 14 3-16,-1 16-2 16,0 15-2-16,0 20-2 0,1 20 0 15,5 21-4-15,11 14-2 16,6 5-1-16,17 11 3 15,0 14 0-15,11 26 3 16,0 10-3-16,1 0 0 16,-7-11-4-16,-5-9-1 15,-6-11 3-15,-11-9 3 16,-5-21 3-16,-7-9 1 16,-10-16-7-16,-7-15-2 15,-10-10-31-15,-7-15-14 16,-10-10-18-16,-12-10-8 15,-12-5 10 1,-4-5 20-16,-7-16 40 16,-5-9 29-16,-1-15 17 0,1 9-5 15,6-9-1-15,5 15-10 16,0 9-5-16,17 1-11 16,5 10-3-16,7 10-1 0,-1 10-5 15,6 10 1-15,17 5 4 16,0 10 5-16,12 5 12 15,10 5 7-15,23 5-8 16,18 0-2-16,22 5-10 16,-1-15-5-16,-4 0-42 15,-7-25-19-15,-10 5-50 16</inkml:trace>
  <inkml:trace contextRef="#ctx0" brushRef="#br0" timeOffset="150006.5803">31223 14897 244 0,'-12'0'90'0,"7"-10"-70"0,10 5-12 16,1-6-8-16,0 6-42 16,-1-10-12-16,7-15-5 15,-1 0-2-15,0-10 49 16,0-6 25-16,-5-9 31 15,0-5 16-15,-1-6-8 16,1-4-3-16,0-5-17 16,-6-1-5-16,0 6-16 15,-6 9 2-15,0 6 1 0,1 15-5 16,-1-6-3-16,0 21-3 16,1 10-3-16,5 15-6 15,-6 25-4-15,6 6-3 0,6-1 0 16,11 15-4-16,5 0-2 15,12 6 4-15,6-21 1 16,5 0 13-16,6-10 5 16,0-5 12-16,0-10 7 15,-6-10-3-15,1-10 0 16,-7-5-9-16,-5-5-4 16,0 5-2-16,-11-16 1 15,-1 11 3-15,-5 5 5 16,-5 5-2-16,-1 25 12 15,-5 15-2 1,-6 21-5-16,0 19-1 16,0 31-9-16,0 19-2 0,0 11-8 15,5-5 0-15,1-6-37 16,5-4-15-16,1-20-76 16,5-26-53-1,0-25 77-15</inkml:trace>
  <inkml:trace contextRef="#ctx0" brushRef="#br0" timeOffset="150862.4142">24991 11084 160 0,'-5'-15'63'0,"5"15"-49"0,0-5 11 0,0 5 5 16,0-5-14-16,0 0-1 16,5-5-3-16,1 0 2 15,5-1-7-15,6 1 5 0,6 0 3 16,11 5 2-16,17 0-1 16,17 0-4-16,17 5-2 15,11 5-4-15,0 5 1 16,6 10 0-16,6 6 3 15,5 4-3-15,-6 5 1 16,-5 5-5-16,-17-5 0 16,-11 6 8-16,-18 9 2 15,-16 15-2-15,-18 11-1 0,-22 9-4 16,-22 6 1-16,-23 4-2 16,-23 6 2-16,-12 20 0 15,-5 15 3-15,-5 4 1 16,-1-19 1-16,12-10-9 15,11-6-3-15,23-9-8 16,17 0 0-16,16-6-18 16,24-4-6-16,10-11-16 15,18-4-8-15,5-6-16 16,12-5-7-16,11-9-17 16</inkml:trace>
  <inkml:trace contextRef="#ctx0" brushRef="#br0" timeOffset="151447.5128">25874 14348 148 0,'-22'-5'57'0,"16"0"-44"0,6-5-12 0,0 10-8 0,0 0-33 15,6 0-12-15,-1 0 18 16,-5 5 9-16,0-5 22 15,0 5 10-15,0-5 16 16,-5 10 9-16,-7 0-4 16,1 6 0-16,-6-1 0 15,-6 5 0-15,1 5-11 16,-1 5-3-16,0 0-6 16,12 5 0-16,5-4-5 15,12-1-2-15,5-10 0 0,6-10 14 16,0-20 7-16,0 0-6 15,0-10-2-15,-5-5-4 16,-1-6-1-16,-5 1-8 16,-6 0 0-16,-6 0-1 0,-5 5 2 15,-6 0-6-15,0 9 1 16,0 6 7-16,-6 5 7 16,6 5-3-16,0 5 0 15,6 11-6-15,5-1-2 16,6 5-2-16,6 5 0 15,5-10 2-15,6-10 2 16,0-5-36-16,-6-5-17 16,1-10-49-1</inkml:trace>
  <inkml:trace contextRef="#ctx1" brushRef="#br0">23882 12885 0,'0'0'0,"0"0"16,0 0-16,0 0 15,0 0 1,0 0-16,0 0 15,0 0 1,0 0-16,142-15 16,-58-21-1,35-14-15,28 5 16,23-6 0,0 6-16,17 10 15,5 10-15,12 5 16,11 10-1,11 20-15,18 5 16,-6 0 0,5 0-16,6 10 15,-11 0 1,-23 0-16,-29 11 16,-44-11-16,-29 10 15,-28-5 1,-23 0-16,-22 1 15,-12-6 1,-5-10-16,-6 5 16,5-5-1,-5 5-15,-5-20 16,-7 0-16,-5 5 16,0-5-1,0 10-15,0-10 16,0 5-1,0-5-15,0 0 16,0 0 0,-56-5-16,50 5 15,6 0 1,-6 0-16,6 0 16,0-10-16,0 5 15,0 5 1,0-15-16,0 10 15,0-5 1,-5 5-16,-7 0 16,-16-10-1,-11-5-15,-24 5 16,-10-1-16,-29-9 16,-45 5-1,-46 0-15,-22-10 16,-17 5-1,-6 0-15,-16 4 16,-1 11 0,-17-5-16,6 5 15,6 15 1,17 5-16,-1 15 16,12 6-16,0 9 15,17 0 1,12 0-16,27 6 15,18-11 1,39 15-16,23-20 16,33-10-1,29 1-15,23-6 16,11-10-16,0 0 16,74-10-1,-29 0-15,6-5 16,11-5-1,6-1-15,28 1 16,29 0 0,39-10-16,40 0 15,11 0 1,45-5-16,17 15 16,23-11-16,12 16 15,-1 0 1,-17 10-16,6-5 15,-6 5 1,-11 10-16,-22 0 16,-29 21-1,-40 4-15,-39 5 16,-23 10 0,-22 16-16,-23-6 15,-29 10-15,1-4 16,-12-1-1,0-9-15,1-6 16,-13-5 0,-21-15-16,-12-15 15,-12 1 1,-4-11-16,-13-10 16,-5-1-16,-5-9 15,-12-10 1,-6-5-16,-22-5 15,-12-10 1,-28-11-16,-22 6 16,-6 0-1,-12-11-15,1 6 16,-12 5-16,-5 14 16,5 6-1,0 0-15,0 5 16,-16 0-1,-1 10-15,-11-5 16,0 10 0,0-1-16,-6 16 15,-6 1 1,7 14-16,-1 5 16,23 5-16,22-5 15,7 20 1,10-14-16,6 4 15,17 0 1,12-15-16,28 5 16,11-5-1,11-15-15,23 5 16,11-5-16,12-5 16,11-5-1,0 5-15,0 0 16,0-10-1,74 5-15,-46-5 16,6 0 0,11-5-16,23 5 15,28-10-15,46 5 16,39 0 0,23 5-16,45-5 15,28 5 1,17 10-16,29 0 15,-6 0 1,-6 10-16,-5 10 16,-6-5-1,-23 15-15,-28 10 16,-45-5-16,-40 6 16,-51 4-1,-39 5-15,-40-14 16,-23-6-1,-17-5-15,-16 5 16,-1-20 0,0-5-16,1-5 15,5 0-15,5 0 16,1-15 0,5 0-16,1 5 15,-1 5 1,-5-10-16,5 0 15,1 15 1,-7 0-16,-5-10 16,0 5-1,-17 5-15,-17-16 16,-11 1-16,-11-10 16,-12 5-1,-17 0-15,-17-15 16,-17-5-1,-5-1-15,-18-4 16,-5-5 0,-23 4-16,6 1 15,-6 10 1,12 10-16,-6 5 16,11 10-16,6 5 15,0 10 1,-17 10-16,-6 10 15,-6 10 1,-16 5-16,11-4 16,11 4-1,12 0-15,28-5 16,28 0-16,17-4 16,23 9-1,22-10-15,23-5 16,17 0-1,12-5-15,5-4 16,0-16 0,0 0-16,62-10 15,-34-1-15,17-4 16,6-5 0,12-5-16,21 5 15,35 0 1,17-10-16,51-1 15,39-9 1,35-5-16,39 5 16,22-6-1,12 11-15,17-10 16,11 25-16,0 10 16,-22 20-1,-34 5-15,-52 10 16,-44 15-1,-46 1-15,-40 14 16,-45-10 0,-39 5-16,-34-9 15,-23-11 1,-28-5-16,-18-15 16</inkml:trace>
  <inkml:trace contextRef="#ctx1" brushRef="#br0" timeOffset="1770.1247">27385 11441 0,'0'0'0,"0"0"15,0 0-15,0 0 16,0 0 0,0 0-16,0 0 15,0 0 1,0 0-16,46 146 15,-12-96 1,5 16-16,6 4 16,6 10-1,17 26-15,17 15 16,11 20-16,1 15 16,5 15-1,11 20-15,6 5 16,-1-10-1,-21-10-15,-12-30 16,-23-25 0,-28-41-16,-17-14 15,-23-26-15,-17-15 16,-11-15 0,-5-10-16,-18 0 15,-11 0 1,-5 0-16,-1-5 15,-5 0 1,0 5-16,5-5 16,6 5-1,6 10-15,-12 10 16,6-5-16,-11 15 16,0 11-1,5 4-15,-5 5 16,17 0-1,5-4-15,1-11 16,16 0 0,6 0-16,12-9 15,16-1-15,6-25 16,0 0 0,0 0-16,0 0 15,51-76 1,-34 21-16,0-16 15,0-24 1,5-21-16,7-40 16,5-30-16,5-5 15,7 10 1,-12 10-16,-1 15 16,-16 15-1,-5 35-15,-18 31 16,0 30-1,-5 25-15,-6 5 16,6 15 0,-6 0-16,-6 45 15,18-15-15,-7 10 16,12 0 0,-5 11-16,5-11 15,5 15 1,7 6-16,-12 24 15,0 11 1,5 25-16,1 9 16,-6 26-1,6 0-15,-1 10 16,1-10-16,-6-25 16,6-31-1,-12-19-15,0-31 16,6-25-1,-5-15-15,5-10 16,-6 0 0,6-95-16,6 35 15,-1-36-15,-5-20 16,6-30 0,-6-40-16,11-20 15,6-10 1,-17-1-16,0 21 15,0 45 1,-6 41-16,6 29 16,-5 36-1,5 35-15,0 10 16,5 0-16,1 75 16,5-39-1,1 19-15,5 5 16,0 11-1,5 14-15,1 11 16,0 14 0,-1 11-16,-10 5 15,-12 15 1,-6 10-16,-5-16 16,11-4-16,-17 5 15</inkml:trace>
  <inkml:trace contextRef="#ctx1" brushRef="#br0" timeOffset="2778.8636">27872 12361 0,'0'0'0,"0"0"16,0 0-16,0 0 15,0 0 1,0 0-16,57 177 15,-40-102 1,11 16-16,0 4 16,1 16-16,-12-6 15,5-9 1,1-11-16,5-4 16,0-11-1,-5-4-15,5-11 16,1-15-1,-12-4-15,0-16 16,0 0 0,-6-20-16,-5 0 15,-1 0-15,-5 0 16,0 0 0,0 0-16,0 0 15,-39-71 1,27 56-16,-10 5 15,5 10 1,-12 0-16,1 5 16,-12 0-1,1 10-15,-1 0 16,-11-4-16,0 14 16,-5-5-1,-18 0-15,-5 10 16,-6 5-1,-6 6-15,1-1 16,-1 10 0,6-15-16,12 0 15,16-4-15,18-11 16,22-10 0,11-5-16,6-5 15,0 0 1</inkml:trace>
  <inkml:trace contextRef="#ctx1" brushRef="#br0" timeOffset="3239.6005">27516 11833 0,'0'0'0,"0"0"16,0 0-16,-12 217 15,1-56 1,0 35-16,-12 10 16,-5 5-1,5-10-15,-11-14 16,6-1-1,-1-20-15,12-20 16,6-21 0,5-24-16,18-21 15,-7-19-15,24-6 16</inkml:trace>
  <inkml:trace contextRef="#ctx1" brushRef="#br0" timeOffset="3898.4831">27187 12120 0,'0'0'0,"0"0"16,0 0-16,0 0 15,0 0 1,0 0-16,170 166 15,-79-60 1,-1 9-16,6 26 16,1 10-1,-7-5-15,6-10 16,-11-16-16,6-9 16,-6-5-1,5-11-15,-5-4 16,-6-11-1,-16-14-15,-24-16 16,-10-5 0,-24-30-16,-5-5 15,0 1-15,-56-11 16,16 0 0,0 0-16,-16 5 15,-23 0 1,-12 5-16,-17 5 15,-10 0 1,-7 5-16,1 0 16,5 10-16,17-15 15,17 5 1,28 6-16,12-1 16,11-5-1,-96 30-15</inkml:trace>
  <inkml:trace contextRef="#ctx1" brushRef="#br0" timeOffset="23036.1285">30283 12080 0,'-28'30'16,"28"-30"-1,0 0 1,0 0-16,0 0 15,0 0 1,0 0-16,0 0 16,0 0-1,0 0-15,0 0 16,0 0 0,0 0-16,0 0 15,0 0-15,0 0 16,0 0-1,113-106-15,-85 36 16,18-16 0,10-14-16,23-11 15,12-15 1,16-30-16,29-15 16,-6-5-1,29 0-15,-1-15 16,6-15-16,1-5 15,10 14 1,-5 16-16,-17 25 16,-18 26-1,-27 44-15,-40 36 16,-34 35 0,-23 15-16,-11 0 15,-17 75-15,0-19 16</inkml:trace>
  <inkml:trace contextRef="#ctx1" brushRef="#br0" timeOffset="23925.2611">31704 9580 0,'0'0'0,"0"0"16,0 0-16,0 0 16,0 0-1,0 0-15,0 0 16,0 0-1,-34 141-15,39-131 16,-5-5 0,-11 5-16,11-5 15,0-5 1,0 0-16,6 0 16,-6 0-16,5 0 15,7 0 1,-1 0-16,23-50 15,17 24 1,11-19-16,17 5 16,6-20-1,6 4-15,-1-4 16,7 4 0,-18 11-16,-6 15 15,-16 0-15,-17 15 16,-18 15-1,-10 5-15,-12 10 16,0 10 0,-40 15-16,12 21 15,-12 29 1,-5 41-16,5 15 16,-5 20-16,5 5 15,6 30 1,0 30-16,0 51 15</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09:30:44.376"/>
    </inkml:context>
    <inkml:brush xml:id="br0">
      <inkml:brushProperty name="width" value="0.05292" units="cm"/>
      <inkml:brushProperty name="height" value="0.05292" units="cm"/>
      <inkml:brushProperty name="color" value="#FF0000"/>
    </inkml:brush>
  </inkml:definitions>
  <inkml:trace contextRef="#ctx0" brushRef="#br0">15234 6265 0,'-34'-40'16,"34"40"0,0 0-16,0 0 15,0 0 1,0 0-16,0 0 15,-113-121 1,68 61-16,-23 9 16,-28-14-1,0-16-15,-1 11 16,1 5-16,-23-11 16,-17 11-1,-11 20-15,-11-21 16,-1 26-1,1 5-15,-18 20 16,7 0 0,-12 30-16,16 0 15,-4 0 1,5 20-16,11 10 16,6 16-16,22-11 15,18 25 1,-1 6-16,12 4 15,-6 11 1,0-11-16,0 1 16,17-6-1,6 1-15,17 4 16,0-9-16,16 19 16,7 1-1,-1 0-15,17-6 16,12-4-1,11-16-15,6 1 16,16-11 0,12 5-16,12-4 15,10 4 1,6-5-16,1 1 16,10-11-16,-5 0 15,0 11 1,0-16-16,17 0 15,5-10 1,18 1-16,11-11 16,5 0-1,-5-10-15,17 0 16,28-15 0,17 0-16,0-30 15,-5 5-15,-12-10 16,23-6-1,-12-24-15,-5-21 16,-17-19 0,0-6-16,5-20 15,-5 1 1,0-16-16,-34-15 16,-6-10-16,-34-15 15,-22 20 1,-29 0-16,-45 5 15,-45-5 1,-35 20-16,-38 5 16,-41 35-1,-56 16-15,-96 24 16</inkml:trace>
  <inkml:trace contextRef="#ctx0" brushRef="#br0" timeOffset="1360.1608">12467 11989 0,'-45'51'15,"45"-51"1,0 0-16,0 0 15,0 166 1,-6-86-16,-5 26 16,5-11-1,6 31-15,0 10 16,0 5-16,0-6 16,6-34-1,-1-10-15,-5-16 16,12-10-1,5-19-15,0-16 16,11 10 0,6-25-16,-29-5 15</inkml:trace>
  <inkml:trace contextRef="#ctx0" brushRef="#br0" timeOffset="2099.7965">12988 12060 0,'0'0'16,"0"0"-16,0 0 16,0 0-16,0 0 15,0 0 1,0 0-16,0 0 15,0 0 1,0 0-16,0 0 16,0 0-1,113 20-15,-57-55 16,12 4-16,17 6 16,-6 0-1,12 10-15,5 10 16,-5 5-1,5-10-15,-23 10 16,-5 0 0,-17 15-16,-5 10 15,-24 10 1,-10 11-16,-7 19 16,-16 5-16,-6 1 15,-6 14 1,6 11-16,0 25 15,6-1 1,-6-9-16,11 5 16,-5-16-1,5-29-15,6-11 16,0-20-16,0-20 16,0-9-1,0-6-15,6-5 16,11 0-1,0 0-15,-17 0 16,0 0 0,0 0-16</inkml:trace>
  <inkml:trace contextRef="#ctx0" brushRef="#br0" timeOffset="2338.8971">13367 12613 0,'0'0'15,"0"0"-15,0 0 16,0 0-16,0 0 16,0 0-1,147-5-15,-23 20 16,24 0-1,44-10-15,57 0 16,23 10 0</inkml:trace>
  <inkml:trace contextRef="#ctx0" brushRef="#br0" timeOffset="5948.5908">15376 11401 0,'0'0'0,"0"0"15,0 0 1,0 0-16,0 0 16,0 0-1,0 0-15,0 0 16,0 0-1,0 0-15,113 90 16,-96-55 0,-11-4-16,11-1 15,-6 5 1,6 10-16,-6-4 16,12 9-16,-12-15 15,-11 10 1,6-4-16,0-6 15,5 10 1,-5-25-16,-1 5 16,6-10-1,6 6-15,6-1 16,5-10-16,-5-10 16,5-15-1,1 10-15,16-5 16,-5-16-1,-1 1-15,12-5 16,-6 0 0,1-25-16,10-1 15,-5 1-15,0 0 16,0-1 0,-6 11-16,1-5 15,-1-1 1,0-4-16,6-5 15,11-6 1,-11-19-16,17-11 16,0-20-1,6 11-15,-6-16 16,-6 16-16,-6-1 16,-5-15-1,-5-10-15,-7-4 16,-5 4-1,0 15-15,0-5 16,-6-9 0,-5-16-16,11-10 15,0 20-15,0 5 16,-6 46 0,-5 9-16,-12 26 15,-11 20 1,0 30-16,-5 0 15,5 0 1</inkml:trace>
  <inkml:trace contextRef="#ctx0" brushRef="#br0" timeOffset="6668.5867">17119 9419 0,'0'0'0,"0"0"16,0 0 0,0 0-16,0 0 15,0 0 1,0 0-16,0 0 15,0 0 1,136-166-16,-68 95 16,0-14-16,0-6 15,-6 1 1,-6-1-16,-10 26 16,-12 20-1,-17 9-15,-12 21 16,-5 15-1,0 0-15,0 0 16,-11 81 0,17-26-16,11 26 15,5 14-15,12 16 16,0 15 0,11 40-16,-5 50 15,0 10 1</inkml:trace>
  <inkml:trace contextRef="#ctx0" brushRef="#br0" timeOffset="7738.4666">17096 11697 0,'0'0'0,"0"0"15,0 0 1,0 0-16,0 0 16,0 0-1,0 0-15,0 0 16,0 0-1,0 0-15,0 0 16,0 0 0,0 0-16,0 0 15,176 61-15,-86-46 16,7-10 0,21 5-16,1-20 15,17 10 1,6-5-16,16-5 15,6 5 1,0-20-16,6 20 16,11-20-16,6 14 15,-6-4 1,-17-5-16,-5 10 16,10 5-1,1 0-15,0-5 16,-12-5-1,1 5-15,-1 5 16,7 5 0,-1-10-16,-12 10 15,1 0-15,-6 0 16,1-10 0,-7 10-16,-5 10 15,-23-10 1,-5 0-16,-12 5 15,-11-5 1,-6 0-16,-5-5 16,-1 10-16,18-5 15</inkml:trace>
  <inkml:trace contextRef="#ctx0" brushRef="#br0" timeOffset="8477.7811">22643 11431 0,'0'0'15,"0"0"1,0 0-16,0 0 15,0 0 1,0 0-16,0 0 16,0 0-16,0 0 15,175 60 1,-90-35-16,6 6 16,-1 9-1,-16-5-15,-6 5 16,-6 6-1,-23 4-15,-10 0 16,-18 5 0,-22 1-16,-18 14 15,-21 21-15,-35 9 16,-29-9 0,-16-11-16,-6-9 15,6-21 1,0 0-16,11-9 15,17-11 1,-5 10-16,-18 10 16,18-4-16</inkml:trace>
  <inkml:trace contextRef="#ctx0" brushRef="#br0" timeOffset="30694.6726">25591 8076 0,'23'25'16,"-23"-25"-16,0 0 16,0 0-1,136-40-15,-91 25 16,0 0-16,-16-1 16,-1-9-1,0 15-15,-16-10 16,5 0-1,-1 5-15,1-5 16,12-5 0,10-21-16,18-4 15,28-5 1,34-16-16,34 1 16,39-21-16,23-9 15,34-21 1,28 5-16,6 1 15,6 14 1,28 5-16,0 11 16,34-11-1,-17 6-15,-23 24 16,-45 21-16,-45 20 16,-63 20-1,-50 15-15,-46 10 16,-34 20-1,6-24-15</inkml:trace>
  <inkml:trace contextRef="#ctx0" brushRef="#br0" timeOffset="31664.635">30272 5817 0,'0'0'0,"0"0"16,0 0-1,113 10-15,-34-10 16,23 15-1,11 1-15,6-1 16,40 10 0,-1 5-16,12 0 15,-12 15 1,-33 6-16,-35-1 16,-27 10-16,-35 6 15,-34 19 1,-28 21-16,-17 5 15,-28 19 1,-28 16-16,-18 0 16,-16 5-1,-1-10-15,12-15 16,28-26-16,23-14 16,28-26-1,28-20-15</inkml:trace>
  <inkml:trace contextRef="#ctx0" brushRef="#br0" timeOffset="34343.6186">26536 6471 0,'23'-45'16,"-23"45"-16,0 0 15,0 0 1,0 0-16,-73 181 16,44-106-16,-16 6 15,-23 4 1,-6 21-16,-10 15 15,-13 5 1,1-1-16,6-9 16,22-10-1,-6-21-15,23-4 16,17-16-16,6 0 16,17-14-1,-1 14-15,1 6 16,-6 4-1,0-5-15,0-9 16,6-16 0,5-20-16,6-10 15,6-5-15,16 0 16,1 0 0,22-4-16,17-1 15,35-5 1,33-16-16,17-4 15,34-10 1,17 0-16,0-20 16</inkml:trace>
  <inkml:trace contextRef="#ctx0" brushRef="#br0" timeOffset="62788.5084">11776 16536 0,'-11'16'16,"11"-16"0,0 0-1,0 0-15,0 0 16,0 0-16,0 0 16,0 0-1,0 0-15,0 0 16,0 0-1,0 0-15,0 0 16,0 0 0,113 60-16,-67-50 15,4-15-15,13 5 16,-1 0 0,12-5-16,-1 0 15,6-5 1,12 0-16,5 5 15,0-10 1,6 15-16,11-5 16,1 15-1,-1-5-15,0-5 16,-11 10-16,0 0 16,5 5-1,1-5-15,5-5 16,0 10-1,0 0-15,-11-5 16,-6 0 0,6-5-16,6 10 15,-1 1-15,1-6 16,-6-5 0,-12 5-16,7-10 15,-1 0 1,6 0-16,-1 5 15,-4-5 1,-1 0-16,0 10 16,0-10-1,-5 0-15,11-15 16,-6 0-16,6 15 16,0-26-1,0 21-15,-6-15 16,0 10-1,-11 0-15,0 5 16,0 5 0,5-5-16,1 5 15,-1 0-15,-16 0 16,5 0 0,6-5-16,-17 0 15,0 5 1,-6 0-16,-11 0 15,0 0 1,0 5-16,-6-5 16,-5 0-1,-1 10-15,-10-5 16,-7 0-16,-10 0 16,-7-10-1,7-15-15</inkml:trace>
  <inkml:trace contextRef="#ctx0" brushRef="#br0" timeOffset="68027.7281">24912 16325 0,'96'-5'16,"29"-10"-16,-1 0 15,-44 15 1,-18 0-16,-39-10 16,-12 5-1,-11 5-15,0 0 16,0 0-1,-68 0-15,28 0 16,-5 15 0,0-15-16,-1 15 15,-4-10-15,4 5 16,-5 5 0,6 0-16,5 0 15,-5 1 1,6-1-16,-1-5 15,6 5 1,0 0-16,11-10 16,6 5-16,6-5 15,5-5 1,6 5-16,0-5 16,0 0-1,0 0-15,0 0 16,74-5-1,-40 0-15,23 10 16,-12-10-16,17 0 16,6 5-1,11 0-15,0 0 16,6 5 0,-5-5-16,-1 5 15,11-5 1,7 5-16,-1 0 15,11-5 1,-10 5-16,10 15 16,1-5-1,-7-10-15,7 5 16,5 5-16,0-10 16,6 11-1,6-6-15,-1-5 16,1 0-1,5 5-15,-11 0 16,11 5 0,0-5-16,0-5 15,-11-5-15,6 0 16,-7-5 0,7 10-16,5-15 15,0 0 1,-11-10-16,-6 5 15,12 5 1,-6 0-16,0-6 16,5 1-16,-5 0 15,0 5 1,-12-5-16,7 5 16,4 5-1,7-5-15,-12 0 16,-5 0-1,-7 0-15,-4 0 16,10 10 0,1-5-16,11-10 15,-12 5-15,1-1 16,-6-4 0,5 5-16,1-5 15,10 15 1,1-15-16,-11 15 15,-6-10 1,-6 5-16,-6 10 16,1 5-16,-6 5 15,-6-15 1,-5 15-16,-18-10 16,-10-20-1</inkml:trace>
  <inkml:trace contextRef="#ctx0" brushRef="#br0" timeOffset="77298.0321">20147 5727 0,'-147'0'15,"147"0"-15,0 0 16,0 0 0,-114 0-16,81 15 15,10-30-15,12 20 16,5-5 0,6 0-16,0-5 15,0-5 1,0 20-16,0-20 15,0 20 1,0-10-16,0 15 16,0 15-16,0-15 15,-11 10 1,-23 10-16,-12-4 16,-10 9-1,-12 15-15,-6-4 16,-5-6-1,0 20-15,0 16 16,5 9 0,0 11-16,1 15 15,5-6-15,6-4 16,-1-11 0,7-9-16,5-26 15,11 1 1,1-11-16,5 15 15,0-4 1,5-1-16,1 5 16,0-4-16,11-6 15,6-5 1,-1-19-16,1-6 16,17-5-1,5-20-15,-17 0 16</inkml:trace>
  <inkml:trace contextRef="#ctx0" brushRef="#br0" timeOffset="78158.6427">18104 7573 0,'0'0'16,"0"0"-1,0 0-15,0 0 16,0 0-16,0 0 16,0 0-1,0 0-15,0 0 16,0 0 0,0 0-16,0 0 15,0 0 1,-80 136-16,80-81 15,0 15 1,0-9-16,0 14 16,0-14-16,0-1 15,6-10 1,0 1-16,5-11 16,6-20-1,23-10-15,11-10 16,11-45-1,17 4-15,0-9 16,12 0 0,5-11-16,-5-9 15,11 20-15,-12 15 16,-5-6 0,-17 11-16,-11 20 15</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09:32:25.700"/>
    </inkml:context>
    <inkml:brush xml:id="br0">
      <inkml:brushProperty name="width" value="0.05292" units="cm"/>
      <inkml:brushProperty name="height" value="0.05292" units="cm"/>
      <inkml:brushProperty name="color" value="#FF0000"/>
    </inkml:brush>
  </inkml:definitions>
  <inkml:trace contextRef="#ctx0" brushRef="#br0">11918 6672 0,'-28'36'15,"28"-36"1,0 0 0,0 0-16,0 0 15,0 0 1,0 0-16,0 0 16,0 0-16,-125 60 15,91-60 1,-17 10-16,6-10 15,-12 0 1,-5-25-16,-12 15 16,-5 0-1,-11-5-15,-7 5 16,13-5-16,-18 15 16,17 0-1,0-11-15,11 17 16,1-1-1,-1 0-15,1 0 16,-7 0 0,1 10-16,0 5 15,0-10-15,16 5 16,-4 10 0,21-10-16,7 0 15,5 5 1,-6 1-16,0 9 15,-5-10 1,0 0-16,0 0 16,-1 10-1,1-5-15,-6 6 16,11-16-16,-16 10 16,-6 0-1,5 5-15,0-5 16,1 0-1,5 1-15,11 4 16,1-10 0,-12 5-16,17 5 15,0 5-15,11 1 16,1-6 0,10 0-16,-5 5 15,12-10 1,5 6-16,-6 14 15,0-25 1,1 5-16,5 5 16,-12-10-1,7 1-15,10-1 16,7 0-16,-7 0 16,1 5-1,0 5-15,11-10 16,5 6-1,1-1-15,16 5 16,1-5 0,17 0-16,-12 0 15,0 0 1,23 6-16,0-16 16,6 0-16,5 5 15,6 0 1,-6-15-16,12 5 15,5 15 1,-6-10-16,-5 6 16,6-11-1,-12 5-15,0 0 16,6 0-16,6 0 16,-1 0-1,6-5-15,-5 10 16,-6-5-1,0 0-15,0-5 16,11-5 0,0 6-16,6-1 15,5 5 1,1-5-16,-6-5 16,-6 0-16,12-5 15,16 10 1,12-10-16,11 0 15,-17 0 1,0-10-16,1 10 16,16 10-1,0-20-15,6 20 16,-6 5-16,-6-10 16,7-5-1,16 10-15,0-5 16,-11 10-1,-1-5-15,18-5 16,6 0 0,5 5-16,-17 5 15,34-15-15,0 0 16,-6 0 0,-22-5-16,-6 5 15,17 5 1,1-10-16,-13 5 15,-21 0 1,4 0-16,7 0 16,5 0-1,-11 5-15,0-5 16,-6 5-16,5 0 16,7 1-1,-18-6-15,-5 5 16,-6-16-1,-5 17-15,11-17 16,-12 6 0,6 0-16,-5 0 15,-1-5-15,7 0 16,-7 5 0,1-10-16,-23 15 15,-23-15 1,-17 5-16,-17 5 15,-11-10 1,-17-10-16,-5 5 16,-1-11-1,-5 1-15,-6 0 16,0-5-16,0-5 16,0-1-1,-6-4-15,6 5 16,-11-10-1,-1 4-15,1-4 16,-6 0 0,0 9-16,0-4 15,0 5-15,0 0 16,11-1 0,-11-4-16,0-5 15,-5 0 1,-1 4-16,0 1 15,1-10 1,-12-6-16,-6 16 16,-5 5-1,0-5-15,-12-1 16,-5 1-16,-6 10 16,0-5-1,-17 4-15,0-9 16,-5 10-1,-1 0-15,-5-1 16,-12 1 0,-22 5-16,-11-10 15,-12 5-15,0 4 16,-17 6 0,-11 5-16,-28-15 15,-12 10 1,6 10-16,-17-5 15,-11-1 1,5 1-16,-5 10 16,-12-5-1,17 5-15,1 10 16,-18 0-16,-6 5 16,-27-5-1,5 0-15,34 10 16,11-5-1,12 0-15,16 0 16,12 5 0,-5 5-16,-29 26 15,-1 4-15,-55 10 16,-18 16 0,-56 14-16,-79 26 15,-35 25 1,476-136-16,0 0 15,0 0 1</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09:34:23.067"/>
    </inkml:context>
    <inkml:brush xml:id="br0">
      <inkml:brushProperty name="width" value="0.05292" units="cm"/>
      <inkml:brushProperty name="height" value="0.05292" units="cm"/>
      <inkml:brushProperty name="color" value="#FF0000"/>
    </inkml:brush>
  </inkml:definitions>
  <inkml:trace contextRef="#ctx0" brushRef="#br0">11369 5194 0,'-40'-5'15,"40"5"1,0 0-16,0 0 15,0 0 1,0 0-16,-113-51 16,73 26-1,6-5-15,-22 10 16,-1 0 0,1 5-16,-1-6 15,1 1 1,-1 5-16,0 0 15,-11 0-15,17 0 16,1 0 0,-1 10-16,0 5 15,0-10 1,0 20-16,6 5 16,-6 0-1,5 5-15,-10-5 16,5 0-16,11 10 15,-5 1 1,5-11-16,6 5 16,12 15-1,-7-15-15,7 5 16,5 6 0,0-1-16,-6 5 15,1-5 1,-7 0-16,1 0 15,11 6-15,-6-6 16,1 5 0,5-5-16,-6 5 15,6 16 1,-6-16-16,1 5 16,5 5-1,5 6-15,-4-6 16,10 10-16,6-14 15,6 9 1,-6 5-16,11-25 16,0 16-1,-5-16-15,5 5 16,0-5 0,1 0-16,-1-14 15,6 9 1,11 5-16,-5 0 15,5-5-15,12 5 16,11 1 0,11 14-16,-5-20 15,5 5 1,-5 0-16,-7-15 16,7 16-1,-6-16-15,11 0 16,12 0-16,-12 10 15,17-5 1,-5-15-16,-1 0 16,7 0-1,-7-15-15,-16 5 16,-1-10 0,-5 0-16,-17-15 15,6-10 1,5-1-16,6-9 15,6 5-15,-1-11 16,7 6 0,-7 10-16,-16 5 15,-1-1 1,-16 6-16,11-5 16,-6 5-1,-11-5-15,0 4 16,-11-4-16,0-10 15,-18-10 1,-5 4-16,-5 11 16,-7-5-1,1 0-15,-12 4 16,7 1 0,-13 10-16,7-10 15,-7-6-15,1-4 16,0 20-1,-6-15-15,6 9 16,-6 6 0,0-5-16,-6 20 15,12 5 1,-6 5-16,0 0 16,0 15-16,-6 5 15,1 5 1,11 5-16,-52 21 15</inkml:trace>
  <inkml:trace contextRef="#ctx0" brushRef="#br0" timeOffset="1101.1326">11810 6255 0,'0'0'16,"0"0"-16,0 0 15,119 20 1,-40-5-16,18 10 16,21 5-1,13 1-15,21-16 16,18 0 0,11 0-16,-11-5 15,0-10 1,5 5-16,6 0 15,6 5-15,-17-20 16,0 5 0,17 0-16,22 5 15,-11-10 1,-6-5-16,-5 0 16,23 0-16,-18 0 15,0-1 1,1 1-16,5-5 15,-17 10 1,-11 0-16,5 15 16,23-5-1,6 0-15,-11 5 16,-7 10 0,12 5-16,-5 6 15,5 4-15</inkml:trace>
  <inkml:trace contextRef="#ctx0" brushRef="#br0" timeOffset="19246.8291">5172 7070 0,'73'-86'16,"-73"86"-16,0 0 16,0 0-1,0 0-15,0 0 16,0 0-1,0 0-15,0 0 16,0 0 0,0 0-16,0 0 15,-119-55-15,97 50 16,5 0 0,11 5-16,0 0 15,1 0 1,-1 0-16,6 0 15,0 0 1,0 0-16,0 0 16,74 30-16,-52-25 15,1-10 1,17 10-16,-1-10 16,12 10-1,-11-5-15,5-5 16,0 10-1,-5-5-15,11 10 16,-6 5-16,6-15 16,6 0-1,5 5-15,6-10 16,0 10 0,5 5-16,1-20 15,5 20 1,-17-5-16,-5 5 15,-6-5 1,6 6-16,-18 4 16,6-10-16,-5 0 15,11 0 1,-11 5-16,11 5 16,-1-15-1,18 10-15,-17 10 16,17 0-1,-5-15-15,-7 5 16,1-10-16,-6 5 16,-12-10-1,1 0-15,-1-5 16,1 10 0,0-5-16,-6-5 15,11-5 1,0 0-16,34-10 15</inkml:trace>
  <inkml:trace contextRef="#ctx0" brushRef="#br0" timeOffset="81050.3149">9694 13046 0,'28'125'15,"-28"-125"-15,0 0 16,-11 186-1,5-30-15,6 5 16,0-5 0,-6 0-16,1 0 15,-1 10 1,-5-10-16,11-15 16,0-15-1,0-31-15,5-9 16,7-21-16,-7-5 15,7-14 1,-1-6-16,0-15 16,-22-25-1,5 0-15</inkml:trace>
  <inkml:trace contextRef="#ctx0" brushRef="#br0" timeOffset="81959.7841">9320 12980 0,'0'0'0,"0"0"16,0 0-1,0 0-15,0 0 16,0 0 0,164 81-16,-39-76 15,33-10 1,18 0-16,33-21 15,0 6-15,1-10 16,-12-5 0,-11 10-16,-12-5 15,-22 10 1,-23 9-16,-28 22 16,-28-6-1,-18 20-15,-11 0 16,-22 15-16,-12 5 15,1 6 1,-12 24-16,5 1 16,7 9-1,-7 21-15,7 14 16,5 6 0,-6 5-16,0 10 15,1 25-15,5 10 16,-6 10-1,6-25-15,-6 5 16,-5-10 0,0-5-16,-6-25 15,0-16 1,-17-14-16,-6-26 16,-11-15-1,-11-14-15,-12-21 16,-22-15-16,-12-5 15,-16-10 1,-29-10-16,-23-10 16,-27-1-1,-12-14-15,-6 5 16,-22 15 0,-12 5-16,0-6 15,17 21-15,23 0 16,34 5-1,40-5-15,33 0 16,52 5 0,39 0-16,62-5 15,57-25 1,-119 30-16,0 0 16,0 0-16</inkml:trace>
  <inkml:trace contextRef="#ctx0" brushRef="#br0" timeOffset="82629.7901">18409 9102 0,'0'0'15,"0"0"-15,0 0 16,-45 166-1,39 20-15,12 35 16,5 46 0,6 40-16,6 20 15,5 40 1,-11 5-16,0 21 16,6 9-16,-12 5 15,6 41 1,-5 45-16,4 20 15,13 40 1,-1 21-16,6-36 16,6-25-1,5-55-15,6-61 16,-12-105 0,1-96-16,-12-85 15,-16-71-15,-1-40 16,-11-70-1,0-66-15</inkml:trace>
  <inkml:trace contextRef="#ctx0" brushRef="#br0" timeOffset="83598.9697">18845 9223 0,'0'0'0,"0"0"16,0 0 0,0 0-16,198 105 15,-51-29 1,40 4-16,34-14 16,39-11-1,51-20-15,29-20 16,22-15-16,0-25 15,-5-10 1,-23-5-16,-34 4 16,-45 16-1,-46 10-15,-51 35 16,-56 21 0,-45 39-16,-46 31 15,-33 30-15,-24 35 16,1 35-1,-12 0-15,12 31 16,6 30 0,22 24-16,22 21 15,18 30 1,22 6-16,12 49 16,16 41-1,18 19-15,5 42 16,-5 4-16,-1 0 15,-11-15 1,-5-41-16,-17-64 16,-18-51-1,1-81-15,-18-59 16,-5-47 0,6-39-16,-23-25 15,-17-31-15,-6-30 16,-5-25-1,-11-20-15,-24-5 16,-27-10 0,-52-5-16,-39-21 15,-40-9 1,-39 0-16,-40-1 16,-51 1-16,-22 25 15,-7-6 1,13-4-16,10 10 15,23-6 1,29 11-16,27-5 16,29 20-1,45 0-15,40 5 16,40 20 0,33 0-16,35 20 15,-24 20-15</inkml:trace>
  <inkml:trace contextRef="#ctx0" brushRef="#br0" timeOffset="86089.5005">19253 11592 0,'0'-20'15,"0"20"1,0 0-16,0 0 16,0 0-1,0 0-15,-131 15 16,58-15-16,-23-15 16,-23 15-1,-17-15-15,-6 5 16,-10-21-1,-18 6-15,-17 20 16,0 5 0,-28 5-16,-22 5 15,-18 15 1,6 6-16,-34 9 16,-17 25-16,-28 31 15,-6-6 1,6 21-16,-1 25 15,12-10 1,-5-1-16,5 11 16,45 5-1,40 0-15,45-15 16,35-6 0,38-24-16,75-21 15</inkml:trace>
  <inkml:trace contextRef="#ctx0" brushRef="#br0" timeOffset="86809.0964">19383 12482 0,'0'0'0,"0"0"16,0 0-16,0 0 16,-142 141-1,69-116-15,-35-5 16,-50 0-1,-52-15-15,-44 0 16,-52 1 0,-28 4-16,-45 15 15,-12 15 1,-27 5-16,10 21 16,-5 9-16,22 16 15,12 24 1,17 16-16,22 10 15,24 15 1,44-10-16,51-10 16,29-1-1,33 11-15,63-30 16</inkml:trace>
  <inkml:trace contextRef="#ctx0" brushRef="#br0" timeOffset="87469.1992">19213 13544 0,'0'0'0,"0"0"15,0 0 1,0 0-16,-187 70 16,29-55-1,-35 5-15,-44-5 16,-52 15-16,-51 6 16,-67-1-1,-57 5-15,-6 15 16,-28-4-1,28 19-15,-16 11 16,33 29 0,6 16-16,73 25 15,52 20 1,112 10-16,210-181 16,0 0-16,0 0 15</inkml:trace>
  <inkml:trace contextRef="#ctx0" brushRef="#br0" timeOffset="88050.3052">13061 12377 0,'0'0'16,"0"0"0,0 0-16,-209 115 15,56 16 1,-23 15-16,7 5 16,10-5-16,35-16 15,27-14 1,58-10-16,44-11 15,69-19 1,56-16-16,74-25 16,39-35-1,52 0-15</inkml:trace>
  <inkml:trace contextRef="#ctx0" brushRef="#br0" timeOffset="88498.8049">13169 13604 0,'0'0'0,"0"0"16,0 0-1,-165 141-15,86-16 16,11 6 0,23 15-16,11 10 15,6-10 1,28-30-16,17-16 16,34-54-16,39-16 15,40-50 1,52-51-16,-7-34 15</inkml:trace>
  <inkml:trace contextRef="#ctx0" brushRef="#br0" timeOffset="88939.7174">13333 14112 0,'0'0'15,"0"0"-15,0 0 16,-170 60-16,102 16 16,-23 44-1,-27 57-15,-13 39 16,13 20-1,21-24-15,41-31 16,44-41 0,92-54-16,106-96 15,114-106 1,68-60-16</inkml:trace>
  <inkml:trace contextRef="#ctx0" brushRef="#br0" timeOffset="91918.2334">10961 14937 0,'6'-30'16,"-6"30"-1,0 0 1,221-10-16,-63-5 15,-28-16 1,12 16-16,-6 5 16,-29 20-1,-33-20-15,-35 10 16,-39 15-16,-84 15 16,-30 11-1,-55 4-15,-41 10 16,-22 6-1,17 4-15,11-10 16,12-14 0,28-1-16,34-15 15,33-5-15,29-5 16,35-15 0,27-5-16,6 5 15,79-10 1,17-10-16,34-5 15,18 5 1,-1-10-16,0 9 16,-11-9-1,-29 5-15,-33 5 16,-29 5-16,-34 15 16,-11-15-1,-124-10-15,-52 20 16,-44 5-1,-12 5-15,17 5 16,17-10 0,28 0-16,45-10 15,40 5-15,57-5 16,28-21 0,153-9-16,34-15 15,50-11 1,24 6-16,-1 10 15,-5 5 1,-23 4-16,-40 6 16,-39 0-1,-57 10-15,-56-5 16,-40 9-16,-125 1 16,-67 10-1,-74 0-15,-40 15 16,1 5-1,5 15-15,22-9 16,46-1 0,68 0-16,62-5 15,63-10-15,39 0 16,130-5 0,17-20-16,51 4 15,12 1 1,16-10-16,-22 15 15,-35 0 1,-44-10-16,-46 20 16,-34-20-1,-39-6-15,-34 6 16,-40-15-16,-28 5 16,-29-5-1,-16 9-15,11 11 16,22-5-1,23 0-15,29 15 16,27 5 0,29 0-16,0 0 15,125 10-15,-1 0 16,23-5 0,23 0-16,6-10 15,-7 0 1,-27 0-16,-18-5 15,-27 0 1,-41-1-16,-44 16 16,-12-15-1,-102 5-15,-17-10 16,-45 10-16,-29-5 16,1 10-1,5 0-15,34 5 16,34 5-1,35-5-15,27 0 16,40 0 0,17-5-16,0-10 15,119-5-15,22-15 16,40-1 0,17-9-16,-11-15 15,-23 19 1,-22 1-16,-40 15 15,-34-10 1,-34 5-16,-34-6 16,-34-4-1,-68-10-15,-68 5 16,-51 9-16,1 11 16,10 15-1,35 10-15,39 10 16,28 10-1,46 6-15,28-11 16,28 5 0,6 5-16,114-10 15,16-10-15,40-10 16,11-10 0,-6 0-16,-11 0 15,-28-15 1,-17 9-16,-12 1 15,-39 0 1,-22 5-16,-24 5 16,-22-5-1,0 0-15,-102 0 16,-28 10-16,-62 10 16,-23 25-1,5 0-15,24 0 16,22-5-1,39 6-15,40-1 16,34-15 0,34 5-16,17 15 15</inkml:trace>
  <inkml:trace contextRef="#ctx0" brushRef="#br0" timeOffset="93148.2923">19711 15998 0,'0'0'0,"0"0"15,0 0-15,0 0 16,0 0 0,-158 126-16,90-71 15,0 16 1,-11 14-16,-23 11 15,-17 9 1,-34 11-16,-22-10 16,-7-11-1,1-9-15,-17-6 16,-17-14-16,-6-6 16,1-15-1,-12-4-15,5-6 16,-10-5-1,10 0-15,-5-15 16,11-15 0,18 0-16,16-15 15,12-10-15,5-10 16,6-10 0,11-6-16,11 6 15,-5-10 1,0-16-16,-11 11 15,-12-16 1,-6 1-16,12-6 16,17 21-16,23 10 15,22 5 1,17 14-16,34 1 16,28 20-1,18 5-15,5 10 16,0 5-1,67 5-15,-33-15 16,-5 15 0</inkml:trace>
  <inkml:trace contextRef="#ctx0" brushRef="#br0" timeOffset="94008.4128">12954 16491 0,'0'0'0,"0"0"16,0 0-16,0 0 16,0 0-1,0 0-15,0 0 16,73 126-1,-16-61-15,-1 21 16,7-6-16,10 1 16,6-1-1,1-9-15,5 4 16,-6-25 0,-23 1-16,-16-16 15,-6-15 1,-11-15-16,-6-5 15,-17 0 1,0 0-16,-29-100 16,-5 44-16,-17-14 15,0-11 1,-5 1-16,-1-11 16,6 6-1,12-11-15,5 11 16,22-6-1,7 11-15,22-1 16,22-14 0,29 4-16,28-15 15,18 21-15,4 14 16,13 16 0,-1 30-16,0 30 15,0 30 1,0 5-16,12 11 15,11-6 1</inkml:trace>
  <inkml:trace contextRef="#ctx0" brushRef="#br0" timeOffset="94637.7358">15913 14640 0,'0'0'16,"0"0"-16,0 0 15,0 0-15,0 0 16,153-20 0,-62 35-16,-1 0 15,-5 15 1,-11-5-16,-29 21 15,-17 14 1,-28 26-16,-34 9 16,-16 11-16,-18 15 15,-6-1 1,0 26-16,24-10 16,10-15-1,23-16-15,17-29 16,34-21-1,17-35-15,22-55 16</inkml:trace>
  <inkml:trace contextRef="#ctx0" brushRef="#br0" timeOffset="94849.1389">16174 16743 0,'0'0'0,"0"0"16,0 0-1,0 0-15</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09:37:28.804"/>
    </inkml:context>
    <inkml:brush xml:id="br0">
      <inkml:brushProperty name="width" value="0.05292" units="cm"/>
      <inkml:brushProperty name="height" value="0.05292" units="cm"/>
      <inkml:brushProperty name="color" value="#FF0000"/>
    </inkml:brush>
  </inkml:definitions>
  <inkml:trace contextRef="#ctx0" brushRef="#br0">20990 3685 0,'6'140'16,"-6"-140"-16,0 0 16,0 0-1,45 262-15,-28-111 16,0-5 0,-11 5-16,-12-16 15,6 11 1,6 5-16,-6-10 15,11 0-15,-11-5 16,0-6 0,11 11-16,1 20 15,5-5 1,-6 0-16,0 5 16,-5-5-1,0 10-15,-6 5 16,-6-15-1,6 0-15,-11-5 16,11 0-16,-6 15 16,-5-10-1,-6-5-15,0 10 16,-6-6 0,6 6-16,-6 10 15,6 6 1,0-6-16,6 5 15,5-25-15,6-6 16,-5-9 0,5-15-16,5-10 15,-5-11 1,0-14-16,6-6 16,-6-14-1,0-16-15,-6-15 16,1-15-16,5 0 15,-12-15 1,1-5-16,0 0 16,-6-10-1,-6 5-15,-5 0 16,-6 0 0,-6 5-16,-22 5 15,-23-10 1,-11 5-16,-23 10 15,-11 0 1,-17-5-16,-12 0 16,-22 5-16,-23 0 15,-11 11 1,-11 4-16,0-5 16,-18 10-1,7 0-15,-1-15 16,12 5-16,-1-4 15,12-1 1,-6 0-16,-11 5 16,12-5-1,10-5-15,-16 5 16,-12-5 0,6 0-16,-11 0 15,-12-5 1,29 5-16,-6-5 15,-17-10 1,0 20-16,0-10 16,-12 6-16,18 9 15,-1-10 1,-27 5-16,10 0 16,1 0-1,-6 5-15,23 5 16,-1-5-1,-22 11-15,23-16 16,-12 15-16,-11-15 16,34-5-1,6-5-15,0 0 16,5-5 0,28 0-16,12 5 15,12-5 1,-1 0-16,17 0 15,17 0-15,23 0 16,-12 10 0,12-5-16,-6-15 15,12 5 1,16 0-16,6 0 16,-11 0-1,17 10-15,-17-10 16,5 10-1,-5-10-15,11 5 16,12 0-16,-7-5 16,12 5-1,-11-5-15,6 5 16,5 0 0,-12-10-16,13 10 15,-13 0 1,1-5-16,11 5 15,-11 0-15,-12-10 16,12 5 0,-11 5-16,-1-15 15,-17 5 1,18 20-16,-6-10 16,22 0-1,-22-10-15,-6 20 16,-5-20-16,-18 20 15,-5-10 1,5 5-16,18-5 16,-6 0-1,5 10-15,1 5 16,16-25 0,0 5-16,35-5 15,16 5 1,1-10-16,-1-16 15,6-49-15,-6-46 16,12-25 0,5-30-16,-5-50 15,6-31 1,5-14-16,0-6 16,5-25-1,7-20-15,5-20 16,0-5-16,11-5 15,6 10 1,0-5-16,17-11 16,-6 1-1,0-10-15,6 30 16,-5 5 0,-1 0-16,6 25 15,-11-30 1,-6 50-16,-6 16 15,-11 24-15,0 21 16,0 35 0,0 25-16,0 25 15,-11 40 1,5 21-16,6 44 16,-6 11-1,12 30-15,11 0 16,17 45-16,45-30 15,57 16 1,51-6-16,45 0 16,62-10-1,17 15-15,29-10 16,45 0 0,28 1-16,28 4 15,23 0 1,6-10-16,-17 0 15,11-10-15,17 5 16,6 5 0,5 0-16,12-5 15,-34 16 1,11 9-16,17 5 16,-17 5-1,5-15-15,-16-9 16,-28 9-16,-1-5 15,1-5 1,5-20-16,-17 10 16,-6-10-1,-28 0-15,6-25 16,-17 5 0,11 0-16,-28 0 15,-17-16 1,-51 6-16,-23-5 15,-33 0-15,-41 10 16,-44 4 0,-35-4-16,-39 25 15,-6-25 1,-11 20-16,6-10 16,-6 15-1,0-15-15,-17 0 16,-17 5-16,5 20 15,-5-5 1,-11 5-16,0 10 16,-7 20-1,-10 6-15,-12 4 16,-22 40 0,-6 56-16,-17 30 15,0 61 1,-34 85-16</inkml:trace>
  <inkml:trace contextRef="#ctx0" brushRef="#br0" timeOffset="41581.0346">25557 8579 0,'-90'-61'16,"90"61"-16,0 0 16,0 0-1,0 0-15,0 0 16,0 0-16,0 0 16,0 0-1,0 0-15,0 0 16,73-176-1,1 71-15,22-16 16,23-15 0,11-15-16,17-20 15,12 5-15,11-15 16,5 0 0,-11-10-16,12 15 15,-7-10 1,1 5-16,-6 25 15,-34 20 1,-28 35-16,-28 16 16,-23 30-16,-51 55 15,0 0 1,0 0-16</inkml:trace>
  <inkml:trace contextRef="#ctx0" brushRef="#br0" timeOffset="42420.9571">26678 3056 0,'0'0'16,"0"0"-16,0 0 16,0 0-16,0 0 15,0 0 1,-108-5-16,69-10 16,-18 15-1,-5-10-15,-17 20 16,-1 5-1,7 15-15,16-15 16,23 25 0,17-5-16,12 31 15,33 9-15,23 16 16,23 25 0,16-1-16,23 6 15,-11-20 1,-11-11-16,-29-14 15,-17 4 1,-33-15-16,-52 6 16,-28 9-16,-34-9 15,-22 4 1,-29-4-16,-23-31 16,-27-10-1,5-10-15,16-5 16,24-10-1,28-5-15,39-5 16,40-5 0,51 5-16</inkml:trace>
  <inkml:trace contextRef="#ctx0" brushRef="#br0" timeOffset="43051.5534">28336 3111 0,'0'0'16,"0"0"-16,0 0 16,0 0-1,0 0-15,-153 25 16,63 21 0,-29 9-16,-23 20 15,-10-4 1,-12 14-16,16 1 15,30-16 1,33 6-16,51-11 16,62 10-1,63 16-15,33-5 16,23-1-16,6 11 16,-6-6-1,-17-4-15,-45-16 16,-40-5-1,-61-24-15,-41-6 16,-45 0 0,-56-20-16,-35 0 15,-5-5-15,23-10 16,27 0 0,30-5-16,33-10 15,28 5 1,23 5-16,23 5 15,11-35 1,0 35-16,0 0 16,0 0-16</inkml:trace>
  <inkml:trace contextRef="#ctx0" brushRef="#br0" timeOffset="43831.3168">28998 3332 0,'0'0'15,"0"0"1,0 0-16,0 0 15,-34 182 1,29-67-16,5 36 16,11 15-16,0-10 15,1 0 1,-1 0-16,-5-35 16,5-26-1,6-14-15,0-16 16,-11-35-1,-1-20-15,-5-10 16,-11 0-16,-12-95 16,-33 9-1,-18-14-15,-16-26 16,-7-10 0,1-15-16,6 5 15,27 21 1,18 24-16,34-10 15,16 26 1,29-1-16,46 1 16,27 14-16,35 31 15,22 20 1,11 10-16,18 35 16,22 10-1,-12 21-15,1 19 16,-23 16-1,-5 14-15,-23-4 16,-35-11 0,-44-4-16,-40-11 15,-51 16-15,-45-6 16,-57 31 0,-17 0-16,-22 4 15,-18-9 1,-16-35-16,-1 9 15,6-30 1,29-14-16,22-11 16,17-15-16,29-10 15,22-25 1,23 10-16</inkml:trace>
  <inkml:trace contextRef="#ctx0" brushRef="#br0" timeOffset="67406.5971">30492 5898 0,'6'35'15,"-6"-35"1,0 0-16,0 0 15,0 0 1,-68 141-16,51-71 16,0 6-1,0 49-15,0 31 16,12 25-16,5 1 16,5 4-1,7 15-15,5-5 16,11 0-1,-5 5-15,10 31 16,7 9 0,0 21-16,-6 9 15,5-24 1,-10-46-16,-12-40 16,-6-60-16,-5-41 15,-12-45 1,6-15-16,-11 0 15,-23-176 1,-29-15-16</inkml:trace>
  <inkml:trace contextRef="#ctx0" brushRef="#br0" timeOffset="68327.0729">30657 5918 0,'0'0'0,"0"0"15,0 0 1,141 10-16,-5 5 15,28-15 1,6 15-16,11-45 16,23 5-1,16-25-15,1-1 16,-6-4-16,-34 0 16,-28-6-1,-40 21-15,-28 20 16,-40-5-1,-5 20-15,-23 5 16,0 0 0,-11 15-16,5 0 15,-5 5-15,11 30 16,-12 6 0,12 24-16,0 26 15,-5 19 1,10 31-16,7 25 15,-1 16 1,0 4-16,17 5 16,12 5-1,-6 1-15,-6-1 16,0-25-16,-11-10 16,-11 0-1,-6 5-15,-6-5 16,-11-30-1,-11-15-15,0-5 16,-12-21 0,0-4-16,1-21 15,-1-9-15,-5-26 16,0-10 0,-6-10-16,-12-10 15,-5 1 1,-17-11-16,-28 10 15,-17 0 1,-17 0-16,-23 0 16,-11 0-1,-11-10-15,-12 5 16,-11 5-16,0 0 16,5 0-1,18 11-15,11-6 16,16 5-1,18 10-15,23-10 16,39 0 0,40-10-16,28-15 15,56-15-15,103-50 16</inkml:trace>
  <inkml:trace contextRef="#ctx0" brushRef="#br0" timeOffset="69486.7119">27272 8549 0,'68'85'16,"-68"-85"0,0 0-1,0 0-15,0 0 16,-107 131-16,95-116 16,7 0-1,5-15-15,0 0 16,0 0-1,84-75-15,13 4 16,22-24 0,39 4-16,34-40 15,40 6-15,23-6 16,28 0 0,28 20-16,6 21 15,34 29 1,-11 36-16,-35 40 15,-50 31 1,-68 9-16,-51 31 16,-46-1-1,-44 1-15,-30-6 16,-27-15-16,-11-9 16,-18-26-1,0-15-15</inkml:trace>
  <inkml:trace contextRef="#ctx0" brushRef="#br0" timeOffset="69956.7457">31002 7291 0,'0'0'0,"0"0"15,0 0-15,0 0 16,0 0 0,0 0-16,147 151 15,-51-60-15,-5 9 16,5 1 0,-17 9-16,-22-14 15,-18-5 1,-22-26-16,-22-15 15,-18-10 1,-28 6-16,-28-11 16,-51 25-16,-85 36 15,0 4 1,33-24-16</inkml:trace>
  <inkml:trace contextRef="#ctx0" brushRef="#br0" timeOffset="87143.9224">31856 11260 0,'-84'-10'0,"84"10"15,0 0 1,-182 60-16,24-30 15,-29 16 1,-39 4-16,-23 20 16,-51 11-1,-45 19-15,-35 46 16,-4 10 0,38 5-16,58-20 15,61-5-15,91 5 16,69-5-1,50-26-15</inkml:trace>
  <inkml:trace contextRef="#ctx0" brushRef="#br0" timeOffset="87782.4757">28602 11089 0,'0'0'16,"0"0"-16,0 0 15,-22 136-15,10-31 16,-5 11-1,-17 25-15,-22 45 16,-35 30 0,-16-15-16,-1 16 15,23-1 1,34-25-16,91-25 16,101-40-16,159-76 15,113-70 1,125-45-16,-538 65 15,0 0 1,0 0-16</inkml:trace>
  <inkml:trace contextRef="#ctx0" brushRef="#br0" timeOffset="239365.036">32830 11401 0,'6'-56'16,"-6"56"-16,0 0 15,0 0 1,0 0-16,0 0 15,-131 26-15,46-11 16,-28 15 0,0 5-16,-23-15 15,6 5 1,-17 5-16,0 1 16,-12-1-1,12 0-15,-23-5 16,-28 5-1,-11 11-15,-1 19 16,-33-5-16,-17 26 16,16-1-1,24-9-15,5 14 16,34-19 0,33-6-16,35 5 15,23 6 1,10 9-16,-4 11 15,-7 4-15,-28 26 16,-5-10 0,-12-6-16,6-29 15,5-21 1,23-15-16,34-25 16,29-25-1,33-10-15,6 0 16,96-15-1,0-10-15,40-21 16,23-19-16,50-21 16,40-20-1,6 6-15,17-16 16,33 20 0,18-5-16,39 6 15,17-11 1,23 15-16,-23 6 15,-11-1 1,-17 21-16,-45 4 16,-46 26-16,-45 20 15,-57 9 1,-61 21-16,-52 5 16,-34 15-1,-11 6-15,-73-6 16,16 5-1,-11 5-15,-17-10 16,-34 10-16,-62 10 16,-68 26-1,-39 4-15,-29 16 16,-12 24 0,-44 16-16,5-5 15,6 4 1,22-14-16,40-15 15,29-1 1,22 11-16,28 14 16,0 11-16,0 5 15,1 5 1,10 0-16,1 4 16,16-9-1,35-25-15,56-16 16,46-44-1,50-21-15,6-30 16,147-10-16,45-26 16,46-34-1,73-36-15,57-35 16,51-30 0,6-35-16,22-10 15,-12-6 1,18-14-16,6 0 15,22-1-15,-23 36 16,-22 35 0,-40 35-16,-34 45 15,-22 51 1,-57 25-16,-62 30 16,-80 0-1,-67 16-15,-69 4 16,-44 10-1,-29 0-15,-34 1 16,-34-26-16,-17 5 16,-22-5-1,-57 0-15,-63 10 16,-33 0 0,-40-4-16,23 4 15,-23 5 1,6 0-16,17 0 15,11 31-15,34 14 16,34 1 0,0 9-16,23 11 15,5 15 1,0-1-16,12 6 16,28 15-1,0 0-15,0-16 16,39-9-1,40-31-15,40-9 16,45-11-16,6-25 16,22-19-1,6-1-15,0-15 16,0 0 0,0 0-16,0 0 15,57-46 1,-35 6-16,12-10 15,74-46-15,84-75 16,108-40 0,62-20-16,63-6 15,33-24 1,6 14-16,6 36 16,-17 20-1,5 30-15,-50 30 16,-57 40-16,-51 36 15,-74 30 1,-79 25-16,-68 15 16,-62 20-1,-39 5-15,-12 6 16,-17-11 0,-17 0-16,6-5 15,-40-10 1</inkml:trace>
  <inkml:trace contextRef="#ctx0" brushRef="#br0" timeOffset="241564.534">28744 11562 0,'0'0'0,"0"0"16,0 0-16,0 0 15,0 0 1,0 0-16,0 0 16,0 0-1,0 0-15,0 0 16,-136 196 0,79-35-16,-5 25 15,-12 5 1,6 5-16,12-15 15,-6 5 1,-6-4-16,5-42 16,13-29-16,-1-20 15,17-31 1,5-35-16,24-15 16,5-10-1,34-80-15,5-36 16,40-60-16,29-60 15,22-36 1,12-30-16,10 10 16,1 21-1,-6 19-15,-28 41 16,-28 50 0,-23 55-16,-34 46 15,-29 45 1,-10 15-16,-18 0 15,-5 126-15,-12-41 16,1 21 0,-24 20-16,-5 34 15,-11 37 1,-11 39-16,5-5 16,0 6-1,11 9-15,6-9 16,12-21-1,-7-5-15,7-35 16,22-25-16,6-55 16,11-26-1,17-29-15,5-36 16,7-5 0,-7 0-16,7-66 15,10 31 1,7-5-16,16-6 15,17 11-15,46 5 16,44 0 0,52-15-16,28 24 15,46 16 1,27 0-16,6 5 16,6 5-1,6 16-15,-29 14 16,-39 0-16,-57 10 15,-62-4 1,-57 4-16,-51-15 16,-33 5-1,-24-15-15,-16-5 16,-6-5 0,-11-10-16,-23-15 15,-17 0 1,-51-35-16,-16-20 15,-35-11-15,-11-30 16,-23-9 0,6-6-16,-11-10 15,5 0 1,12 0-16,39-4 16,11 24-1,35 0-15,28 31 16,33 4-1,30 31-15,16 30 16,22 15-16,12 5 16,0 0-1,0 0-15,23 85 16,-6-44 0,0-21-16,5 20 15,7 0 1,10 0-16,12 11 15,12-6-15,10 10 16,23 11 0,23 9-16,11 1 15,23 4 1,17-4-16,22-6 16,-11 0-1,-16-9-15,-30-16 16,-33-5-16,-28-10 15,-23-4 1,-29-21-16,-22-5 16,0-5-1,0-21-15,-84 1 16,27-5 0,-34-5-16,-16-5 15,-23-6 1,-17 1-16,-12 10 15,-11 5-15,12 10 16,28 10 0,5-1-16,12-4 15,17 10 1,22 5-16,18 0 16,16 5-1,12 5-15,22-5 16,6-5-16,0 11 15,0-6 1,0-21-16,79-14 16,-33-30-1,10-71-15,35-55 16,5-30 0,-11-16-16,-17-14 15,0 20 1,-23 4-16,-17 31 15,-16 40-15,-29 40 16,0 41 0,-17 35-16,0 20 15,5 15 1,1 65-16,11-4 16,11-1-1,12 25-15,17 11 16,5 20-1,17 40-15,23 60 16,0 25-16,0 31 16,0 45-1,-11 105-15</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09:42:21.180"/>
    </inkml:context>
    <inkml:brush xml:id="br0">
      <inkml:brushProperty name="width" value="0.05292" units="cm"/>
      <inkml:brushProperty name="height" value="0.05292" units="cm"/>
      <inkml:brushProperty name="color" value="#FF0000"/>
    </inkml:brush>
  </inkml:definitions>
  <inkml:trace contextRef="#ctx0" brushRef="#br0">3332 5500 0,'40'-20'16,"-40"20"-16,0 0 15,0 0 1,0 0-16,0 0 16,0 0-1,0 0-15,0 0 16,0 0-1,0 0-15,136 116 16,-91-106 0,17 0-16,6 5 15,17 0-15,11-10 16,6 10 0,6-5-16,16 1 15,1 4 1,-1-5-16,23-5 15,12-10 1,22-5-16,-6 0 16,1-1-16,16-4 15,12 10 1,5 5-16,1 0 16,-12-10-1,0 10-15,11 10 16,18-15-1,-12 0-15,17 10 16,0 5 0,6-20-16,11-5 15,22 5-15,1-20 16,5 15 0,-5 0-16,-6 5 15,17 20 1,6-10-16,-1 0 15,12 5 1,-6-5-16,12 10 16,11-5-1,-6 10-15,6 0 16,-17-5-16,-17 0 16,-6 0-1,-5 5-15,0-5 16,-6-5-1,-12-5-15,-5 11 16,-5 4 0,-12-15-16,6 10 15,-23 0-15,0-10 16,-29 0 0,7 0-16,-6 0 15,-6 0 1,-6-10-16,-5 0 15,0 10 1,5-5-16,-5-5 16,11-1-16,0-4 15,0 0 1,-5 0-16,11 0 16,22 10-1,17-5-15,-5 0 16,11 0-1,-11 10-15,-6-10 16,-6 5 0,1-5-16,5 10 15,-23-15-15,-28 10 16,-11 10 0,-23 5-16,-17-5 15,-28-5 1,-11 10-16</inkml:trace>
  <inkml:trace contextRef="#ctx0" brushRef="#br0" timeOffset="2870.6172">5483 7689 0,'0'-41'15,"0"41"1,0 0-16,0 0 16,0 0-1,-164-166-15,90 111 16,-5-10-1,-12 4-15,-16 1 16,-12 15 0,12-16-16,-29 6 15,11 5-15,-16 4 16,-29 11 0,11 0-16,-10 15 15,-18 5 1,-11 10-16,-6-5 15,12 10 1,-6 10-16,-6 0 16,17 5-16,40 0 15,5 20 1,18 10-16,5 1 16,-11 24-1,11 16-15,0 9 16,17 11-1,6 4-15,11-4 16,6-10 0,22-1-16,18-4 15,10 14-15,24-4 16,16 30 0,17-16-16,12 16 15,11 0 1,23 15-16,-1 5 15,12-5 1,6-5-16,-7-6 16,13-4-16,-1 0 15,34 0 1,0-6-16,17-4 16,1-10-1,4-31-15,12 6 16,29 4-1,-1-19-15,1-6 16,5-10 0,6-9-16,-1-1 15,1-15-15,28-5 16,6-5 0,0-20-16,11 6 15,17 4 1,0-36-16,28 1 15,6 0 1,-29-15-16,1-10 16,0-16-16,-29-9 15,12-16 1,-18-19-16,-27-1 16,-35-5-1,-16-25-15,-23-35 16,-23-10-1,-28-10-15,-40-10 16,-28-11-16,-28 1 16,-29-20-1,-34 4-15,-33-9 16,-23 20 0,-23 29-16,-28 11 15,-29 10 1,-44 36-16,-18 4 15,-39 35 1,-29 31-16,-5 30 16,-51 25-16,0 30 15,-34 35 1,-6 30-16,-6 46 16,-95 86-1,-29 89-15,-74 77 16</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10T10:18:17.927"/>
    </inkml:context>
    <inkml:brush xml:id="br0">
      <inkml:brushProperty name="width" value="0.05292" units="cm"/>
      <inkml:brushProperty name="height" value="0.05292" units="cm"/>
      <inkml:brushProperty name="color" value="#FF0000"/>
    </inkml:brush>
  </inkml:definitions>
  <inkml:trace contextRef="#ctx0" brushRef="#br0">5542 4426 0,'0'14'0,"0"-14"16,0 0-1,0 0-15,0 0 16,0 0 0,0 0-16,0 0 15,0 0 1,0 0-16,0 0 16,0 0-16,0 0 15,0 0 1,0 0-16,0 0 15,0 0 1,0 0-16,144-100 16,-102 95-1,17 1-15,-11 4 16,22 0-16,-6 9 16,0-4-1,11 0-15,-1 4 16,6-4-1,6 0-15,-1 9 16,22-5 0,-11 6-16,6-6 15,-12 5 1,23-4-16,4-5 16,-10 4-16,5-9 15,-11-9 1,6 9-16,-16 9 15,5-9 1,-16 0-16,6 5 16,-6-5-1,-6 14-15,7-19 16,-7-4-16,-4 9 16,5 9-1,-11-23-15,16 5 16,-11 4-1,11 5-15,-5-10 16,-6 6 0,-5-6-16,1 5 15,-12 5-15,-5-4 16,11-1 0,-6 5-16,6 0 15,5-5 1,-11 5-16,11 0 15,6-5 1,-17 5-16,6-4 16,-6 4-1,-10-5-15,5-5 16,-5 10-16,0-14 16,-6 5-1,11 9-15,0-5 16,0-5-1,6 1-15,-1 14 16,0-5 0,1-5-16,-1 0 15,6 0 1,-11 5-16,5 0 16,-5 0-16,0 0 15,16-4 1,-5-1-16,5 10 15,6-5 1,-6 0-16,0 4 16,5 6-1,-5-10-15,0 5 16,-5-5-16,0 4 16,10 1-1,6-5-15,11 0 16,-1 0-1,6 5-15,0-10 16,-6 0 0,0 5-16,11-4 15,1 4 1,4 0-16,1 4 16,-1 6-16,-10-5 15,0 4 1,-1-9-16,-4 0 15,10 5 1,0-5-16,16 0 16,-10-5-1,-12 5-15,-4 0 16,-11 0-16,5-9 16,5-1-1,-5 10-15,11 0 16,0-5-1,-6 1-15,-5-6 16,-16 5 0,-5-4-16,-6-1 15,-4 6 1,-23 4-16,28 0 16</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09:42:32.528"/>
    </inkml:context>
    <inkml:brush xml:id="br0">
      <inkml:brushProperty name="width" value="0.05292" units="cm"/>
      <inkml:brushProperty name="height" value="0.05292" units="cm"/>
      <inkml:brushProperty name="color" value="#FF0000"/>
    </inkml:brush>
  </inkml:definitions>
  <inkml:trace contextRef="#ctx0" brushRef="#br0">3332 11154 0,'-90'15'16,"90"-15"-1,0 0 1,0 0-16,0 0 15,0 0-15,0 0 16,-119-10 0,79 5-16,-11-25 15,-22 0 1,-12-5-16,-17 4 16,6 1-1,-12-10-15,-5 20 16,11 5-16,-11 0 15,-6 15 1,-11 0-16,6 5 16,-1 20-1,0 5-15,24-10 16,-1 26 0,28 4-16,1 20 15,27-14 1,-5 24-16,17 6 15,-5-1-15,-1-4 16,12 19 0,5-9-16,12 14 15,17 6 1,22-5-16,0 4 16,40 11-1,28 0-15,34 10 16,12-11-16,22 6 15,23-10 1,28-6-16,28-19 16,23-6-1,23-19-15,17-21 16,10-10 0,-4-20-16,27-20 15,-5 5 1,-11-10-16,-6 5 15,-23 10-15,23 10 16,-6-15 0,1-15-16,-18-10 15,17-20 1,-45-21-16,6-14 16,-18-36-1,-44-30-15,-74-40 16,-40-20-16,-45-15 15,-40-46 1,-28-4-16,-39-16 16,-35 10-1,-39 11-15,-46 34 16,-44 46 0,-46 35-16,-63 30 15,-33 41 1,-17 35-16,-23 40 15,-17 25-15,-22 10 16,-23 30 0,0 21-16,-12 29 15,7 16 1,-18 25-16,6 40 16,-6 36-1</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09:43:36.823"/>
    </inkml:context>
    <inkml:brush xml:id="br0">
      <inkml:brushProperty name="width" value="0.05292" units="cm"/>
      <inkml:brushProperty name="height" value="0.05292" units="cm"/>
      <inkml:brushProperty name="color" value="#FF0000"/>
    </inkml:brush>
  </inkml:definitions>
  <inkml:trace contextRef="#ctx0" brushRef="#br0">5811 3614 0,'113'-5'0,"-113"5"16,0 0 0,0 0-16,0 0 15,0 0 1,0 0-16,0 0 16,0 0-1,0 0-15,0 0 16,119 60-16,-96-44 15,0-1 1,16-10-16,-5 5 16,23 5-1,5-10-15,12 0 16,10 10 0,18-5-16,-5-10 15,16 10 1,0-5-16,0-5 15,-11 0 1,11 0-16,-5-5 16,5-5-16,11 15 15,-27-10 1,16 10-16,-17-5 16,12-5-1,-7-5-15,7 10 16,5 0-1,-5-5-15,5 10 16,0 5-16,12-10 16,-7 0-1,13 5-15,-7 0 16,1 5 0,-1-5-16,-11 0 15,6-5-15,11 0 16,-11 0-1,0-5-15,6 5 16,-18 15 0,-5-15-16,0 0 15,-6 0 1,12 5-16,-7-10 16,1-5-1,-17 5-15,0 0 16,-11 5-16,-12 0 15,-6-5 1,-5 5-16,0 10 16,-5-5-1,5 0-15,-6-5 16,-6 5 0,7-5-16,-18 0 15,0 0-15,-5 5 16,-6-5-1,0 0-15,0 10 16,-6-10 0,6 0-16,-5 5 15,4-5 1,-4-5-16,-1 5 16,6 0-1,0 0-15,-6 0 16,6 0-16,0-10 15,-5 0 1,10 5-16,1-5 16,5 5-1,1 0-15,5-5 16,11 10 0,-6 5-16,18 0 15,-12 0-15,18-5 16,4 10-1,13-15-15,-1 15 16,0 5 0,6-15-16,0 0 15,11 15 1,0-5-16,6-10 16,0 0-1,-6 0-15,6 11 16,6-6-16,22 5 15,6-15 1,5 5-16,6 5 16,-11 5-1,-6-20-15,-11 20 16,6-5 0,-18-5-16,-16 10 15,-6-5-15,-17-5 16,-29 0-1,1-15-15</inkml:trace>
  <inkml:trace contextRef="#ctx0" brushRef="#br0" timeOffset="1020.6513">14629 3202 0,'0'0'0,"0"0"15,0 0 1,0 0-16,0 0 16,0 0-1,0 0-15,0 0 16,0 0-16,147 110 15,-62-74 1,22 9-16,-5 0 16,17 5-1,-6 6-15,-11-6 16,-11 0 0,-18 6-16,-5-6 15,-23-20-15,-11 0 16,-17 0-1,-11-9-15,-12 4 16,-5-10 0,-17 0-16,-6 0 15,0 15 1,-6-15-16,-5 10 16,-17 11-1,-1 4-15,-10 0 16,5 5-16,0-4 15,11-6 1,-10 15-16,10-30 16,6 10-1,0-9-15,6 4 16,11-10 0,0 0-16,0-15 15,6 15-15,5-10 16,6 10-1,0-10-15,6 0 16,11 0 0</inkml:trace>
  <inkml:trace contextRef="#ctx0" brushRef="#br0" timeOffset="2648.0724">15053 752 0,'-11'-55'15,"11"55"1,0 0-16,0 0 15,0 0 1,0 0-16,-119-61 16,68 61-1,-11 5-15,-12 5 16,1 0 0,-7 6-16,13 4 15,4 5-15,18 15 16,11 5-1,11 21-15,18 24 16,10 1 0,18 24-16,22 1 15,6 10 1,17-25-16,6 14 16,-6-19-1,0 9-15,-23-29 16,-5-6-16,-24-14 15,-21 9 1,-18 5-16,-11-4 16,-28-16-1,-17 5-15,-17-9 16,-1-11 0,-5-15-16,6-10 15,0-5-15,22-10 16,7-5-1,21-10-15,12 5 16,12-10 0,10 0-16,12-6 15,-5 16 1,-1-10-16,0 10 16,-5 10-16,5 5 15,-5 0 1,17 0-16,-6 0 15,0 0 1,0 0-16,0 0 16</inkml:trace>
  <inkml:trace contextRef="#ctx0" brushRef="#br0" timeOffset="3109.6504">15234 113 0,'0'0'0,"0"0"16,0 0 0,0 0-16,-56 201 15,22-60-15,-6 15 16,-5 25-1,-6 5-15,-6 21 16,-22-11 0,0 25-16,0 5 15,-6 6 1,-6-16-16,1 10 16,-1 11-1,6-26-15,0 0 16,17 41-16</inkml:trace>
  <inkml:trace contextRef="#ctx0" brushRef="#br0" timeOffset="3848.9729">15987 822 0,'0'0'16,"0"0"-16,0 0 16,0 0-16,0 0 15,0 0 1,0 0-16,-79 176 15,17-55 1,-18 15-16,-10 5 16,-1-15-1,18-6-15,5 1 16,17-10 0,23-6-16,22-4 15,12-16-15,27-14 16,35-1-1,29-14-15,27-16 16,23-25 0,17-25-16,6 5 15,11-30 1,0-6-16,-16-9 16,-18-5-16,-45 20 15,-97-56 1</inkml:trace>
  <inkml:trace contextRef="#ctx0" brushRef="#br0" timeOffset="4196.8936">16338 1582 0,'0'0'0,"0"0"15,0 0 1,0 0-16,-23 246 16,1-75-16,5 36 15,-12 4 1,1-10-16,5-10 15,6-30 1,6-20-16,6-55 16,5-11-1,28-5-15,-28-70 16,0 0-16,0 0 16</inkml:trace>
  <inkml:trace contextRef="#ctx0" brushRef="#br0" timeOffset="4857.3353">16847 1049 0,'0'0'0,"0"0"15,0 0-15,0 0 16,0 0 0,0 0-16,0 0 15,125 35 1,-6-35-16,11 0 16,0 0-16,11-10 15,-10 5 1,-7 5-16,-16-10 15,-23 35 1,-17 15-16,-29 16 16,-16 29-1,-23 16-15,-6 9 16,-17 46 0,-5 25-16,-17 21 15,11 4-15,-6-25 16,12-10-1,5-25-15,12-15 16,5-16 0,6-39-16,0-21 15,6-35 1,-6-20-16,11 0 16,-28-161-16,17 161 15,0 0 1,0 0-16</inkml:trace>
  <inkml:trace contextRef="#ctx0" brushRef="#br0" timeOffset="5098.7332">17340 2015 0,'0'0'16,"0"0"-16,0 0 15,0 0-15,0 0 16,0 0-1,0 0-15,0 0 16,164 50 0,-28-55-16,33 5 15,18-10 1,6 5-16,-12-10 16,-17 0-16,-6-1 15,-28 16 1</inkml:trace>
  <inkml:trace contextRef="#ctx0" brushRef="#br0" timeOffset="5598.0736">19338 1084 0,'0'0'0,"0"0"16,-12 156-1,7 15-15,10 60 16,-5 41-1,0-10-15,0 9 16,-5-34 0,5-26-16,-6-40 15,-5-35 1,5-16-16,12-54 16,-6-66-16,0 0 15,0 0 1</inkml:trace>
  <inkml:trace contextRef="#ctx0" brushRef="#br0" timeOffset="5817.9825">20283 1044 0,'0'0'0,"0"0"16,0 0 0,-12 181-16,-5 5 15,0 106 1,0 65-16,0 0 16</inkml:trace>
  <inkml:trace contextRef="#ctx0" brushRef="#br0" timeOffset="13287.031">3412 9067 0,'-159'-15'16,"159"15"0,0 0-1,0 0-15,-170 50 16,114-35-1,22 0-15,5-5 16,18 0 0,11 10-16,0 1 15,34-11-15,17 5 16,23-5 0,16-10-16,69 15 15,33-5 1,6 5-16,23-10 15,17 10 1,5 0-16,-5-15 16,11-5-1,-12 10-15,-33 5 16,-28-20-16,-46 10 16,-45 10-1,-29-10-15,-33 0 16,-23 0-1,11 0-15,6 0 16,-17 0 0,0 0-16,0 0 15</inkml:trace>
  <inkml:trace contextRef="#ctx0" brushRef="#br0" timeOffset="13766.4687">5732 8695 0,'0'0'0,"0"0"16,0 0 0,0 0-16,0 0 15,0 0-15,0 0 16,85 171 0,34-91-16,0 11 15,16 4 1,13 11-16,-7-11 15,1-4 1,-12-1-16,-34-9 16,-17-1-16,-45-9 15,-45-11 1,-68 11-16,-57 4 16,-40 11-1,-16 9-15,-1-9 16,-10-11-1,22-4-15,28-31 16,28-15 0</inkml:trace>
  <inkml:trace contextRef="#ctx0" brushRef="#br0" timeOffset="16086.8638">2048 7286 0,'0'71'16,"0"-71"-16,0 0 15,0 0 1,107 186-16,-73-101 16,-6 1-1,6-1-15,-11 21 16,-17 4-1,-6-4-15,-12-5 16,1-6 0,0-19-16,-1-16 15,-10-25-15,10-15 16,1-15 0,-6-5-16,11 0 15,6-115 1,-11-6-16,11-30 15,0-10 1,0 15-16,-6 5 16,-10-9-16,16 19 15,5-15 1,1 45-16,11 1 16,17 19-1,17 1-15,11 14 16,12-4-1,10 15-15,24 9 16,-1 21 0,7 10-16,10 30 15,-22 20-15,-6 16 16,-39-1 0,-23-5-16,-17 6 15,-17-1 1,-17 20-16,-17-19 15,-11 29 1,-23-10-16,-12 6 16,18 9-1,-17-14-15,11-11 16,28-4-16,-11-1 16,35-10-1,10-5-15,23 11 16,22 4-1,7 15-15,10 21 16,18 20 0,-6-11-16,22-9 15,-5-11-15,-6-19 16,6-21 0,23-25-16,-29-30 15</inkml:trace>
  <inkml:trace contextRef="#ctx0" brushRef="#br0" timeOffset="16586.402">4753 6476 0,'0'0'0,"0"0"16,-125 201-1,29-50-15,-17 51 16,5 24-1,-27 0-15,10 16 16,18 4 0,-12 1-16,17-41 15,11-30-15,23-40 16,34-46 0,12-34-16,22-26 15</inkml:trace>
  <inkml:trace contextRef="#ctx0" brushRef="#br0" timeOffset="17387.3211">4877 7009 0,'0'0'0,"0"0"15,0 0 1,0 0-16,0 0 15,0 0 1,0 0-16,0 0 16,0 0-16,0 0 15,0 207 1,6-56-16,5-1 16,12 11-1,-12-10-15,12 5 16,5-5-1,18-10-15,4-45 16,13-16-16,-18-40 16,17-30-1,12-50-15,-6-55 16,5-56 0,-10-20-16,-18 10 15,0 15 1,-11 20-16,-6 36 15,-22 24 1,0 26-16,-1 25 16,1 15-16,-6 0 15,17 75 1,6-14-16,5 29 16,12 1-1,-1-6-15,18 1 16,11-11-1,-17-20-15,22-29 16,-5-36-16,11-61 16,12-29-1,-1-31-15,1-15 16,-29-15 0,-11 15-16,-34 30 15,-11 21 1,-12 50-16,-16 14 15,-7 31 1,-10 20-16</inkml:trace>
  <inkml:trace contextRef="#ctx0" brushRef="#br0" timeOffset="17896.0448">5308 6315 0,'0'0'15,"0"0"-15,0 0 16,0 0 0,0 0-16,0 0 15,198 146 1,-68-116-16,45-10 15,46-20 1,34-5-16,39-5 16</inkml:trace>
  <inkml:trace contextRef="#ctx0" brushRef="#br0" timeOffset="45053.0898">8092 6869 0,'-34'30'16,"34"-30"-16,0 0 15,0 0-15,0 0 16,0 0-1,0 0-15,0 0 16,-51 146 0,40-96-16,-12 15 15,6 1 1,6 4-16,5 1 16,1 4-1,-7-15-15,12 11 16,0-1-16,-11-4 15,5-1 1,1 5-16,-1 11 16,0 9-1,-5-9-15,-6 15 16,0-6 0,0-4-16,11-6 15,-5 1-15,5-6 16,6 5-1,6-4-15,-6 14 16,17-19 0,-11 14-16,11 6 15,-6-1 1,-5-9-16,-1-6 16,-5-4-1,6-1-15,-6-9 16,0 9-16,0-15 15,-6 6 1,6-1-16,0-5 16,0 6-1,-5-6-15,5 5 16,5-4 0,-5-11-16,0 10 15,0 1-15,0-1 16,-5-10-1,5 1-15,0-6 16,0 0 0,0-5-16,0 6 15,-6-11 1,0 5-16,12 0 16,0 0-16,-6-9 15,0 14 1,0-10-16,0-5 15,5 0 1,-10 0-16,10 1 16,-5-1-1,0-10-15,0 15 16,0-10 0,0 5-16,6 5 15,-12 1-15,12-11 16,5 5-1,-11 0-15,12-15 16,10 5 0,-5 0-16,0-15 15,23 15 1,11-10-16,11 0 16,0 5-16,0-15 15,1 0 1,-7 0-16,-16 5 15,0 0 1,-18 0-16,-5 0 16,0-5-1,-6-5-15,35 20 16</inkml:trace>
  <inkml:trace contextRef="#ctx0" brushRef="#br0" timeOffset="45912.6038">8375 10968 0,'0'0'16,"0"0"-16,0 0 16,0 0-1,0 0-15,0 0 16,0 0 0,0 0-16,0 0 15,0 0-15,0 0 16,0 0-1,0 0-15,0 0 16,0 0 0,0 0-16,130 126 15,-96-96 1,-11 0-16,5-10 16,-5 11-16,-6-6 15,-6 5 1,0-10-16,1 10 15,-12 0 1,0-15-16,-6 6 16,-5-6-1,-12 10-15,-5 10 16,11-5 0,-6 0-16,0 6 15,1-11-15,10 0 16,7-5-1,-1-10-15,17 5 16,-11-15 0,0 0-16,0 0 15</inkml:trace>
  <inkml:trace contextRef="#ctx0" brushRef="#br0" timeOffset="48213.3245">14357 9716 0,'-45'-46'15,"45"46"1,0 0 0,-227 31-16,97-47 15,0 21 1,-6-20-16,-5 10 16,-6-10-1,5 15-15,1-15 16,-12 0-16,0 0 15,0 5 1,-5 0-16,5-5 16,-11 10-1,0 0-15,-23 0 16,12 5 0,-1 10-16,-5 0 15,-6 10-15,0 10 16,12 0-1,17 11-15,5-6 16,-6 5 0,12 0-16,0 16 15,22-11 1,12 5-16,6 10 16,5-14-16,-11 4 15,22 5 1,1 1-16,16-11 15,17 10 1,12-4-16,0-1 16,5 5-1,6-9-15,0 4 16,-5 5-16,-1 1 16,6 14-1,0-10-15,12 21 16,-1-16-1,6 11-15,11 14 16,12-4 0,11-1-16,0 6 15,-6-6 1,17 1-16,1-11 16,10 6-16,7-6 15,16 6 1,-5-6-16,16-10 15,6 1 1,-5-6-16,5-4 16,6-11-1,-6-10-15,12-5 16,16 5 0,12-9-16,-6 4 15,12-15-15,-6-5 16,28-10-1,23 5-15,11-15 16,0 5 0,11-5-16,-5-5 15,5 10 1,-5 5-16,-11-15 16,5 15-16,-6-11 15,1 11 1,-12 0-16,-6-5 15,12-5 1,0 5-16,-6 5 16,-28-15-1,11 5-15,6-10 16,11 0-16,-6 0 16,-10-15-1,-1-1-15,0-9 16,0-15-1,-11-6-15,-29-9 16,-5 5 0,-34-16-16,-11-5 15,-18 1 1,-5-1-16,-11-4 16,-17-16-16,-6-10 15,-12-4 1,-5-16-16,-5 0 15,-7 0 1,-16 10-16,-6 1 16,-11 14-1,-17-5-15,5 21 16,-16 9-16,-12 16 16,5 9-1,-21 6-15,4-1 16,-10 16-1,-1 0-15,18 10 16,16 0 0,1 9-16,-1 11 15,1 10 1,-12 10-16,-51 41 16,-56 24-16,-23 31 15</inkml:trace>
  <inkml:trace contextRef="#ctx0" brushRef="#br0" timeOffset="62621.477">20577 11547 0,'-6'25'16,"6"-25"0,0 0-1,0 0-15,-119 15 16,91-5 0,5 0-16,12 5 15,6 15 1,10 10-16,6 11 15,6-1-15,0 26 16,0-1 0,6 21-16,-12 9 15,1 16 1,-7 20-16,1-5 16,0 9-1,-6 1-15,5-10 16,-5 5-1,6-5-15,0 0 16,-6-21-16,5 16 16,-5-10-1,6-6-15,-6 1 16,6-15 0,-1-1-16,-5-4 15,0 0 1,0-1-16,0-9 15,0-6-15,-5-20 16,-7 1 0,-5-1-16,0-5 15,-17 11 1,0-1-16,-5 6 16,-6-1-1,-12 1-15,6-1 16,0-15-1,0-4-15,-5-16 16,5-5-16,0 0 16,0-15-1,0 0-15,0-5 16,0-5 0,-6-5-16,-11 5 15,-5-5 1,-6 0-16,-12 5 15,1 1-15,-12-1 16,0 5 0,6-5-16,5 0 15,0 0 1,7 0-16,-7 5 16,0-10-1,-5 5-15,0 5 16,-11-5-1,-7 0-15,-10 0 16,-12-5-16,-11 0 16,-6-10-1,6 15-15,5-10 16,1 0 0,11 5-16,-6-5 15,17 5 1,12 5-16,5-5 15,0 5-15,6 5 16,5-5 0,12 15-16,5-10 15,12 5 1,17 0-16,5 0 16,23-10-1,6 6-15,11-6 16,0 5-16,0-10 15</inkml:trace>
  <inkml:trace contextRef="#ctx0" brushRef="#br0" timeOffset="63530.5879">16938 14841 0,'0'0'0,"0"0"16,0 0-1,0 0-15,-102 131 16,57-106 0,-12 5-16,-5 11 15,0 4 1,-23-10-16,-6 10 15,-11 6-15,-11 4 16,6 0 0,-1-4-16,1 14 15,10-5 1,7-4-16,11-1 16,16-10-1,12-9-15,23-1 16,11-10-1,11 0-15,6-10 16,17 0-16,6 0 16,5 5-1,23 1-15,23 9 16,33 15 0,29 0-16,28 6 15,29 19 1,10 0-16,-4 16 15,-7-1-15,-34-4 16,-16-16 0,-35-14-16</inkml:trace>
  <inkml:trace contextRef="#ctx0" brushRef="#br0" timeOffset="67679.6236">26514 10229 0,'-62'5'16,"62"-5"-16,0 0 15,0 0 1,0 0-16,0 0 16,0 0-1,0 0-15,0 0 16,0 0 0,0 0-16,0 0 15,0 0-15,0 0 16,0 0-1,158 70-15,-50-100 16,5 5 0,23-5-16,22 10 15,34 4 1,7-4-16,21 15 16,12 10-1,6 5-15,-17 0 16,-12 11-16,-28-1 15,-28 5 1,-40 0-16,-39-20 16,-29 5-1,-22-10-15,-18-15 16</inkml:trace>
  <inkml:trace contextRef="#ctx0" brushRef="#br0" timeOffset="68340.2925">29310 9826 0,'0'0'16,"0"0"-16,0 0 16,-131 10-1,97 0-15,12-5 16,11 6-16,5 14 15,6 5 1,45-5-16,-5 10 16,22 10-1,29 21-15,10 4 16,18-4 0,-11 4-16,-18-5 15,-22 1 1,-34-11-16,-34 6 15,-45 9-15,-46 10 16,-44 11 0,-7 10-16,1 4 15,22-9 1,23-11-16,28-14 16,28-11-1,-5-35-15</inkml:trace>
  <inkml:trace contextRef="#ctx0" brushRef="#br0" timeOffset="77397.9691">27476 3327 0,'40'56'15,"-40"-56"1,0 0-16,11 171 16,0-40-1,0 30-15,-16 55 16,-12 45-1,-6 46-15,-11 20 16,-5-55 0,5-46-16,11-45 15,0-60-15,12-46 16,0-49 0,11-26-16,17 0 15,11-131 1,12-10-16,16-116 15,1-60 1,-6-75-16,0-45 16,-12 4-1,-5 25-15,-5 16 16,-24 45 0,1 50-16,-6 71 15,6 70-15,-18 76 16,12 80-1,0 125-15,12 92 16,5 59 0,17 71-16,-6 5 15,6 46 1,-17 29-16,-17 1 16,0-11-16,-12-80 15,1-85 1,5-81-16,-5-65 15,11-61 1,11-45-16,1-181 16,5-51-1,17-95-15,11-65 16,6-46-16,0-4 16,-12 39-1,-5 41-15,-5 45 16,-12 61-1,-6 80-15,-11 60 16,-6 76 0,-5 40-16,-12 176 15,-11 50 1,6 136-16,-6 96 16,12 80-16,-7 56 15,7-26 1,10-100-16,18-111 15,11-130 1,6-97-16,16-104 16</inkml:trace>
  <inkml:trace contextRef="#ctx0" brushRef="#br0" timeOffset="78898.2083">27538 15395 0,'0'0'0,"0"0"16,0 0-16,0 0 16,23 161-1,-6-61-15,-12 11 16,18 40-16,-12 20 16,-5 45-1,0 0-15,5-9 16,-5-21-1,-1-15-15,1-25 16,0-6 0,5-29-16,0 10 15,12-11-15,-6-19 16,-6-21 0,6-24-16,0-31 15,0-15 1,0-76-16,0-34 15,6-76 1,5-36-16,-17-34 16,1-36-1,-12 20-15,11 6 16,-5 14-16,-12 26 16,6 50-1,6 45-15,-6 51 16,5 39-1,1 41-15,-6 0 16,6 136 0,-1 5-16,-5 40 15,0 56 1,6 29-16,-6 16 16,0-6-16,0 1 15,-11-5 1,5-31-16,-5-30 15,5-35 1,0-40-16,1-50 16,5-51-1,17-35-15,5-121 16,7-70-16,5-70 16,-6-36-1,-5 5-15,-6 0 16,-12 16-1,-10 29-15,-7 41 16,-16 10 0,0 50-16,-12 40 15,12 36 1,-6 45-16,11 25 16,6 156-16,23 20 15,16 95 1,7 41-16,16 35 15,0 20 1,6-40-16,-6-55 16</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09:46:06.463"/>
    </inkml:context>
    <inkml:brush xml:id="br0">
      <inkml:brushProperty name="width" value="0.05292" units="cm"/>
      <inkml:brushProperty name="height" value="0.05292" units="cm"/>
      <inkml:brushProperty name="color" value="#FF0000"/>
    </inkml:brush>
  </inkml:definitions>
  <inkml:trace contextRef="#ctx0" brushRef="#br0">26208 9761 0,'-39'25'16,"39"-25"-1,0 0-15,0 0 16,0 0 0,0 0-16,0 0 15,0 0 1,0 0-16,0 0 15,0 0 1,0 0-16,0 0 16,0 0-1,-125-101-15,85 71 16,-16 0-16,-12 0 16,-17-10-1,-6-1-15,1 11 16,-6-10-1,-6-5-15,11-1 16,-5 6 0,0 10-16,-6 0 15,-6 0 1,1 10-16,5 4 16,0-4-16,12 15 15,-1-5 1,-5 0-16,-6 0 15,-11 5 1,5 0-16,12-5 16,0 10-1,0-15-15,-12 5 16,1 10-16,-7 10 16,7-10-1,5 5-15,6-10 16,0-5-1,5 5-15,-11 5 16,17-15 0,-17 15-16,6 0 15,11-15-15,6 15 16,0-10 0,0 5-16,5-5 15,-5-1 1,0-4-16,-1 5 15,-5 10 1,1-5-16,4-10 16,1 0-1,-12 5-15,12 0 16,0-5-16,-6 10 16,-5-5-1,-1 5-15,-11-15 16,6 20-1,5 0-15,6-10 16,1 5 0,-1 5-16,0 0 15,0 0-15,-6 0 16,12 0 0,6 0-16,-1 5 15,0-5 1,12 0-16,0 10 15,0-5 1,-1 5-16,-5-10 16,6 5-1,-11 20-15,5-25 16,5 15-16,1 5 16,17 0-1,0-5-15,-6 0 16,5 1-1,7 9-15,-1-10 16,-5 0 0,0 0-16,-6 5 15,0 0-15,0 0 16,-6 0 0,6-4-16,-11 4 15,17 5 1,-6-5-16,0 5 15,11 5 1,6-10-16,0 11 16,-5-1-1,10 5-15,-4-10 16,-7 5-16,-5 0 16,-1 1-1,7-1-15,-7 5 16,7 10-1,-6-10-15,-1 6 16,1 4 0,5-5-16,6 0 15,6-9-15,6-1 16,5-10 0,11 15-16,-5-10 15,5 0 1,6 1-16,-6-1 15,12-5 1,-6 5-16,6-5 16,-6 5-16,0 0 15,5 1 1,1 4-16,11 5 16,0-10-1,5 5-15,1 6 16,5-1-1,6 0-15,0 0 16,0-5-16,12 1 16,10-6-1,1 5-15,22-10 16,6 10 0,17-5-16,5-10 15,1 1 1,16 9-16,6-25 15,23 15 1,-6-10-16,-16 5 16,-24-10-1,1 15-15,-18-15 16,1 10-16,-1 5 16,-5 5-1,-6 0-15,1 0 16,5 6-1,-12-6-15,12 20 16,0-20 0,0 5-16,11-10 15,6 5 1,0-15-16,-6-5 16,0 5-16,0-5 15,1-5 1,21 0-16,13-5 15,-1-10-15,0 10 16,-11 5 0,17 0-16,11-10 15,11-10 1,-11 20-16,-5-5 16,-12-5-1,12 10-15,10 5 16,7 5-1,-18-5-15,6 25 16,1-20 0,10 10-16,12 10 15,-6-10-15,6 0 16,22-15 0,-11 5-16,6 0 15,6-10 1,10 5-16,7-15 15,-12-5 1,-11-5-16,-1-5 16,-5-10-1,1-11-15,-30 1 16,-16 0-16,-23-36 16,-16-9-1,-13-26-15,-21-20 16,-24-5-1,-27-10-15,-41-10 16,-33-15 0,-51-5-16,-46 10 15,-22 20-15,-45 5 16,-40 25 0,-17 11-16,-51 14 15,-34 31 1,-39 19-16,-18 31 15,-11 30-15,-96 46 16</inkml:trace>
  <inkml:trace contextRef="#ctx0" brushRef="#br0" timeOffset="35457.907">17815 11838 0,'-17'-15'16,"17"15"-16,0 0 16,0 0-1,0 0-15,0 0 16,0 0 0,119 10-16,-57-10 15,23-10 1,23 5-16,5 0 15,6-5 1,5 0-16,6 15 16,18 0-16,10 5 15,23 10 1,0 0-16,6 1 16,22 9-1,-11-5-15,1 5 16,-1 0-1,-17 10-15,-12 1 16,-16-6-16,-23 10 16,-5-15-1,-17 6-15,-12-6 16,-17-10 0,-11 5-16,-6-5 15,0-30 1</inkml:trace>
  <inkml:trace contextRef="#ctx0" brushRef="#br0" timeOffset="37238.7553">29593 11989 0,'51'0'16,"-51"0"-1,0 0-15,0 0 16,158 0 0,-73 5-16,17 5 15,0-5 1,28 10-16,28 1 16,23 4-1,6-10-15,11-10 16,0 10-1,0-10-15,-11 5 16,-6-5 0,-5 0-16,-1-5 15,-11-10-15,-5-10 16,-12-11 0,0-9-16,-11-10 15,-12-11 1,-16 1-16,-18-11 15,-16 1 1,-23-5-16,-6-1 16,-16-4-16,-18-6 15,-11-10 1,-11-4-16,-12-6 16,-22 0-1,-18 6-15,-5-1 16,-16 11-1,-18-11-15,-23 0 16,-11 1-16,1 9 16,-7 16-1,-5 9-15,-12 16 16,-16 10 0,-6 9-16,5 6 15,18 10 1,-6 5-16,5 15 15,-5 10 1,0 0-16,17 5 16,5 5-16,12 11 15,0-1 1,11 20-16,6 0 16,6 21-1,10-11-15,1 21 16,-6 14-1,6 11-15,0-1 16,5 6-16,18-15 16,5 4-1,6 11-15,11-10 16,17 4 0,17 6-16,22 5 15,35 24 1,45 57-16,85 59 15,84 26 1</inkml:trace>
  <inkml:trace contextRef="#ctx0" brushRef="#br0" timeOffset="54845.1767">9235 13830 0,'79'-30'15,"-79"30"-15,0 0 16,0 0 0,0 0-16,131 15 15,-86-10 1,12-5-16,5-5 15,17 5 1,17-10-16,0 5 16,1-15-1,-1 0-15,0-5 16,23-5 0,5 9-16,12-4 15,-6 10-15,-11 0 16,-6 0-1,6 0-15,6 5 16,5 10 0,-6 10-16,1-10 15,-12 5 1,0-10-16,12 10 16,-6-10-16,-6 5 15,-11 0 1,-6 0-16,-5 5 15,-18 5 1,1-20-16,-1 20 16,1-10-1,-6 15-15,5-10 16,7 5 0,-7 5-16,-11-10 15,1 5-15,-18-5 16,-5-5-1,-1 0-15,-11 5 16,1-10 0,-1 5-16,-11 0 15,17 5 1,-6 0-16,-5-5 16,0 10-16,-12 1 15,0-11 1,-5 5-16,-6 0 15,0-5 1,0 5-16,0 0 16,0 0-1,-74-5-15,18 5 16,-12 0 0,-17 0-16,-17 0 15,-11 0-15,-17 0 16,-12 5-1,-16-5-15,11 5 16,-6 0 0,-6-10-16,-5 0 15,-6 0-15,12 0 16,-1 0 0,18 0-16,-12 0 15,6 0 1,-6-10-16,6 10 15,6-5 1,5 5-16,-11 0 16,11 0-1,-6 0-15,12 5 16,11 5-16,12-10 16,11 5-1,-1 5-15,12 5 16,17 0-1,6 0-15,11-10 16,17 0 0,12 16-16,-7-1 15,18 0 1,11-10-16,0 5 16,0-15-16,0 0 15,74 0 1,-23 5-16,22-5 15,18 10 1,22-10-16,40 0 16,22 0-1,12 0-15,11 0 16,6-5-16,-1-5 16,7 10-1,-18-15-15,-5-5 16,0 15-1,-12-10-15,-11 15 16,1-5 0,-7 0-16,12 0 15,5 10 1,-11-5-16,12-5 16,5 0-16,-6 5 15,-27 5 1,-24 5-16,-33-5 15,-23 5 1,-35 0-16,-21 0 16,-12 0-1,0 0-15,-57 0 16,18 0 0,-7-10-16,-5 10 15,-5-15-15,-29 10 16,-6-5-1,-28 0-15,-33 0 16,-29 5 0,-18 0-16,-16-5 15,-5 10 1,-7-20-16,1 5 16,-6 0-16,-6 15 15,12-10 1,11-5-16,11 5 15,0-5 1,1 0-16,10-5 16,6 10-1,23-5-15,-11-5 16,28 15-16,22-5 16,29 5-1,34-5-15,11-5 16,22 0-1,29 5-15,0 0 16,0 5 0,63-5-16,-29 0 15,-12 5 1,7-10-16,-1 0 16,0 0-16,12 10 15,11 0 1,0 0-16,22-5 15,46-10 1,51 0-16,56-10 16,18 5-1,44-15-15,35-1 16,28-9 0,17 0-16,-6-5 15,-23 9-15,-22 1 16,-28 15-1,-34 5-15,-52 5 16,-50 5 0,-62 5-16,-40 15 15,-34 0 1,-17-10-16,0 5 16,-102-5-16,45 10 15,6-5 1,-11 10-16</inkml:trace>
  <inkml:trace contextRef="#ctx0" brushRef="#br0" timeOffset="55917.5646">16989 14887 0,'-12'140'15,"12"-140"-15,0 0 16,6 217 0,0-51-16,5 0 15,-5 10 1,5-10-16,0-20 15,-5-16 1,0-19-16,-1-35 16,1-36-1,0-25-15,11-15 16</inkml:trace>
  <inkml:trace contextRef="#ctx0" brushRef="#br0" timeOffset="57935.0675">16779 14731 0,'0'0'0,"0"0"0,0 0 16,0 0-16,0 0 16,0 0-1,0 0-15,0 0 16,0 0-1,0 0-15,0 0 16,0 0 0,159-31-16,-69 26 15,29 5 1,45-10-16,29 5 16,33-10-16,29 5 15,34-5 1,33 10-16,40-10 15,1-5 1,16 10-16,-23-10 16,6 0-1,-11-16-15,12 1 16,-24-10 0,-11 0-16,-5 9 15,-12-4-15,6 5 16,11-10-1,1 4-15,-1 6 16,-17-10 0,6 10-16,6-11 15,5 16 1,-11-10-16,0 5 16,-23 5-16,6-1 15,0-4 1,6 5-16,-12-10 15,6 10 1,-11-6-16,5 1 16,0 20-1,-5-15-15,-6 15 16,-12 0-16,-16 0 16,-6 5-1,-5 5-15,-24 0 16,-16 10-1,-23 0-15,-34 0 16,-28 5 0,-34 0-16,-28 5 15,-23 0 1,-17-10-16,-17 5 16,0-5-16,0 5 15,0-5 1,-63 5-16,41-5 15,-1 5 1,6 0-16,6 11 16,-1 4-1,1 10-15,5 15 16,12-5-16,-6 26 16,0 19-1,11 26-15,1 25 16,5 0-1,5 10-15,-5 0 16,6 10 0,-12 0-16,6 5 15,6-11 1,-12-19-16,0-15 16,1-10-16,10-1 15,-10-19 1,-1-6-16,0-14 15,-5-16 1,-6-10-16,-6-4 16,1-11-1,-1 0-15,-11-15 16,-6-10-16,-5 5 16,-11-10-1,-7 5-15,-22 5 16,-5-10-1,-12 0-15,-17 5 16,-17 5 0,-17-10-16,-16 5 15,-13 0 1,-33 5-16,-22 1 16,-24-6-16,-22 0 15,-11-5 1,0-5-16,5 5 15,-5 0 1,-6-11-16,0 6 16,-12 0-16,18-5 15,-17 5 1,-6-10-16,-11 0 16,-12 0-1,0 0-15,6 0 16,0 5-1,6-10-15,-11 5 16,22 0 0,5-6-16,24 1 15,10 5 1,7-5-16,-7 0 16,7 5-16,-1 0 15,0 0 1,6 5-16,-5 0 15,-12 5 1,11 0-16,6-1 16,11 1-1,29 5-15,11 0 16,5-10-16,7 0 16,16 5-1,17 5-15,11-5 16,-5 0-1,-11 5-15,5-5 16,-11 10 0,-6-10-16,-5 10 15,5 0-15,6 5 16,17-5 0,16-5-16,24 5 15,22 5 1,17-5-16,34 6 15,17-11 1,17 0-16,0 0 16,0-5-16,0 5 15,68 5 1,-34-5-16,-34-41 16</inkml:trace>
  <inkml:trace contextRef="#ctx0" brushRef="#br0" timeOffset="58615.3085">21986 14449 0,'0'0'0,"0"0"15,0 0-15,-73 151 16,44-56-1,7 1-15,5 15 16,5-1 0,12 16-16,6-10 15,5-1-15,6-14 16,6-5 0,0-16-16,-6-9 15,0-21 1,0 0-16,-6 21 15,-39 14 1</inkml:trace>
  <inkml:trace contextRef="#ctx0" brushRef="#br0" timeOffset="59234.728">24839 13906 0,'0'0'16,"0"0"-16,0 0 15,0 0-15,0 0 16,0 0 0,0 0-16,113 146 15,-108-61 1,1 41-16,-6 10 15,0 15 1,-6 4-16,1 6 16,-1-15-1,12 10-15,-6-5 16,0 0-16,0-30 16,11-6-1,-5-29-15,-1-6 16,7 6-1,-41-26-15</inkml:trace>
  <inkml:trace contextRef="#ctx0" brushRef="#br0" timeOffset="60186.0131">22790 14384 0,'-108'125'16,"108"-125"-1,0 0-15,-220 146 16,84-5 0,0 10-16,-6 5 15,7-5 1,-1-15-16,23-21 15,33-19 1,24-36-16,44-20 16,12-40-1,165-80-15,-165 80 16,0 0-16,0 0 16</inkml:trace>
  <inkml:trace contextRef="#ctx0" brushRef="#br0" timeOffset="60454.4316">23820 14192 0,'0'0'0,"0"0"15,0 0 1,0 0-16,-176 192 15,35-72-15,-52 46 16,-22 35 0,-22 16-16,-18-6 15,6 5 1,45-45-16,51-35 16,52-50-1,95-71-15</inkml:trace>
  <inkml:trace contextRef="#ctx0" brushRef="#br0" timeOffset="61014.0333">24239 14585 0,'0'0'0,"0"0"16,-136 80-16,17 6 15,-23 34 1,-5 11-16,0 0 16,6 5-1,5-36-15,17-9 16,40-21-1,22-19-15,40-21 16,17-25 0,96-20-16,52-46 15,44-34-15,29-31 16,11-30 0,5 30-16,-27 21 15,-57 29 1,-40 46-16,-40 40 15,-50 20 1,-23 11-16,-40 19 16,-16 26-16,-29-1 15,-23 16 1,-5 9-16,-11 1 16,-1 10-1,6-1-15,23-24 16,28-21-1,23-29-15,22-31 16,23-15 0,102-111-16</inkml:trace>
  <inkml:trace contextRef="#ctx0" brushRef="#br0" timeOffset="61156.2001">24612 15817 0,'0'0'0,"0"0"16,0 0 0,0 0-16,-175 176 15</inkml:trace>
  <inkml:trace contextRef="#ctx0" brushRef="#br0" timeOffset="63635.0848">21488 13061 0,'-28'45'15,"28"-45"1,0 0-16,0 0 16,51 166-1,-34-101-15,0 1 16,-6-11-16,6-15 15,6 1 1,5-6 0,17-10-16,6 5 15,6-10-15,5 5 16,6-5 0,0 6-16,0-11 15,-12-5 1,-10-5-16,-18-5 15,0-10 1,6-15-16,11-31 16</inkml:trace>
  <inkml:trace contextRef="#ctx0" brushRef="#br0" timeOffset="64143.8754">22354 13051 0,'0'0'0,"0"0"0,0 0 16,-40 145 0,6-44-16,-5 35 15,5 15 1,-11 5-16,5 20 15,6 15 1,17-5-16,11-30 16,35-45-16</inkml:trace>
  <inkml:trace contextRef="#ctx0" brushRef="#br0" timeOffset="64754.0432">22620 12814 0,'0'0'15,"0"0"-15,0 0 16,0 0-16,0 0 15,0 0 1,0 0-16,0 0 16,0 0-1,187 50-15,-63-44 16,6-1 0,6 0-16,0 15 15,-6-5 1,-28 0-16,-28 20 15,-23-5 1,-29 16-16,-22 9 16,-28 20-16,-6 21 15,-17 10 1,6 4-16,5 21 16,6-10-1,12-11-15,10-14 16,12-21-1,-5-29-15,5-6 16,-17-20 0</inkml:trace>
  <inkml:trace contextRef="#ctx0" brushRef="#br0" timeOffset="64999.8857">22920 13463 0,'0'0'0,"0"0"15,0 0 1,0 0-16,0 0 16,158 50-1,-73-24-15,23-1 16,16 0-16,41-15 15,27-40 1,-22-6-16</inkml:trace>
  <inkml:trace contextRef="#ctx0" brushRef="#br0" timeOffset="65483.9928">24420 12543 0,'0'0'0,"0"0"15,0 0-15,0 0 16,-40 191 0,40-91-16,-6 31 15,-5 15 1,6 30-16,5 15 16,0 5-1,0-25-15,11-25 16,0-30-1,17-36-15</inkml:trace>
  <inkml:trace contextRef="#ctx0" brushRef="#br0" timeOffset="65773.1071">24873 12653 0,'0'0'16,"0"0"-1,0 0-15,0 0 16,50 176-16,-33-50 15,-17 25 1,-22 45-16,-23 41 16,-23 24-1</inkml:trace>
  <inkml:trace contextRef="#ctx0" brushRef="#br0" timeOffset="67313.0717">14317 17693 0,'-45'-65'0,"45"65"15,0 0 1,0 0-16,0 0 16,0 0-1,0 0-15,0 0 16,0 0-16,0 0 15,0 0 1,0 0-16,130 15 16,-84-25-1,16 5-15,0-5 16,6-5 0,11-10-16,12-5 15,5-1 1,12-4-16,10-5 15,13-15-15,-1-1 16,-6 1 0,1-5-16,5-1 15,-11 1 1,-6 4-16,6 1 16,-17 10-1,-6 5-15,-5-6 16,-1 6-1,1-5-15,-18 15 16,-11-11-16,-16 21 16,-12 5-1,-17 10-15,-17 10 16,0-15 0,-68-15-16</inkml:trace>
  <inkml:trace contextRef="#ctx0" brushRef="#br0" timeOffset="68322.4497">15919 16199 0,'0'0'0,"0"0"16,0 0 0,0 0-16,0 0 15,0 0-15,-56 136 16,56-121-1,0 5-15,0-9 16,0 4 0,84 5-16,-44-5 15,17-10 1,-1 0-16,7 0 16,4-5-1,1-5-15,0-5 16,6 0-1,-1 10-15,7-10 16,-1 5-16,6-5 16,-12 0-1,-5-6-15,-11 16 16,-6-5 0,-12 5-16,-5 0 15,0 5 1,-11 0-16,-6 11 15,6-6-15,-18 5 16,-5 0 0,0 5-16,-5 0 15,-7 0 1,1 10-16,-12 16 16,1 14-1,-12 20-15,-12-4 16,7 9-1,-1 6-15,6 5 16,-5 4-16,10 1 16,12-1-1,6-9-15,0-6 16,16-9 0,1-6-16,-17-4 15</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09:48:12.382"/>
    </inkml:context>
    <inkml:brush xml:id="br0">
      <inkml:brushProperty name="width" value="0.05292" units="cm"/>
      <inkml:brushProperty name="height" value="0.05292" units="cm"/>
      <inkml:brushProperty name="color" value="#FF0000"/>
    </inkml:brush>
  </inkml:definitions>
  <inkml:trace contextRef="#ctx0" brushRef="#br0">12812 6325 0,'-51'5'16,"51"-5"-16,0 0 15,0 0 1,0 0-16,-130 20 16,90-9-1,-5-6-15,-6 5 16,-5-5-16,-12 5 16,-12-10-1,-5 0-15,-5-15 16,-23 0-1,-12-1-15,6-4 16,1 5 0,-7 5-16,1-10 15,-12 5 1,-11 10-16,-12-15 16,1 5-16,-7 5 15,1 0 1,0 10-16,11 0 15,-5 15 1,11 0-16,5 15 16,12 5-1,0 10-15,5 1 16,7 19 0,-1 6-16,6 9 15,5-10-15,12 6 16,5-6-1,12-14-15,17 4 16,17-5 0,22-9-16,12-11 15,16 0 1,1 5-16,11 6 16,5-11-16,7 5 15,-12 5 1,11-4-16,6 4 15,0 10 1,11-10-16,12 11 16,-12-11-1,17 10-15,18 1 16,-7 4-16,18 0 16,-1-4-1,1-1-15,11 5 16,5-4-1,12-11-15,17 5 16,-6-4 0,12-1-16,16 5 15,18-5 1,16-4-16,-5 9 16,-1-20-16,18-5 15,11 10 1,17-4-16,-5-16 15,5 10 1,0-15-16,-17 5 16,-11-15-1,22 15-15,-11-15 16,-11-10-16,0-5 16,22-10-1,0-15-15,23-11 16,0-24-1,-11-16-15,-17-19 16,-6-16 0,0-20-16,-28 0 15,-35 5 1,-44 0-16,-29 21 16,-39 9-16,-46 10 15,-33 6 1,-24 14-16,-27-9 15,-6 14 1,-35 1-16,-38 5 16,-41-6-1,-39-4-15,-45 14 16,-34 11-16,-40 25 16,-40 15-1,-50 15-15,-18 30 16,-22 20-1,23 10-15,-34 36 16,-69 45 0,-112 85-16,690-226 15,0 0-15,0 0 16</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09:50:46.574"/>
    </inkml:context>
    <inkml:brush xml:id="br0">
      <inkml:brushProperty name="width" value="0.05292" units="cm"/>
      <inkml:brushProperty name="height" value="0.05292" units="cm"/>
      <inkml:brushProperty name="color" value="#FF0000"/>
    </inkml:brush>
  </inkml:definitions>
  <inkml:trace contextRef="#ctx0" brushRef="#br0">14482 5541 0,'0'0'15,"0"0"-15,0 0 16,0 0 0,0 0-16,0 0 15,-148-15 1,98 20-16,-13-26 15,-10 6 1,-7 10-16,1-10 16,6 10-1,-7-15-15,1 0 16,-6-5 0,-11-5-16,-17 10 15,0 4-15,0-14 16,5 15-1,0 0-15,-10 0 16,-18 10 0,-6 0-16,6 0 15,12 0 1,16 5-16,12 0 16,-6-5-16,0 0 15,-5 15 1,-6 0-16,5 0 15,12-5 1,0 10-16,-6-5 16,0 10-1,0-5-15,-11 0 16,5-4-16,12 4 16,11 0-1,12-5-15,-12 0 16,-6 5-1,1-10-15,-6 20 16,11-10 0,0 10-16,17 0 15,23 1 1,-1-6-16,7 5 16,10-5-16,-5 5 15,17 0 1,12 6-16,-1 9 15,-5 5 1,5-20-16,1 25 16,-1-14-1,0-6-15,6 0 16,0 5 0,6-10-16,0-4 15,10 4-15,1 5 16,12-10-1,-12 10-15,11-10 16,-5 5 0,16-4-16,1 4 15,0 5 1,5-5-16,0 0 16,0 0-16,6 0 15,12 1 1,-7 9-16,-5-15 15,11 0 1,1 0-16,-7 5 16,6 1-1,1-1-15,-7 5 16,1 0-16,-1-5 16,7 0-1,5 0-15,11 1 16,6 9-1,0 0-15,11-20 16,-6 15 0,12-10-16,-11-4 15,5 4 1,6 0-16,5-15 16,12 10-1,6 0-15,-6-5 16,-6-5-16,6 10 15,5-10 1,23-5-16,1 10 16,-7-10-1,12-15-15,-6-10 16,11 5-16,1-10 16,5-16-1,-22 1-15,5-5 16,-6-5-1,6 4-15,6-14 16,-23-11 0,-5 1-16,-6-6 15,-17 16 1,-1-10-16,-10 4 16,-23 6-16,-34-1 15,-17 6 1,-23 5-16,-22-1 15,-23 1 1,-28-10-16,-18-6 16,-33-9-1,-17-1-15,-28 11 16,-57 4 0,-40 31-16,-68 10 15,-27 40-15,-7 41 16,-45 34-1,-22 26-15</inkml:trace>
  <inkml:trace contextRef="#ctx0" brushRef="#br0" timeOffset="2469.1943">25093 7885 0,'-11'65'16,"11"-65"-16,0 0 15,11 136-15,1-25 16,-1 9 0,0 11-16,1 0 15,5 20 1,-12 0-16,-5 10 15,0-26 1,-5 1-16,-1-40 16,6-16-1,-6-19-15,1-16 16,5-30-16,0-15 16,5 0-1,-22-106-15</inkml:trace>
  <inkml:trace contextRef="#ctx0" brushRef="#br0" timeOffset="4029.5635">25156 7975 0,'0'0'0,"0"0"15,0 0 1,0 0-16,0 0 16,0 0-1,0 0-15,164 40 16,-96-9-1,22-1-15,18-15 16,33 5 0,23-10-16,12 0 15,-1-10-15,23 10 16,12 5 0,5-15-16,11-5 15,12 0 1,5-10-16,-11 5 15,-5 0 1,-7 5-16,-5 0 16,-22 5-1,-12 5-15,-11-10 16,-12 10-16,-5 0 16,-17-5-1,0-5-15,-1 10 16,1 10-1,-11-15-15,-18 10 16,1-10 0,-1-5-16,-5 0 15,6-5 1,-18 0-16,1-5 16,-18 0-16,-10 5 15,-18 5 1,-17 5-16,-11-15 15,-5 15 1,-1 15-16,0-15 16,-5 0-1,5 15-15,-5 5 16,-1 5-16,1 0 16,0 21-1,5-6-15,0 15 16,-5-5-1,17 16-15,-6 9 16,0 1 0,-6 19-16,12-4 15,5 9-15,-11 1 16,11 10 0,1-11-16,-7-9 15,1-6 1,-1-14-16,-5-1 15,6-4 1,0-1-16,5-5 16,-5 1-1,-6-11-15,0 0 16,-12-9 0,7-16-16,-12-10 15,5-10-15,-10-5 16,5 0-1,-6 0-15,0 0 16,-5 0 0,0 0-16,-12-71 15,0 61-15,-22 5 16,-17-5 0,-17 0-16,-40 0 15,-17 5 1,-17 5-16,-28 0 15,-34 10 1,0 0-16,0 0 16,-6 0-1,-11-5-15,17-5 16,6-10-16,-12 5 16,6-10-1,17 5-15,5-5 16,7-5-1,-24 5-15,23 5 16,6-5 0,11 0-16,-11-11 15,6 6 1,-12 0-16,-11 0 16,-11 5-16,11 10 15,5 5 1,-11-15-16,-11 10 15,23-5 1,22 10-16,12-5 16,11 5-1,5 0-15,23 10 16,29 0-16,22-5 16,22 10-1,24 0-15,16-5 16,6-5-1,0-10-15,62 0 16,-33 5 0,22 0-16</inkml:trace>
  <inkml:trace contextRef="#ctx0" brushRef="#br0" timeOffset="4648.5176">27572 8287 0,'0'0'0,"0"0"15,0 0-15,0 0 16,40 176 0,-46-95-16,6 29 15,-17 36 1,-6 25-16,-5 5 16,-6 0-16,-5 15 15,10-35 1,1-20-16,11-35 15,6-36 1,5-10-16,0-39 16</inkml:trace>
  <inkml:trace contextRef="#ctx0" brushRef="#br0" timeOffset="5038.4056">27810 8358 0,'0'0'15,"0"0"1,0 0-16,0 0 15,0 0 1,0 0-16,0 0 16,-6 176-16,-5-86 15,-6 26 1,-11 25 0,5-16-16,0-9 15,6 0-15,6-21 16,0 6-1,11-21-15,5-19 16,7 9 0,-1 1-16,0-41 15</inkml:trace>
  <inkml:trace contextRef="#ctx0" brushRef="#br0" timeOffset="5598.0814">28495 8086 0,'0'0'16,"0"0"-16,0 0 15,0 0 1,0 0-16,0 0 15,0 0 1,-119-50-16,102 50 16,5 0-16,-4 105 15,-1-29 1,-6-1-16,-5 16 16,5 9-1,0 21-15,6 10 16,0 0-1,6 4-15,0-14 16,-1 10 0,12-31-16,0-9 15,6 5 1,0-16-16,-6 1 16,-6-16-16,-5-25 15,-6-40 1</inkml:trace>
  <inkml:trace contextRef="#ctx0" brushRef="#br0" timeOffset="5949.0436">28217 8518 0,'0'0'0,"0"0"16,0 0-1,0 0-15,0 0 16,0 0 0,0 0-16,-96 177 15,73-62 1,1 6-16,-6 30 15,-1-30 1,7-6-16,5-19 16,11-11-16,6-34 15,6-6 1,-1 0-16,1-15 16</inkml:trace>
  <inkml:trace contextRef="#ctx0" brushRef="#br0" timeOffset="6457.1082">28002 8624 0,'0'0'16,"0"0"-16,0 0 15,0 0 1,-62 196-16,45-65 16,0 20-16,0 15 15,6-10 1,-1-15-16,12-21 16,12-64-1,-7-56-15,12-96 16,17-45-1,12-50-15,-7 0 16,-39 191 0,0 0-16,0 0 15,40-357-15,-108 226 16,-17 56 0,6 45-16,5 35 15,18 30 1,10 20-16,18 16 15,17 19 1,16 21-16,7 4 16,10 16-16,1 10 15,-40 0 1,17-141-16,0 0 16,0 0-1</inkml:trace>
  <inkml:trace contextRef="#ctx0" brushRef="#br0" timeOffset="7408.223">23458 11074 0,'-23'35'16,"23"-35"-16,0 0 16,0 0-1,0 0-15,0 0 16,158-30-1,-78 0-15,10-11 16,1-14 0,11 10-16,5-16 15,-5 11 1,-17 5-16,-6 0 16,0 4-16,-16 1 15,-7 0 1,1 5-16,5-21 15,17-39 1,29-16-16,11-5 16,-17-4-16</inkml:trace>
  <inkml:trace contextRef="#ctx0" brushRef="#br0" timeOffset="8406.2831">24556 9982 0,'0'0'0,"0"0"15,0 0 1,0 0-16,0 0 16,0 0-1,0 0-15,0 0 16,0 0-1,0 0-15,0 0 16,0 0-16,0 0 16,0 0-1,0 0-15,0 0 16,0 0 0,0 0-16,135-45 15,-89 25 1,10-5-16,35 5 15,-1-31 1,18 16-16,-12 0 16,0 0-16,-16 9 15,-18 21 1,-17-10-16,-17 15 16,-16 5-1,-7 10-15,-5 11 16,0 4-1,-5 0-15,10 15 16,-5-10 0,-5 11-16,-1 9 15,0 10-15,1 16 16,-7 15 0,7 9-16,-7 11 15,12 0 1,-5-26-16,5-9 15,11-21 1,-11-60-16,0 0 16,0 0-16</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09:51:58.202"/>
    </inkml:context>
    <inkml:brush xml:id="br0">
      <inkml:brushProperty name="width" value="0.05292" units="cm"/>
      <inkml:brushProperty name="height" value="0.05292" units="cm"/>
      <inkml:brushProperty name="color" value="#FF0000"/>
    </inkml:brush>
  </inkml:definitions>
  <inkml:trace contextRef="#ctx0" brushRef="#br0">5760 3654 0,'142'-20'0,"-142"20"15,0 0 1,0 0-16,0 0 16,0 0-1,0 0-15,34-161 16,-85 116 0,-6-20-16,-5 4 15,-6 11 1,6 5-16,5-1 15,12 1 1,-34 10-16,16-10 16,-5-11-16,1 16 15,-18 10 1,-6-15-16,1 14 16,-7 6-1,-5 25-15,-5-10 16,-1 20-1,7 15-15,-30-20 16,1 21 0,17 4-16,-17-10 15,-6 15-15,23-10 16,-23 5 0,-5 6-16,16-21 15,-16 25 1,16-25-16,12 0 15,5 5 1,1-5-16,-18 0 16,18 1-16,-1-1 15,-5-5 1,5 10-16,1-15 16,-1 10-1,1-5-15,5-10 16,0 5-1,17 5-15,17 5 16,-5 0 0,16-5-16,6 10 15,-28 6-15,17-11 16,16 15 0,-21-10-16,16 0 15,5-5 1,-10 15-16,10-4 15,-4 19-15,16-5 16,17 10 0,-6-4-16,12-1 15,-12 0 1,17 11-16,6-16 16,6 5-1,17-5-15,16 1 16,12 4-1,11 0-15,23 15 16,6 1-16,16-1 16,12 6-1,6 9-15,22 0 16,-6-24 0,12 14-16,23 6 15,10-36 1,-4 5-16,21 10 15,18-25 1,-12 6-16,1-11 16,5-5-16,23-15 15,-1 5 1,-5-10-16,0-10 16,-17-20-1,-17-16-15,-22-4 16,-1-5-1,-27-11-15,-7-9 16,-33-21-16,-29-20 16,-28-40-1,-6-25-15,-22-10 16,-35-25 0,-39-1-16,-34 26 15,-22 25 1,-23 30-16,-34 26 15,-17 85 1</inkml:trace>
  <inkml:trace contextRef="#ctx0" brushRef="#br0" timeOffset="7791.4752">30040 11466 0,'0'0'0,"0"0"16,0 0-16,0 0 15,0 0 1,0 0-16,0 0 16,0 0-16,0 0 15,0 0 1,0 0-16,0 0 16,0 0-1,-125 10-15,97-20 16,5 5-1,-11 0-15,6 0 16,-12 0 0,12-10-16,-23-10 15,-5 15-15,5 0 16,-6-5 0,-11-11-16,6 6 15,0 10 1,-12 5-16,6-10 15,0 5 1,-17-5-16,-11 5 16,-6 15-1,6-10-15,-6-5 16,6 15-16,5-15 16,6 10-1,1 0-15,4 10 16,-10 0-1,-6 10-15,5 5 16,0-10 0,1 15-16,5 1 15,0-1-15,6 5 16,5 0 0,-11-10-16,6-5 15,11-9 1,-11-11-16,11 20 15,-5-10 1,-7-5-16,-5 10 16,-5 0-16,5 5 15,-23-10 1,7 5-16,-1-5 16,-6-10-1,18 0-15,-1-5 16,1-5-1,-1 10-15,-5-5 16,0 10 0,-1-5-16,1 5 15,-11-15-15,-12 15 16,6-15 0,-6 10-16,-11 10 15,-1 0 1,1 5-16,0 5 15,-6-9 1,6 19-16,0-20 16,5 10-1,6 5-15,1-5 16,16-5-16,6 5 16,5 16-1,-5-16-15,5 15 16,1 20-1,5-25-15,0 21 16,17-1-16,0-10 16,6 11-1,-6 9-15,11-5 16,-11-4 0,12-1-16,11 5 15,5 6 1,-5 9-16,22 15 15,0-4 1,18-11-16,-7 11 16,18-1-1,-6-4-15,6-11 16,11 11-16,-6-16 16,0-5-1,6 6-15,6 4 16,17-5-1,-1 1-15,6-1 16,6-15 0,12-4-16,16 4 15,11-10-15,7-15 16,-1 10 0,6-9-16,5 4 15,6 0 1,29 5-16,-29-15 15,6 5 1,0 0-16,5-10 16,18 6-1,5-1-15,-11-10 16,-6-10-16,6 20 16,0-25-1,16 10-15,-4 0 16,-1-5-1,-11-10-15,5-1 16,-5 6 0,34 20-16,-23-25 15,6 15-15,-12 0 16,-11 0 0,12-15-16,5 15 15,6 0 1,-12 0-16,-11 0 15,1 5 1,10 5-16,1-5 16,-18-10-16,18 5 15,-12-10 1,11 5-16,1-10 16,5 0-1,-6 0-15,-11-5 16,-5 10-1,5-10-15,0 5 16,0-11 0,1 6-16,-12 5 15,11-15-15,-6 5 16,12-5 0,-11-16-16,-7 6 15,-10-15 1,-6 5-16,-6-16 15,-5-4 1,-1-21-16,1 6 16,-12-6-16,-11-14 15,5-16 1,-10 5-16,-18-20 16,-5 11-1,-18 9-15,-11 10 16,-16 16-1,-1-1-15,-28 6 16,0-1 0,-17 1-16,0-1 15,0 11-15,-11-21 16,0 21 0,-6-1-16,-11 6 15,-12 14 1,-5-4-16,-6 15 15,-11 15 1,5-1-16,-10 11 16,-7-5-16,-22 10 15</inkml:trace>
  <inkml:trace contextRef="#ctx0" brushRef="#br0" timeOffset="48348.3154">24352 5671 0,'39'0'16,"-39"0"-16,0 0 16,0 0-1,0 0-15,-124 76 16,84-51-16,-5 0 15,5-5 1,-5-5-16,0 0 16,0-9-1,5-12-15,-5 6 16,11-5 0,0 0-16,-6 0 15,1 0-15,5 5 16,-6 0-1,0 5-15,6 0 16,-5 0 0,-1 6-16,-5-1 15,0 0 1,-1 10-16,12-5 16,0 10-1,0-10-15,18 0 16,-7 0-16,6 10 15,6 1 1,11 9-16,-6-15 16,0 0-1,12 5-15,-6-5 16,6-5 0,5 0-16,0 11 15,6-21 1,6 15-16,-1 5 15,1-5-15,5 5 16,-5 0 0,5 0-16,1 1 15,5 4 1,11-15-16,0 10 16,0-10-1,-5 0-15,5 0 16,1-5-16,5 5 15,-1 1 1,1-1-16,0 5 16,0-10-1,0 5-15,17 0 16,6 0 0,5-5-16,-5 0 15,-7 0 1,-10-15-16,11 20 15,-11-10-15,5-5 16,-11 5 0,5-5-16,1 0 15,16-10 1,7-10-16,10 5 16,18-5-1,5 5-15,-11-15 16,-6 0-16,0 4 15,1-9 1,-13 0-16,-4 10 16,5-10-1,5-11-15,1-4 16,-6 5 0,-12 0-16,-11-11 15,-11 16 1,-11 5-16,-17 10 15,-12 15-15,-11-6 16,0 11 0,0 5-16,0 0 15,0 0 1,-68-10-16,34 5 16,6-10-1,-12 0-15,0-10 16,-5 5-16,0-10 15,-12 5 1,-5-6-16,-6-4 16,-5 0-1,-12 5-15,-17-10 16,11 14 0,-5 1-16,0 0 15,0 5 1,-1 0-16,-10 10 15,-1 5-15,-5 5 16,0 5 0,-6 5-16,-5 15 15,-18 15 1,-11-10-16,0 6 16,6 4-1,-17-10-15,-62 15 16</inkml:trace>
  <inkml:trace contextRef="#ctx0" brushRef="#br0" timeOffset="71703.2746">916 8121 0,'-29'25'0,"29"-25"16,0 0 0,0 0-16,0 0 15,0 0 1,0 0-16,0 0 16,0 0-1,-17 131-15,17-91 16,0-15-1,-5 11-15,5 9 16,-6-5-16,6 5 16,0 16-1,-6 19-15,12 11 16,-12 4 0,12 11-16,-12 5 15,6-6 1,-11-4-16,0-16 15,5 6 1,1-1-16,-1 1 16,12 0-16,-1 4 15,6-9 1,1-6-16,-1-4 16,0-1-1,12-10-15,-17 6 16,11 14-1,-17 11-15,5 5 16,1-6 0,0-4-16,-6-11 15,5 1-15,1-6 16,5 11 0,-11 9-16,0 6 15,6 14 1,0-19-16,-12 0 15,6 4 1,0 1-16,-6 9 16,6 26-16,-5 0 15,-1-20 1,-11-16-16,11 1 16,1-5-1,-1-1-15,6-4 16,-6 4-1,6 6-15,0-16 16,6 6-16,-6-11 16,0-9-1,-6-6-15,12 1 16,-6-1 0,0 5-16,0 11 15,11-11 1,-5 1-16,0 4 15,-6-20 1,5 16-16,-5-11 16,6 6-16,0-6 15,-6 0 1,5 6-16,1-6 16,0 1-1,11-11-15,-12-10 16,12 5-1,0-14-15,12-1 16,4-5-16,-4 0 16,-1-5-1,-5-5-15,16 10 16,1-10 0,17-15-16,-7 10 15,-10 1 1,17-6-16,11 5 15,-6 0-15,11-5 16,7 5 0,-7 0-16,23 0 15,1-5 1,16-5-16,-6 0 16,12-10-1,-11 10-15,11-10 16,16-10-1,1 10-15,0 0 16,6 0-16,-24-1 16,7 6-1,16 5-15,1 16 16,5-16 0,12 5-16,-29 0 15,17 0 1,11-5-16,12 0 15,-11-5 1,-18 5-16,23 0 16,-5-5-16,16 10 15,-11 0 1,0 5-16,6-10 16,0-10-1,5 10-15,-10-10 16,21-6-1,7 1-15,-1 0 16,-16 0-16,10 0 16,12-5-1,6 10-15,-6 5 16,-5-10 0,-1 10-16,6 5 15,12-5 1,5-5-16,17 0 15,-12 0 1,1-6-16,6 6 16,-1 5-16,-5 5 15,5-5 1,0 15-16,-16 0 16,-1-4-1,6 4-15,0 5 16,-28-10-1,11 15-15,0-5 16,0 0-16,6-15 16,11 0-1,6 0-15,-6 0 16,-11-15 0,5 15-16,6 5 15,0 5 1,-5-30-16,16 20 15,-17 0 1,1-5-16,-1 5 16,6 0-16,0 0 15,-11 5 1,0-5-16,11 5 16,-11-5-1,22 15-15,0-10 16,-11 5-1,-11-10-15,6 0 16,5 5-16,-6 5 16,-11-25-1,-5 15-15,-7 5 16,-10-5 0,-23 0-16,-1 10 15,-10-10 1,-6 0-16,-17 0 15,-18 0 1,-21 0-16,-7-10 16,1 5-16,-1 5 15,-5-15 1,6 15-16,11-15 16,0 5-1,-6 0-15,-6 0 16,7-10-1,5-1-15,-1 1 16,7 0-16,0-5 16,-1-5-1,-11 0-15,-5 0 16,-6-6 0,-12 1-16,7 5 15,-1-15 1,-11-6-16,11 6 15,6-5 1,0-6-16,6-14 16,-1-5-16,-5 4 15,-11-19 1,-12-21-16,-11-10 16,0-10-1,-6 11-15,-5 4 16,-1-15-1,-5-5-15,0-4 16,0-16-16,6-15 16,-6 5-1,0-10-15,-6-5 16,6 4 0,0-4-16,-5-5 15,-7-10 1,18-10-16,-12 20 15,12 0-15,-6-11 16,0 1 0,5 40-16,1-5 15,-6 21 1,-11 14-16,5 20 16,-11 1-1,0 29-15,0 11 16,-6 24-1,1 11-15,5 10 16,-6 10-16,0 5 16,1 5-1,-12 0-15,5 0 16,-10 0 0,-12 20-16,0-25 15,-17 0 1,-23-10-16,-22 0 15,-11-15 1,-24 5-16,-16-1 16,-34 1-16,-6-5 15,-11 0 1,-17 0-16,-11-16 16,5 1-1,-5 0-15,-18 5 16,-16-6-1,11 16-15,-23-10 16,6 0-16,6 0 16,-29 9-1,-11 11-15,-16 5 16,-13-15 0,35 15-16,-29-15 15,1 15 1,-6 5-16,-6-1 15,11 11-15,0-10 16,1 10 0,-6 0-16,-12 0 15,0-10 1,-5 10-16,40 5 16,-29 0-1,11 0-15,-11 6 16,12-6-1,5-26-15,0 6 16,22 5-16,-10-5 16,-6-10-1,11 10-15,0-15 16,17 15 0,5-10-16,-16 14 15,17-4 1,-23 5-16,17-5 15,22 0 1,12 10-16,-17-5 16,23-10-16,-23 5 15,17 0 1,17-10-16,0 4 16,0-4-1,11 15-15,-11 0 16,11 0-1,12 5-15,17-15 16,-18-5-16,-5 10 16,23-5-1,11 20-15,0-10 16,-12 5 0,18-6-16,-1 6 15,-11 5 1,1 16-16,16-1 15,0 0 1,6 5-16,-11 0 16,10-5-16,18 10 15,11-5 1,18 10-16,10-4 16,-28 9-1</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09:54:57.118"/>
    </inkml:context>
    <inkml:brush xml:id="br0">
      <inkml:brushProperty name="width" value="0.05292" units="cm"/>
      <inkml:brushProperty name="height" value="0.05292" units="cm"/>
      <inkml:brushProperty name="color" value="#FF0000"/>
    </inkml:brush>
  </inkml:definitions>
  <inkml:trace contextRef="#ctx0" brushRef="#br0">10407 1828 0,'-91'-80'16,"91"80"-16,0 0 15,-164-25 1,51-20-16,11 14 15,-34 1 1,-5 0 0,-18 10-16,6 5 15,-11-5-15,-17 0 16,-6-1-16,6 6 16,0-10-1,-6 0-15,-5 10 16,11-25-1,17 20-15,-6-21 16,6 11 0,-17-10-16,5 10 15,7-11 1,21 16-16,-16-5 16,-6 20-16,6-10 15,6 5 1,5 0-16,-17 15 15,6 15 1,6-10-16,5 10 16,-6-5-1,-5-5-15,-5 0 16,21 5-16,7 0 16,5-10-1,-5 10-15,10-10 16,1 5-1,17 5-15,6-25 16,-7 15 0,7 0-16,-12 0 15,11 5 1,7 10-16,16 6 16,0-21-16,6 5 15,-12 5 1,6-5-16,-5 5 15,5-5 1,0-5-16,-6 10 16,23-10-1,0-10-15,6 10 16,5 10-16,1-5 16,-18 30-1,12-15-15,-28-5 16,16-5-1,17 5-15,-22-5 16,11-4 0,17 19-16,-5-10 15,-1 0 1,12 15-16,-6-15 16,-6 0-16,1 10 15,-7 11 1,7 9-16,-18-5 15,6 5 1,0 11-16,12 14 16,5-10-1,11 6-15,1-6 16,-1 11 0,6-16-16,0 10 15,-5 6-15,-12-1 16,-17 21-1,-12 14-15,24 11 16,-12-5 0,17-11-16,17-14 15,11-16 1,12-4-16,5-21 16,18-10-16,10-5 15,1 11 1,28-11-16,0 20 15,28-15 1,6 11-16,34-1 16,-12-5-1,12 10-15,6-19 16,-6-11-16,16 5 16,18 5-1,-11-10-15,5-5 16,11-15-1,12 0-15,6-10 16,-1 5 0,-5 5-16,-6-10 15,11-5 1,1 15-16,5 0 16,-11 0-16,-6 10 15,17 5 1,6-15-16,5 15 15,-5-10 1,28 5-16,-11-5 16,-18-5-1,13 10-15,10-10 16,0 0-16,-5 0 16,5 5-1,7 5-15,-1 6 16,11-1-1,6-15-15,-6 0 16,-11 0 0,23 0-16,11-15 15,6-11 1,11 6-16,-6 5 16,-22-20-16,22 5 15,1 0 1,-12 4-16,5-19 15,1 0 1,-34-10-16,-6-1 16,5-24-1,-16 4-15,-28-4 16,-18-16-16,-39-4 16,-28-1-1,-35-15-15,-28 11 16,-33 4-1,-35 1-15,-11 4 16,-39-5 0,-24-4-16,-16-36 15,-23 10 1,-22-10-16,-23 16 16,-17 14-1,-11 10-15,-12 21 16,-23 19-16,7 11 15,-18 30 1,-22 35-16,-17 40 16,-23 21-1,-23 50-15</inkml:trace>
  <inkml:trace contextRef="#ctx0" brushRef="#br0" timeOffset="140178.4138">5783 7060 0,'-130'-111'16,"130"111"-1,0 0-15,-130-25 16,28 10-1,11 0-15,-16 10 16,16-5 15,-16 15-31,-7-10 0,-10 5 16,16 5-16,-11-10 16,-5 5-16,-6 5 15,-23-5 1,11 5-16,-5 0 15,12-10 1,-18-5-16,6-5 16,-1 20-1,18 0-15,6 0 16,-1 5-16,6-5 16,-5 15-1,-1-10-15,1 15 16,11-10-1,-12 20-15,1 6 16,-7-16 0,1 10-16,11-5 15,12 0 1,16 6-16,12 9 16,11 10-16,-17 6 15,12 9 1,-12 5-16,-6 6 15,23-1 1,-11 11-16,23 4 16,-7 26-1,18-5-15,0-10 16,22-1-16,6-9 16,11-1-1,1 6-15,10 5 16,7 19-1,5 1-15,5 0 16,7-5 0,5 4-16,0-9 15,-6 5-15,17 9 16,0-14 0,6 0-16,12-26 15,22 11 1,16-21-16,18 6 15,23 10 1,5-6-16,23 1 16,11-16-1,17 6-15,-11-21 16,-12-15-16,18 5 16,5-4-1,5-1-15,-16-15 16,0 5-1,11-9-15,6 4 16,-18-5 0,1 0-16,0 5 15,-6-5 1,12 6-16,-7-1 16,18-10-16,17 10 15,-18-20 1,7 20-16,16-5 15,-16-4 1,16-6-16,17 0 16,1 10-1,-23-5-15,16 0 16,12 0-16,0-10 16,17 15-1,0-20-15,-11 11 16,0-6-1,22-10-15,0 0 16,6 5 0,-5-5-16,-18 0 15,17-5 1,-16 5-16,10 0 16,1 5-16,-17 5 15,-18-20 1,12 20-16,-5-5 15,-7 10 1,-5-15-16,6 10 16,-17 0-1,11-5-15,6-5 16,5-10-16,-5 10 16,11-5-1,-17 5-15,-6-10 16,12 10-1,5-15-15,-11-5 16,11 10 0,-5-6-16,-23-9 15,6-5 1,5 5-16,-11-20 16,-17-6-16,-5-14 15,-1 0 1,-11-21-16,-16 1 15,-1-16 1,-6-5-16,1 11 16,-24-36-1,-16 5-15,-6-20 16,-28-10-16,0 11 16,-28-1-1,-6-5-15,-29-15 16,-5-5-1,-28-5-15,-23-10 16,-22 0 0,-18-1-16,-22 11 15,-17 10 1,-1 5-16,-10 16 16,-23 4-16,-17 10 15,-18 5 1,-4 16-16,-18 4 15,-17 10 1,-16 16-16,-1 4 16,-17-4-1,-16 9-15,5 21 16,0 0-16,0 10 16,5 9-1,-16 1-15,-12 10 16,-5 5-1,-17 15-15,16 15 16,-10-15 0,5 0-16,6 5 15,-12-5-15,6 10 16,11-10 0,-16 15-16,16 0 15,-5 1 1,-18-6-16,18 10 15,0-10 1,5-10-16,-11 0 16,-5 0-1,22 0-15,-29-5 16,24 5 0,-7-15-16,-4 5 15,-1 5-15,-6 5 16,-11-5-1,11 5-15,-16 0 16,-12-11 0,-23 6-16,12 10 15,-51 0-15,28 11 16,-68 14 0,436-30-16,0 0 15,0 0 1</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09:58:50.381"/>
    </inkml:context>
    <inkml:brush xml:id="br0">
      <inkml:brushProperty name="width" value="0.05292" units="cm"/>
      <inkml:brushProperty name="height" value="0.05292" units="cm"/>
      <inkml:brushProperty name="color" value="#FF0000"/>
    </inkml:brush>
  </inkml:definitions>
  <inkml:trace contextRef="#ctx0" brushRef="#br0">26972 15173 0,'-5'25'15,"5"-25"1,0 0-16,0 0 16,0 0-1,0 0-15,0 0 16,0 0 0,0 0-16,113 86 15,-28-71 1,22-15-16,35 5 15,10-5 1,18 0-16,6 10 16,27-20-16,1 20 15,-6-20 1,-5 10-16,-7-5 16,-27 10-1,-23-5-15,-40 10 16,-22-5-1,-35 5-15,-16-10 16,-23-10 0,0-10-16,0 20 15,0 0-15,0 0 16</inkml:trace>
  <inkml:trace contextRef="#ctx0" brushRef="#br0" timeOffset="819.0332">27951 14711 0,'0'0'0,"0"0"16,0 0-1,0 0-15,0 0 16,0 0-16,0 0 16,0 0-1,-147 65-15,91-50 16,-7 5 0,-16-5-16,-11 15 15,-7-4 1,-5 14-16,1 5 15,10 0 1,0 16-16,12 9 16,17 1-1,0-1-15,5-5 16,18 16-16,5-6 16,0-4-1,5 9-15,12-4 16,6-6-1,0-15-15,11 6 16,11-16 0,17 0-16,12-9 15,17-6-15,16 0 16,12-15 0,-6 5-16,-5 0 15,5-5 1,0-10-16,0-25 15,-11-5 1</inkml:trace>
  <inkml:trace contextRef="#ctx0" brushRef="#br0" timeOffset="14165.5057">24499 15440 0,'0'0'0,"0"0"16,0 0-16,0 0 15,-125 100 1,86-64-16,-12-11 16,6 20-16,-6 0 15,17-4 1</inkml:trace>
  <inkml:trace contextRef="#ctx0" brushRef="#br0" timeOffset="14855.1757">24505 15319 0,'0'0'0,"0"0"15,0 0-15,0 0 16,0 0-1,-108 151-15,74-116 16,6-10 0,-17 1-16,-6 9 15</inkml:trace>
  <inkml:trace contextRef="#ctx0" brushRef="#br0" timeOffset="15458.0932">24273 15344 0,'0'0'16,"0"0"-16,0 0 15,0 0 1,-125 111-16,80-81 16,-12-10-16,1 10 15,10 16 1,-22 14-16,68-60 15,0 0 1,0 0-16</inkml:trace>
  <inkml:trace contextRef="#ctx0" brushRef="#br0" timeOffset="15961.3404">24273 15525 0,'0'0'0,"0"0"16,0 0-16,-51 146 15,17-116 1,11 21-16,6-21 15,0 0 1,34-5-16</inkml:trace>
  <inkml:trace contextRef="#ctx0" brushRef="#br0" timeOffset="18538.8324">19507 16491 0,'-28'0'16,"28"0"-1,0 0-15,0 0 16,0 0-16,0 0 16,0 0-1,0 0-15,0 0 16,-45 131-1,39-96-15,0 0 16,6 1 0,-5 9-16,-7 10 15,12 1 1,-5 4-16,-1-5 16,0 1-1,6 4-15,12-5 16,-7-15-16,1-9 15,5-1 1,1-10-16,-7-15 16,1-5-1,0 0-15,-1 0 16,1 0 0,-17 0-16,5-80 15,-11 69-15,6-4 16,-1 0-1,1 15-15,5 0 16,6 25 0,0-4-16,0-1 15,0-25 1,0 15-16,0-5 16,0 0-1,51 5-15,-39-10 16,5 10-16,5-5 15,1-5 1,0 0-16,5 0 16,12 0-1,10 5-15,13-5 16,27 10 0,6-5-16,18-5 15,10 10 1,18-20-16,5 10 15,0 0-15,-6 0 16,7 0 0,-18 10-16,17-10 15,-11 0 1,0 0-16,-18 0 16,-4 0-1,-7 5-15,6 10 16,1 0-16,-7 0 15,1-5 1,-7 6-16,7-6 16,-6-5-1,0-5-15,5 0 16,-5-10 0,11 5-16,1-21 15,-7 11 1,-5-5-16,0-10 15,-12 20 1,1-5-16,5 15 16,0 5-16,1 0 15,-1 5 1,-6-5-16,6 10 16,6 0-1,-5-15-15,4 5 16,-4-5-16,-12 10 15,-1-10-15,-16 0 16,0 0 0,-11 15-1,-1-15-15,-10 0 16,-7 0 0,7 0-16,10-10 15,1 5-15,-1-5 16,-5 5-1,0 5-15,-5 0 16,-1 0 0,-11 0-16,0 0 15,-6 0 1,-5-10-16,-1 5 16,1 5-1,-12 5-15,1-5 16,-1 10-16,-5-5 15,-1-5 1,-5-5-16,6 5 16,-6 0-1,0 0-15,6 0 16,-6-10 0,0 5-16,0-10 15,0 10-15,11-5 16,-11-5-1,0 0-15,6 10 16,-6-15 0,0-6-16,0 1 15,5-5 1,1 0-16,0 0 16,-6 0-1,5-6-15,-10 6 16,10 0-16,-5 10 15,0-10 1,0-1-16,0 6 16,0 5-1,6 5-15,-6 0 16,6 10 0,-12-10-16,12 10 15,-23 5-15</inkml:trace>
  <inkml:trace contextRef="#ctx0" brushRef="#br0" timeOffset="20216.532">27255 16828 0,'-79'15'15,"79"-15"1,0 0-16,0 0 15,0 0 1,0 0-16,0 0 16,0 0-1,0 0-15,0 0 16,0 0 0,-136 81-16,74-46 15,0 15-15,-18 21 16,-10 4-1,-1 6-15,6 14 16,6 11 0,11-11-16,12 1 15,5-5 1,22-6-16,24-30 16,16 1-16,12-11 15,5 0 1,17-20-16,12 6 15,-6-16 1,5 5-16,1-15 16,-6-10-1,0-10-15,5-10 16,-10-6 0,5-4-16,-6-20 15,-11 5-15,-17-1 16,-6 11-1,-11 5-15,-11 5 16,-12 4 0,-5 16-16,-6 0 15,0 5 1,0 5-16,0 5 16,0 5-16,6 0 15,0 16 1,5-11-16,0 5 15,-5-5 1,-29 10-16,-27 30 16</inkml:trace>
  <inkml:trace contextRef="#ctx0" brushRef="#br0" timeOffset="21106.4456">27793 16768 0,'0'0'0,"0"0"16,0 0-1,0 0-15,0 0 16,0 0-1,0 0-15,0 0 16,0 0 0,0 0-16,0 0 15,0 0 1,-113 171-16,79-131 16,0 15-16,11 11 15,-11-6 1,12 11-16,-1-6 15,6-5 1,11 6-16,6-1 16,6 6-1,5-21-15,18 5 16,-1-10 0,17 6-16,-5-21 15,-1-15-15,7 5 16,-12-15-1,-6-10-15,-6-5 16,12-15 0,17-5-16,17-16 15</inkml:trace>
  <inkml:trace contextRef="#ctx0" brushRef="#br0" timeOffset="21607.7324">28144 17200 0,'0'0'0,"0"0"16,0 0-16,0 0 16,0 0-1,0 0-15,-63 141 16,47-111-16,-1 31 16,-6 4-1,-22 11-15,-6 19 16,0 1-1,0-6-15,-11 1 16,62-91 0,0 0-16,0 0 15</inkml:trace>
  <inkml:trace contextRef="#ctx0" brushRef="#br0" timeOffset="32435.8544">1923 8081 0,'255'-45'15,"-255"45"1,0 0-16,0 0 15,124-16-15,-84 11 16,-6-10 0,-6 15-16,6 0 15,0 0 1,28-10-16,1 5 16,21 5-1,7-5-15,34 5 16,-7-15-1,18 15-15,-6-5 16,23 10-16,11-5 16,-11 10-1,6-15-15,-12 15 16,6-10 0,-12-5-16,12 20 15,-17-5 1,-6-10-16,6 15 15,0-15 1,5 0-16,12 5 16,-12 6-16,6-11 15,6-16 1,17 21-16,5-10 16,-27 10-1,-1 6-15,6 4 16,5 0-1,-16 5-15,5 5 16,-23-5-16,-11-5 16,18-10-1,-7 5-15,-11 5 16,-5 0 0,-23-9-16,-12 9 15,-16-15 1,-12 0-16,6-15 15</inkml:trace>
  <inkml:trace contextRef="#ctx0" brushRef="#br0" timeOffset="33165.6155">8018 7563 0,'0'0'16,"0"0"-16,0 0 16,0 0-1,0 0-15,0 0 16,-39 136 0,67-96-16,17 5 15,35 15 1,5 1-16,5 4 15,6 16 1,0-6-16,-5 1 16,-12-1-16,-16-5 15,-35-9 1,-17-1-16,-17-5 16,-16-4-1,-29-1-15,-17 5 16,-11 1-1,-23-16-15,0-10 16,-6 5-16,12-9 16,-6-6-1,12-10-15,22 5 16,23-10 0,5-5-16,12 0 15,11-20 1</inkml:trace>
  <inkml:trace contextRef="#ctx0" brushRef="#br0" timeOffset="34305.238">2625 5339 0,'0'51'0,"0"-51"16,0 0-1,0 0-15,0 0 16,-17 166 0,-6-71-16,-11 26 15,6-5 1,-23 20-16,-6-11 15,12 11 1,6-10-16,16-10 16,6-16-1,6 6-15,39-11 16,12-14-16,5-26 16,28-35-1,29-10-15,45-25 16,6-60-1</inkml:trace>
  <inkml:trace contextRef="#ctx0" brushRef="#br0" timeOffset="35074.3688">3389 6823 0,'0'0'16,"0"0"-16,0 0 15,0 0 1,0 0-16,0 0 16,0 0-1,-119-30-15,91 30 16,-6 0 0,-6 15-16,1 0 15,-7 0 1,1 16-16,0 4 15,11 10-15,22 0 16,1 6 0,17-11-1,5 15-15,17-15 16,12-24-16,5-1 16,18-30-1,-1-26-15,11-19 16,12-10-1,-17-21-15,17-20 16,-11-9 0,-1-31-16,1-20 15,-12 10-15,-5 10 16,-12 10 0,-5 10-16,-18 21 15,-10 24 1,-7 31-16,-10 35 15,-7 20 1,7 0-16,-12 125 16,0-19-16,-12 40 15,1 30 1,5 35-16,12 15 16,0-14-1,5-11-15,12-25 16,22-20-1,17-30-15,6-56 16</inkml:trace>
  <inkml:trace contextRef="#ctx0" brushRef="#br0" timeOffset="35681.2492">5557 5858 0,'0'0'0,"0"0"15,0 0 1,0 0-16,-74 171 16,57-81-1,6 26-15,-1 25 16,-5 20-16,6 5 15,0-15 1,-1-21-16,12-19 16,6-10-1,5-26-15,12-30 16,39-20 0,29-40-16,39-25 15,11-35-15,18-41 16,-1-25-1</inkml:trace>
  <inkml:trace contextRef="#ctx0" brushRef="#br0" timeOffset="35950.4232">5992 6305 0,'0'0'0,"0"0"16,0 0-16,0 0 16,-141 171-1,124-55-15,6-5 16,5 14 0,0 11-16,6-5 15,6 15 1,-6-15-16,11-16 15,6-4-15,17-20 16</inkml:trace>
  <inkml:trace contextRef="#ctx0" brushRef="#br0" timeOffset="36410.7472">6332 6074 0,'0'0'0,"0"0"15,0 0-15,0 0 16,0 0-1,0 0-15,164-30 16,-34 20 0,12 0-16,-12 10 15,0 0 1,-28 10-16,-34 10 16,-12-5-1,-22 25-15,-28 10 16,-17 31-16,-18 40 15,-10 40 1,-18 15-16,-11 25 16,-11-5-1,17 0-15,0-45 16,-40-81 0,102-70-16,0 0 15,0 0-15</inkml:trace>
  <inkml:trace contextRef="#ctx0" brushRef="#br0" timeOffset="36631.0807">6219 7014 0,'0'0'16,"0"0"-16,0 0 16,0 0-1,130 26-15,-40-21 16,18-10-16,22 10 15,-5 0 1,10-5-16,-33-5 16,-17 0-1,-28-5-15,5 5 16,17-21 0</inkml:trace>
  <inkml:trace contextRef="#ctx0" brushRef="#br0" timeOffset="36970.9902">7656 6225 0,'0'0'16,"0"0"-16,0 0 16,0 0-1,-5 186-15,-1-20 16,-5 35 0,-18 30-16,-5-9 15,6-11-15,-17-35 16,22-30-1,12-35-15,16-36 16,18-35 0,-17-40-16</inkml:trace>
  <inkml:trace contextRef="#ctx0" brushRef="#br0" timeOffset="37190.4609">8177 6315 0,'0'0'15,"0"0"-15,0 0 16,0 0 0,-34 222-16,17-61 15,6 35-15,-1 40 16,1 16-1,-29 9-15</inkml:trace>
  <inkml:trace contextRef="#ctx0" brushRef="#br0" timeOffset="59399.1912">19983 7105 0,'373'-5'0,"-294"10"15,-146-10 1,-1 15-16,22-20 16,24 5-1,22-10-15,0 0 16,164 10-1,-23 0-15,46-10 16,39 5 0,40 20-16,12 10 15,50-15 1,12 0-16,16-15 16,6-5-16,-11 10 15,0-5 1,-23 25-16,-28-10 15,-11 20 1,-29-15-16,-39-5 16,11 10-1,-28-5-15,0-30 16,-204 20-16,0 0 16,0 0-1</inkml:trace>
  <inkml:trace contextRef="#ctx0" brushRef="#br0" timeOffset="60200.0833">19892 7970 0,'0'0'15,"0"0"-15,0 0 16,0 0 0,0 0-16,0 0 15,0 0 1,0 0-16,0 0 16,130-45-1,-56 55-15,28-5 16,34-40-1,16 20-15,29-10 16,23-6 0,45 1-16,17 10 15,12-10-15,10 5 16,-5 5 0,-5 10-16,21 5 15,-10-6 1,5 6-16,-22 0 15,-17 0 1,-12 0-16,0 5 16,-33 0-16,-23 15 15,-29-4 1,-11-11-16,0 0 16,-16-6-1,-18 1-15,-11-15 16,-102 20-1,0 0-15,0 0 16</inkml:trace>
  <inkml:trace contextRef="#ctx0" brushRef="#br0" timeOffset="63839.0709">20775 7467 0,'0'0'0,"0"0"16,0 0-1,0 0-15,0 0 16,0 0 0,-124-40-16,107 40 15,0-25 1,-17 5-16,0-21 15,-12 21 1,-10-10-16,-6 0 16,-12 0-1,0 10-15,-11-6 16,-11 11-16,0 10 16,0 0-1,-6-10-15,-11 0 16,-6 15-1,0 0-15,0-10 16,0 0-16,6 20 16,-6 0-1,0 10-15,6 0 16,-6-10 0,1 21-16,10 14 15,-5-10 1,0-5-16,5 6 15,12-11 1,5 20-16,18 0 16,5-10-16,6 1 15,16 4 1,-5-5-16,6 15 16,6-14-1,-1 4-15,-11-20 16,0 15-1,-11-5-15,11 1 16,0-1 0,6 15-16,5-5 15,0 16-15,-11-6 16,12 0 0,-1 0-16,-5 16 15,0-11 1,5 16-16,0-6 15,1-5 1,5-14-16,-11-1 16,5 15-16,-5 6 15,-12-1 1,12 5-16,5 1 16,-5 19-1,-6 1-15,6 0 16,-1-1-1,1-9-15,0-1 16,0 6 0,5 4-16,6 21 15,6 9-15,-1-19 16,1 0 0,6-11-16,-1-9 15,-5 14 1,5-9-16,12 14 15,5-14 1,6 4-16,0 6 16,0-11-16,0-9 15,11-6 1,-11 16-16,-5 4 16,5 21-1,5 5-15,1-16 16,5 1-1,-11-10-15,0 4 16,6 1-16,-6 14 16,0 1-1,6-5-15,-12-16 16,12 6 0,-12-6-16,0 6 15,-16-1 1,10 16-16,-5 0 15,0 4 1,-5-29-16,10 4 16,1-9-16,5-6 15,1 11 1,5-11-16,-6 11 16,-5-1-1,-12-4-15,1-16 16,-7 6-1,-10-6-15,-7-5 16,7-9-16,-12-16 16,-6 0-1,12 15-15,5-4 16,-5-16 0,0-10-16,-1 5 15,12-10 1,-5 0-16,5 11 15,0-1 1,6-10-16,-1 0 16,1-15-16,5 5 15,6 5 1,-17 5-16,18 0 16,-13-25-1,12 5-15,0 5 16,0 0-1,0 0-15,-5 0 16,5 0-16,0-15 16,-12 0-1,18-10-15,-6 15 16,0-10 0,0-1-16,0 6 15,6 10 1,-6-5-16,-6 15 15,6-20 1,6 10-16,-6-10 16,-6-5-16,6 20 15,-5-25 1,-1 20-16,0-25 16,-5 9-1,5 6-15,-5-5 16,-6 5-1,0 5-15,0-10 16,0 0-16,6 0 16,-6 10-1,6-10-15,0 4 16,-6 1 0,5 5-16,1-5 15,17 15 1,-6-10-16,0 0 0,0 0 15,-6-5 1,6 15 0,-6-10-1,1 0-15,-1 5 16,-5 0-16,11 0 16,-6 0-1,6-10-15,-5 10 16,-1 10-1,12-5-15,-1 5 16,-5-5-16,6 0 16,-6 0-1,6-10-15,5 10 16,0 0 0,6 0-16,-11-10 15,11 4 1,0-4-16,-17 0 15,17 5 1,-5 5-16,-7-15 16,7 15-16,-12-15 15,0 15 1,11 0-16,-5 0 16,5-15-1,0 15-15,1-10 16,5 5-1,-12 0-15,7 0 16,-1-5-16,-5 5 16,-6 5-1,0 5-15,11-15 16,-11 0 0,6 0-16,5 10 15,-5-10 1,-1 0-16,-5 0 15,0-11 1,6-4-16,0 0 16,-6-10-16,0-20 15,-11 24 1,22-9-16,-17-5 16,18 0-1,-7-11-15,1 11 16,-6 5-1,6 10-15,5-11 16,0 6-16,1 5 16,5 10-1,-6 0-15,-5 10 16,-6 0-16,5 5 16,-16-6-1,0 27 1,-6-6-16,0 0 15,-6 10 1,-16-5-16,5-5 16,-6 0-16,6 10 15,-5 0 1,10 0-16,1 11 16,-6-16-1,12-10-15,-1 10 16,0 10-1,12-25-15,-12 10 16,18-10-16,5 0 16,5 5-1,7-10-15,-1 0 16,6 0 0,0 0-16,0 0 15,0 0 1,0 5-16,0 5 15,0-10 1,0 15-16,0 0 16,0-5-16,0 20 15,0-20 1,0 5-16,0 10 16,-34-10-1,0-10-15,-5 5 16,-24 5-1,-10 6-15,-6-1 16,-1-15-16,-5-10 16,18 5-1,-7 5-15,12 0 16,5 15-16,6-30 16,12 30-1,10-30 1,7 15-16,16-10 15,6 10-15,0 0 16,0 0 0</inkml:trace>
  <inkml:trace contextRef="#ctx0" brushRef="#br0" timeOffset="64599.326">11691 12895 0,'0'0'0,"0"0"16,0 0-16,0 0 15,0 0 1,-50 135-16,21-104 16,1 4-1,-6-5-15,-11 15 16,5-15-1,0-4-15,-5-1 16,11-5-16,0 5 16,6 0-1,17-5-15,11-5 16,17 26 0,28 24-16,40 41 15,39-1 1,46-9-16,51-16 15,39-24 1,-260-56-16,0 0 16,0 0-16</inkml:trace>
  <inkml:trace contextRef="#ctx0" brushRef="#br0" timeOffset="66618.0931">8562 13357 0,'-17'-65'15,"17"65"1,0 0-16,0 0 16,0 0-1,0 0-15,124 55 16,-61-60-16,21 5 15,30-5 1,-1-15-16,23 5 16,5 5-1,6 0-15,29-5 16,16 5 0,29 5-16,17 0 15,11 5 1,-17 10-16,17 0 15,-6 15-15,0-15 16,6 30 0,-249-40-16,0 0 15,0 0 1</inkml:trace>
  <inkml:trace contextRef="#ctx0" brushRef="#br0" timeOffset="67308.7843">8449 13634 0,'0'0'0,"0"0"16,0 0-16,0 0 15,0 0 1,135 45-16,-61-30 16,17 1-1,16-6-15,29-15 16,5-11-1,12 1-15,17-5 16,-6 15-16,17-10 16,6-10-1,22 5-15,6 5 16,6 5 0,-17 10-16,5 15 15,6-5 1,12-10-16,27-15 15</inkml:trace>
  <inkml:trace contextRef="#ctx0" brushRef="#br0" timeOffset="141935.7014">5560 11714 0,'-29'57'16,"29"-57"-16,0 0 15,0 0 1,0 0-16,0 0 15,0 0-15,0 0 16,0 0 0,0 0-16,0 0 15,113 70 1,-64-61-16,10-1 16,14 5-1,-4 0-15,14 1 16,6 3-1,14-8 1,-5 8-16,34 1 16,10 8-16,0-13 15,15 4-15,15-4 16,10 5 0,4-14-16,15 5 15,15 0 1,-5 4-16,0 0 15,9-5 1,-9 5-16,20 9 16,24 0-16,0-9 15,14-9 1,6 5-16,0-9 16,19-9-1,10-4-15,10 0 16,-10 9-1,-5-9-15,-15 13 16,-4-9 0,-5 18-16,-15-9 15,-40 0-15,-24 13 16,-29 13 0,-25-13-16,-29 0 15,-25-21 1,-29-6-16,0-16 15</inkml:trace>
  <inkml:trace contextRef="#ctx0" brushRef="#br0" timeOffset="144302.6603">6139 11845 0,'103'39'0,"-103"-39"16,0 0 0,186-21-16,-73 25 15,-5 0 1,-15 9-16,-4-8 15,-6-5 1,5 13-16,1 4 16,4 5-16,0-4 15,-10 8 1,-4-22-16,-1 5 16,10 4-1,11-4-15,8-5 16,6 5-1,-10-14-15,0 5 16,0 0 0,10 5-16,5-5 15,4 0-15,-4-5 16,5 1 0,14-5-16,0 9 15,10 5 1,-9-14-16,-1 9 15,10-9 1,15 5-16,-5 8 16,-10-4-16,-5 0 15,10 9 1,5-5-16,-10 1 16,-4-10-1,-1 5-15,5 0 16,0 13-1,-5-8-15,10 3 16,15-3-16,-10 3 16,-5-12-1,10 4-15,0 4 16,4-8 0,-13 8-16,-11 1 15,-25 4 1,-4-5-16,-24-4 15,-1 22 1,-24-18-16,-20 5 16,-10 4-16,-14 0 15,-11-13 1,-9 13-16,0-13 16,0 0-1,0 4-15,-58 5 16,38 4-1,-5-9-15,-9 10 16,5-6-16,-6 1 16,-4-5-1,5-4-15,-10-4 16,-5 0 0,4-1-16,-4-3 15,5-6 1,-15 10-16,10-9 15,-9 0 1,-1 0-16,0-5 16,0 10-16,-15-1 15,-14 0 1,0-4-16,-10 0 16,-5 13-1,-10 0-15,-29-4 16,-25 4-1,-24 4-15,4 1 16,1-1 0,0-8-16,14-1 15,20 1-15,15 4 16,9-9 0,6 5-16,9-18 15,10 9 1,5 4-16,0-8 15,4 4 1,-4-9-16,0-4 16,-10 8-16,5 1 15,5-1 1,-5 1-16,5 8 16,-19 14-1,-11-14-15,1 13 16,4 5-1,-14 0-15,-1-1 16,6 5-16,-1 5 16,1-18-1,5 13-15,-6-4 16,15-5 0,11-4-16,-16 4 15,-5-4 1,-4 5-16,-15 3 15,0 6 1,0-1-16,-1-13 16,-4 0-16,20 4 15,9-4 1,20 0-16,20 9 16,-5-5-1,88-4-15,0 0 16,0 0-1</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01:40.851"/>
    </inkml:context>
    <inkml:brush xml:id="br0">
      <inkml:brushProperty name="width" value="0.05292" units="cm"/>
      <inkml:brushProperty name="height" value="0.05292" units="cm"/>
      <inkml:brushProperty name="color" value="#FF0000"/>
    </inkml:brush>
  </inkml:definitions>
  <inkml:trace contextRef="#ctx0" brushRef="#br0">8895 3868 0,'-5'35'16,"5"-35"0,0 0-1,0 0-15,0 0 16,0 0-1,0 0-15,0 0 16,0 0 0,0 0-16,0 0 15,0 0-15,0 0 16,0 0 0,0 0-16,0 0 15,0 0 1,0 0-16,0 0 15,0 0-15,0 0 16,0 0 0,0 0-16,0 0 15,0 0 1,0 0-16,0 0 16,-68-126-1,43 117-15,10-4 16,-9 13-1,-1-13-15,1 0 16,-1 13-16,1-13 16,4 13-1,1-13-15,-6 13 16,6 0 0,-11-13-16,6 4 15,-1 5 1,-4 4-16,-1-13 15,-9 4 1,10-4-16,-11 8 16,6-12-16,0 8 15,-6 1 1,6 8-16,-5-9 16,5 5-1,-11-1-15,16 5 16,0-4-1,-1 4-15,-9 4 16,9-4 0,-9 5-16,0-5 15,5-5-15,-6 1 16,-9-5 0,0 9-16,10 0 15,-5-4 1,0 4-16,9 0 15,-4-9 1,0 5-16,19-5 16,-9 9-16,0-4 15,-6 4 1,1-9-16,0 9 16,-11-5-1,1 5-15,-10 5 16,0 4-1,-4-9-15,-6 0 16,15-9 0,-5 18-16,0-9 15,5 0-15,5 13 16,0 4 0,4 5-16,-4-9 15,0 9 1,-5 13-16,5-18 15,-5 5 1,-10 4-16,0 5 16,10 3-16,0-3 15,5 4 1,10-13-16,4 12 16,11-16-1,-6 12-15,-9 10 16,9-10-1,1 1-15,-1-5 16,10 13 0,-4-8-16,-1 3 15,1 10-15,9-5 16,10 5 0,0 4-16,10 0 15,4-9 1,-9-4-16,5 0 15,-5-5 1,5 1-16,-5-14 16,9-4-16,1 0 15,5 9 1,-6-22-16,6 4 16,4 5-1,6-9-15,-6 5 16,1-1-1,-5 0-15,4-4 16,-4 9 0,9 0-16,1-9 15,-6 0-15,10 0 16,1 13 0,4 0-16,5-4 15,-10-9 1,11 8-16,-1 1 15,5-9 1,-15 0-16,5 0 16,5 9-1,-4-9-15,-1 8 16,0-12-16,-5 13 16,6-5-1,14 9-15,-5-13 16,10 0-1,9 0-15,1 5 16,4 3 0,1 5-16,0 0 15,-11 1-15,6 3 16,0 5 0,-1-5-16,11-8 15,9 0 1,15-9-16,0-9 15,0 0 1,0-8-16,20-9 16,-1 4-16,-4-9 15,-10 1 1,-10-1-16,-15 1 16,1 8-1,-16-9-15,1 1 16,-20 4-1,5-9-15,-15 0 16,-9 0 0,-1-8-16,0-5 15,-14-18-15,-5 5 16,-5-9 0,0-4-16,-15 5 15,0 8 1,-9 17-16,-11 0 15,-14 5 1,10 9-16,-10-1 16,4 1-16,-9 12 15,0-8 1,10 0-16,-5 4 16,-5-8-1,5-5-15,-1 13 16,1 0-1,5 5-15,0 4 16,-5 13 0,-20 13-16</inkml:trace>
  <inkml:trace contextRef="#ctx0" brushRef="#br0" timeOffset="24074.7985">22343 5002 0,'68'65'16,"-68"-65"-16,0 0 15,0 0 1,0 0-16,0 0 15,118 22 1,-98-13-16,-1-5 16,1-8-16,-5-1 15,-1 10 1,6-10-16,0 5 16,4-4-1,1-5-15,9-4 16,0 9-1,-4-5-15,-1 5 16,10-5 0,5 18-16,6-18 15,3 18-15,16-1 16,-10-3 0,5 4-16,0-14 15,-1 14 1,6-5-16,0 5 15,-6-9 1,11 0-16,-1 0 16,11 4-1,-1-4-15,-4 9 16,-1 0-16,-9-1 16,4 1-1,1 0-15,14-5 16,5-4-1,-4 0-15,-1-4 16,-14-5 0,4-4-16,-9 0 15,-6 9-15,-4-1 16,0-8 0,5 9-16,9-5 15,1 9 1,-5-4-16,-1-5 15,1 5 1,0 4-16,9 0 16,5 0-1,6 0-15,-11 0 16,1 0-16,-20 0 16,-15 0-1,-20 0-15,6-31 16</inkml:trace>
  <inkml:trace contextRef="#ctx0" brushRef="#br0" timeOffset="31234.1338">29473 4052 0,'0'0'0,"0"0"16,0 0 0,0 0-16,0 0 15,0 0 1,-98-22-16,64 4 16,-5-3-1,0-10-15,-6 1 16,-13 16-1,-1-7-15,0-1 16,-5-9 0,10-8-16,-5 4 15,0-17-15,1 8 16,-6-4 0,0 5-16,-5 4 15,1-5 1,-1 0-1,-4 10-15,-11-1 16,6 17-16,-11-8 16,-4 9-16,5-5 15,-5 13 1,9 0-16,6 9 16,-5 0-1,-6 5-15,1-1 16,-5 14-1,10-18-15,-6 13 16,6 4 0,-10 1-16,4 3 15,1 5-15,5 14 16,-6 8 0,11 0-16,-5 13 15,9 4 1,5 13-16,15-3 15,-9-1 1,4-9-16,0 18 16,5-9-16,10 9 15,0-5 1,14 5-16,21 9 16,13-14-1,16-4-15,5 0 16,29-4-1,4-13-15,21-1 16,-1 1 0,20 0-16,5-9 15,20 13-15,0 4 16,24-13 0,-5 5-16,5-13 15,0-10 1,10-7-16,0-6 15,0-3 1,-5-14-16,0-4 16,-15-4-16,6-14 15,-6-3 1,0-14-16,-4-13 16,-11-22-1,-9 9-15,-15-26 16,-19 13-1,-16-27-15,-28 6 16,-21 3-16,-14 5 16,-14 0-1,-16-14-15,-19-29 16,-10 8 0,-14 13-16,-1 4 15,-4 9 1,-15 18-16,-1-5 15,-9 31 1,-19 4-16</inkml:trace>
  <inkml:trace contextRef="#ctx0" brushRef="#br0" timeOffset="36744.9111">28012 5555 0,'0'0'0,"0"0"16,0 0-16,0 0 15,0 0 1,0 0-16,0 0 16,0 0-16,0 0 15,0 0 1,0 0-16,0 0 16,0 0-1,0 0-15,0 0 16,-5 122-1,15-100-15,0 9 16,4 4 0,1-1-16,0 6 15,-5 12-15,-1-4 16,1 13 0,5 0-16,-5 13 15,5 0 1,-1 9-16,-14 4 15,15 9 1,-10-17-16,0 12 16,0-8-1,0 0-15,-1 8 16,-4 5-16,-4-13 16,-1 9-1,0-10-15,5 10 16,-5-14-1,5 5-15,0-17 16,0 8 0,0-13-16,5 0 15,-5 0 1,5 4-16,0-8 16,-1-5-16,1 0 15,-5 1 1,10 8-16,-5-13 15,5 0 1,-10 0-16,5 4 16,0 0-1,0 5-15,-1-1 16,-4 6-16,0-15 16,5 1-1,0 5-15,0-5 16,5 4-1,0-4-15,5 4 16,-1-8 0,1 8-16,-5-8 15,4 4-15,-9-9 16,0-9 0,0 1-16,-10-5 15,10 9 1,-10-9-16,0-8 15,0 3 1,-4-12-16,4 8 16,-5-3-1,-5-6-15,5 1 16,-9-5-16,4 1 16,5-5-1,-4 0-15,-11 4 16,1-4-1,4 0-15,-5 0 16,1-4 0,-6-1-16,1 5 15,5 0-15,-6 9 16,6-9 0,-1 4-16,-4 1 15,-1 3 1,-4 1-16,-5 4 15,-1 0 1,-9 0-16,-5-8 16,-4 4-1,-6-9-15,0 0 16,-5 0-16,1 4 16,-6 0-1,-4 5-15,-11 8 16,-4-12-1,0 8-15,0 0 16,0 13 0,9-9-16,6-3 15,9-1-15,15 4 16,5 5 0,0-9-16,5-9 15,0 5 1,5-5-16,-5 5 15,4-5 1,1 1-16,0-1 16,4-8-1,11 4-15,-1 0 16,-4 4-16,9-4 16,-4-4-1,-6 4-15,6-5 16,-5 10-1,-1-5-15,-9-9 16,0 5 0,4-1-16,-9 1 15,5 4-15,5-4 16,-11-1 0,-4 10-16,5-10 15,0 5 1,0 0-16,5-4 15,-5-5 1,14 9-16,-9 5 16,-5-10-1,5 5-15,-1 5 16,-4-5-16,-5 4 16,0-4-1,-10-4-15,5 12 16,5-8-1,-5-8-15,10 8 16,-5-5 0,10 5-16,0 5 15,-1 3-15,1-8 16,-10-4 0,5 13-16,0-5 15,-5 0 1,0 1-16,-5 8 15,5-13-15,0 4 16,5-4 0,0 0-1,9-9-15,6 9 16,-1 5-16,1-1 16,9 5-1,1 0-15,-6-5 16,-4 0-1,4 1-15,-9-1 16,4-4 0,1 4-16,0-4 15,-6 5-15,11-1 16,-1 5 0,15 4-16,1-13 15,4 4 1,5 9-16,0-4 15,0-9 1,0 0-16,0 0 16</inkml:trace>
  <inkml:trace contextRef="#ctx0" brushRef="#br0" timeOffset="37956.9295">23554 9243 0,'0'0'15,"0"0"-15,0 0 16,0 0-16,0 0 16,-98 22-1,83-22-15,5 0 16,1 4 0,-1 5-16,0-9 15,5 4 1,0 5-16,0-9 15,0 0 1,0 13-16,-4-9 16,4 9-16,-5-4 15,0 9 1,5 3-16,-14 6 16,-6 3-1,-4 9-15,-6 5 16,1-1-1,0 1-15,-1 0 16,6 4 0,4-5-16,6-8 15,4 0-15,5-5 16,5-3 0,0 3-16,5-4 15,0 0 1,0 1-16,5-1 15,-5-5 1,0-7-16,5-1 16,0-13-16,0 4 15,0-4 1,10 9-16,-1-9 16,6 4-1,5 14-15,-1-10 16,6 5-1,-1 5-15,10 8 16,0 0 0,15 9-16,0-9 15,5 18-15,5-18 16,5 13 0,-6-8-16,-4 3 15,-15-3 1,-14-9-16</inkml:trace>
  <inkml:trace contextRef="#ctx0" brushRef="#br0" timeOffset="99644.8114">10067 3581 0,'0'0'16,"0"0"-16,0 0 15,0 0 1,0 0-16,0 0 16,0 0-1,0 0-15,0 0 16,0 0-16,0 0 15,0 0 1,0 0-16,0 0 16,0 0-1,0 0-15,0 0 16,0 0 0,0 0-16,0 0 15,0 0-15,0 0 16,-78 135-1,78-109-15,0 5 16,0-5 0,-10 9-16,0-5 15,1 1 1,4 4-16,-10-18 16,5 5-1,-5 4-15,15 0 16,-5 0-1,5 5-15,-4-18 16,-1 13-16,5-13 16,-5 22-1,0-5-15,5-3 16,-5 16 0,0 1-16,-10-14 15,10 14 1,-9-9-16,9 0 15,-5-1-15,0 6 16,0-1 0,1 9-16,4-9 15,0-13 1,5 0-16,0 9 16,0-4-1,-5-1-15,-5 1 16,5-5-16,0 0 15,-5 0 1,6-4-16,4 9 16,4-5-1,-4 0-15,5 0 16,5 0 0,-15-4-16,10 8 15,-5-8 1,0 0-16,-5-4 15,0 12-15,5-13 16,-5 5 0,5 0-16,-4-9 15,-1 5 1,5 3-16,-5-8 16,10 1-1,-5 3-15,0 0 16,0 10-1,-5-6-15,-5 10 16,10-5-16,-5 9 16,10-5-1,-10 1-15,0-1 16,5 5 0,-10-9-16,5 1 15,5 7 1,5-16-16,0 12 15,0-8-15,-10-4 16,-5-1 0,10 5-16,-9 0 15,4-5 1,-5 1-16,5 3 16,5-3-1,-10-5-15,5 9 16,5-5-1,-5-4-15,0 9 16,-14-9-16,14 4 16,0 10-1,-5-6-15,10-3 16,0-5 0,0-4-16,5 8 15,0-8 1,0-5-16,-5 0 15,-5-4-15,10 0 16,-5 5 0,0-5-16,-5 0 15,10 0 1,-5 0-16,0 0 16,0-70-1,10 44-15,4-9 16,-9-4-1,0 4-15,10-9 16,0 1-16,-1-10 16,-4-21-1,10 5-15,-1-14 16,-9 4 0,5-8-16,0 0 15,-6 17 1,6 1-16,-5 3 15,-10 5 1,0-4-16,5-5 16,0 9-16,5-9 15,-5-8 1,9 12-16,-4 14 16,5-13-1,-1 4-15,6 4 16,-5 5-16,-10-5 15,19 9 1,-9-9-16,-10 1 16,10 3-1,-6 10-15,-4-5 16,5 4 0,-10 14-16,10 4 15,-5-9 1,5 17-16,-1-3 15,1-1 1,5-4-16,-5-9 16,0 9-16,-6-5 15,1 18 1,-10-22-16,15 13 16,-10 1-1,10 7-15,0-7 16,-10-5-16,5 4 15,-5 0 1,10 9-16,-10 0 16,0 8-1,9 5-15,1 0 16,-10 0 0,0 0-16,0 0 15,0 0 1,0 0-16,0 0 15,0 0-15,5 0 16,0 66 0,-5-57-16,0 4 15,5-5 1,-5 5-16,0-4 16,0 0-1,-5 0-15,0 4 16,0-5-16,10 1 15,-5-9 1,0 0-16,-10 4 16,10 5-1,-19-9-15</inkml:trace>
  <inkml:trace contextRef="#ctx0" brushRef="#br0" timeOffset="123230.5708">6904 10363 0,'-54'0'15,"54"0"-15,0 0 16,0 0 0,152 31-16,-68-31 15,9 8 1,5-8-16,5 0 16,10 0-1,19 0-15,10 0 16,5-8-1,-4 21-15,-1-4 16,20-5 0,4 5-16,-4-1 15,-10 5-15,5-13 16,-5 9 0,-9 4-16,-11 0 15,-9 0 1,-1 0-16,-14 0 15,-5 5 1,-10-9-16,-4 4 16,-11-9-16,-9-4 15,-11 0 1,6-17-16,10 4 16,4-1-1,-4-7-15,-1 8 16,-9 0-1,-20 4-15,-14 4 16,-11 1-16,-4 8 16,-15 1-1,0-5-15,0 9 16,-78-9 0,19 13-16,-20 4 15,-29-8 1,-19 4-16,-6-4 15,-23-9 1,-21 0-16,-24 13 16,5-13-16,-5-9 15,-10 5 1,-5-10-16,15 6 16,5-1-1,-5 5-15,9-27 16,21 14-1,14 4-15,5-5 16,10 5 0,19 4-16,30 1 15,14-5-15,20 21 16,15-16 0,0 8-16,0-5 15,5 5 1,-10-13-16,-15 18 15,5-10 1,10 5-16,-10 0 16,10 0-16,5 0 15,10 5 1,-5 3-16,9-8 16,10 13-1,1 0-15,-1 1 16,1-1-1,4 0-15,-10 4 16,6 1 0,-1 3-16,5-3 15,11 4-15,4-5 16,44 5 0,34 8-16,20-4 15,25-4 1,34 9-16,44-5 15,0-9-15,5 5 16,0-9 0,0-4-16,-5 0 15,-34-5 1,-1 9-16,-14-13 16,-14-4-1,-6-1-15,-19 1 16,0-5-1,9 1-15,1 3 16,0-8-16,-11 18 16,-4-10-1,5-4-15,10 18 16,4-9 0,-9 0-16,-10 0 15,0 0 1,4 0-16,11 0 15,5-9 1,-16 5-16,-9-5 16,0 5-16,0 4 15,-9 0 1,-16 0-16,-14 0 16,-10 0-1,-15 0-15,-10 4 16,-4-8-1,-6 4-15,1-9 16,-10 9-16,-5-13 16,-5 9-1,0-5-15,0-4 16,0 4 0,0 5-16,-69 0 15,40-1 1,-1-3-16,1-1 15,-10 0 1,4 5-16,-9 4 16,5-9-16,0 5 15,-1-5 1,1 5-16,-5-1 16,0-3-1,-20-1-15,-4 9 16,-11-9-1,-9-8-15,-10 4 16,-10-1 0,-10 1-16,10-4 15,10 4-15,10-5 16,5 14 0,4 0-16,-4-1 15,-20 5 1,5 9-16,0 9 15,4-14 1,1 0-16,5-4 16,0 0-16,-1-8 15,16-1 1,-1 9-16,10 4 16,10 9-16,-4-13 15,9 5 1,4-1-1,1-8-15,0 8 0,-15-4 16,0 0 0,-4 0-1,4 4-15,5-4 16,-5 0 0,15 0-16,5 0 15,-5 5 1,-1-10-16,1 10 15,0-5 1,-5-9-16,5 9 16,0 4-16,10-4 15,-6 5 1,11-5-16,-1 8 16,1-3-1,4 3-15,1-8 16,4 14-1,-9-23-15,-5 18 16,9-18 0,-9 4-16,-1-3 15,1 8-15,10-9 16,4 9 0,10 0-16,0 9 15,1-1 1,9-3-16,-5 17 15,-5-9 1,0-9-16,-15 5 16,6-9-16,-15 0 15,9 0 1,0 0-16,11 0 16,4 0-1,5-13-15,5 4 16,0 9-1,0-4-15,0-5 16,88 5-16,-9-10 16,29-7-1,14 3-15,25 5 16,10-9 0,-10 14-16,-9 3 15,-1 1 1,10 4-16,-14-4 15,-1 8 1,-19-13-16,-20 5 16,-5 8-16,-4-12 15,-1 12 1,-9 0-16,-11-8 16,1 8-1,-15 5-15,0-5 16,0 1-1,0-5-15,-5 4 16,1-4-16,4 0 16,9-4-1,11 4-15,5-5 16,9-3 0,-4 8-16,4-13 15,0 4 1,10-9-16,10-3 15,15 3-15,-15 5 16,5 0 0,-10-9-16,-10 5 15,1 4 1,-1 0-16,-5 13 16,-4-13-1,-6 4-15,-14-9 16,-10 18-1,-10-4-15,-14 4 16,-5 0-16,-6 0 16,-9 0-1,0 4-15,-5-8 16,0 8 0,0 9-16,0-13 15,0 9 1,-59 0-16,49 0 15,1 17 1,-1-9-16,-5 1 16,5 16-16,1 1 15,-1-13 1,0 4-16,5-4 16,-5 0-1,-9-5-15,14 9 16,-5-12-1,0 3-15,0-4 16,-9-4-16,4-5 16,-5 5-1,1-9-15,-6 0 16,-9-4 0,-5 4-16,-15-5 15,-10 1 1,-24-9-16,-10 4 15,-40-4 1,-58 0-16,-15 8 16,5-8-16,0 0 15,-5 5 1,10-5-16,0 4 16,10 0-1,9 0-15,11 14 16,19-10-1,14 10-15,1-1 16,10-4-16,-6 4 16,20 5-1,1-9-15,9 13 16,-5-8 0,5 3-16,19-3 15,1 3 1,14-3-16,15 3 15,20-8 1,0 14-16,14-10 16,1 5-16,-1-5 15,10 5 1,-10 4-16,-9 0 16,14-4-1,1-1-15,9-8 16,0 0-1,5-4-15,0-9 16</inkml:trace>
  <inkml:trace contextRef="#ctx0" brushRef="#br0" timeOffset="147495.9553">5575 8315 0,'5'-9'15,"-5"9"-15,0 0 16,0 0 0,0 0-16,0 0 15,0 0 1,0 0-16,0 0 15,0 0 1,0 0-16,0 0 16,0 0-16,-103-44 15,74 27 1,9 4-16,-5 0 16,-4-14-1,0 10-15,14 8 16,-19 1-1,4 3-15,-4 1 16,4-5-16,-14 0 16,0 1-1,-5-14-15,0 18 16,10-1 0,-15-12-16,-5 12 15,10-8 1,-5 13-16,5-8 15,5 16 1,10-16-16,-1 16 16,-9-3-16,-5 3 15,10-8 1,4 18-16,-4-5 16,-5-4-1,5 17-15,5-4 16,-11-1-1,-4 6-15,-5 12 16,10-9-16,-5 10 16,5 12-1,0-9-15,0 5 16,-5 0 0,5 5-16,4-1 15,-14 0 1,10 14-16,5-1 15,5 13 1,-6 5-16,-4-4 16,15 17-16,9-9 15,-4 0 1,4-9-16,5 5 16,-4-22-1,14 18-15,-10 4 16,5 4-1,6 9-15,-6 0 16,0-5-16,0-4 16,5 9-1,0 4-15,0 1 16,0-1 0,5-4-16,0-9 15,-4-9 1,-11 5-16,10-17 15,-10-1 1,15 5-16,0 8 16,5-8-16,-10 4 15,0-13 1,-4 4-16,4-12 16,0-1-1,-5 9-15,5 9 16,0-5-1,0 9-15,0-13 16,0 5-16,0-5 16,-9 0-1,-1 4-15,0 1 16,1-5 0,9 21-16,0-3 15,-15 4 1,10-9-16,5 0 15,-4 4 1,9-8-16,0 9 16,0 12-16,5 5 15,4 13 1,6-18-16,10 1 16,-11-9-1,6 4-15,4-9 16,-4 1-1,0-14-15,4 1 16,-4-10-16,4 10 16,6-14-1,-15 0-15,-1-8 16,6-14 0,-15 5-16,9 0 15,-4-13 1,-5 9-16,15-1 15,-5 5 1,14 13-16,-5-18 16,11 10-16,-1 3 15,-9-8 1,4 4-16,5-4 16,1 4-1,9 1-15,-10-6 16,10-3-1,0 8-15,1-8 16,-11 4-16,5 8 16,0-12-1,-4 4-15,4 4 16,-5 0 0,1-8-16,-1-5 15,5 0 1,5-4-16,-9-9 15,-1 4 1,0 1-16,6-14 16,-6 13-16,10-4 15,-10-13 1,6 0-16,4 0 16,-10 0-1,0-8-15,1 3 16,-11-3-1,6-10-15,-1 14 16,-4-9-16,14 0 16,-5 0-1,-4-5-15,4 10 16,-5-6 0,15 6-16,1-18 15,4 21 1,-10-17-16,5 5 15,0 4 1,-5 0-16,-9 8 16,-11-3-16,11-5 15,-11 0 1,6-14-16,4-3 16,16-5-1,-21-13-15,6 0 16,9-17-1,-10 4-15,6 4 16,-6 0-16,-14-8 16,4 13-1,-9-9-15,-5-5 16,-5-3 0,-5-10-16,-5-17 15,10 9 1,0-18-16,-5 1 15,-4-14 1,-1 5-16,-5-5 16,-5 0-16,1-21 15,-1-1 1,5 5-16,6 5 16,-1-1-1,10-13-15,-10-4 16,20 8-1,5 1-15,4-5 16,16 9 0,-6 0-16,0-9 15,11 4-15,-1-8 16,5-4 0,-20 12-16,11 5 15,-16 4 1,6-8-16,-20 4 15,5-5 1,-1 9-16,-4 5 16,25 4-16,-25-39 15,0 12 1,0-3-16,-1 17 16,-4-5-1,0-4-15,-9 9 16,9 5-1,-5 12-15,0 13 16,-25-4 0,16 5-16,-11-5 15,-4 17 1,-1-8-16,1 13 16,-10 8-16,-6-4 15,-4 9 48,-14 18-63</inkml:trace>
  <inkml:trace contextRef="#ctx0" brushRef="#br0" timeOffset="189161.3628">4687 14596 0,'5'26'15,"-5"-26"-15,0 0 16,0 0-1,0 0-15,0 0 16,0 0 0,0 0-16,0 0 15,0 0-15,0 0 16,0 0 0,0 0-16,0 0 15,0 0 1,-49 113-16,44-100 15,5 5 1,0 8-16,0 0 16,-4 9-1,8 4-15,-4 5 16,5 8-16,-5 0 16,0 1-1,0-5-15,0 4 16,5-4-1,-5-9-15,0 0 16,-5-4 0,10-9-16,-5 0 15,0-4 1,5-13-16,-5 4 16,5 4-16,-5-3 15,0-1 1,0 4-16,0-8 15,5 8 1,0-4-16,-5 0 16,0 13-1,5-8-15,0 8 16,-5-4-16,0 4 16,0-4-1,0 4-15,5-4 16,-5 4-1,-10-4-15,10-5 16,5 5 0,-5-9-16,-5 4 15,5-3 1,0 3-16,0 0 16,-5 5-16,5-9 15,0 0 1,-5 5-16,0-5 15,0 4 1,5-8-16,-5 8 16,5-3-1,0-1-15,0-9 16,5 13-16,0-4 16,-5 1-1,0-14-15,5 4 16,0-4-1,0 9-15,0-9 16,0 0 0,4 4-16,-4 5 15,10-9 1,-5 8-16,0-8 16,9 5-16,11-1 15,-11 1 1,1-1-16,4-4 15,-4 4 1,5-8-16,4 4 16,0 0-16,-4-9 15,-1 5 1,6-1-16,-1 10 16,1-18-1,9 13-15,-5 0 16,-4-13-1,4 4-15,0 5 16,10 4 0,-14-9-16,19 4 15,0 5-15,10 5 16,-10-10 0,10-3-16,5 3 15,-15-12 1,4 4-16,11 4 15,-15 9 1,5 0-16,0-9 16,-10 9-1,0-4-15,6 4 16,8-4-16,-14-1 16,1 10-1,-1-10-15,0 5 16,-15-8-1,6 12-15,-1-8 16,0-5 0,6 13-16,-16-4 15,10 5-15,-4-10 16,-1 5 0,-4 0-16,4 0 15,-4-4 1,4 0-16,1 4 15,-1 0 1,5 0-16,6-5 16,-11 5-1,5-4-15,-4 0 16,4 4-16,5 4 16,-14-8-1,14 4-15,-5 8 16,6-12-1,4 0-15,0 8 16,0-4 0,5-9-16,10 9 15,-5 0 1,10 0-16,-6 0 16,6-4-16,-5 8 15,5-13 1,0 9-16,-1 0 15,-4-13 1,10 13-16,-10 0 16,0 5-1,-1-10-15,-4 5 16,-5 5-16,5-10 16,-10 5-1,-4 0-15,9 0 16,-5-8-1,-5 8-15,5-5 16,5 5 0,0 0-16,10 0 15,0 0 1,-5 13-16,5-13 16,-5 5-16,10-1 15,-6-4 1,-9 0-16,5 13 15,5-8 1,-15-5-16,1 4 16,4 0-1,0 1-15,-5-1 16,-5 0-16,0 1 16,5-1-1,-14 5-15,9-5 16,0 5-1,-4 0-15,-6-5 16,5 9 0,6-4-16,-6-1 15,5 5-15,-5-8 16,6 4 0,4-5-16,0 5 15,0-9 1,-10 13-16,15-13 15,1-9 1,-1 5-16,14 4 16,31 13-16,48-13 15,0 0 1,-15 0-16</inkml:trace>
  <inkml:trace contextRef="#ctx0" brushRef="#br0" timeOffset="190502.1925">10852 16248 0,'0'0'16,"0"0"-1,142 4-15,-49-4 16,1 9 0,-21-9-16,-4 0 15,-15 0 1,0 0-16,-10 0 15,-10 4-15,10 9 16,-4 9 0,4-5-16,10-4 15,5 14 1,4-10-16,1 9 16,0-8-16,-5-1 15,4-4 1,6 0-16,-10-13 15,5 5 1,-1 3-16,1-8 16,5 0-1,-5 5-15,4 3 16,-9-8 0,-10 0-16,0-8 15,-5 3-15,0 5 16,1-13-1,4 0-15,19 4 16,-9-8 0,-29 0-16</inkml:trace>
  <inkml:trace contextRef="#ctx0" brushRef="#br0" timeOffset="234256.6401">12613 10215 0,'-49'-9'0,"49"9"16,0 0-1,0 0-15,0 0 16,0 0-1,0 0-15,0 0 16,0 0 0,0 0-16,0 0 15,0 0-15,0 0 16,0 0 0,0 0-16,0 0 15,0 0 1,0 0-16,0 0 15,103 87 1,-84-78-16,6-4 16,-1 3-1,1 1-15,-1 4 16,1-9-16,-1-4 16,11 9-1,-1-9-15,0 4 16,1 5-1,4-4-15,0-10 16,5-4 0,-4 5-16,4 8 15,5 5 1,-10-4-16,0 8 16,0-5-16,1-8 15,-1 0 1,-5 0-16,-4 0 15,-6 0 1,6 5-16,4 3 16,0-3-1,1-1-15,-1 1 16,5-1-16,-9 0 16,9 1-1,5 3-15,5 1 16,-5 0-1,0-5-15,-4 9 16,-1-4 0,0 4-16,-5-13 15,1 9 1,4-5-16,5 5 16,5 4-16,5-4 15,5 4 1,5 0-16,4-13 15,-4 13 1,5-4-16,-10-1 16,-1-8-1,-4 9-15,0 0 16,0-14 0,5 18-16,-5-8 15,10 3-15,-5 1 16,4-4-1,6 3-15,-10-3 16,0-5 0,-5 4-16,0-4 15,-5 4 1,5-8-16,4 4 16,6 4-16,0-8 15,5 4 1,-1 4-16,-4 5 15,-10 0 1,-5-9-16,0 13 16,-15-9-1,1 5-15,-6-5 16,1 5 0,-1-9-16,5 0 15,-4 0-15,-1 0 16,-4-9-1,-1 5-15,-9 4 16,-10 0 0,-5 0-16,0 0 15,0 4 1,0 5-16,0-9 16,-54 4-16,29-4 15,1-4 1,-1-5-16,-4 5 15,-1-5 1,-4 5-16,0-14 16,0 5-1,-1 9-15,1-9 16,-5 4-16,-1 5 16,-4-9-1,5 0-15,-15 4 16,-10 0-1,1 1-15,-6-1 16,-5 0 0,1 5-16,-6 4 15,6 0 1,4 0-16,5 0 16,1 0-16,-1-9 15,-5 5 1,0 8-16,1-8 15,-1 4 1,-4 4-16,4 5 16,0-9-1,6 0-15,4-9 16,-5 5-16,0 4 16,5 0-1,-9-9-15,-1 5 16,-5 4-1,11 0-15,4 0 16,10-14 0,0 14-16,-5 0 15,5-8-15,0 8 16,0 0 0,-5-5-16,5 10 15,-10 3 1,5-8-16,5-8 15,0 8 1,5 0-16,4 0 16,6 8-1,-5-8-15,0 0 16,-5 0-16,4 5 16,1-5-1,0 0-15,0 0 16,-6 13-1,21-4-15,-15 4 16,9-13 0,6 13-16,-11-9 15,6 5 1,4-5-16,1 5 16,4 0-16,6 4 15,-1-9 1,10 0-16,-5 1 15,5-10 1,5 5-16,0 0 16,0-4-1,0-5-15,0 1 16,0 3-16,0-8 16,54 9-1,-39-5-15,9 9 16,-4-4-1,5 4-15,9 0 16,0 0 0,1 0-16,4 0 15,0 0-15,5 0 16,5-9 0,10 9-16,-5 0 15,5 0 1,0 9-16,-5-9 15,-5 0 1,5-9-16,5 9 16,-6 9-1,1-9-15,10-9 16,10 9-16,-1 0 16,-4 9-1,9-18-15,-9 5 16,0-5-1,4 5-15,11-5 16,-1-4 0,5 8-16,1 5 15,-11-8 1,-4 8-16,-6 0 16,-4 0-16,0 8 15,-15-8 1,10 0-16,0 0 15,9 0 1,-4 5-16,0 4 16,-5-9-1,-6 0-15,-8 0 16,4-9-16,-10 4 16,5 5-1,-5-13-15,1 9 16,-1-5-1,5 5-15,0 0 16,0 4 0,-5 0-16,1 0 15,-1 8 1,0-8-16,-5 5 16,-9 3-16,4-12 15,-4 4 1,-1 4-16,-4 1 15,0-5 1,-6 8-16,-4 6 16,29-10-1</inkml:trace>
  <inkml:trace contextRef="#ctx0" brushRef="#br0" timeOffset="245383.4237">16987 9932 0,'231'-9'15,"-334"18"1,171-5-1,-28 9-15,-11-4 16,-19 8-16,-10-4 16,0-13-1,0 5-15,0-5 16,-69-5 0,35 5-16,0-13 15,-1 5 1,-4 8-16,-5-5 15,-5-8-15,5 9 16,4-1 0,6-3-16,5 3 15,-1 5 1,11 0-16,-11 0 16,6-4-1,-6 4-15,6 0 16,-1 0-1,6 4-15,-11 1 16,11 8-16,-6-9 16,1 14-1,-6-14-15,6 0 16,-6 9 0,1-8-16,-1 8 15,-4 9 1,5-1-16,-1-8 15,1 9 1,4-4-16,1 3 16,-1-3-16,1 8 15,-1 9 1,1-9-16,4 5 16,-9-5-1,4 9-15,5-5 16,1-12-1,9 3-15,-5 1 16,5-9-16,1 9 16,-1-9-1,5 0-15,0 0 16,10 0 0,-10 0-16,15 5 15,-5-5 1,5 9-16,-1-5 15,-4 9 1,10-4-16,-5-4 16,5 3-16,-1-3 15,1-5 1,5 13-16,-6-13 16,6 0-1,-5 0-15,9 0 16,1 0-1,4-4-15,1 0 16,9-5 0,0 1-16,5-5 15,0 0-15,5 8 16,-5 5 0,5-21-16,-9 12 15,4-13 1,10 18-16,-5-9 15,0-4 1,0 4-16,0 0 16,5-13-16,-5 8 15,0 1 1,5-1-16,5 1 16,-5-5-1,0 9-15,-10-4 16,0 4-1,0 4-15,5-4 16,5 5 0,10-5-16,-10-5 15,10 5-15,-11-4 16,11 0 0,-5-1-16,-5-3 15,-5 8 1,-10 4-16,1-13 15,-1 14 1,0-1-16,0-4 16,5 0-16,5-9 15,-4 9 1,13 0-16,11 0 16,-5 0-1,9 0-15,-9-13 16,-10 13-1,5 5-15,0-5 16,-5-5-16,0 5 16,5-13-1,4 13-15,6 0 16,5-13 0,-1 13-16,-9-9 15,-5 18 1,-10-9-16,0 0 15,0-9 1,-5 18-16,0-9 16,0 4-16,5 5 15,0-9 1,0 13-16,10-13 16,5 0-1,-10-9-15,0 9 16,0-4-1,0 4-15,5-9 16,-5 5-16,0 4 16,-1 0-1,-4 13-15,10-22 16,-10 18 0,5-9-16,-10 0 15,-4 13 1,-1-13-16,5 0 15,-5 13 1,5-13-16,5 13 16,-9 0-16,14 0 15,-5-4 1,5 9-16,-5-5 16,5 0-1,-5-5-15,-5-3 16,-5 12-1,5-12-15,0 16 16,0-8-16,-4-8 16,4 4-1,-5-5-15,5-8 16,0 4 0,5 0-16,0 4 15,0-4 1,5 0-16,10-4 15,-10 4-15,5 0 16,-10 0 0,0-14-16,0 6 15,5 8 1,-5-5-16,5 5 16,-5 5-1,5-5-15,-5 0 16,0-5-1,0-3-15,-10 3 16,10-3-16,0 3 16,1-8-1,-6 9-15,5-1 16,-5 1 0,0 4-16,0-13 15,0-13 1,10 13-16,-10-5 15,5-3 1,-9 3-16,-6 5 16,-5-9-16,1-4 15,-11 4 1,1 5-16,-10-1 16,5-8-1,-6 9-15,1 4 16,-10-13-1,5-1-15,-5 6 16,-5-1-16,5 4 16,-5 1-1,0-13-15,0 3 16,-4 14 0,-1-9-16,-15 18 15,11-18 1,-11 14-16,-4-1 15,-6-9 1,-4 1-16,-10-5 16,-10 0-16,-5 5 15,-4 4 1,-1 0-16,5-13 16,-4 4-1,9 9-15,5-5 16,5 5-1,0 5-15,-15 3 16,-5-3 0,1-6-16,-11-3 15,1 0-15,4 3 16,-9 1 0,4 0-16,-9 0 15,-5-4 1,-10-5-16,5 0 15,0 9 1,10-4-16,-1 4 0,1 0 16,5 8-1,-1-17 1,6 18-16,-1 4 16,1-13-1,4 13-15,-4 0 16,9-9-1,-9 18-15,4-9 16,-19 0-16,5 0 16,4 0-1,-4 0-15,0 4 16,4 5 0,-4 4-16,-5-9 15,0 5 1,0 4-16,-1-8 15,11 12 1,-5 9-16,4-8 0,-9-5 16,5 13-1,-10-9 1,14-4-16,-4 0 16,5 1-1,-1-1-15,6-9 16,-10 0-1,4 1-15,-9-5 16,10 8-16,4-3 16,1-5-1,4 9-15,1 4 16,-6 0 0,-4-13-16,-5 4 15,14-4 1,5 9-16,1 4 15,4-4 1,-5-9-16,6 13 16,-1-9-16,-10-4 15,-4 9 1,9-5-16,-5 5 16,6-5-1,4 5-15,5-5 16,-5 9-1,11 0-15,-1 5 16,54-18-16,0 0 16,0 0-1</inkml:trace>
  <inkml:trace contextRef="#ctx0" brushRef="#br0" timeOffset="264802.0696">9587 4470 0,'245'13'16,"93"-4"-16,1 4 16,-143-13-16,-122-9 15,-74 5 1,-74-1-16,30-3 16,14-1-1,11-8-15,9-27 16,5 0-1,-5-17-15,10-4 16,35-31 0,28-13-16,21-4 15,38-53 1,45-17-16,0 17 16,9-17-16,1-17 15,29 8 1,-15 9-16,-14 22 15,-6 13 1,11-1-16,-11 5 16,-19 22-1,1 13-15,18 14 16,-9-14-16,-10 8 16,0-8-1,-15 27-15,-19 16 16,-39 36-1,-45 17-15,-34 13 16,0 13 0,0 13-16,-59-26 15,39 9-15,11-9 16,-1 21 0,-59-34-16</inkml:trace>
  <inkml:trace contextRef="#ctx0" brushRef="#br0" timeOffset="266047.823">10543 3803 0,'0'0'0,"0"0"16,0 0-1,0 0-15,0 0 16,0 0-1,0 0-15,0 0 16,0 0 0,0 0-16,0 0 15,0 0 1,0 0-16,-54 131 16,39-74-16,-4-10 15,-1 19 1,10 4-16,-4-1 15,14 5 1,5-4-16,0 9 16,-1-18-1,16-13-15,-5 4 16,-5-13-16,4-17 16,6-9-1,-10-9-15,0-4 16,-10 0-1,0 0-15,0 0 16,0 0 0,0-52-16,0 52 15,0-13-15,-5 4 16,-5 5 0,10 4-16,0 0 15,5-13 1,0 13-16,19 0 15,6 0 1,-1 0-16,15-13 16,0-13-16,10-5 15,10 5 1,14-9-16,-4 5 16,9-14-1,6 0-15,-21-12 16,16-1-1,-16-8-15,-9 8 16,-15 5-16,-14 4 16,-11 22-1,1-5-15,-20 31 16,0 0 0,0 0-16</inkml:trace>
  <inkml:trace contextRef="#ctx0" brushRef="#br0" timeOffset="274220.3126">18194 10228 0,'-69'-13'16,"69"13"-16,0 0 16,0 0-1,0 0-15,0 0 16,0 0 0,0 0-16,0 0 15,0 0 1,-83 113-16,34-73 15,9 21 1,-4-9-16,-5 5 16,-10-14-1,10 9-15,0 1 16,0-1-16,15-21 16,5 3-1,14-7-15,10-10 16,5-4-1,0-13-15,0 0 16,49-22 0,-25 9-16,6-9 15,-1 1-15,6-5 16,9 8 0,0-8-16,5-13 15,10-5 1,-5 1-16,-5-5 15,-5 13 1,-5 4-16,-9-4 16,-11 14-16,-4 12 15,-10-4 1,0 13-16,-5 0 16,0 0-1,0 0-15,0 0 16,0 0-1,0 0-15,0 0 16,0 0 0,-40 61-16,21-48 15,4 4-15,-4 9 16,-26 31 0,-13 26-16,-11 17 15,15-21 1,10-10-16,14-21 15,6-8 1,14-19-16,10-8 16,0-13-16,49-30 15,-5-18 1,15-17-16,20-14 16,4-4-1,10-8-15,0 4 16,0 8-1,1 9-15,-16 1 16,1 3 0,-16 18-16,-9 9 15,-14 9-15,-11 8 16,-14 4 0,4 5-16,-9 9 15,-10 4 1,0 0-16,0 0 15,0 0 1,-24 65-16,4-43 16,-5 13-16,1 4 15,-10 13 1,-11 9-16,-13 14 16,-1 3-1,-5-8-15,5-5 16,5-8-1,0-5-15,15-17 16,14 4 0,11-17-16,-1-13 15,10-1-15,5 6 16,0-14 0,25 8-16,-20-8 15,4 0 1,1 0-16,0 0 15,0 0 1,9-56-16,21 21 16,14 4-16,24-8 15,10-22 1,1 0-16,-1-4 16,0-1-1,0 5-15,-9 13 16,-15 5-1,-20 12-15,-5 5 16,-10 13-16,-4 4 16,-10 0-1,-5 14-15,-10-1 16,0 1 0,0 3-16,0 1 15,0 13 1,-59 4-16,39 0 15,-9 5 1,-11 12-16,-4 5 16,-5 0-16,-5 0 15,-5 0 1,5-4-16,5-5 16,5 0-1,10-8-15,5-5 16,9-9-1,10 5-15,10-9 16,0-4-16,5-1 16,5-8-1,-10 0-15,5 0 16,0 0 0,0 0-16,-1 0 15,1 0 1,15-39-16,0 17 15,9-4 1,10-13-16,20 4 16,15-13-16,14 0 15,5-4 1,-14 0-16,-6 8 16,-14 0-1,-10 5-15,-15 13 16,-9 9-1,-10-1-15,-11 14 16,-4 4-16,0 0 16,0 0-1,0 0-15,0 0 16,-53 52 0,43-39-16,0 5 15,0 3 1,0 6-16,1-1 15,-1-4 1,10 8-16,-10-8 16,0 13-16,0-5 15,-4 1 1,9 4-16,-15-5 16,0 5-1,-4-18-15,-1 14 16,6-1-1,-1-3-15,1 7 16,-1-7 0,5-6-16,0-3 15,11-5-15,4-9 16,0-4 0,0 0-16,9 0 15,6 0 1,10-43-16,-6 17 15,16-9 1,-1-5-16,10 1 16,5-13-16,5-5 15,-5 5 1,0 0-16,-5-5 16,10-4-1,-5 4-15,-10 9 16,-9 13-1,-6 5-15,-14 13 16,-5 17 0,-5 0-16,0 0 15,0 0-15,0 0 16,0 0 0,-39 56-16,29-47 15,0 0 1,5-1-16,-4 5 15,-6 0 1,-10 9-16,-4-4 16,-5 4-16,-6 4 15,-4 13 1,-5-4-16,-10 13 16,-4-9-1,-11 5-15,5-5 16,-4 0-1,9 0-15,0-8 16,10-1-16,10-4 16,10-4-1,9-9-15,1-13 16,19 13 0,0-26-16,5 13 15,0-17 1,0-1-16,25-3 15,-11-6 1,6 1-16,-1-13 16,16 0-16,4-5 15,10-4-15,-5-4 16,0 8 0,0 10-1,-9-6-15,-11 10 16,1 12-1,-10-17-15,9 18 16,-9-13-16,0 8 16,-1 0-1,-9 0-15,-5 5 16,0 12 0,0 1-16,0 4 15,0 0 1,-64 35-16,45-9 15,-6-4 1,6 0-16,-11-5 16,6-4-16,-6 0 15,1 5 1,-6 3-16,-4-7 16,10 12-1,-15-5-15,0-3 16,4 4-1,-9 4-15,5 0 16,0 0-16,-10-4 16,-5 13-1,0-5-15,-9 1 16,4-5 0,10-9-16,5 5 15,10-4 1,-1-5-16,6 0 15,10 0 1,-1-4-16,10-5 16,6-4-16,-1-9 15,10-4 1,0-4-16,0-1 16,19-8-1,1-9-15,9 5 16,1-9-1,4-5-15,15-8 16,15-9 0,5-13-16,14-5 15,-9-21-15,-1 8 16,-9 14 0,-10 4-16,-20 17 15,-9 18 1,-15 17-16,-6 13 15,-4 9-15,0 0 16,0 0 0,-73 66-16,48-36 15,1 1 1,-6-5-16,-4-4 16,5-1-1,-11 10-15,6-14 16,0 5-1,-5-4-15,-1-1 16,1 5-16,-5-5 16,0 18-1,-5-4-15,0-1 16,0 5 0,5-4-16,-1 3 15,6-7 1,5-1-16,4-4 15,6-5 1,4-4-16,1-9 16,4 9-16,-5 1 15,1-14 1,-1 13-16,-9-13 16,-11 13-1,6-9-15,5-4 16,-1 9-1,11-9-15,9-9 16,5 9-16,5-4 16,0-5-1,0 9-15,0-13 16,54-5 0,-35 5-16,1-8 15,14 3 1,1-4-16,-1 1 15,-5-1 1,1-4-16,4-5 16,-4 9-16,-1 5 15,-14-1 1,4 5-16,6 0 16,-5-4-1,-1 13-15,-4-5 16,0 4-1,-1 5-15,1 9 16,-5-4-16,-5-1 16,5-4-1,-6 4-15,1 1 16,0-1 0,0 9-16,5-4 15,-5-1 1,0 10-16,-5-1 15,-5 5 1,-5 9-16,5 21 16,-10-4-16,6 9 15,-1 4 1,-5 4-16,10 9 16,0-26-1,15 4-15,15-12 16,9-14-1,15-13-15,15-13 16,9-5-16,6-21 16,4-4-1,5-5-15,-9-4 16,-6-5 0,-4 5-16,-20-9 15,0 13 1,-5-4-16,-14 13 15,-1 4 1,1 0-16,-6 0 16,1 0-16,-1 5 15,-4 0 1,-5 4-16,-1 4 16,-14 4-1,5-3-15,-5 16 16,0-3-1,0 4-15,0-1 16,0 1-16,0 4 16,-54 0-1,39 5-15,1-1 16,4-4 0,-5 4-16,5-12 15,1 8 1,-1-13-16,5 9 15,5-9-15,0 0 16,0 0 0,0 0-16,0 0 15,73-74 1,-38 43-16,-6 5 16,1-5-1,-6 18-15,-9 0 16,-10 13-1,-5 0-15</inkml:trace>
  <inkml:trace contextRef="#ctx0" brushRef="#br0" timeOffset="284097.6656">18606 10350 0,'24'18'16,"-24"-18"0,0 0-16,0 0 15,0 0 1,0 0-16,0 0 15,0 0 1,0 0-16,0 0 16,0 0-1,0 0-15,0 0 16,0 0 0,-15 113-16,11-100 15,-1 0-15,-5 4 16,5-3-1,0 3-15,0-4 16,5 5 0,-5-5-16,5 0 15,-5 0 1,5 0-16,0 0 16,0 0-1,0 4-15,-9 1 16,9-1-16,0 5 15,-5 4 1,5-8-16,-5-1 16,0 5-1,-5-9-15,5 4 16,0 5 0,0 4-16,0-8 15,-4 8 1,4 0-16,0-13 15,-5 9-15,10-5 16,5 5 0,-5 0-16,5 4 15,-5-4 1,5 4-16,-5 5 16,0-5-1,5 4-15,-1-4 16,-4 1-16,0-1 15,5-4 1,-5 12-16,5-7 16,-5 7-1,0-7-15,0-1 16,0 0 0,0 4-16,0 1 15,0-5 1,-5 0-16,5 9 15,-5-9-15,5 13 16,0-4 0,-4 0-16,4-4 15,4 4 1,-8-5-16,4 5 16,4-5-1,-4 1-15,5 4 16,0-9-16,-5 5 15,10-10 1,-5 10-16,0-5 16,-5 0-1,0-8-15,5 3 16,-5 6 0,5-6-16,0 5 15,4 9 1,-4-4-16,-5-1 15,5-3-15,5-6 16,-5 5 0,0 5-16,-5-5 15,5-4 1,0 4-16,-5 0 16,0 0-1,0 1-15,-5-6 16,5-8-1,0 9-15,0 4 16,5-4-16,-5-4 16,0-5-1,0 0-15,0 9 16,-5-1 0,10-3-16,-5-5 15,-5 9 1,10 4-16,-5-4 15,-5 4-15,10 9 16,-5 4 0,0-9-16,0 14 15,0-9 1,0 4-16,0 0 16,0-8-1,0 4-15,0-5 16,0-4-16,0 5 15,-5-9 1,5 4-16,-5 9 16,10-14-1,-5 1-15,-5 0 16,5 0 0,0 4-16,0 4 15,0 5 1,-5-8-16,5 7 15,-5-3-15,0 12 16,0-12 0,5 4-16,-5 0 15,0 0 1,-4 4-16,4-9 16,0-3-1,0 7-15,0-3 16,0-5-16,0 5 15,5 3 1,-5-7-16,-5 7 16,6 6-1,-1-1-15,0 9 16,5-9 0,-10 9-16,10 4 15,-5-4 1,5 0-16,-5-9 15,5-4-15,0 5 16,0-19 0,0 14-16,0-13 15,0 0 1,-5-5-16,5 1 16,0-5-1,0 0-15,0 13 16,-5-13-16,0 5 15,5-5 1,-4 8-16,-1-3 16,0 4-1,0-5-15,10-4 16,-10 13 0,0-13-16,5 9 15,0-4 1,-5 3-16,10 1 15,-10 4-15,5 5 16,5-9 0,-10 4-16,10 0 15,0-4 1,0 0-16,-5-9 16,5 4-1,-5 5-15,0-9 16,0 0-16,0 0 15,0 4 1,0-8-16,0 9 16,5-1-1,-5 5-15,4-5 16,-8 1 0,8 4-16,1-1 15,-5 5-15,0-12 16,5 3-1,-5-4-15,-5-4 16,5 8 0,0 5-16,5-9 15,-5 5 1,0-5-16,0 0 16,5 0-1,-10 4-15,10 1 16,-10 3-16,0-3 15,0-1 1,5 1-16,-4 8 16,4-9-1,4 5-15,1-9 16,-5 13 0,0-13-16,5 5 15,0-1-15,-5 1 16,0-10-1,5 6-15,-5 3 16,0-8 0,0 4-16,5 0 15,-10 9 1,5-9-16,0-5 16,-5 6-16,5-6 15,0 1 1,0 0-1,0-1-15,0 10 16,0-9-16,10 12 16,-10-3-1,0-18-15,5 13 16,0 0 0,0-9-16,9 9 15,-9-4 1,5 4-16,5-9 15,-5 10-15,4-1 16,1 4 0,-5-8-16,5 4 15,-1 4 1,1-4-16,0 0 16,-5 9-1,9-9-15,-4-13 16,4 18-16,6-10 15,0-3 1,-6 4-16,6-5 16,-1 5-1,1-5-15,4 0 16,-4-4 0,-6-4-16,6 8 15,-1-4 1,1-4-16,-6-5 15,1 5-15,-5 4 16,-1-4 0,1-1-16,0 10 15,-5-10 1,0-4-16,4 9 16,-4 0-1,0-8-15,5 3 16,-1 5-16,-4 0 15,5-8 1,4 3-16,-4 10 16,0 3-1,4-8-15,-4 0 16,5 0 0,-1 0-16,6 5 15,-1 3 1,6-3-16,4-1 15,-4 5-15,-1-5 16,-4-4 0,-6 5-16,1-5 15,-1 4 1,6 0-16,-10-4 16,-1 0-1,6-4-15,5 0 16,-1 4-16,1 0 15,4 0 1,-4 0-16,-1-5 16,5 5-1,6 0-15,-1-4 16,-4 4-16,14 9 16,0-5-1,5 0 1,0-4-16,-5 5 0,10-1 15,-5 0 1,0 5 0,-5-9-16,5 9 15,-14-5 1,-1 1-16,-10-5 16,6 0-1,-6-5-15,6 5 16,-11-4-16,-4 4 15,0-4 1,0 8-16,4-8 16,-4 4-1,4 4-15,1 0 16,0-4 0,4 0-16,1 5 15,-1-5-15,1 4 16,4 5-1,1-5-15,4 0 16,-5-8 0,11 8-16,-11 1 15,5 3 1,6-3-16,-6-5 16,0 9-1,1-9-15,-6 0 16,0 4-16,6-4 15,-1 0 1,0 9-16,1-5 16,-1 5-1,0-5-15,-4-4 16,4 9 0,-4-5-16,-1-4 15,0 0-15,1 9 16,4-9-1,-4 0-15,4 0 16,5 4 0,-4 1-16,-1-1 15,0 5 1,1-9-16,-1 4 16,0 0-16,5 1 15,-9 3 1,4-3-16,-4-1 15,-1-8 1,0 4-16,1 0 16,-1 0-1,1-5-15,-1 5 16,6 0 0,-1 0-16,5 0 15,-5-4 1,6 8-16,-1-4 15,5 5-15,-5-5 16,10 0 0,-5 4-16,5 1 15,-9-5 1,4 4-16,-5 0 16,-5 1-1,6-1-15,-6 0 16,0 1-16,10 3 15,1-3 1,4-1-16,0 9 16,0-13-1,0 13-15,0-4 16,0 4 0,0-13-16,-5 0 15,5 4 1,-5-4-16,5-4 15,5 4-15,-10 0 16,0 0 0,5 0-16,-9 0 15,-1 4 1,5-4-16,-10 9 16,6-9-1,-6 0-15,0 0 16,-4 0-16,9-9 15,-10 9 1,6 0-16,-6 9 16,1-9-1,-1 0-15,0 4 16,-9 5 0,0-4-16,-1 3 15,-14-8-15,10 0 16,24 18-1,0 30-15</inkml:trace>
  <inkml:trace contextRef="#ctx0" brushRef="#br0" timeOffset="285468.6506">24388 16531 0,'44'9'0,"-44"-9"15,0 0 1,0 0-16,0 0 16,0 0-1,0 0-15,0 0 16,0 0 0,0 0-16,0 0 15,0 0-15,0 0 16,0 0-1,108 96-15,-74-79 16,5-4 0,-9 0-16,-6 0 15,1 0 1,-15 0-16,4-4 16,-9 4-16,0-4 15,-5 0 1,5 8-16,0-4 15,-5 0 1,-5 0-16,0 0 16,0 9-1,-5-4-15,1-1 16,-11 9 0,0 5-16,-4 4 15,-6 13-15,1 0 16,-10 13-1,-5 4-15,-5-4 16,-5 0 0,-10-9-16,5 1 15,5-10 1,5-4-16,15 1 16,9-23-16,6-4 15,14-9 1,5-8-16,0-13 15</inkml:trace>
  <inkml:trace contextRef="#ctx0" brushRef="#br0" timeOffset="317521.9109">25653 15951 0,'10'22'16,"-10"-22"0,0 0-16,0 0 15,0 0-15,137 0 16,-73-9 0,19 1-16,20-10 15,20 5 1,34 0-16,5-9 15,9 5 1,11-5-16,14 0 16,-10 9-1,-4-4-15,4 4 16,-4 4 0,-6-4-16,-19 0 15,-5 0-15,-5 0 16,-14 4-1,-16 0-15,-28 0 16,-21 1 0,-28 8-16,-16-5 15,-19-12 1</inkml:trace>
  <inkml:trace contextRef="#ctx0" brushRef="#br0" timeOffset="318211.4345">29218 15241 0,'0'0'0,"0"0"16,0 0-16,0 0 16,0 0-1,0 0-15,0 0 16,0 0-1,0 0-15,0 0 16,0 0 0,0 0-16,172 126 15,-49-65 1,9 9-16,-4 8 16,-11-12-16,-33 8 15,-30 0 1,-35-4-16,-43 13 15,-84-1 1,-59 23-16,-24 0 16,-10-5-1,0 0-15,29-8 16,35-23 0,58-29-16,69-53 15,10 13-15,0 0 16,0 0-1</inkml:trace>
  <inkml:trace contextRef="#ctx0" brushRef="#br0" timeOffset="319092.414">27262 13332 0,'0'0'0,"0"0"0,0 0 16,0 0-1,0 0-15,0 0 16,127 26-1,-39-26-15,45 4 16,9 9 0,0-4-16,-4 4 15,-16 13 1,-38-4-16,-30 4 16,-25-4-16,-29 0 15,-44 21 1,-25 18-16,-14 0 15,-10 5 1,9-5-16,25 4 16,15-8-1,20-1-15,24 1 16,19-5 0,11 1-16,9 3 15,-5 5-15,-4 5 16,-16-10-1,-23 1-15,-21-5 16,-9-8 0,-15-5-16,-20-17 15,1-5 1,-1-3-16,11-10 16,9-8-16,10-1 15,14 1 1,15-5-16,15 9 15</inkml:trace>
  <inkml:trace contextRef="#ctx0" brushRef="#br0" timeOffset="319681.8026">28586 13593 0,'0'0'16,"0"0"-16,0 0 16,0 0-1,0 0-15,0 0 16,0 0-16,0 0 16,0 0-1,0 0-15,117 57 16,-33-31-1,19 4-15,0 1 16,-5 26 0,-10-14-16,-29 1 15,-30 4 1,-24-5-16,-49 10 16,-54 12-1,-39 13-15,-15 23 16,0-1-16,19-13 15,25 5 1,40-18-16,43-13 16,50-18-1,39-8-15,53-22 16,79-17 0,30-26-16,34-58 15</inkml:trace>
  <inkml:trace contextRef="#ctx0" brushRef="#br0" timeOffset="321142.684">26894 15280 0,'0'0'0,"0"0"16,0 0-16,0 0 16,0 0-1,0 0-15,0 0 16,0 0-1,157 70-15,-49-75 16,19 5 0,30 0-16,39-4 15,10-9 1,0 4-16,20-4 16,-15 4-16,-15-4 15,-24 5 1,-6-5-16,-28 8 15,-21 1 1,-28 4-16,-31 0 16,-13 0-1,-6 4-15,-5-4 16,5-4-16,5 4 16,15-9-1,0 5-15,-10 4 16,-19-9-1,-16 9-15,-9-4 16,-5 4 0,0-9-16,0 18 15,0-18 1,0-8-16,0 3 16,5-16-16,15-27 15,-1-4 1,1-26-16,0 0 15,4-13 1,1 4-16,-1-22 16,11-8-1,-1-9-15,-5-22 16,-4 8-16,-10-12 16,-15 4-1,-15 13-15,-10 18 16,-9 26-1,5 26-15,-6 13 16,6 21 0,-1 14-16,11 4 15,4 18 1,0-5-16,-4 9 16,-6 9-1,-19-9-15,-20-13 16,-34 0-16,-20 0 15,-29-35 1,-29 9-16,-30-9 16,0-13-1,-5 0-15,-15-5 16,6 10-16,4-5 16,0 8-1,25-3-15,29 16 16,54 10-1,30 8-15,48 13 16,25 18 0,5 39-16,74 13 15,-20 9-15,-15 21 16,-10 18 0,-24 31-16,-19 8 15,-11 13 1,-9 14-16,-5 25 15,-6 18 1,11 9-16,15 4 16,4 4-1,0-26-15</inkml:trace>
  <inkml:trace contextRef="#ctx0" brushRef="#br0" timeOffset="380357.1312">14403 1144 0,'14'31'0,"-14"-31"15,0 0 1,-98-13-16,25 21 16,4-8-1,-9 13-15,-15 5 16,-6 17-1,-13-9-15,-6 4 16,0 5-16,15 9 16,5-1-1,20 18-15,-6 9 16,-4 9 0,0 12-16,-5-4 15,9-4 1,1 9-16,-1-5 15,6 9 1,0 13-16,-11-13 16,6 8-16,-5-3 15,-1-14 1,11-13-16,14 13 16,-5-9-1,6-3-15,4-1 16,10 0-1,0 13-15,-15-17 16,5-5 0,0-8-16,-4-9 15,18 17-15,-13-4 16,13 4 0,-4 14-16,5-22 15,0 8 1,0-8-16,0-5 15,-5 5 1,5-23-16,-1-3 16,16-5-16,-5-4 15,9-5 1,6 5-16,9-4 16,-5-18-1,15 4-15,0-4 16,0 0-16,0 0 15,0 0 1,69-74-16,-25 35 16,15-9-1,14-13-15,11-18 16,4-12 0,5-14-16,5-4 15,10-4-15,10 8 16,9-8-1,-4-14-15,-5 5 16,-1 0 0,21-8-16,14 7 15,-5 1 1,-5 13-16,-10 5 16,1-9-1,-6 17-15,-4 8 16,-15 14-1,-20 13-15,-9-4 16,-6 13-16,1-14 16,-1 18-1,-4 5-15,-10-5 16,-5 4 0,-15 14-16,-14 4 15,-11 12 1,-9 10-16,-5 4 15,0 0-15,-118-22 16</inkml:trace>
  <inkml:trace contextRef="#ctx0" brushRef="#br0" timeOffset="382087.0531">10891 3441 0,'0'0'15,"0"0"1,0 0-16,0 0 16,0 0-1,0 0-15,0 0 16,0 0-16,0 0 15,0 0 1,-34 179-16,-5-70 16,-5 0-1,-5 0-15,14 0 16,1-9 0,9-4-16,6-31 15,9 1 1,10-18-16,10-9 15,9-4-15,-4-22 16,0 9 0,0-18-16,4 5 15,-4-9 1,0 4-16,-6-13 16,1 1-1,5-5-15,0 4 16,-1-8-1,1-5-15,19-4 16,1-1-16,19 1 16,14-4-1,11-23-15,9 1 16,15-18 0,-5 5-16,10-9 15,10 22 1,14-18-16,-9 13 15,-20-4-15,-25 18 16,-29 3 0,-19 23-16,-16 17 15,-14-13 1,0 13-16,0 13 16,0-13-1,0 13-15,-49 0 16,30-13-16,9 4 15,5 5 1,-5-4-16,5-19 16,-9 10-1,-11-9-15,-4-13 16,-11 0 0,-14 4-16,-24-17 15,-20 4 1,-15 0-16,-5 9 15,1 4-15,-1 5 16,5-5 0,0 0-16,15 9 15,15 9 1,19-5-16,20 4 16,24 5-1,11 0-15,9 5 16,0-5-16,0 13 15,63 0 1,-33 0-16,4 18 16,-4 3-1,4 19-15,-10 8 16,-4 4 0,-10 27-16,-15 17 15,-15 21 1,-19 10-16,10-1 15,-11-17-15,11-13 16,9-26 0,1-22-16,14-30 15,0-31 1,10 0-16,5 0 16,9-70-1,-4 18-15,10-22 16,4 0-16,5-9 15,15 4 1,10-8-16,5 26 16,5-4-1,-6 8-15,-9 22 16,0 22 0,-24 9-16,-6 8 15,-24-4-15,0 0 16,0 0-1</inkml:trace>
  <inkml:trace contextRef="#ctx0" brushRef="#br0" timeOffset="437627.9776">6296 7556 0,'-5'18'15,"5"-18"-15,0 0 16,0 0 0,0 0-16,0 0 15,0 0 1,0 0-16,-113 0 16,69-9-1,10 9-15,-5 0 16,-5 9-1,-15-9-15,15 0 16,-10 4-16,-5 5 16,-5-5-1,-5 5-15,6-5 16,-1 0 0,5-4-16,-5 0 15,0 9 1,10-5-16,-9 10 15,4 7-15,-5 5 16,-5 1 0,1 8-16,-6-1 15,-4 6 1,9 12-16,-4 0 16,-1 1-1,-14 16-15,-1-3 16,1 3-1,15 10-15,-6 17 16,6-9-16,9 4 16,0-3-1,15-10-15,-15-4 16,-4 18 0,-1 4-16,-5 17 15,6-4-15,-6-9 16,20-4-1,5-9-15,5 14 16,0 12 0,10 0-16,4-4 15,11-9 1,4-8-16,-5 4 16,-9-9-1,14 13-15,0-4 16,1 0-16,9 4 15,-5-17 1,5 4-16,-5 0 16,5-4-1,5 13-15,-5 0 16,5 4 0,5-4-16,-5 0 15,0 0-15,0 9 16,5-1-1,-5 1-15,5-9 16,5-13 0,-10-1-16,-5 14 15,-5-9 1,5 18-16,-5-9 16,6-4-1,4-10-15,4 6 16,6-10-16,-5 14 15,0-1 1,-5 1-16,10-10 16,10-3-1,-6-5-15,1-9 16,0-12 0,4 3-16,-4-3 15,5 21-15,-15-5 16,14 6-1,-4-1-15,4-18 16,-9-3 0,10-5-16,0 0 15,4-1 1,1-12-16,-6 13 16,-4 5-1,0-1-15,14 0 16,-4 5-16,4 0 15,5-1 1,-4-3-16,4-6 16,-9-12-1,14 9-15,10-5 16,-20 5 0,6 4-16,14-9 15,-5 9 1,-5 9-16,5-1 15,5-3-15,-10-6 16,6-3 0,9 0-16,-1-5 15,11-9 1,-15-8-16,15 0 16,-5-5-1,5 5-15,9-4 16,-14-10-16,-5-3 15,10 8 1,-15-4-16,0-1 16,5-12-1,0-5-15,5 0 16,-10 5 0,9-5-16,-18-4 15,19-9-15,4-4 16,-14 9-1,-5-9-15,-4 0 16,-1-1 0,-10-3-16,1 4 15,4-13 1,0-14-16,11-3 16,-16-5-1,5-14-15,6 1 16,-1-8-1,0 3-15,-14-4 16,9-17-16,-5-13 16,-4-9-1,4-9-15,1 4 16,-16 1 0,-4-9-16,5-13 15,0-5 1,-1 9-16,1-8 15,0-5-15,0-18 16,-1 5 0,21 18-16,-11-9 15,5-1 1,1 1-16,4 4 16,-4-13-1,9 9-15,-19-9 16,9 26-1,-5 9-15,-9-13 16,10 0-16,-6 12 16,1 6-1,-5-14-15,-1 9 16,-9-5 0,5 1-16,-5 4 15,0 4 1,-10 4-16,10-3 15,5-1-15,-10 4 16,-5 10 0,0-5-16,5 0 15,0 4 1,-10 9-16,10 0 16,-10 4-1,0 10-15,-4 3 16,-1-4-16,-5 18 15,1 8 1,-6 18-16,6-1 16,-6 23-1,1-5-15,-21 13 16,1 5 0,0 4-16,0-5 15,-5-8 1,10-13-16,-10 21 15,0-17-15,-5-8 16,0 4 0,5 8-16,-15-8 15,0 8 1,1 5-16,-11 4 16,0 9-1,1 0-15,9 9 16,0 4-1,-19 4-15,9 5 16,-14 0-16,5 13 16,-10-5-1,14 9-15,1-4 16,-1 8 0,15 5-16,-4 0 15,4 4 1,-5 14-16,-4 16 15,-6-12-15,11 13 16,-1-5 0,0 9-16,1 14 15,-6 7 1,-4 23-16,4 9 16,-14 3-1,9-8-15,-4 5 16,19 17-16,-9-1 15,24 1 1,0-13-16,9-5 16,1 1-1,10 8-15,9 0 16,5-17 0,5-1-16,1-3 15,-1 17 1,-5-1-16,15 1 15,-15 4-15,1 0 16,9 31 0,-5 17-16,0 4 15,-4 14 1,-1 0-16,0-14 16,-5-8-1,11 8-15,4-4 16,5-22-16,5-21 15,4-22 1,6-5-16,10 0 16,4-21-1,5-9-15,-4-14 16,4-12 0,1-5-16,-11-4 15,10 0 1,1 9-16,-16 0 15,16 4-15,-11 4 16,11 0 0,-1 5-16,-10-9 15,6 9 1,-11-9-16,6 13 16,-1 9-1,1-5-15,9-12 16,1-1-16,4 0 15,0-17 1,15 0 0,-5 0-16,15-4 15,5 13-15,-11 4 16,-4 8 0,0-16-16,-5 12 15,5-8 1,0-5-16,-5-13 15,5 0 1,0 5-16,10-27 16,0 5-16,14-9 15,-14-4 1,5-5-16,-1-4 16,11-13-16,14 0 15,-10-22 1,10-4-16,-9-13 15,4-5 1,-14-8-16,4-18 16,-24 0-1,0-4-15,5-13 16,-15 8 0,5 1-16,-10-10 15,5-8-15,-14-17 16,-1 8-1,-9-4-15,9-17 16,-9-9 0,-5-14-16,-6 10 15,-4-14 1,-5-13-16,0-4 16,5 5-16,-10 8 15,5 0 1,5-13-16,5-1 15,-5-12 1,0-13-16,14 0 16,-4 17-1,5-17-15,-1-18 16,1 5 0,-5-5-16,-5-8 15,-1 26-15,11-14 16,-10-3-1,0 21-15,-1-9 16,1 18 0,-20 13-16,5 9 15,-14 17 1,4 8-16,-4 6 16,-6 21-1,0 17-15,-4 13 16,-5 23-1,-20 3-15,5 10 16,-5 12-16,-5 0 16,0 5-16,0 0 15,-14 4 1,9 5 0,5-1-16,-10 5 0,15 9 31,10 8-31,-19 0 15,-6 13-15,0 27 16,-4 13 0,-16 34-16</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10:04.628"/>
    </inkml:context>
    <inkml:brush xml:id="br0">
      <inkml:brushProperty name="width" value="0.05292" units="cm"/>
      <inkml:brushProperty name="height" value="0.05292" units="cm"/>
      <inkml:brushProperty name="color" value="#FF0000"/>
    </inkml:brush>
  </inkml:definitions>
  <inkml:trace contextRef="#ctx0" brushRef="#br0">789 4339 0,'19'-35'0,"-19"35"16,0 0-1,0 0-15,0 0 16,0 0-1,0 0-15,0 0 16,0 0 0,0 0-16,103 18 15,-64-23-15,15 1 16,25 8 0,24-12-16,15 3 15,19 5 1,20 5-16,19 8 15,6-9 1,4 5-16,15 4 16,5 0-1,-10-13-15,5 17 16,-14-3 0,4 3-16,0 0 15,1 10-15,14-1 16,-5-9-1,-10-4-15,15 5 16,5-18 0,24 4-16,-4-4 15,9-4-15,-9-9 16,-1 13 0,-9-9-16,-6 5 15,-18 8 1,-21 0-16,-34 1 15,-19 8 1,-25-13-16,-24 13 16,-30-5-1,-25 1-15,-19 9 16</inkml:trace>
  <inkml:trace contextRef="#ctx0" brushRef="#br0" timeOffset="8567.525">7400 6959 0,'-54'30'15,"54"-30"1,0 0-16,0 0 16,0 0-1,0 0-15,-108 70 16,98-61-1,10 0-15,0-5 16,-5-4-16,5 0 16,0 0-1,0 0-15,0 0 16,0 0 0,0 0-16,0 0 15,29-57 1,-14 53-16,-5-5 15,10 9-15,-1 0 16,1-4 0,-6-5-16,6 9 15,10 0 1,-11 0-16,6 0 16,-1 0-1,-4 5-15,4-1 16,1 5-16,4-5 15,1 0 1,4 9-16,-5-13 16,6-4-1,9 4-15,-15-4 16,15-1 0,-4 5-16,-1 0 15,0 0 1,0 0-16,6 9 15,-1-5-15,0-4 16,-5 0 0,5 0-16,5-4 15,0 4 1,15-4-16,-5 4 16,5 4-1,-6-4-15,1 4 16,-5-4-1,10-4-15,-5-5 16,0 5-16,-10 0 16,10-1-1,-5-3-15,4 3 16,1 10 0,-5-5-16,0 0 15,0 0 1,0 4-16,0-8 15,-5-1 1,10-4-16,-15 5 16,5-9-16,10 0 15,-5 4 1,0 5-16,5-5 16,-10 5-1,0 4-15,-5 4 16,5-4-16,-5 9 15,-5-18 1,1 18 0,-6-9-16,-5 4 15,6-8-15,-1 4 16,-5 4 0,11 5-16,-6-5 15,0 5 1,6-18-16,-6 18 15,5-9 1,-5 0-16,15 4 16,-4 5-16,4-9 15,-5 0 1,5-13-16,0 13 16,0 0-1,5-9-15,0 5 16,14 8-16,-9 5 15,0-9 1,0 0-16,0 0 16,-5 0-1,-5 13-15,-5-13 16,-10 4 0,6-4-16,-1 9 15,5-9 1,10 0-16,5 0 15,0 5-15,4-5 16,6 4 0,5-8-16,-6 4 15,1 0 1,-10 0-16,4 0 16,1 13-1,0-5-15,10-3 16,-6 3-1,16 5-15,-6 1 16,1-10-16,-6 0 16,1 5-1,4-5-15,-4 1 16,-1-1 0,-4 0-16,4 1 15,-4 3 1,0 6-16,-10-6 15,-1-8 1,1 0-16,5 5 16,5-5-16,4 0 15,6 0 1,-11 8-16,6-3 16,-5-5-1,-11-5-15,-4 10 16,-5-5-16,-4 0 15,9 8 1,0-3-16,-5-10 16,5 5-1,-10 0-15,-5 0 16,0 0 0,0 5-16,-4-5 15,-1 0 1,-5 0-16,6 0 15,-1-5 1,0 5-16,11 5 16,4 4-16,-5-9 15,10 0 1,0 4-16,9-8 16,1 4-1,10 4-15,-11 0 16,1-4-1,-5-8-15,0 16 16,5-3-16,-1 3 16,6-3-1,5-1-15,4 9 16,1-9 0,-1 10-16,1-14 15,-1 4 1,15-13-16,10 5 15,20-1 1,-1 5-16,-9 0 16,0 0-16,-5 0 15,19-4 1,1 8-16,-1-4 16,-14-4-1,-5 0-15,5 4 16,14-5-1,1-12-15</inkml:trace>
  <inkml:trace contextRef="#ctx0" brushRef="#br0" timeOffset="32305.7288">1357 8232 0,'0'0'0,"0"0"15,0 0 1,0 0-16,0 0 15,0 0 1,0 0-16,0 0 16,0 0-1,0 0-15,0 0 16,0 0-16,0 0 16,0 0-1,0 0-15,0 0 16,0 0-1,0 0-15,0 0 16,133-79 0,-69 75-16,19 0 15,0 12 1,6-8-16,-1 0 16,15 5-1,-5-5-15,5-5 16,-5 5-16,5 0 15,15 9 1,-10-5-16,14-4 16,11 0-1,-11 9-15,6-9 16,4 4 0,15 1-16,-14-5 15,9 8-15,0-8 16,0 0-1,6 5-15,4 8 16,0-4 0,5 8-16,-5-4 15,-5-8 1,5 3-16,10 1 16,-1 0-16,1-9 15,5-9 1,0 5-16,-5-5 15,-1 0 1,-4 5-16,10 4 16,-5 0-1,-15 0-15,5-9 16,0 18 0,5-9-16,-5-9 15,-5 5-15,-19 4 16,4-9-1,1 5-15,-6 4 16,-24 0 0,0-9-16,-10 9 15,0 0 1,1 9-16,-21-5 16,-4-4-16,-10-4 15,-15-9 1,0-18-16</inkml:trace>
  <inkml:trace contextRef="#ctx0" brushRef="#br0" timeOffset="55201.643">3594 9831 0,'-103'22'16,"103"-22"-1,0 0-15,0 0 16,0 0 0,0 0-16,0 0 15,0 0 1,-103-78-16,83 65 16,1 4-16,-6-8 15,-4-1 1,-1 9-16,1-12 15,-25-10 1,10 14-16,-5-10 16,0 23-1,-20-9-15,10 4 16,10 9 0,-15-4-16,10 4 15,0 9 1,-14-1-16,14-3 15,0 17-15,-15-9 16,10 4 0,-14 5-16,14-9 15,5 4 1,-10 1-16,10 4 16,10 4-1,10 0-15,-5-9 16,4 5-16,1-4 15,0 3 1,-1-8-16,-4 9 16,5-4-1,4-1-15,1 9 16,-5 0 0,14 1-16,-9-14 15,14 4 1,0 1-16,5-5 15,0 4-15,6 0 16,-1 10 0,-5-14-16,5 13 15,0-13 1,5-9-16,0 9 16,0 0-1,0 5-15,10-5 16,0 0-1,-1 9-15,11-5 16,-5-4-16,4 9 16,11-9-1,-6 0-15,1 13 16,4-4 0,11 0-16,9 0 15,-10 0-15,0 4 16,15-4-1,10 4-15,-10-9 16,5 5 0,14-9-16,1 0 15,9 5 1,-4-5-16,9-9 16,-24 9-1,14-4-15,-9-9 16,-1 4-16,6 5 15,-20-9 1,10 4-16,4 5 16,6-5-1,9-8-15,-4 4 16,9 4 0,-14 5-16,4-5 15,5 5 1,6-5-16,4 5 15,0-4-15,0 3 16,10-8 0,-10 5-16,10-5 15,-5 4 1,5-8-16,0 8 16,5-4-1,-5-4-15,-10-1 16,15 5-16,5 0 15,0-13 1,5 13-16,-6 0 16,-4-9-1,0 5-15,5-5 16,5 5 0,-1-9-16,-9 13 15,5 0 1,15-9-16,-1 5 15,1 4-15,-6-9 16,6 9 0,-6 0-16,11 0 15,-1 9 1,-4-18-16,-16 18 16,1-9-1,15 4-15,-1-4 16,16-4-16,-6 8 15,5-8 1,15-9-16,10 4 16,-40-8-1,-4-1-15,-25-8 16,-20-4-16,-19-14 16,-10 5-1,-19 4 1,-11 0-16,-19-4 15,-14-1-15,-16 1 16,-14-13 0,-20 4-16,-14-4 15,-15-1 1,-15 1-16,-20 13 16,-14 8-1,-15-12-15,0 21 16,0-9-16,-9 10 15,-11 3 1,-5-4-16,6-4 16,-1-4-1,-4-1-15,9 1 16,10-5-16,-19 9 16,-10 4-1,4-9 1,6 10-16,-15-1 15,-5 4-15,-20 14 16,-10 17 0,1 5-16,19-1 15,-24 18 1,4 0-16,15-9 16,1 0-1,14 9-15,14-18 16,6 27-1,-6-5-15,-73 9 16</inkml:trace>
  <inkml:trace contextRef="#ctx0" brushRef="#br0" timeOffset="61750.1724">18243 12299 0,'-54'26'16,"54"-26"-1,0 0-15,0 0 16,0 0-1,0 0-15,0 0 16,113 13 0,-74-13-16,5 8 15,10-3 1,0-5-16,0 0 16,-5-5-16,0 5 15,5 0 1,-5 0-16,10 5 15,0-5 1,9 9-16,1-9 16,14 0-1,1 4-15,-11-4 16,11 9 0,-16-9-16,6-13 15,-1 13-15,1 4 16,0-4-1,-16 9-15,6-1 16,-5-3 0,0 3-16,0-3 15,0-5 1,-1-5-16,1 10 16,0-5-16,5 9 15,0-5 1,4 0-16,1 5 15,-10-5 1,9 1-16,-4-10 16,5 5-1,-1-4-15,11 4 16,-5-4 0,4-1-16,10 1 15,-4 0-15,-1-1 16,5 5-1,-4-4-15,4 4 16,10 9 0,10-5-16,-5 9 15,-5-9 1,-5 1-16,0 8 16,5 0-16,1-4 15,13 4 1,-4 0-16,0-9 15,5 5 1,0-5-16,4-4 16,6-4-1,9-9-15,-38-27 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10T10:22:22.174"/>
    </inkml:context>
    <inkml:brush xml:id="br0">
      <inkml:brushProperty name="width" value="0.05292" units="cm"/>
      <inkml:brushProperty name="height" value="0.05292" units="cm"/>
      <inkml:brushProperty name="color" value="#FF0000"/>
    </inkml:brush>
  </inkml:definitions>
  <inkml:trace contextRef="#ctx0" brushRef="#br0">23296 3543 0,'-21'43'16,"21"-43"-1,0 0-15,0 0 16,0 0 0,0 0-16,0 0 15,0 0-15,0 0 16,0 0-1,0 0-15,0 0 16,0 0 0,0 0-16,0 0 15,-54-124 1,38 110-16,6 0 16,-22-15-1,5 5-15,0 1 16,-15-1-16,4 5 15,-10-5 1,5 5-16,-10-4 16,0 8-1,-1-13-15,-5 4 16,1 0 0,10 1-16,5 4 15,0-15-15,6 6 16,-1 9-1,6-14-15,6 4 16,-6 6 0,0-6-16,-6 1 15,-4-1 1,-12 15-16,1-19 16,-6 14-1,-5 4-15,5-8 16,6 8-16,5-8 15,5 18 1,-5-9-16,11 0 16,-11 4-1,-6-4-15,-10 14 16,-11 0 0,1 0-16,-12 14 15,1-4-15,-1 4 16,12 0-1,4 14-15,6 1 16,-11-5 0,17 14-16,-12-10 15,17 1 1,5-1-16,5 1 16,0-6-1,6 11-15,-1-1 16,1 9-16,5 6 15,-5-5 1,5 4-16,0 20 16,5-11-1,-5 6-15,0-5 16,10-14 0,1 14-16,0-10 15,-1 1-15,1-6 16,0 6-1,5-5-15,0-5 16,5 4 0,11 1-16,5 4 15,1 6 1,-1-6-16,11 5 16,0 10-1,5 0-15,1-1 16,-1 11-16,0-1 15,6 19 1,11 14-16,4 24 16,-4 10-1,4 4-15,-4 6 16,4 13 0,17 10-16,5-5 15,6-9-15,-1-10 16,11-5-1,-10-9-15,10-5 16,-6-24 0,-4-4-16,-6-19 15,0-10 1,11 10-16,0-5 16,10 9-1,16-4-15,-4-1 16,-7-23-16,-4-4 15,-1-1 1,6-10-16,5 1 16,0 5-1,6-15-15,-1-5 16,6 10 0,0-9-16,-6-10 15,6-10-15,10-4 16,1-24-1,-6-9-15,-5-20 16,-11-4 0,0-5-16,-11 0 15,1 5 1,5-5-16,-17-14 16,-4-10-1,-11-9-15,-6-5 16,-10-19-16,-11-9 15,5-6 1,0 1-16,-10-28 16,0 4-1,-6-5-15,1 10 16,-17 0 0,0-5-16,-10-5 15,-6 10-15,-10-5 16,-6 5-1,-10-14-15,-11-15 16,-6 15 0,6 14-16,-16-10 15,-16 1 1,-21-10-16,-6 18 16,-21 16-1,5 8-15,-11 6 16,-31-6-16,-11 10 15,-27 10 1,5 4-16,-5 24 16,-37-4-1,-11 13-15,-32 1 16,-53 18 0</inkml:trace>
  <inkml:trace contextRef="#ctx0" brushRef="#br0" timeOffset="27523.1491">22938 6775 0,'-10'42'16,"10"-42"-16,0 0 16,0 0-1,0 0-15,-112 100 16,53-33 0,5-6-16,-10 15 15,-5 5 1,5 4-16,10 1 15,6 18 1,16 1-16,6 4 16,10 9-1,5 6-15,6-20 16,-1 5-16,12-4 16,4 9-1,12 9-15,4 5 16,6-9-1,22-10-15,5-19 16,21 10 0,10 4-16,17 1 15,16-6-15,5-4 16,0-14 0,6-15-16,15 6 15,12-6 1,-1-23-16,0-1 15,-16-4 1,6 5-16,-1-5 16,11-10-16,-10-9 15,-1 0 1,-15-9-16,15-1 16,6-4-1,0-5-15,-5-14 16,-6-29-1,-11-4-15,1-34 16,-1 0 0,-10-32-16,0-1 15,-6-19-15,-10-10 16,-5-18 0,-17 9-16,-32 5 15,-21 14 1,-16 10-16,-32-1 15,-16-4 1,-10-5-16,-33 0 16,-27-9-16,-15-19 15,-6 4 1,-21-9-16,-16 9 16,-27 5-1,-11-4-15,-21 9 16,6 14-1,-33 5-15,1 23 16,-22 6-16,-11 13 16,6 6-1,5 27-15,-6 30 16,17 27 0,-6 44-16,27 51 15</inkml:trace>
  <inkml:trace contextRef="#ctx0" brushRef="#br0" timeOffset="31006.2956">23926 3543 0,'-21'24'16,"21"-24"0,0 0-16,0 0 15,0 0 1,0 0-16,0 0 16,0 0-1,0 0-15,0 0 16,0 0-1,0 0-15,0 0 16,0 0-16,0 0 16,123-76-1,-65 61-15,17 1 16,16 14 0,10-9-16,12 9 15,4-5 1,6 5-16,-6 0 15,1 14 1,-6-14-16,5 29 16,-10-25-16,5 25 15,-5-1 1,-5 1-16,4 9 16,6-5-1,6 10-15,10-1 16,0-4-16,-5 10 15,0-1 1,5 5-16,-5 15 16,0 4-1,-11-9-15,-11 4 16,-10-4 0,-6 4-16,-4 6 15,-7-1 1,1 14-16,-11 1 15,-5 4 1,-6 9-16,-21-8 16,0 8-16,-16-9 15,-5 1 1,-6-1-16,-10 9 16,-11 6-1,-11 4-15,-5 0 16,-5-14-1,-6 5-15,-10-10 16,-1 10-16,-4 4 16,-6-4-1,-11-5-15,5 4 16,-4-13 0,-6-1-16,-6 5 15,1 0 1,-1 5-16,1 0 15,5-9-15,0-1 16,10-18 0,12-20-16,20-14 15,11-4 1,17-29-16,10 4 16</inkml:trace>
  <inkml:trace contextRef="#ctx0" brushRef="#br0" timeOffset="31716.7779">26516 6163 0,'0'0'16,"0"0"-16,0 0 15,0 0-15,0 0 16,0 0 0,0 0-16,5 156 15,-5-80 1,-5-5-16,-11 24 16,-5 0-1,-11-5-15,-6 5 16,-5 14-1,-5 5-15,11-9 16,-6-6 0,11-9-16,16-14 15,22 0-15,15-23 16,22-11 0,21-27-16,21-15 15,27-24 1,16-5-16,1-28 15,-1-4-15,5 4 16,-5-5 0,1-9-16</inkml:trace>
  <inkml:trace contextRef="#ctx0" brushRef="#br0" timeOffset="34411.6732">28892 4672 0,'139'195'16,"-16"-53"-1,-145-37 1,-42 9-16,-10 23 15,20 20-15,33-15 16,21-28 0,0-24-16,5-14 15,6-5 1,5-28-16,11-29 16,-6-14-1,-10 0-15,-22-71 16</inkml:trace>
  <inkml:trace contextRef="#ctx0" brushRef="#br0" timeOffset="35421.5124">30270 4501 0,'0'0'0,"0"0"16,0 0-16,0 0 15,0 0 1,0 0-16,0 0 15,0 0-15,0 0 16,0 0 0,0 0-16,-123 24 15,86-14 1,-22 13-16,0 6 16,-16 14-1,-5 14-15,11 4 16,-1 10-1,17 1-15,5 4 16,11-1 0,5 6-16,16 14 15,5 5-15,6 4 16,10 5 0,0-4-16,1-10 15,10-10 1,5-14-16,11-14 15,11 0-15,15-9 16,12-10 0,5-19-16,-1-10 15,1-9 1,5-9-16,16-6 16,-5-13-1,-5-20-15,4-23 16,-4 5-1,-1-15-15,-5-14 16,-10-9-16,-17-5 16,-15-5-1,-22 14-15,-11 5 16,-16-5 0,-10 20-16,-6 9 15,-10 4 1,-11 5-16,0 10 15,0 10-15,-6-1 16,-5 0 0,1 5-16,-1 14 15,-5-4 1,5 4-16,6 15 16,15-6-1,6 30-15,11-1 16,-48 119-1</inkml:trace>
  <inkml:trace contextRef="#ctx0" brushRef="#br0" timeOffset="40055.2882">29731 6841 0,'-22'38'16,"22"-38"0,0 0-16,0 0 15,-11 128-15,17-42 16,-12 9-1,12 0-15,-1 14 16,6 0 0,-11 10-16,11-6 15,-1-8 1,1-15-16,-6-9 16,1-15-1,4-4-15,-4-5 16,-1-19-16,0-15 15</inkml:trace>
  <inkml:trace contextRef="#ctx0" brushRef="#br0" timeOffset="40843.6516">30750 7107 0,'0'0'0,"0"0"16,0 0-16,0 0 15,0 0 1,0 0-16,0 0 16,0 0-1,0 0-15,-138-14 16,106 18 0,-17 11-16,1 8 15,6 11-15,10-15 16,0 9-1,0 5-15,10 15 16,12 13 0,4 11-16,17 18 15,5 10 1,16 9-16,5-10 16,1-13-1,4-15-15,12-24 16,-1-9-16,27-9 15,6-24 1,10-10-16,11-24 16,-6-18-1,-5-20-15,-5-18 16,-16-19 0,-17-24-16,-25-1 15,-17 11-15,-22 9 16,-15 23-1,-17 1-15,-15 18 16,-6 15 0,1 0-16,-12 19 15,-5 4 1,-5 15-16,6 14 16,-12 5-1,-5 14-15,-15 14 16,-7 24-16,1 33 15,16 0 1,96-90-16,0 0 16,0 0-1</inkml:trace>
  <inkml:trace contextRef="#ctx0" brushRef="#br0" timeOffset="41604.4862">32358 7012 0,'0'0'16,"0"0"-16,0 0 15,0 0-15,0 0 16,0 0-1,0 0-15,0 0 16,0 0 0,0 0-16,-139 57 15,85-14 1,-15 14-16,5 0 16,5 9-16,0 15 15,6 14 1,21 0-16,0 9 15,16-4 1,16-10-16,16-5 16,16-18-1,21-10-15,17-15 16,15-4 0,22-19-16,11-23 15,20-11-15,-4-42 16,-17-14-1,-5-28-15,-15-25 16,-17-23 0,-27 9-16,-26 5 15,-27 15 1,-16 18-16,-43 15 16,-10 18-1,-22 25-15,0 13 16,-10 20-16,4 18 15,1 1 1,-5 23-16,15 0 16,6 5-1,0-5-15</inkml:trace>
  <inkml:trace contextRef="#ctx0" brushRef="#br0" timeOffset="42076.272">31332 5024 0,'0'0'15,"0"0"-15,0 0 16,107 42-16,59-9 15,63 1 1,60-15-16</inkml:trace>
  <inkml:trace contextRef="#ctx0" brushRef="#br0" timeOffset="48560.5107">25560 15621 0,'6'38'15,"-6"-38"-15,0 0 16,10 147 0,6-61-16,6-10 15,-1-1 1,0-3-16,-5-1 16,6 5-1,-1-5-15,0 0 16,6-14-1,0 0-15,-1 5 16,7-15-16,-1-4 16,-11-5-1,6-5-15,-1-4 16,1-1 0,0-4-16,-1 0 15,6-1-15,11 1 16,0 0-1,-6-5-15,6 4 16,5-8 0,0 8-16,0 1 15,0-5 1,6-5-16,4-4 16,6 4-1,-5-4-15,11-6 16,-12-4-16,12 5 15,-6-10 1,0 1-16,0-6 16,5 10-1,6-5-15,0 1 16,0 4 0,10-15-16,1 1 15,-1-10-15,-5 1 16,-5-6-1,-6-4-15,-5 9 16,6-4 0,-6-5-16,0 4 15,0 1 1,-5-6-16,5-4 16,-5 5-1,-6-10-15,-5 1 16,5-15-16,1 0 15,-6 0 1,-5-5-16,5 15 16,-16-5-1,0 4-15,-16 1 16,5-1 0,-10 5-16,-1 5 15,1-4-15,-6 9 16,1-5-1,-12 4-15,6-4 16,-10 0 0,-1-4-16,-10-6 15,-1 10 1,1 0-16,0 0 16,-6 0-1,0 5-15,6-5 16,-6 0-1,-5 0-15,0 5 16,0-5-16,5 5 16,-10 4-1,10 1-15,-5 4 16,0 5 0,0 0-16,0 10 15,0-6-15,-5 1 16,5 0-1,0-5-15,0 10 16,5-6 0,0 6-16,1 4 15,-1-9 1,-5 9-16,0-4 16,0-6-1,-6 11-15,6-1 16,0 0-16,-10-4 15,9-1 1,-9 5-16,-1-9 16,0 14-1,-5 0-15,6-9 16,-1 4 0,-5-5-16,0 6 15,0-6 1,-16 1-16,10-1 15,-5-4-15,6 4 16,5-4 0,5 9-16,1-4 15,-1 4 1,0-9-16,0 4 16,1 6-1,4-1-15,-4 5 16,4-5-16,-5 1 15,6 4 1,5 0-16,-5 0 16,-1 0-1,-4 9-15,-12-4 16,6 14 0,-5 0-16,-6 0 15,6 0 1,-6 0-16,11 0 15,0-5-15,5 0 16,0 5 0,1 0-16,-1 5 15,0 4 1,11-9-16,5 10 16,-10-6-1,0 6-15,-6-1 16,6-4-16,-1 5 15,1 4 1,5-5-16,0 6 16,10-6-1,-4 1-15,10-1 16,-6-4 0,12 4-16,4-4 15,6 19-15,-10 23 16,-28 72-1,-20 9-15</inkml:trace>
  <inkml:trace contextRef="#ctx0" brushRef="#br0" timeOffset="54403.9875">24284 12655 0,'-37'-29'16,"37"29"-16,0 0 16,0 0-16,0 0 15,0 0 1,0 0-16,0 0 15,0 0 1,0 0-16,0 0 16,0 0-1,0 0-15,0 0 16,0 0 0,0 0-16,0 0 15,0 0-15,0 0 16,0 0-1,0 0-15,0 0 16,-70 124 0,70-105-16,0 0 15,11 9 1,-11 1-16,5-1 16,-5-14-16,6 20 15,-1-6 1,0 5-16,6-4 15,-6 9 1,1-5-16,4 0 16,1 10-1,5 0-15,5 9 16,6-5 0,0 20-16,5-1 15,5 10-15,-5-5 16,6 10-1,-6-19-15,5 9 16,0-14 0,11 5-16,0-5 15,1-1 1,-1 1-16,-6 10 16,17-10-16,-6 9 15,6-4 1,0 0-16,5-1 15,0-4 1,5-9-16,1-10 16,15 4-1,-5-18-15,1 0 16,4 0 0,0-1-16,-5-8 15,17 4-15,4-5 16,1-9-1,15-5-15,6-5 16,16-9 0,5-15-16,5-4 15,1 0 1,-6-5-16,6 9 16,-1-13-16,-21-1 15,-5-5 1,-6 6-16,-10-15 15,0-5 1,-5-9-16,-12-5 16,1-14-1,-16 0-15,-11-5 16,-16 9 0,-16-4-16,-16 19 15,-11-5-15,-5 5 16,-10-1-1,-12 1-15,-4-5 16,4 5 0,-10-14-16,-10 9 15,-1 0-15,-5 5 16,0 4 0,-11 6-16,-5 4 15,-11 0 1,-10 4-16,-11 1 15,-6 0 1,1 0-16,-6 4 16,-5 1-1,-6-1-15,-5 15 16,1 5 0,-1-1-16,5 6 15,1 8-15,-11 11 16,5 8-1,-5 6-15,10 4 16,6 0 0,11 5-16,-1-4 15,11-1-15,1 9 16,4-8 0,1 4-16,15 14 15,1-9 1,5 9-16,-6 10 15,6-1 1,0 1-16,16 4 16,6 6-1,4-11-15,11 6 16,6-5 0,10 14-16,-15 9 15,-12 43-15</inkml:trace>
  <inkml:trace contextRef="#ctx0" brushRef="#br0" timeOffset="60199.5656">27664 6253 0,'27'-19'16,"-27"19"-1,0 0-15,0 0 16,26 147-1,-10-90-15,0-10 16,-5 1 0,0 4-16,0-9 15,5 4 1,0 1-16,5 4 16,-5-10-1,5-4-15,1 0 16,4 0-1,6 10-15,22 14 16,15 13-16</inkml:trace>
  <inkml:trace contextRef="#ctx0" brushRef="#br0" timeOffset="60871.6442">28412 6030 0,'0'0'0,"0"0"16,0 0-16,0 0 16,0 0-1,0 0-15,0 0 16,32 123 0,-43-71-16,-10 5 15,-6 5-15,-16 9 16,-16-14-1,-10 14-15,-11 5 16,-11 10 0,-5 4-16,0 24 15,-22 42 1,1 34-16</inkml:trace>
  <inkml:trace contextRef="#ctx0" brushRef="#br0" timeOffset="67782.0236">26046 8953 0,'299'-14'16,"-144"0"-16,-155 9 15,-69 10-15,-17 4 16,11-4 0,17 9-16,15-4 15,6-10 1,10 0-16,16 14 15,11-9 1,0-5-16,0 0 16,91 0-16,-27 0 15,27 4 1,10 1-16,11 9 16,6 10-1,15-10-15,12 5 16,9 10-1,17-6-15,0 15 16,-16-19-16,5 10 16,-16-10-1,1 14-15,-12 10 16,-10-10 0,-27 10-16,0-10 15,-5 10 1,-6-1-16,1 1 15,-1 5 1,-5-1-16,-5-4 16,0 9-1,-11 0-15,-5-4 16,-6 9-16,0-5 16,1-5-1,-6 1-15,0 4 16,-5 0-1,-6-4-15,0-6 16,-10 15 0,5 0-16,0-5 15,-11 10-15,6 0 16,0-5 0,-6 0-16,6 4 15,0-4 1,-1 0-16,1 5 15,-11-5 1,-5-10-16,-6 1 16,0 9-1,-10 4-15,5 6 16,-5 4-16,-6 0 16,0 10-1,6 14-15,-6-14 16,6 4-1,-6 0-15,-5 6 16,0-11 0,-10-4-16,-6-5 15,-6-4-15,1-5 16,-11-10 0,-11 9-16,-10 1 15,-6 5 1,-11-6-16,1 6 15,-6 4 1,0-9-16,-5-1 16,11-4-16,-6-5 15,11-9 1,0 0-16,-6 9 16,-10 0-1,-5-4-15,-1 9 16,-4 4-1,4 6-15,1-10 16,10-5 0,16-9-16,22-15 15,21-9-15,10-9 16,22-6 0,0-8-16,0-11 15,59 1 1</inkml:trace>
  <inkml:trace contextRef="#ctx0" brushRef="#br0" timeOffset="68702.7307">28241 11990 0,'0'0'0,"0"0"15,0 0 1,21 143-16,-21-86 16,0 0-1,-5-15-15,-6 6 16,-10-10-16,-11 0 16,-11 14-1,-5-4-15,-5 4 16,-6 24-1,-11 0-15,-4 14 16,-12 14 0,-5 10-16,1 24 15,-12 18 1,6 1-16,16 0 16,27-34-16,10-14 15,21-38 1,22-9-16,27-15 15,43-13 1,20-11-16,33-13 16,27 4-1,37-4-15,15-10 16,12-10-16,-6 10 16,-5-5-1,-16 1-15,-32 8 16,-48 6-1,-38 4-15,-42 0 16,-27 5 0</inkml:trace>
  <inkml:trace contextRef="#ctx0" brushRef="#br0" timeOffset="69445.1597">30766 9603 0,'0'0'0,"0"0"0,0 0 15,59 124 1,-43-10-16,-10 42 15,-17 44 1,-11 42-16,-4 19 16,4-5-1,1 0-15,0-9 16,-1-29 0,12-23-16,10-10 15,0-9-15,0-29 16,5 9-1,6-9-15,15-28 16</inkml:trace>
  <inkml:trace contextRef="#ctx0" brushRef="#br0" timeOffset="70776.3361">30195 14624 0,'-21'-42'16,"21"42"-1,0 0-15,0 0 16,0 0-16,0 0 15,0 0 1,0 0-16,112-252 16,-53 77-1,5-1-15,-11 5 16,-16 10 0,-5 23-16,-10 29 15,-17 38 1,6 28-16,-16 24 15,-6 19 1,0 0-16,0 81 16,1-1-16,4 6 15,1 4 1,10-23-16,1-15 16,10-14-1,32-24-15,27-28 16,26-39-16,11-37 15,6-33 1,-6-10-16,-11 10 16,-5-5-1,-16 37-15,-21 25 16,-16 33 0,-11 33-16,-16 52 15,-5 52 1,-11 72-16,-6 33 15,6 14-15,11 28 16,5 20 0,-5-15-16,5-38 15,10-42 1,1-43-16,0-48 16,10-32-1,11-35-15</inkml:trace>
  <inkml:trace contextRef="#ctx0" brushRef="#br0" timeOffset="71137.8244">32299 14435 0,'0'0'15,"0"0"-15,0 0 16,37 204-16,-15-90 15,-1 14 1,-5 9-16,5-42 16,6-38-1,-43-57-15,16 0 16,0 0 0,0 0-16</inkml:trace>
  <inkml:trace contextRef="#ctx0" brushRef="#br0" timeOffset="71359.2019">31888 13576 0,'0'0'0,"0"0"16,0 0-16,0 0 15,0 0 1,149 0-16,-74-10 16,16-14-1,26-14-15</inkml:trace>
  <inkml:trace contextRef="#ctx0" brushRef="#br0" timeOffset="72096.7647">33084 14031 0,'0'0'0,"0"0"15,0 0 1,0 0-16,0 0 15,0 0-15,0 0 16,0 0 0,0 0-16,0 0 15,-128-57 1,53 48-16,-10 9 16,10-5-1,5 15-15,6 18 16,11 0-1,10 6-15,11 13 16,16 5-16,21 20 16,11 22-1,22 16-15,-1-20 16,11-5 0,6-18-16,26-15 15,27-28 1,31-24-16,12-19 15,-11-29 1,-16-14-16,-11-9 16,-32-19-16,-27 0 15,-21 4 1,-32 1-16,-21 0 16,-33 9-1,-10 5-15,-26 4 16,-7 15-1,-9-5-15,-12 14 16,-5 10-16,-21 28 16,-43 53-1</inkml:trace>
  <inkml:trace contextRef="#ctx0" brushRef="#br0" timeOffset="436467.2569">2594 14885 0,'-85'-9'16,"85"9"-1,0 0-15,0 0 16,0 0 0,0 0-16,0 0 15,0 0 1,0 0-16,0 0 15,0 0-15,0 0 16,0 0 0,0 0-16,0 0 15,0 0 1,0 0-16,0 0 16,0 0-1,0 0-15,0 0 16,0 0-1,0 0-15,0 0 16,117-161 0,-101 118-16,11-14 15,10-5-15,1-14 16,10 5 0,-6-24-16,1-9 15,5-5 1,0-5-16,11-5 15,-6-9 1,11-5-16,-5 0 16,0 0-16,16 5 15,-1-19 1,12 5-16,-11-1 16,5-23-1,-6 19-15,1-14 16,0-5-1,-6-1-15,17 6 16,-6 14 0,5-29-16,6 6 15,0-16-15,5 11 16,-16 4 0,0 10-16,0 4 15,6 0 1,-1-9-16,-5 5 15,0-10 1,0 5-16,6-5 16,-11-4-16,-6-1 15,6-9 1,0 9-16,5 20 16,0-1-1,0 5-15,5 0 16,-5-4-1,0 4-15,-10 5 16,15 4-16,-10-13 16,10-6-1,6 10-15,0-14 16,-6-4 0,6-1-16,-5-5 15,10 0 1,-5-23-16,10-5 15,0 24 1,-10 4-16,0-14 16,-16 15-16,0 9 15,-11-5 1,10 5-16,-10 0 16,6-10-1,-1-14-15,6 0 16,0 15-1,5-1-15,0 15 16,-11 23 0,-5 19-16,-10 29 15,-17 19-15,-5 38 16,-16 4 0,0 15-16,-5 14 15,-11-14 1,0 14-16,0 0 15,0 0 1,0 0-16,0 0 16,-69 71-16</inkml:trace>
  <inkml:trace contextRef="#ctx0" brushRef="#br0" timeOffset="437878.7894">7475 3434 0,'0'0'16,"0"0"-16,0 0 15,-134 104 1,102-66-16,11-10 15,-11 1 1,21 4-16,-10-4 16,10-1-16,-10-9 15,10 10 1,-16 9 0,16-5-16,1-5 15,4-13-15,1 3 16,16 1-1,-6-14-15,0-5 16,6 0 0,0 0-16,16-28 15,10 4-15,22-9 16,-11-5 0,16-5-16,21-4 15,-5 4 1,43 0-16,0-18 15,5-15 1,-5-10-16,-22-4 16,12 0-16,-17 4 15,5 6 1,1-6-16,-6 34 16,-6-19-1,-20 23-15,-6 1 16,-21 9-1,-6 10-15,-16 13 16,-10 6 0,-11 9-16,0 0 15,0 0-15,-27 66 16,11-33 0,6 1-16,-1 8 15,11 11 1,-11 8-16,1 20 15,-6 23 1,0 44-16,-6 13 16,-10 43-1,5 19-15,-15 5 16,-1-19-16,-5 9 16,0-19-1,-11-23-15,11-15 16,5-42-1,11-29-15,16-14 16,-10-10 0,4-13-16,12-15 15,-1-15-15,6-4 16,10-9 0</inkml:trace>
  <inkml:trace contextRef="#ctx0" brushRef="#br0" timeOffset="439322.716">6540 2940 0,'304'29'15,"-143"-15"1,-161 5 0,-80 14-16,-17 19 15,7 57 1,-17 29-16,5 19 15,-10 23 1,-21 48-16,-6 14 16,-11-5-16,33 0 15,10-33 1,11 1-16,-16-16 16,5 63-1,-5 18-15,11 58 16,-1 9-1,11 38-15,-15-5 16,-7 10-16,-9-24 16,15-20-1,5-27-15,1-34 16,-1-9 0,12 9-16,-12-18 15,-15 4 1,26-15-16,-11 6 15,12 9-15,-33-5 16,11 0 0,-6 1-16,1-25 15,-1-9 1,6-9-16,11 4 16,10-23-1,16-10-15,0-24 16,11-23-16,11-15 15,10-23 1,6-24-16,21-19 16,0-19-1,0 0-15,5-10 16,6-9 0,-6 5-16,6-10 15,5-14 1,0 0-16,0 0 15,0 0-15,0 0 16</inkml:trace>
  <inkml:trace contextRef="#ctx0" brushRef="#br0" timeOffset="440243.5344">2178 12356 0,'0'0'15,"0"0"-15,0 0 16,-11 147-16,-5-47 15,11 42 1,-17 57-16,-10 39 16,-16 8-1,11-3-15,-27-11 16,-11-47 0,27-9-16,-11-34 15,22-33 1,-1-28-16,22-29 15,11-28 1,5-5-16,21-14 16,1-1-16,26-18 15,26-5 1,1-9-16,37-29 16,-5-24-1,37-42-15,27-39 16,16-9-1,0 20-15,-16-6 16,0 0 0,-27 20-16,-11 18 15,-15 10-15,-22 52 16</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11:39.308"/>
    </inkml:context>
    <inkml:brush xml:id="br0">
      <inkml:brushProperty name="width" value="0.05292" units="cm"/>
      <inkml:brushProperty name="height" value="0.05292" units="cm"/>
      <inkml:brushProperty name="color" value="#FF0000"/>
    </inkml:brush>
  </inkml:definitions>
  <inkml:trace contextRef="#ctx0" brushRef="#br0">27242 17080 0,'5'-43'15,"-5"43"1,0 0-16,0 0 15,0 0 1,0 0-16,118-66 16,-84 53-1,5-4-15,20-1 16,15 14 0,-1-9-16,11 4 15,-11 9 1,10-4-16,-4 4 15,-15 9-15,-5-5 16,-5 5 0,-5-1-16,-5 1 15,0-5 1,-5 5-16,-10-9 16,-4 0-16,-5 0 15,-6-4 1,1-1-16,-10-3 15,-5-5 1,0-9-16,0-9 16,0-8-1,5-22-15,10-13 16,-1-26 0,-4-14-16,10-12 15,-6-18-15,6 5 16,0-14-1,-6-21-15,6-1 16,0 5 0,4-21-16,-4-36 15,9-4 1,-4-18-16,-1-12 16,1 12-16,-1-25 15,1 8 1,9 0-16,-4-4 15,-1 13 1,0 8-16,1-8 16,9 0-1,-5-22-15,11-13 16,-11 8 0,-5 14-16,10-9 15,1-13-15,-1 13 16,-19 5-1,4-1-15,-14 40 16,-10-5 0,5 9-16,-5 13 15,-10 0 1,0 0-16,5 26 16,0-4-16,10-9 15,0 9 1,10 17-16,-15 1 15,5 12 1,5 18-16,-1 4 16,-13-4-1,-1-5-15,5 14 16,-5 12 0,5-3-16,0-1 15,-5-17-15,0 17 16,10 18-1,-10 8-15,0 18 16,5-18 0,5 9-16,-5 18 15,0 21 1,5 5-16,0 13 16,9 12-16,-9 1 15,10 4 1,0 14-16,-1-5 15,1 13 1,-10 0-16,-5 4 16,0 5-1,0-9-15,0 8 16,0-3-16,-54-14 16,10 13-1,-25-21-15,-19 4 16,-20 9-1,-14-9-15,-16-1 16,-14-3 0,-19 17-16,-31 9 15,16-9 1,-15 8-16,-10-3 16,5 8-16,20 0 15,19-4 1,40 4-16</inkml:trace>
  <inkml:trace contextRef="#ctx0" brushRef="#br0" timeOffset="2749.953">6301 17276 0,'-20'-13'15,"20"13"-15,0 0 16,0 0-1,0 0-15,0 0 16,-112 9 0,77-9-16,6-4 15,-1-9 1,-9 0-16,0-5 16,-10-8-16,-10 0 15,-5-9 1,-24-4-16,14-1 15,-14-3 1,5-1-16,-1-4 16,16 13-1,-1-4-15,0 13 16,11 4-16,-6 0 16,10 1-1,10 8-15,9 4 16,-4-4-1,15 0-15,14 0 16,5 4 0,5 0-16,0-8 15,29-9 1,-14-9-16,5-22 16,4-26-16,1-56 15,9-36 1,10-47-16,10-22 15,-5-9 1,-14-21-16,-1 8 16,-15 17-1,-9 23-15,-20 25 16,-4 35-16,-6 27 16,1 39-1,-1 13-15,5 4 16,5 4-1,-4-12-15,9 4 16,-15 4 0,15 4-16,-5-12 15,6-5 1,-6 4-16,0-4 16,0 22-16,10 0 15,0 4 1,5 1-16,10 8 15,-1 0 1,-4 0-16,10-5 16,-20 5-1,0 5-15,0 3 16,-5 14-16,-5 4 16,0-4-1,1 13-15,-1 0 16,-5-1-1,0 1-15,5 9 16,-4-5 0,4-4-16,0-5 15,5-8 1,-5-4-16,-4-1 16,14 9-16,0-13 15,-5 13 1,0 0-16,10 14 15,-5-1 1,5-4-16,5 4 16,-1 9-1,11-5-15,0-3 16,4-1-16,1 9 16,-1 4-1,1 0-15,-11 9 16,1-4-1,19 13-15,20 4 16,25-9 0,9 0-16,5 1 15,0-1 1,-14-4-16,-10 5 16,-25-10-16,-10 10 15,-24 12 1,-5 27-16</inkml:trace>
  <inkml:trace contextRef="#ctx0" brushRef="#br0" timeOffset="32799.7066">12093 11087 0,'0'0'0,"0"0"15,0 0 1,0 0-16,-103-53 16,59 32-1,0 21-15,-1-9 16,-4 0-1,-14-8-15,-1 8 16,0 0 0,5 5-16,-9-5 15,-6 5 1,-9-9-16,4 8 16,-4-3-16,-1 16 15,-14 6 1,-5-10-16,0 18 15,5-5 1,-5-8-16,-5 0 16,5 8-1,0-8-15,0 13 16,5-5-16,5 18 16,20-5-1,-21-8-15,16 0 16,-5 4-1,9-4-15,10 4 16,1 0 0,-1-13-16,5 13 15,5-12 1,5 16-16,0 1 16,15 16-16,-1-7 15,11-1 1,4 5-16,5 8 15,11-22 1,13 10-16,-9 12 16,15 13-1,0-4-15,4 0 16,16 9-16,-16-18 16,11 1-1,-1-1-15,15 0 16,-4-8-1,4 4-15,15-5 16,-1 10 0,16-10-16,0 5 15,14 0-15,15-9 16,-5-8 0,-15-1-16,15-3 15,-9 7 1,-1-12-16,10 13 15,-5-9 1,0 9-16,-4-4 16,9-5-16,0-4 15,10-5 1,0 1-16,9-10 16,-4 1-1,10-9-15,-6-4 16,26-9-1,-11-9-15,-5 0 16,1-17-16,-5-9 16,-1-5-1,-9 1-15,-10-13 16,-10-18 0,-14 4-16,-16-12 15,-18-1 1,-16-4-16,-9 1 15,-20-10 1,-20-26-16,-9-17 16,-6-9-16,-14 9 15,-10 8 1,-34-8-16,-20 0 16,-19 4-1,-20 18-15,-15 21 16,-39 18-1,-19 30-15,-94 31 16,319 26-16,0 0 16,0 0-1</inkml:trace>
  <inkml:trace contextRef="#ctx0" brushRef="#br0" timeOffset="70378.4681">9190 16300 0,'0'0'0,"0"0"15,0 0 1,0 0-16,-40 113 16,26-78-1,-1-4-15,10-10 16,0 1-1,10-13-15,15 4 16,9-13-16,15 4 16,25-8-1,4-5-15,11 5 16,-6 0 0,11-1-16,-11 1 15,0 4 1,-19 0-16,-10 9 15,-24-9 1,-6 8-16,-19 1 16,0 0-1,0 4-15,0-4 16,-58 8-16,43-8 16,10 13-1,-10-9-15,15-13 16,0 4-1,0 5-15,64-9 16,-20 4 0,10 5-16,10-5 15,-10-4-15,-5 9 16,-10-5 0,0 1-16,-14 3 15,-1-3 1,-4-1-16,5-4 15,-1 0 1,10-9-16,6 1 16,14 3-1,0 1-15,9 4 16,-4 0-16,-5 4 16,-10 1-1,5 3-15,25 5 16,4-4-1</inkml:trace>
  <inkml:trace contextRef="#ctx0" brushRef="#br0" timeOffset="72598.5054">20739 16487 0,'-39'27'15,"39"-27"1,0 0 0,0 0-16,0 0 15,-118 21 1,79-12-16,-5-9 15,-5-9 1,-10 5-16,-10-5 16,-14-4-1,-5 4-15,-1-4 16,1 0-16,5-13 16,-15-4-1,4 8-15,-14 0 16,5-4-1,-4 8-15,4 1 16,-20 4 0,-5 4-16,-19 5 15,15-5-15,4 5 16,1 4 0,4-13-16,10 17 15,10 5 1,1-9-16,18 0 15,-9 4 1,-10 5-16,-10-5 16,0 9-16,-9 0 15,9 0 1,-5 1-16,-4-6 16,-11 1-1,6 0-15,9 4 16,10 0-1,10-4-15,-10-1 16,0 5 0,-9 0-16,-1 1 15,5-1-15,-10 8 16,-4-8 0,-10-8-16,4 4 15,20-1 1,1 1-16,-6-5 15,0 1 1,5 8-16,1-4 16,14-1-16,4-3 15,-9-5 1,0 8-16,-5-8 16,1 5-1,13-5-15,11 0 16,-5-5-1,4-3-15,11 3 16,-6-3 0,-4-6-16,0 6 15,4 8-15,1 8 16,4-8 0,-9 9-16,-6 4 15,-9-8 1,0 3-16,10 5 15,5 0 1,14 1-16,5-10 16,15-4-16,10 9 15,5-5 1,29 5-16,0 4 16,5 4-1</inkml:trace>
  <inkml:trace contextRef="#ctx0" brushRef="#br0" timeOffset="73838.6972">12995 15995 0,'0'0'16,"0"0"-16,0 0 16,0 0-16,0 0 15,0 0 1,0 0-16,-117 30 16,87-12-1,1 4-15,-6-1 16,1 6-1,-5-1-15,0 0 16,-1-4-16,6 13 16,9-5-1,-4 5-15,9-18 16,6 9 0,4-4-16,5 0 15,5-4 1,10 3-16,-10-12 15,10 8 1,-1-3-16,1 7 16,5-8-16,-5 9 15,4 0 1,-4 4-16,0-8 16,0 8-1,0-4-15,0-5 16,-1-8-1,-4 4-15,5-13 16,-10 4-16,10 5 16,-10-9-1,5 4-15,-5 5 16,-5-5 0,0 1-16,0 3 15,-5-3 1,10 3-16,-5 1 15,0 4 1,-4 0-16,4 0 16,-5 5-16,5-5 15,-5 13 1,0-9-16,5 10 16,-9-1-1,4-4-15,0-1 16,0-8-1,5-4-15,10 4 16,-5-13 0,0 13-16,15-13 15,10 5-15,9 3 16,30-3 0,19 8-16,25 0 15,0-4 1,5-1-16,-15 1 15,-5-5 1,-24 5-16,-20-4 16,-25 3-16,-14-8 15,-10 5 1,0-1-16,-59-48 16</inkml:trace>
  <inkml:trace contextRef="#ctx0" brushRef="#br0" timeOffset="75556.1773">27110 17446 0,'-84'-100'16,"84"100"0,0 0-16,-93-22 15,34 1 1,5-1-16,0 4 15,0-3 1,-29-32-16,83 53 16,0 0-16,0 0 15</inkml:trace>
  <inkml:trace contextRef="#ctx0" brushRef="#br0" timeOffset="79626.8816">25825 16400 0,'0'0'16,"0"0"0,0 0-16,0 0 15,0 0-15,0 0 16,0 0-1,0 0-15,0 0 16,0 0 0,0 0-16,0 0 15,0 0 1,0 0-16,0 0 16,0 0-1,103-8-15,-93-6 16,19 10-16,-5-5 15,6-4 1,4-9-16,10 5 16,0-9-1,1 0-15,13-9 16,6 4 0,5-3-16,0-1 15,4 8 1,-9-16-16,0 4 15,-10 8 1,-5-4-16,0 0 16,-5-4-16,-5 0 15,0-9 1,0 9-16,1-18 16,4 0-1,-15 1-15,11 12 16,-11-4-1,-5 9-15,-9 17 16,-5-4-16,-5 13 16,0 0-1,0 4-15,-5-4 16,5 4 0,0-4-16,4 0 15,-4-4 1,10-1-16,-10 1 15,10-5 1,-6 5-16,1 4 16,-5-9-16,0 0 15,-10 0 1,0 0-16,-5-8 16,1 13-1,-6 3-15,0-7 16,-9 3-1,-6-4-15,-4 1 16,-5 3-16,-10 1 16,-10-1-1,-10 5-15,-9 0 16,-6-4 0,-14 12-16,0 1 15,-15-9 1,-14 13-16,-11-13 15,-4 17-15,0-4 16,0 9 0,-20-5-16,-5-8 15,0 17 1,-19-9-16,-10-4 16,10 5-1,-6-5-15,11 4 16,-6-4-1,21-4-15,14-5 16,14 0-16,16-8 16,-6-9-1,15-18-15,25 1 16,10-14 0,19-9-16,5-8 15,20-4 1,9-14-16,15 10 15,10 12-15,15 17 16,9 1 0,6 26-16,9 9 15,10 8 1,10 0-16,0 9 16,10 9-1,4 4-15,10 13 16,-4 0-16,14 0 15,-5 1 1,1-1 0,-1 4-16,5 9 15,-5 1 1,6-10-16,-6 5 16,5-9-16,10 5 15,10-5-15,-5-13 16,0-9-1,-10 5-15,-5-9 16,0 0 0,-5-13-16,-9-13 15,-15 4 1,-15-8-16,-10 3 16,-20-3-1,-9-5-15,-10 4 16,-10 1-16,-4-9 15,-11-1 1,-9 1-16,-5-13 16,-5 0-1,-6-5-15,6-4 16,-5 0 0,5-4-16,0-14 15,0 9 1,5-4-16,-1 13 15,6-4 1,10 13-16,4 4 16,-5 13-16,6 9 15,9 12 1,0 1-16,5 5 16,0 8-1,5 0-15,0 0 16,0 0-1</inkml:trace>
  <inkml:trace contextRef="#ctx0" brushRef="#br0" timeOffset="80498.4911">24662 13196 0,'0'0'16,"0"0"-16,0 0 15,0 0-15,0 0 16,0 0 0,0 0-16,0 0 15,0 0 1,0 0-16,0 0 16,0 0-1,45-135-15,-21 74 16,1 9-16,-6 13 15,1 0 1,-5 12-16,-1 23 16,-9 4-1,0 0-15,5 0 16,5 70 0,24-27-16,15 14 15,39 17 1,25 13-16</inkml:trace>
  <inkml:trace contextRef="#ctx0" brushRef="#br0" timeOffset="86145.7459">8930 16923 0,'-64'-87'16,"64"87"-1,0 0-15,0 0 16,0 0 0,0 0-16,0 0 15,0 0-15,0 0 16,118-118-1,-74 105-15,10-4 16,0 4 0,9 0-16,-9-9 15,10 9 1,-5-5-16,0-3 16,0-1-16,-1-9 15,6-4 1,5 1-16,-10 3 15,0 1 1,-15 17-16,-10 4 16,-19 9-1,-10 17-15,-5 9 16,-30 22 0,-9 13-16,-5 9 15,0 0-15,4-5 16,11-8-1,9-18-15,11-4 16,18-9 0,-4-13-16,20-8 15,19-10 1,20-17-16,14-4 16,6-13-16,-11-9 15,6 9 1,-11 0-16,1 8 15,-5 5 1,-15 9-16,-10 3 16,-10 1-1,-4 9-15,-5 0 16,-16 8 0,1 5-16,-5-1 15,0 10-15,0 4 16,-44-9-1,39 0-15,0 0 16,5-4 0,20-9-16,24-18 15,20-8 1,14-22-16,1-13 16,14-4-1,-5 8-15,-9 9 16,-15 13-16,-15 18 15,-15 17 1,-14 8-16,-16 10 16,-4 12-1,-4 5-15,-1 13 16,0-9 0,5-12-16,10-6 15,4-7 1,16-10-16,4-8 15,10-10-15,10-12 16,5-9 0,-10-4-16,0 4 15,-10 14 1,-9 7-16,-11 14 16,-9 9-1,-5 0-15,-5 17 16,-10-9-16,5 5 15,25-9 1</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15:27.528"/>
    </inkml:context>
    <inkml:brush xml:id="br0">
      <inkml:brushProperty name="width" value="0.05292" units="cm"/>
      <inkml:brushProperty name="height" value="0.05292" units="cm"/>
      <inkml:brushProperty name="color" value="#FF0000"/>
    </inkml:brush>
  </inkml:definitions>
  <inkml:trace contextRef="#ctx0" brushRef="#br0">17693 10115 0,'-19'-9'16,"19"9"-1,0 0-15,0 0 16,0 0 0,0 0-16,0 0 15,0 0 1,0 0-16,0 0 15,-123 26 1,99-26-16,-6 0 16,11 0-1,-1 5-15,-4-1 16,9 9-16,0 0 16,5 0-1,-9 0-15,-1 9 16,-4 4-1,-11 13-15,11 1 16,-16-6 0,1-7-16,10 8 15,-1-5-15,6 9 16,-1-8 0,6 4-16,4-9 15,5 0 1,5 0-16,-4 0 15,-1 5 1,10-1-16,-10-8 16,5 4-1,0-13-15,0 5 16,5 4-16,5-5 16,0 0-1,0 1-15,10-1 16,-6 1-1,11 3-15,0-3 16,-1-1 0,11 1-16,-1-1 15,1 1-15,-1 3 16,-5-3 0,6-9-16,-6-5 15,6 5 1,-1 4-16,-4-9 15,4 9 1,-4-13-16,-1 9 16,6-9-16,-6 4 15,11 5 1,-6-9-16,0 13 16,1-4-1,9-5-15,0 1 16,1 3-1,-1-3-15,0-1 16,-5 0 0,6 5-16,-6 0 15,0-5-15,1 9 16,-1 0 0,0-4-16,1 4 15,9-9 1,10 9-16,0-4 15,9 4 1,6-13-16,0 13 16,4 5-16,6-5 15,-6 0 1,-4-13-16,0 4 16,9-4-1,5 5-15,15-1 16,1 0-1,-6 1-15,0-1 16,-10-8 0,6-1-16,4 1 15,0 8-15,10-8 16,-10 8 0,0 1-16,-14-1 15,-1-4 1,6 4-16,-1 5 15,5-13 1,10 8-16,0 1 16,-9-5-16,-6-5 15,5 10 1,1-10-16,4-4 16,5 5-1,0 4-15,-10-4 16,-4-5-1,-16 0-15,11 5 16,4-5-16,5 5 16,1-5-1,-11 14-15,-4-10 16,-6 1 0,-4 4-16,-10-5 15,0 1 1,0 4-16,5 0 15,5 4 1,4 1-16,-4-5 16,0-5-16,-5 10 15,-5 4 1,-1-14-16,-3-4 16,-1 5-1,9 0-15,1-1 16,10 5-1,0-13-15,9 13 16,-4 0 0,4-13-16,-4 13 15,-6-9-15,1-4 16,5 13 0,4-4-16,-4 4 15,-11-13 1,6 13-16,-10-26 15,-5 4 1,0 0-16,0-4 16,-5 4-16,0-8 15,-5 4 1,5-18-16,0 0 16,-5-4-1,-5-8-15,5 8 16,-14-4-1,-1-1-15,-9 5 16,-10 0 0,0 9-16,-6-4 15,-4 12 1,-9 1-16,-6 16 16,-5-7-16,1 8 15,-6-5-15,-4 9 16,-1-4-1,-4 0 1,0 0-16,-1 0 16,-4-13-16,-5 9 15,-5-5 1,5 4-16,-5 1 16,-5-5-1,0 0-15,5 5 16,-10 4-1,10-9-15,-10 9 16,-5 0 0,5 4-16,1-4 15,-6 9-15,-5-14 16,1 5 0,9 9-16,0-1 15,10 5 1,-5 0-16,-5 0 15,5 5 1,-5-5-16,-14 0 16,-6 0-1,1 0-15,-6-5 16,6 5-16,4 5 16,-14-1-1,0 9-15,-10-8 16,-5-1-1,0-4-15,10 0 16,4 0 0,1 9-16,5 4 15,-6 0-15,11-18 16,-6 1 0,1 0-16,14-1 15,1 5 1,4 0-16,0 9 15,1-9 1,-6 0-16,-5-4 16,1 4-16,-6-13 15,11 4 1,4 5-16,5-1 16,0 1-1,-14 4-15,-11-4 16,6 8-1,-6-13-15,-4 5 16,10-1 0,-1 5-16,6-4 15,-1 4-15,-4-9 16,-6 1 0,1-1-16,-10 9 15,14 9 1,-4-9-16,9 0 15,1 8 1,-6-16-16,-9 8 16,0 4-16,-1-8 15,11 8 1,4-4-16,11 9 16,-6-5-1,5 0-15,-9 10 16,9-10-1,-10 5-15,1 8 16,4 5-16,0-5 16,1 1-1,9-5-15,5 4 16,-5 5 0,5-5-16,-5-8 15,10-4 1,0 3-16,5 5 15,5 5 1,5-10-16,9 10 16,-4-14-16,9 18 15,0 4 1,6-8-16,-1-5 16,10 0-1</inkml:trace>
  <inkml:trace contextRef="#ctx0" brushRef="#br0" timeOffset="3285.15">28414 5355 0,'-15'57'16,"15"-57"0,0 0-16,0 0 15,-54 196 1,25-52-16,-10 17 15,0 26 1,-6 5-16,6 22 16,-10 17-1,15 4-15,4-4 16,6-4-16,19 17 16,5 4-1,10 22-15,9 1 16,6-18-1,4-14-15,-9-3 16,-5-18 0,-5-27-16,-6-25 15,-4-26 1,-9-18-16,-11-35 16,0-13-16,1-26 15,-1-9 1,1-22-16,-1-3 15,-5-6 1,-4-12-16,-10 4 16,-5 0-1,-1 4-15,-9 1 16,-9-1-16,-6 0 16,-19 5-1,0 4-15,4 0 16,1 0-1,-15 0-15,-5 0 16,-20-8 0,-9 8-16,9 4 15,5-8-15,1-5 16,-1 5 0,-14-5-16,-1 14 15,1-1 1,4 9-16,-9 1 15,4-1 1,11-9-16,24-4 16,29 5-1,30-10-15,14 1 16,20-4-16,5-1 16,0 9-1,0-13-15,0 0 16,0 0-1</inkml:trace>
  <inkml:trace contextRef="#ctx0" brushRef="#br0" timeOffset="4125.3099">25521 9971 0,'0'0'16,"0"0"-16,0 0 15,0 0 1,0 0-16,-40 118 16,36-97-1,-6 6-15,5-1 16,-10-9-1,-5-4-15,1 9 16,-6-9 0,1-4-16,-6 0 15,1 4-15,4 4 16,-4-4 0,-10 9-16,0 8 15,-11 23 1,-13 16-16,-16 6 15,11-1 1,9-13-16,15-9 16,9-8-1,11-14-15,19 1 16,5 3-16,5-7 16,19-1-1,11 4-15,19 1 16,19 8-1,15 5-15,10-5 16,1-9 0,-6 1-16,0-9 15,-15-1 1,11 1-16,-21-9 16,-4-4-16</inkml:trace>
  <inkml:trace contextRef="#ctx0" brushRef="#br0" timeOffset="7221.4886">19537 10180 0,'-9'105'15,"9"-105"1,0 0-16,0 0 16,-79 157-1,50-96-15,-6-13 16,-9 4 0,-10 5-16,-4-5 15,-16-13 1,-5 5-16,6-1 15,14-17 1,5 9-16,20-17 16,19-5-1,15-4-15,0-9 16,93-27-16,-4-25 16,18-5-1,16-17-15,-5 0 16,4 0-1,-4-4-15,-10 8 16,-15 18 0,-24 8-16,-15 18 15,-30 13-15,-9 17 16,-15 9 0,0 22-16,-69 17 15,10 9 1,-14 14-16,4-23 15,1 9 1,4-13-16,10-5 16,15-8-1,9-4-15,15-14 16,11-8-16,4-9 16,0 0-1,88-35-15,-15 0 16,6 9-1,-6-13-15,1 13 16,-10 8 0,-15 5-16,-20 4 15,-4 5-15,-15 8 16,-10 1 0,0 17-16,-54-1 15,19 23 1,-4-5-16,10-8 15,-1 12 1,11-12-16,4-14 16,10 1-1,10-10-15,15-8 16,29-26 0,29-30-16,20-18 15,10 4-15,0 9 16,-15 13-1,-14 9-15,-16-1 16,-28 19 0,-11 12-16,-14 9 15,-10 0-15,0 13 16,-59 4 0,10 9-16,-10 14 15,-5-14 1,11 17-16,-6-8 15,19-4 1,6-14-16,19-4 16,10 0-16,5-13 15,0 0 1,59-4-16,-15-5 16,15-8-1,0-5-15,-5 5 16,-15 4-1,-4 4-15,-11 5 16,-9-1 0,-10 10-16,-5 3 15,0 5 1,0-4-16,-59 4 16,30 9-16,-11-9 15,-9 4 1,5 14-16,0-5 15,5-8 1,9 3-16,1-3 16,9-10-1,10-3-15,6-1 16,4-8-16,0-5 16,0 0-1,0-12-15,0 3 16,9-4-1,-14 5-15,1 8 16,-6 1 0,-10 8-16,-9 8 15,-30 27-15,-64 52 16,-19 31 0,19-31-16,16-17 15,28-9 1,25-22-16,25-26 15,4-13 1,20-26-16,30-26 16,-1-14-1,1 10-15,-6 8 16,1 4-16,-5 9 16,-10 0-1,0 9-15,-5 0 16,0 4-1,-5 5-15,-5-1 16,-5-3 0,0 3-16,1 5 15,-6 0-15,5-9 16,-4 18 0,-1 4-16,1 0 15,-1 4 1,5-4-16,10 9 15,0-5 1,5 5-16,0 4 16,0-13-16,0 0 15,0 0 1</inkml:trace>
  <inkml:trace contextRef="#ctx0" brushRef="#br0" timeOffset="9772.5764">19891 10904 0,'-30'21'15,"30"-21"-15,0 0 16,0 0-16,-24 123 16,9-49-1,0 13-15,1 4 16,-1 5 0,0-4-16,15 8 15,-5-4 1,0-5-16,0 1 15,-4 0 1,-1 3-16,5 1 16,-5 5-16,10 21 15,-5-9 1,0 18-16,10-9 16,0 0-1,0-4-15,5-1 16,0-17-1,-1 9-15,-4 5 16,-5-23 0,0 5-16,5-9 15,0 5-15,0-9 16,5 8 0,9-12-16,-9-1 15,0-4 1,0 0-16,-5-4 15,5-4 1,-1-1-16,-4 0 16,0-12-16,0-10 15,0 9 1,0-12-16,-10 3 16,0-8-1,0 9-15,0-5 16,5-13-1,0 13-15,-5 5 16,5 8 0,-5-17-16,1 0 15,-1 4-15,-5 14 16,10-6 0,0 6-16,0 8 15,-5-18 1,-5 10-16,5-1 15,-9 13 1,9-4-16,-5 0 16,10 9-16,0 0 15,10 8 1,-1 1-16,6-9 16,5-9-1,4-5-15,11 5 16,-1-4-1,5 0-15,-5-5 16,6 0-16,-1-4 16,0 0-1,15-9-15,5 1 16,15-14 0,-6-4-16,1-9 15,0-5 1,9-3-16,-4-5 15,-1-13 1,-4-5-16,14-8 16,5 0-1,1 0-15,14 4 16,0 0-16,-5-4 16,0 9-1,10-10-15,9 6 16,16-6-1,-1 6-15,1-1 16,-6-4 0,11 0-16,9 8 15,5-8-15,-10 13 16,10-9 0,5 9-16,5 4 15,-10-8 1,5 4-16,5 8 15,4 5 1,-19 0-16,-4 9 16,14-9-1,4 0-15,-9-4 16,0-1-16,-4 1 16,8 0-1,1-5-15,0 0 16,-5 1-1,15-5-15,-10-1 16,-5 6 0,10-5-16,-5 4 15,5 9-15,-15 0 16,-15 0 0,-4 0-16,4 13 15,1-4 1,-11-5-16,-19 5 15,-10-9 1,1 9-16,-1-5 16,0-4-1,-5 0-15,-4-4 16,-1-1-16,-5-8 16,-4 0-1,4 0-15,-9-5 16</inkml:trace>
  <inkml:trace contextRef="#ctx0" brushRef="#br0" timeOffset="10503.5022">28493 15446 0,'0'0'16,"0"0"-1,0 0-15,0 0 16,0 0-1,0 0-15,0 0 16,0 0-16,166 130 16,-92-82-1,4 9-15,1 0 16,9 4 0,-14-9-16,-11 9 15,-23-22 1,-26 5-16,-38 17 15,-55 26 1,-28 48-16,-50 26 16,-10 23-16,-15-10 15,50-22 1,34-29-16,68-58 16,45-43-1</inkml:trace>
  <inkml:trace contextRef="#ctx0" brushRef="#br0" timeOffset="11312.2848">29773 14971 0,'0'0'0,"0"0"16,0 0 0,137 4-16,-64 22 15,1 0 1,-5 13-16,-10-4 16,-25 5-1,-14 7-15,-20-7 16,-40 8-1,-14 4-15,-14-4 16,-1 4 0,10-21-16,10-5 15,15-4-15,19-5 16,15 9 0,44 13-16,5 9 15,10 13 1,-5 5-16,-15 4 15,-19-5 1,-10 0-16,-25-21 16,-10 13-16,-19-9 15,5-14 1,-5-3-16,10-5 16,4-17-1,11-5-15,9-13 16,10-21-1,0 30-15,0 0 16,0 0-16</inkml:trace>
  <inkml:trace contextRef="#ctx0" brushRef="#br0" timeOffset="11802.9624">30587 15215 0,'0'0'0,"0"0"0,0 0 0,0 0 15,98 13 1,-39-9-16,19 9 16,10-4-1,6 8-15,-16 9 16,1 5 0,-21 8-16,-13 0 15,-26 9 1,-29 22-16,-44 26 15,-34 26 1,-20 9-16,-19 4 16,19-13-16,15-13 15,24-13 1,30-22-16,34-9 16,34-12-1,40-10-15,24-17 16,35-8-1,24-18-15,9-13 16</inkml:trace>
  <inkml:trace contextRef="#ctx0" brushRef="#br0" timeOffset="17081.7929">13628 4466 0,'78'13'15,"25"-5"-15,-5 1 16,-24-4 0,-35 3-16,-9-16 15,-6 12 1,-9-8-16,-10-14 15,-5 5 1,0-4-16,-10-5 16,-5 0-16,-4-13 15,-6 22 1,-9-4-16,-1-5 16,6-4-1,0 13-15,-1 8 16,11-17-1,-1 5-15,0 0 16,6 3-16,-6 1 16,-5 9-1,-4 4-15,-10-4 16,-5 8 0,-10 0-16,15 9 15,-6 5 1,1 8-16,5-8 15,-5 3-15,5 1 16,-6-4 0,6-1-16,0-8 15,5 4 1,9 9-16,1 4 16,-6-4-1,6-9-15,-1 13 16,1 4-1,4-4-15,5 14 16,-9-1-16,-11 4 16,6 1-1,-5 4-15,-6-4 16,16 4 0,-1 4-16,1 0 15,-1-8 1,11 17-16,-6 0 15,5-18-15,-4 10 16,-1 8 0,10-13-16,-4-13 15,4 8 1,0-4-16,5-4 16,0 9-1,5-14-15,0-4 16,15 5-1,-5-5-15,9 5 16,1-1-16,0-4 16,4 5-1,1 8-15,-1-8 16,-4-18 0,-1 0-16,1 8 15,0-3 1,-1 4-16,1-22 15,4 13 1,-4-22-16,14-4 16,10 0-16,-9-5 15,9-3 1,5-1-16,-5-9 16,15 5-1,-20-22-15,0 5 16,-4 3-1,-6-7-15,5 7 16,-4-3-16,4-14 16,5 0-1,-4-4-15,9-4 16,-5-5 0,5-8-16,0 4 15,5-14 1,-14 6-16,-6 3 15,-14-8-15,0 0 16,-6 0 0,1-14-16,-15 23 15,-9 13 1,-1 8-16,-10 18 16,-4 4-1,-15 13-15,0 9 16,-10 0-1,-5 0-15,-20 13 16,79 0-16,0 0 16,0 0-1</inkml:trace>
  <inkml:trace contextRef="#ctx0" brushRef="#br0" timeOffset="25410.665">13030 4296 0,'0'13'16,"0"-13"-1,0 0 1,0 0-16,0 0 16,0 0-16,0 0 15,0 0 1,0 0-16,0 0 15,-118-5 1,108 5-16,0 5 16,-4-10-1,-1 10-15,-5-1 16,5-13 0,1 9-16,4 0 15,-5-8-15,1 8 16,-6 0-1,-5-13-15,1 0 16,-1 8 0,-9 10-16,5-10 15,-11 5 1,-9 0-16,-5-13 16,5 17-16,5-4 15,-5 9 1,10-4-16,5 8 15,-1 0 1,11-5-16,4 19 16,1-10-1,-6 0-15,10 14 16,1-1 0,4 1-16,0 4 15,5 13-15,-5-9 16,-4 22-1,4-17-15,0 17 16,0-5 0,0 23-16,5-10 15,-4 10 1,-1-1-16,0 5 16,0-4-1,-5-10-15,6 1 16,9-13-16,-5 4 15,15-18 1,-1-3-16,1-1 16,0 0-1,5-8-15,4-1 16,-4-4 0,0 0-16,9-4 15,-4-13 1,-1-9-16,6 0 15,0-22-15,9 5 16,5-9 0,0 4-16,1-22 15,13-8 1,-3 4-16,-1-13 16,5 0-1,-5-18-15,-5-8 16,0-13-16,-20-9 15,11-4 1,-16-5-16,6 9 16,-1 0-1,-4-4-15,-10 13 16,-10 17 0,0 30-16,-20 14 15,-14 13-15,-5 26 16,-40 0-1</inkml:trace>
  <inkml:trace contextRef="#ctx0" brushRef="#br0" timeOffset="28481.1262">12147 2548 0,'-39'-35'16,"39"35"-1,0 0 1,0 0-16,0 0 16,0 0-16,0 0 15,0 0 1,0 0-16,0 0 15,0 0 1,0 0-16,0 0 16,0 0-1,0 0-15,0 0 16,0 0-16,29 118 16,-24-92-1,5 0-15,0 0 16,-6 9-1,-4 13-15,5 4 16,-5-8 0,-5 12-16,10 5 15,-5-13 1,-5 9-16,5 0 16,0-5-16,-4-4 15,4 9 1,-5-22-16,0-1 15,5 6 1,-10-1-16,10-9 16,-5 10-1,0-10-15,5 18 16,5-4 0,0-5-16,-5 0 15,10-4-15,-10 9 16,5-5-1,4 4-15,-9-3 16,0-6 0,10 1-16,-5 18 15,-15-14 1,10 9-16,0 4 16,5 0-16,-10 14 15,5 4 1,5-9-16,5-9 15,-5 13 1,0 5-16,-5-13 16,0 4-1,0 0-15,-5 0 16,0 8 0,0 6-16,0-6 15,-14-8-15,9 13 16,-5-4-1,5-4-15,0-18 16,10 13 0,0 4-16,5-8 15,0-1 1,-5 5-16,0-13 16,5-4-16,5-9 15,-5 0 1,0-9-16,-10-4 15,0-5 1,10 5-16,-10 0 16,-5-1-1,10-3-15,0-1 16,-5-4 0,-5 0-16,10 9 15,5-9-15,-5 0 16,0-8-1,0 8-15,5-5 16,-5 1 0,-5 9-16,5-14 15,10 26 1,-15 5-16</inkml:trace>
  <inkml:trace contextRef="#ctx0" brushRef="#br0" timeOffset="69364.7254">11715 4304 0,'20'-87'16,"-20"87"-16,0 0 15,0 0 1,0 0-16,0 0 15,0 0 1,0 0-16,-93-113 16,68 100-1,1 0-15,-11-13 16,6 21 0,4 10-16,1-40 15,-20 22 1,14-14-16,11 23 15,-16 4-15,-9-13 16,5 0 0,-5 13-16,0-4 15,9-9 1,11 30-16,-11-8 16,-9-9-1,15 8-15,-15-8 16,9 18-16,-23-9 15,13 4 1,1 8-16,0-12 16,-5 22-1,0-27-15,10 18 16,9-5 0,11 9-16,-11-8 15,16 4 1,-21-5-16,21 14 15,4 12-15,-5 1 16,0 12 0,1 5-16,-6-17 15,0 30 1,11-4-16,-11 13 16,5-14-1,10 6-15,-4 7 16,14 10-1,-15-27-15,0 9 16,-5-8-16,0 8 16,11-4-1,-1-9-15,-5 13 16,10-9 0,-15 0-16,10-21 15,15 26 1,-10-27-16,5 5 15,10-8-15,9-10 16,-24-12 0,30 8-16,-6-5 15,1-12 1,4-9-16,-4 0 16,14 18-1,-5-1-15,15-4 16,0 0-16,0 9 15,5-22 1,10 4-16,0 18 16,9-31-1,-14-8-15,5 17 16,-10-13 0,-10-18-16,20 31 15,0-21 1,-1-6-16,21 23 15,9-13-15,-5-18 16,-5 13 0,-4-9-16,-15-8 15,9-26 1,-9-5-16,0 0 16,-5 5-1,-10-5-15,0-21 16,0 12-16,-10 5 15,-14-13 1,-6-9-16,25 9 16,-29-22-1,-15 9-15,-10-18 16,-9-8 0,-16 30-16,-9-9 15,10 18 1,-25 13-16,10 17 15,-20 5-15,-4 17 16,-21 0 0,1 18-16,10 4 15,83 13 1,0 0-16,0 0 16</inkml:trace>
  <inkml:trace contextRef="#ctx0" brushRef="#br0" timeOffset="77736.3507">5114 9056 0,'-24'17'16,"24"-17"-1,0 0-15,0 0 16,0 0-1,0 0-15,0 0 16,0 0 0,-40 118-16,35-105 15,5 0 1,0 4-16,0 1 16,5 8-16,-5-13 15,0 0 1,0 4-16,0 1 15,5 4 1,-5 4-16,0 0 16,0 4-1,-5 5-15,0-8 16,5 3 0,-9 1-16,14 8 15,-5 0-15,0 9 16,-5 4-1,5-13-15,0-4 16,0 0 0,0-4-16,0-1 15,0 5 1,-5 4-16,0-13 16,0 1-16,-5-6 15,5 6 1,0 3-16,0 1 15,5-5 1,-4 0-16,-1 0 16,5 0-1,5 0-15,-5 1 16,0 3 0,0-13-16,4 5 15,-8-4-15,8 4 16,-4-1-1,-4-3-15,4-10 16,4 6 0,-8-10-16,4 5 15,0-1 1,0-8-16,0 5 16,0 3-1,0-3-15,0 3 16,0-8-16,0 5 15,0-5 1,0 0-16,0 0 16,0 0-1,0 9-15,0-9 16,4 4 0,-4-4-16,-4 0 15,4 9-15,0-9 16,0 0-1,-5 0-15,5 0 16,0 0 0,0 0-16,0 4 15,0-4 1,-5 0-16,5 0 16,5 0-16,-10 0 15,10 0 1,-5 0-16,0 9 15,0-5 1,0-4-16,0 0 16,0 0-1,0 0-15,0 0 16,0 0 0,0 0-16,0 0 15,0 0-15,0 0 16,0 0-1,0 0-15,0 0 16,0 0 0,0 0-16,0 0 15,0 0 1,0 0-16,0 0 16,0 0-16,0 0 15,-20 109 1,20-100-16,0-9 15,-5 4 1,10-4-16,0 9 16,-5-9-1,0 4-15,5 5 16,-5-9-16,5 4 16,0-4-1,-5 0-15,9 0 16,-4 0-1,0 0-15,0-13 16,5 13 0,-5 0-16,0-4 15,5 8 1,-6-4-16,6 0 16,-5 0-16,0-4 15,-5 4 1,0 0-16,0-9 15,0 9 1,5-4-16,0 4 16,0-5-1,-5 5-15,0 5 16,0-5 0,0-5-16,0 10 15,0-5-15,0 0 16,5 0-1,5 4-15,-1-4 16,-4 0 0,10 0-16,-5 0 15,-5 0 1,9 0-16,1 0 16,-10 0-16,10 9 15,-5-9 1,4 0-16,-9 0 15,5-9 1,0 9-16,0-4 16,-1 4-1,1-5-15,5-3 16,0 8 0,-1-5-16,1 1 15,-5 4-15,14 0 16,-4 0-1,-5 0-15,-1 0 16,1 0 0,5 0-16,-6 0 15,11 4 1,-10-8-16,-6 4 16,11 0-16,0-9 15,9 5 1,5 4-16,1 0 15,-6-4 1,1-1-16,9 5 16,-5 0-1,10-4-15,-9-1 16,14 5 0,0 5-16,0-5 15,-5 0-15,-5 0 16,10 4-1,0 1-15,0-1 16,5 0 0,5 1-16,-5-5 15,5 4 1,0-4-16,-5 4 16,5 5-1,4-13-15,-14 8 16,0-8-16,0 4 15,5 4 1,0 0-16,20-8 16,-1 8-1,6-4-15,4-13 16,10 9 0</inkml:trace>
  <inkml:trace contextRef="#ctx0" brushRef="#br0" timeOffset="79015.5411">7100 10411 0,'0'0'16,"0"0"-1,0 0-15,0 0 16,0 0-16,0 0 16,0 0-1,0 0-15,0 0 16,0 0-1,0 0-15,0 0 16,0 0 0,0 0-16,0 0 15,0 0-15,0 0 16,0 0 0,0 0-16,0 0 15,79 127 1,-55-101-16,6-9 15,-1 5 1,6 4-16,-11-4 16,5 4-1,1-4-15,-6-9 16,-9 0 0,-5 0-16,-5 0 15,-5-13-15,0 13 16,0-13-1,0 0-15,-15 13 16,5-4 0,-4-5-16,-11 5 15,-4 9 1,-11 8-16,-4-9 16,0 9-16,-10 5 15,-5-1 1,15 1-16,-5-1 15,5 1 1,5 4-16,0-9 16,9-13-1,11 9-15,9-9 16,5 0-16,5-4 16,0-1-1,0-8-15</inkml:trace>
  <inkml:trace contextRef="#ctx0" brushRef="#br0" timeOffset="99760.2871">15541 10712 0,'0'0'0,"0"0"15,0 0 1,0 0-16,0 0 16,0 0-16,0 0 15,0 0 1,0 0-16,0 0 15,0 0 1,0 0-16,0 0 16,117 0-1,-24 0-15,15 0 16,0 0 0,5 4-16,-5-4 15,14-4-15,1 4 16,0-9-1,-15 9-15,-15-4 16,-15 4 0,-19 4-16,-10 5 15,-19-9 1,-11 13-16,-14-13 16,-5 13-1,0-9-15</inkml:trace>
  <inkml:trace contextRef="#ctx0" brushRef="#br0" timeOffset="100551.6283">16546 10529 0,'0'0'16,"0"0"-16,0 0 15,0 0 1,0 0-16,0 0 15,0 0 1,0 0-16,0 0 16,0 0-1,0 0-15,0 0 16,137 87 0,-58-61-16,9 5 15,-10-5 1,-4 0-16,-20 0 15,-25-8-15,-9 3 16,-15-3 0,-5 4-16,-34 4 15,-1 4 1,-4-4-16,-15 14 16,-15 3-1,6 1-15,-1 4 16,10-9-16,15-4 15,-40 13 1</inkml:trace>
  <inkml:trace contextRef="#ctx0" brushRef="#br0" timeOffset="127717.6258">8317 5516 0,'83'0'16,"30"9"-16,-10-9 15,-25-9 1,-29 22-16,-34 0 15,-10 13 1,-15 5-16,0 4 16,-9 0-1,4 8-15,-5-12 16,15 12-16,-4 5 16,-1-17-1,5 8-15,5-4 16,0 0-1,0 0-15,0-18 16,-10 9 0,10 0-16,5-4 15,-5 4-15,5 9 16,0 4 0,0 9-16,5-4 15,-6 0 1,1 4-16,0-9 15,0 4 1,-10 5-16,5 0 16,-14 0-16,4 0 15,-5 0 1,5-4-16,-9 4 16,9-13-1,-10-1-15,5 1 16,6 0-1,4 4-15,-5 1 16,0-1 0,5 0-16,-5 5 15,5 8-15,-9-8 16,4-10 0,0 6-16,-5-14 15,1 0 1,9 4-16,0-8 15,-5-4 1,5 3-16,5-3 16,0 8-16,0-13 15,0 0 1,5 9-16,0-9 16,0 13-1,0-4-15,5 4 16,-5 0-1,9 0-15,-4 1 16,-5 3 0,-5 5-16,0 4 15,5-4-15,0 4 16,0 1 0,9-6-16,-14-12 15,5 0 1,5 4-16,-5-8 15,5 12 1,-15-4-16,10 5 16,-5-5-16,-5 4 15,5 10 1,0-10-16,0-4 16,0 14-1,-5-19-15,10 14 16,-10-9-1,10 5-15,-10-1 16,0 5 0,5-4-16,-5-9 15,-5-1-15,5-3 16,5-5 0,-4-4-16,4-1 15,9 1 1,-14 0-16,10 4 15,-5 4 1,-5-4-16,5 0 16,10-8-16,-10 8 15,0 0 1,5-4-16,-5-5 16,0 18-1,5-9-15,-10-4 16,0 4-1,0-5-15,5 10 16,-5-5-16,5 4 16,-9 18-1,14-9-15,-5 1 16,-5 3 0,10 9-16,-10-4 15,5-17 1,5 8-16,-15 0 15,15 4 1,-10 1-16,10-1 16,-10-16-16,0 7 15,5-3 1,-5-1-16,5 5 16,-10-18-1,10 5-15,5 17 16,0 5-1,-10-5-15,10-4 16,5 8-16,0-4 16,-20 1-1,10-1-15,0 9 16,-10 4 0,0 9-16,0-9 15,5 13 1,-14-13-16,19 5 15,-5-18 1,0 9-16,10 0 16,-10-5-1,5 5-15,0-22 16,0 14-16,0-14 16,0-5-1,0 5-15,5-4 16,0 9-1,-5-18-15,-5 0 16,15 30 0,-10-30-16,0 0 15,0 0-15</inkml:trace>
  <inkml:trace contextRef="#ctx0" brushRef="#br0" timeOffset="130186.9561">8449 9548 0,'20'-26'15,"-20"26"-15,0 0 16,0 0-1,0 0-15,0 0 16,-15 118-16,5-88 16,10 9-1,-5-4-15,5 0 16,0 4 0,-5-4-16,10 4 15,-5 9 1,0 5-16,-15 3 15,6 5 1,-1-4-16,0 4 16,5 0-16,-5 4 15,10 1 1,0-5-16,5-4 16,5-18-1,0-13-15,5 0 16,-1-13-16,-4 5 15,-5-10 1,0-8-16</inkml:trace>
  <inkml:trace contextRef="#ctx0" brushRef="#br0" timeOffset="131138.4823">8032 10446 0,'0'0'16,"0"0"-16,0 0 15,0 0 1,0 0-16,0 0 15,0 0-15,0 0 16,0 0 0,0 0-16,0 0 15,0 0 1,0 0-16,0 0 16,0 0-1,0 0-15,0 0 16,0 0-1,69 140-15,-50-110 16,6 5-16,-1 0 16,1-5-1,-5 5-15,-1-13 16,1 4 0,9-13-16,-4 0 15,-1-4 1,1-13-16,4 4 15,1-9 1,-1-13-16,25 0 16,15-13-16,4-8 15,-4-5 1,9 0-16,-9 0 16,5-4-1,19-1-15</inkml:trace>
  <inkml:trace contextRef="#ctx0" brushRef="#br0" timeOffset="136346.3411">7331 5996 0,'250'52'16,"-167"-13"-16,-83-8 15,-103-5 1,35 4-16,9 1 16,0-9-1,0 13-15,5 4 16,5 4-1,-10 1-15,0-9 16,-9-22 0,4 4-16,-10-8 15,11 4-15,-11-4 16,5-5 0,1 9-16,-6-13 15,-4 5 1,-15-5-16,-15-13 15,15-1-15,-6 14 16,21-8 0,-10-1-16,9 0 15,-29-4 1,5 0-16,-5 9 16,15 8-1,5-8-15,-15 4 16,-5 4-1,-14-8-15,-1 4 16,25 4-16,-5 5 16,5 8-1,14 1-15,-14 4 16,0 4 0,-5 0-16,10 13 15,-5 5 1,5 12-16,-15-3 15,10 21-15,0-5 16,5 36 0,9-18-16,-4 14 15,24-10 1,0 9-16,1-4 16,-1 4-1,15 9-15,-10 0 16,10 13-1,5-4-15,0-18 16,14 14-16,6-5 16,4 17-1,5-8-15,6 4 16,9-9 0,-5 22-16,5-8 15,5 8 1,-10-4-16,5 12 15,-5-7-15,5 25 16,0 0 0,0 0-16,-15 9 15,-5 18 1,1-9-16,-6 4 16,1 13-1,-6 13-15,6-22 16,9 1-1,-4-14-15,14 1 16,0-1-16,-5-13 16,10 18-1,-5-9-15,5-18 16,-5 5 0,5-4-16,0 4 15,5-9 1,-10-4-16,-10-5 15,15 1-15,0-14 16,15 5 0,-10-9-16,5-13 15,5 0 1,-1-9-16,1 5 16,5-5-1,-11 5-15,1-22 16,5-5-1,-10 5-15,5-9 16,4 9-16,1 0 16,5-5-1,-1-17-15,6 13 16,-11 9 0,11-5-16,9 1 15,6 4 1,9-5-16,0 1 15,5-10-15,14-12 16,-9 8 0,24-12-16,-14-1 15,10 0 1,-1-8-16,5 0 16,11-10-1,4-12-15,-5 4 16,15 1-16,-10-1 15,15-13 1,-10-5-16,9 6 16,6-14-1,0 4-15,4-4 16,1-4 0,0-5-16,4 4 15,1 1 1,9 0-16,-14-1 15,9-3-15,10 3 16,5-8 0,5 0-16,-19-9 15,19 5 1,15-1-16,-1-8 16,-9 0-1,0 0-15,0 0 16,-10 8-1,0 5-15,-14 9 16,-6 0-16,-4 8 16,-10 0-1,9 1-15,-14-14 16,-10 0 0,-4-4-16,-11 0 15,-10 0 1,-14 0-16,-10 13 15,-14-13-15,-1 13 16,-19-13 0,4 13-16,-4-13 15,10-31 1</inkml:trace>
  <inkml:trace contextRef="#ctx0" brushRef="#br0" timeOffset="137176.9903">8091 15882 0,'0'0'0,"0"0"16,0 0 0,0 0-16,0 0 15,0 0 1,0 0-16,0 0 16,0 0-1,0 0-15,93 100 16,-24-70-16,9-4 15,6 5 1,4 4-16,-5 4 16,1-4-1,-25 0-15,-6 0 16,-13-9 0,-11 13-16,-14-13 15,-15 9 1,-10 0-16,-14-5 15,-11 10-15,-9 3 16,-5 1 0,-10-5-16,5-4 15,-5 4 1,15-4-16,10-9 16,14-4-1,1-9-15,14-4 16,5-5-16,0 5 15,34-5 1</inkml:trace>
  <inkml:trace contextRef="#ctx0" brushRef="#br0" timeOffset="139505.8492">10195 10555 0,'-30'35'15,"30"-35"1,0 0-16,0 0 16,0 0-1,0 0-15,0 0 16,0 0 0,0 0-16,0 0 15,0 0-15,0 0 16,0 0-1,0 0-15,0 0 16,0 0 0,0 0-16,0 0 15,0 0 1,0 0-16,0 0 16,-44 135-1,44-109-15,0 0 16,10 18-16,-5-5 15,0 13 1,-5 9-16,5-4 16,0-9-1,0 9-15,0 4 16,-5-9 0,4 0-16,-4-4 15,0 0 1,5 5-16,0-10 15,-5 5-15,5-4 16,5 8 0,0-13-16,-10 5 15,0 8 1,5-8-16,-15 4 16,15 8-1,-5-3-15,-5-1 16,0 0-16,0 5 15,0-5 1,5 1-16,-5 8 16,0 13-1,0-9-15,1 5 16,4 4 0,0-4-16,-5-1 15,5 1-15,-10-5 16,10 10-1,5 3-15,0 9 16,0-4 0,-1 0-16,1-9 15,0 0 1,0 0-16,-5 0 16,5 9-1,-5 9-15,0-5 16,0 9-1,0-13-15,0-9 16,0 0-16,-5-9 16,5-8-1,0 4-15,-5-9 16,5 0 0,5 5-16,-10 4 15,15-4-15,-15-1 16,0-16-1,0-5-15,0 4 16,5-9 0,-4 5-16,-1 0 15,10 0 1,-1 8-16,1 1 16,-5 0-1,0-1-15,-5 5 16,5-4-1,0 8-15,-4-4 16,-1 0-16,5 0 16,0-18-1,-5 1-15,5-9 16,-5-9 0,0 0-16,5-4 15</inkml:trace>
  <inkml:trace contextRef="#ctx0" brushRef="#br0" timeOffset="140285.7577">9597 15363 0,'0'0'16,"0"0"-1,0 0-15,0 0 16,0 0 0,0 0-16,0 0 15,0 0-15,0 0 16,0 0-1,0 0-15,0 0 16,0 0 0,0 0-16,0 0 15,137 100 1,-98-82-16,10-10 16,0 1-1,0 0-15,0-9 16,-9-9-16,-6-4 15,5-5 1,-19-8-16,4 0 16,-9-9-1,0 5-15,-6 4 16,-4-1 0,10-7-16,24-23 15,-39 57-15,0 0 16,0 0-1</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19:48.494"/>
    </inkml:context>
    <inkml:brush xml:id="br0">
      <inkml:brushProperty name="width" value="0.05292" units="cm"/>
      <inkml:brushProperty name="height" value="0.05292" units="cm"/>
      <inkml:brushProperty name="color" value="#FF0000"/>
    </inkml:brush>
  </inkml:definitions>
  <inkml:trace contextRef="#ctx0" brushRef="#br0">2137 4252 0,'-44'-13'15,"44"13"-15,0 0 16,0 0-16,0 0 16,0 0-1,0 0-15,0 0 16,0 0-1,0 0-15,0 0 16,0 0 0,0 0-16,0 0 15,0 0 1,0 0-16,0 0 16,0 0-16,0 0 15,0 0 1,0 0-16,123-26 15,-84 35 1,10 12-16,10 1 16,-5-4-1,5 8-15,4-18 16,-9 6 0,5 12-16,-5-9 15,-10-4-15,0 0 16,15-8-1,-5 8-15,15-13 16,9 0 0,-4 8-16,14-8 15,-4 0 1,9-8-16,-10-1 16,10 5-16,-14-5 15,19 0 1,-10 5-16,15-1 15,0 1 1,10 0-16,0-5 16,4 5-1,16-5-15,-6 0 16,1 5-16,-20 0 16,0-5-1,9 13-15,1 1 16,0-1-1,-15-4-15,0 9 16,-5 4 0,10-13-16,-5 4 15,9 0 1,-4 1-16,0-14 16,-10 5-16,15-9 15,10 8 1,-1 1-16,-9-9 15,10 4 1,-20 0-16,14 9 16,16 0-1,-20-8-15,-10-5 16,5 13 0,-10-5-16,10 5 15,-1 0-15,1 5 16,-5 8-1,-5-5-15,0 1 16,-4 0 0,14 13-16,-1-9 15,1 0 1,-10 0-16,-19-4 16,14-1-16,0 1 15,15 0 1,-5-9-16,5 0 15,-15 0 1,5 0-16,-5-9 16,10 9-1,10-4-15,-10-1 16,0 1 0,-15 4-16,15-9 15,-4 5-15,4-5 16,4 9-1,-18-17-15,4-1 16,-5-4 0,0 9-16,11-13 15,4 4 1,-5 5-16,0-9 16,-5 0-1,-5 0-15,-4-1 16,4 10-16,-5 4 15,5-13 1,11 13-16,-1-9 16,24 4-1,16-16-15</inkml:trace>
  <inkml:trace contextRef="#ctx0" brushRef="#br0" timeOffset="2599.9051">1921 6309 0,'0'0'16,"0"0"-1,0 0-15,0 0 16,0 0-16,0 0 16,0 0-1,0 0-15,0 0 16,108-34-1,-78 7-15,4 14 16,0 0 0,15-4-16,-4 8 15,18 0 1,16 5-16,-10-5 16,24 14-16,-15-1 15,15 5 1,-24-1-16,19 6 15,-19-6 1,5 5-16,9 0 16,-5 1-1,16-1-15,-6 4 16,-5-4-16,-9 5 16,-1 3-1,1-3-15,24-1 16,-5 1-1,0-5-15,-14 0 16,9 0 0,-9 0-16,14-9 15,-5-4-15,20 0 16,-10 9 0,5-9-16,-5 0 15,-5 0 1,20 9-16,-10-1 15,-5-3 1,0-5-16,-5-5 16,-4 5-1,-11-13-15,5 9 16,1-5-16,4 9 16,0 0-1,1-4-15,-16-9 16,1 13-1,-1-9-15,-19 5 16,25-5 0,4-4-16,5 9 15,10 4 1,-14 0-16,-1-9 16,-4 5-16,4-10 15,20 14 1,0-8-16,5 3 15,0 1 1,0 0-16,14-5 16,11 0-1,19-4-15,-5 9 16,-5-14-16,0 1 16,20 13-1,-10-18-15,-14 4 16,-16-3-1,-9-1-15,-15 4 16,-15-8 0</inkml:trace>
  <inkml:trace contextRef="#ctx0" brushRef="#br0" timeOffset="7387.6031">2289 7308 0,'0'0'16,"0"0"-16,0 0 15,0 0 1,0 0-16,0 0 16,0 0-16,0 0 15,0 0 1,0 0-16,0 0 16,0 0-1,0 0-15,113 26 16,-64-35-1,15 9-15,0 0 16,9-4 0,6 8-16,4 5 15,10-9-15,20 0 16,0 13 0,5-9-16,-15-4 15,4 13 1,1-13-16,-10 5 15,5-5 1,-5 0-16,1 0 16,8-5-1,-13 14-15,9-5 16,0 9-16,9 1 16,6 3-1,-20 5-15,10-9 16,5 0-1,9 4-15,6-4 16,-1-4 0,-9 4-16,0-13 15,0 5-15,-15-5 16,4 8 0,-13-3-16,4-5 15,-5 4 1,0-8-16,5 8 15,10 5 1,0-5-16,5-8 16,4 8-1,-4-8-15,20-1 16,4 5-16,-9 0 16,4 0-1,5-4-15,-4 0 16,4-1-1,5 5-15,-19-8 16,4 3 0,-4-8-16,14 4 15,1 5-15,-11 4 16,-9-9 0,9 5-16,11 8 15,-1 5 1,-5-9-16,-9 0 15,-15 13 1,10-13-16,9 5 16,1 3-1,-11-8-15,-4-8 16,-5 16-16,-5-8 16,10-8-1,-5 16-15,-10-8 16,-15-8-1,-4 8-15,-16-5 16,-4 5 0,5 0-16,-5 0 15,5-9-15,9 18 16</inkml:trace>
  <inkml:trace contextRef="#ctx0" brushRef="#br0" timeOffset="20857.6787">2579 9134 0,'0'0'16,"0"0"-16,0 0 15,0 0 1,0 0-16,0 0 16,0 0-1,0 0-15,0 0 16,0 0-16,0 0 16,0 0-1,0 0-15,112 61 16,-87-61-1,-5-48-15,4 31 16,1-10 0,-1 14-16,10-4 15,1-5-15,-11 13 16,1-4 0,4-4-16,1 4 15,4 9 1,0 12-16,-9-3 15,-1 3 1,6 10-16,4-10 16,0 19-1,-4-6-15,-1 6 16,1-1-16,-1-4 16,-4-5-1,9-8-15,-5-1 16,1-3-1,-1-10-15,1-3 16,4-5 0,5-5-16,-4 9 15,9 1-15,-10 8 16,10 0 0,0 13-16,-4 0 15,4 9 1,10 4-16,-10-9 15,5 5 1,-5 0-16,10 4 16,-10-13-16,15-13 15,0 0 1,-5 0-16,14-13 16,1 0-1,0 4-15,9-4 16,-19 22-1,5-5-15,0 5 16,-6 4 0,1 0-16,20 0 15,-1-4-15,15-5 16,1-17 0,4 4-16,-10-8 15,0-5 1,-14 5-16,-10-5 15,-11 5 1,1 12-16,-9 10 16,-1 12-1,15 5-15,-6-9 16,11 4-16,0-8 16,10 8-1,-1-21-15,6 4 16,-1 0-1,10-22-15,-4 18 16,-1-18 0,-14 18-16,-6-9 15,-4 0-15,0 17 16,5 9 0,14 0-16,11 9 15,9-5 1,-5 5-16,15-22 15,10-9 1,4-17-16,1-4 16,-6-9-16,-18 8 15,-16 1 1,-24 21-16,-10 9 16,-5 13-1,-5 9-15,0-1 16,10 6-1,10-10-15,20-21 16,19-9 0,-5-22-16,-5-9 15,-9 1-15,-1-1 16,-14 13 0,-15 18-16,-10 13 15,-4 13 1,-1 14-16,0 7 15,10 6 1,5-10-16,10-4 16,5-17-16,0-9 15,-10-9 1,0 1-16,9-5 16,-28 8-1,-1-3-15,-4 8 16,-6 17-1,10 9-15,6 13 16,14-4 0,4 0-16,16-17 15,4-10-15,16-16 16,4-19 0,0-3-16,-15-5 15,-4 4 1,-16 10-16,-4 16 15,-15 14 1,1 17-16,-1 0 16,10 18-1,19 8-15,25-17 16,25-9-16,9-21 16,-19-14-1,0-9-15,-20-8 16,-19 5-1,-11 3-15,-14 5 16,-4 13-16,-6 4 16,-5 9-1,15 5-15,15 12 16,5-8 0,4-9-16,20-4 15,10-13 1,-5-9-16,-4-9 15,-21 4 1,-14 1-16,-10 8 16,-10-4-1,0 13-15,-4 4 16,4 5-16,30-18 16,14-8-1,25-5-15,0-8 16,-10-1-1,-10 5-15,-14 9 16,-10 4 0,-11 4-16,-3 9 15,-6 4-15,-5 9 16,-5-4 0,10 4-16,1-4 15,-1-5 1,-10 0-16,5 1 15,-4-5 1,-11-5-16,5-8 16,1 9-1,-10 0-15,9 4 16,-9 8-16,4-12 16,1 4-1,9 0-15,5 0 16,-4-4-1,4 4-15,-5-5 16,10 1 0,-5 4-16,10 0 15,-4-4-15,-6 8 16,0-4 0,-5 9-16,-4-5 15,9-8 1,-5 8-16,-4 5 15,4-9 1,1 0-16,4 4 16,5 5-1,-5-9-15,5 0 16,0 0 0,5 4-16,-4-4 15,-1 5-15,-5-5 16,0 0-1,-5-5-15,-4-4 16,-6 1 0,1-1-16,-1 0 15,-4 5-15,-5-9 16,0 4 0,-11 0-16,-4 1 15,0-14 1,-4 9-16,8-5 15,1-16 1,0 7-16,5-16 16,0-1-16,9 5 15,6-22 1,-5 4-16,-1 1 16,-4 3-1,-5 1-15,-5-5 16,-5 1-1,0-10-15,-15-12 16,-5-9 0,-9-1-16,-1 10 15,-9 8-15,-10 1 16,0 8 0,5 8-16,-15 1 15,5 13 1,-5-1-16,-9-3 15,-1 12 1,-19-12-16,0 12 16,-1 1-16,-4-1 15,-10 5 1,-10-13-16,0 13 16,-19 0-1,5 4-15,-6 0 16,11 18-1,-6 4-15,-4 8 16,4 5 0,10 0-16,6 14 15,-1-6-15,5 10 16,10 8 0,5 5-16,9-9 15,21 13 1,-1-9-16,0 9 15,20 4 1,-5 9-16,5 0 16,-10-4-1,0 8-15,0 5 16,-5 4-16,0 9 16,10 17-1,0 13-15,15-4 16,-6 0-1,26 22-15,-6 9 16,20 3 0,-5 1-16</inkml:trace>
  <inkml:trace contextRef="#ctx0" brushRef="#br0" timeOffset="39143.7345">15614 16958 0,'-44'-104'15,"44"104"-15,0 0 16,0 0-16,0 0 16,0 0-1,0 0-15,0 0 16,0 0-1,0 0-15,69-140 16,-15 79 0,4-13-16,11-18 15,5-21 1,-6-13-16,-4 17 16,5-13-1,4 17-15,-9-13 16,5-4-16,4 13 15,6-8 1,-11 16-16,1 19 16,-20 21-1,-5 21-15,-19 23 16,-11 17-16,-4 0 16,-10 0-1,5 87-15,-10-26 16,15 22-1,0 22-15,5 21 16,-1 18 0,11-9-16,4 13 15,10 9 1,1 9-16,-1-9 16,-5-9-1,-9-26-15,4-13 16,-9-31-16,-1-8 15,-14-31 1,0-17-16,-10-22 16,-9 0-1,-6-65-15,0-14 16,1-8-16</inkml:trace>
  <inkml:trace contextRef="#ctx0" brushRef="#br0" timeOffset="39424.7573">16060 16313 0,'0'0'15,"0"0"1,0 0-16,0 0 15,0 0 1,0 0-16,0 0 16,0 0-1,172 13-15,-20-52 16,20 4 0,4-4-16,25-5 15,-19 5-15</inkml:trace>
  <inkml:trace contextRef="#ctx0" brushRef="#br0" timeOffset="40335.0292">18566 15637 0,'0'0'0,"0"0"15,0 0-15,0 0 16,0 0 0,-98-26-16,44 35 15,-24 4 1,-10 22-16,-6 26 15,-13 31 1,-6 25-16,10 31 16,15 27-1,24-1-15,49-13 16,49-17 0,35-9-16,39-39 15,39-43-15,20-53 16,19-61-1,10-53-15,-24-51 16,-15-32 0,-30-12-16,-38-4 15,-40-1 1,-54 14-16,-39 34 16,-40 44-16,-33 48 15,-26 39 1,-18 44-16,-1 43 15,5 35 1</inkml:trace>
  <inkml:trace contextRef="#ctx0" brushRef="#br0" timeOffset="40663.3712">19047 15337 0,'0'0'0,"-118"65"16,-29 75-16,-10 69 15,10 26 1,10 9-16,14 5 15,6 4 1,23 12-16,21-60 16,29-35-1,24-65-15,59-62 16,-39-43-16,0 0 16,0 0-1</inkml:trace>
  <inkml:trace contextRef="#ctx0" brushRef="#br0" timeOffset="41144.5089">20749 15376 0,'0'0'15,"0"0"1,-133 39-16,21 22 16,-31 31-1,-14 52-15,1 43 16,-6 40-16,19 8 16,31 0-1,63-21-15,54-27 16,44-21-1,49-48-15,44-53 16,39-65 0,35-87-16,-5-70 15,-10-61-15,-24-30 16,-40-1 0,-49-12-16,-53-1 15,-50 31 1,-54 48-16,-34 52 15,-34 57 1,-49 87-16,-25 118 16,0 56-1,44 27-15,54 4 16,64-22-16</inkml:trace>
  <inkml:trace contextRef="#ctx0" brushRef="#br0" timeOffset="41423.2908">21264 15877 0,'0'0'15,"0"0"-15,59-240 16,-64 110 0,-30 38-16,-77 79 15,-50 78 1,-30 114-16,-43 100 15,-25 118 1,-14 82-16,19 9 16,63-69-1,79-92-15,79-105 16,64-104 0,-30-118-16,0 0 15,0 0-15</inkml:trace>
  <inkml:trace contextRef="#ctx0" brushRef="#br0" timeOffset="42435.4808">22720 15485 0,'0'0'15,"0"0"1,0 0-16,-63-109 16,18 65-16,-23 14 15,-35 30 1,-35 26-16,1 52 16,-20 71-1,-29 73-15,-15 79 16,19 30-1,55-30-15,73-40 16,59-56-16,68-61 16,79-74-1,35-96-15,33-75 16,31-73 0,-11-53-16,-29-47 15,-45 3 1,-48 27-16,-64 39 15,-64 49 1,-49 51-16,-34 61 16,-49 57-1,-5 27-15,29 25 16,40-17-16,63 0 16,15-48-1,0 0-15,0 0 16</inkml:trace>
  <inkml:trace contextRef="#ctx0" brushRef="#br0" timeOffset="42674.6746">23309 15088 0,'0'0'0,"0"0"15,-275 205 1,50 57-16,-16 69 15,16 9 1,14-9-16,29 22 16,1-26-1,9-39-15,35-44 16,34-74-16,103-170 16,0 0-1,0 0-15</inkml:trace>
  <inkml:trace contextRef="#ctx0" brushRef="#br0" timeOffset="43364.5032">16512 13724 0,'0'0'15,"0"0"-15,0 0 16,0 0-16,0 0 16,0 0-1,-15 148-15,20-39 16,0 44 0,-10 30-16,-15 4 15,-9-13 1,4-21-16,6-22 15,4-40 1,0-30-16,5-34 16,1-27-1</inkml:trace>
  <inkml:trace contextRef="#ctx0" brushRef="#br0" timeOffset="43904.9013">16198 13323 0,'0'0'15,"0"0"-15,0 0 16,112-52 0,-18 38-16,23 1 15,-4 13 1,15 0-16,-6 13 15,6 1 1,-10-1-16,-16 13 16,-18 0-1,-25 0-15,-30 9 16,-39 17-16,-29 9 16,-20 9-1,-24 17-15,-10 27 16,14 3-1,6 1-15,19-5 16,19 1 0,16-14-16,19-4 15,14 0 1,11-22-16,0-26 16,-1-9-16,-14-17 15,-10-5 1,0-4-16,-49-4 15,5 0 1,-10-1-16,-5 10 16,0-1-1,-15 1-15,11 8 16,-1 0 0,20-13-16</inkml:trace>
  <inkml:trace contextRef="#ctx0" brushRef="#br0" timeOffset="44613.8598">19243 13048 0,'0'0'0,"0"0"16,0 0 0,-108-17-16,45 21 15,-6 31 1,-19 4-16,-20 40 15,-20 30 1,1 30-16,-6 18 16,30 4-1,20-8-15,34 0 16,44-10-16,34-3 16,50-14-1,39-30-15,19-30 16,20-53-1,29-53-15,15-60 16,-14-44 0,-21-30-16,-38-22 15,-40 4 1,-44-9-16,-39 36 16,-44 8-16,-25 22 15,-24 30-15,-15 31 16,-5 31-1,-10 21 1,1 35-16,-1 35 16,35 30-1</inkml:trace>
  <inkml:trace contextRef="#ctx0" brushRef="#br0" timeOffset="44884.2048">19851 12761 0,'0'0'15,"0"0"-15,0 0 16,-98 56 0,5 40-16,-44 65 15,-10 22 1,-15 31-16,-29 26 15,4 21 1,20 1-16,20-18 16,39-52-1,40-35-15,53-61 16</inkml:trace>
  <inkml:trace contextRef="#ctx0" brushRef="#br0" timeOffset="45413.4747">21151 13244 0,'0'0'0,"0"0"15,0 0-15,-123-8 16,25 34 0,-15 9-16,-19 30 15,-15 31 1,-5 39-16,10 0 16,34 5-1,29-9-15,35 4 16,59 0-1,63-4-15,45-27 16,29-52 0,39-47-16,30-62 15,9-47 1,-14-36-16,-34-30 16,-55-9-16,-48-8 15,-55 8 1,-48 14-16,-50 21 15,-34 22 1,-39 30-16,-39 35 16,4 40-1,1 43-15,14 35 16,10 39-16,39 40 16,55 4-1</inkml:trace>
  <inkml:trace contextRef="#ctx0" brushRef="#br0" timeOffset="45700.0905">21651 12482 0,'0'0'0,"0"0"16,-127 65 0,29 35-16,-30 88 15,-14 47 1,0 31-16,-25 52 16,10 9-1,10-4-15,14-27 16,30-43-1,50-53-15</inkml:trace>
  <inkml:trace contextRef="#ctx0" brushRef="#br0" timeOffset="46283.1968">23172 13319 0,'0'0'0,"0"0"16,0 0-16,0 0 16,-148 34-1,45 6-15,-19 29 16,-11 49 0,-14 26-16,5 17 15,-5 40 1,34 8-16,44-13 15,45-30 1,53-36-16,65-38 16,43-70-1,30-57-15,24-57 16,15-51-16,5-45 16,-15-30-1,-20-39-15,-33-5 16,-45 18-1,-54 26-15,-64 44 16,-48 52 0,-50 57-16,-24 38 15,-15 41-15,15 16 16,29 22 0,44 9-16</inkml:trace>
  <inkml:trace contextRef="#ctx0" brushRef="#br0" timeOffset="46543.1256">24118 12761 0,'0'0'0,"0"0"15,-113 43-15,10 27 16,-54 43-1,-29 49-15,-45 95 16,-53 91 0,-10 40-16,14 9 15,35-22 1,39-48-16,206-327 16,0 0-16,0 0 15</inkml:trace>
  <inkml:trace contextRef="#ctx0" brushRef="#br0" timeOffset="47383.9137">17468 11405 0,'0'0'0,"0"0"16,0 0-1,0 0-15,0 0 16,0 0-1,0 0-15,-152 0 16,59 17 0,-40 1-16,-19 25 15,-5 23 1,10 25-16,20-3 16,33 12-16,41 4 15,53 18 1,49 9-16,29-4 15,50-10 1,33-12-16,36-44 16,18-35-1,11-61-15,-10-30 16</inkml:trace>
  <inkml:trace contextRef="#ctx0" brushRef="#br0" timeOffset="47993.6902">19832 11318 0,'0'0'15,"0"0"-15,-167-18 16,35 18-16,-1 9 16,1 17-1,-15 18-15,-10 26 16,0 39 0,19 21-16,21 5 15,24 1 1,44 3-16,53 9 15,55-30 1,64-22-16,39-48 16,24-48-16,20-57 15,10-34 1,14-66-16,-19-26 16,-39-27-1,-40-3-15,-58 38 16,-55 32-1,-53 25-15,-54 48 16,-30 40 0,-19 30-16,-5 30 15</inkml:trace>
  <inkml:trace contextRef="#ctx0" brushRef="#br0" timeOffset="48263.2432">20028 11113 0,'0'0'16,"0"0"-16,-206 196 16,15 9-1,-25 35-15,-24 21 16,-6 27-1,26-18-15,38-61 16,55-47 0,48-49-16,79-113 15,0 0-15,0 0 16</inkml:trace>
  <inkml:trace contextRef="#ctx0" brushRef="#br0" timeOffset="48742.3788">22019 11218 0,'0'0'0,"0"0"16,-127 17-16,-1 22 16,-29 22-1,0 44 1,-24 52-16,-1 17 16,11-4-16,38-4 15,40-22 1,54-5-16,53-21 15,60-40 1,54-43-16,33-52 16,36-62-16,18-38 15,6-45 1,-20-43-16,-24-34 16,-40 8-1,-59 26-15,-58 35 16,-40 35-1,-48 43-15,-35 48 16,-39 49 0,-25 34-16,10 13 15</inkml:trace>
  <inkml:trace contextRef="#ctx0" brushRef="#br0" timeOffset="49023.3628">22603 11148 0,'0'0'16,"0"0"-16,-157 39 16,-15 22-1,-24 39-15,-54 79 16,-25 65-1,-24 66-15,5 12 16,68-30 0,79-39-16,73-35 15,74-218-15,0 0 16,0 0 0</inkml:trace>
  <inkml:trace contextRef="#ctx0" brushRef="#br0" timeOffset="49503.1928">23981 11697 0,'0'0'0,"0"0"16,0 0-1,-123-9-15,40 40 16,-35 39 0,-24 30-16,-10 48 15,0 35 1,10 9-16,43-13 15,45-18 1,59-30-16,44-44 16,50-35-1,53-56-15,34-49 16,20-56-16,5-47 16,-15-19-1,-24-12-15,-35-5 16,-54-17-1,-53 4-15,-74 9 16,-35 34-16,-43 36 16,-65 56-1,-92 96-15</inkml:trace>
  <inkml:trace contextRef="#ctx0" brushRef="#br0" timeOffset="50222.7846">24736 11152 0,'0'0'16,"0"0"-16,0 0 16,0 0-16,0 0 15,-132 109 1,78-57-16,-15 57 16,-19 31-1,-35 34-15,-9 22 16,-15 31-1,-25 4-15,-14 4 16,-1-12 0</inkml:trace>
  <inkml:trace contextRef="#ctx0" brushRef="#br0" timeOffset="60371.9571">18248 12346 0,'0'0'0,"0"0"16,0 0-16,54-174 15,-49 91 1,4-4-16,-4 0 16,5-5-1,0-3-15,14 7 16,-4-3 0,-10 8-16,-15 13 15,-10-13 1,0 18-16,-14 13 15,5 8-15,-11 14 16,6 8 0,-6-4-16,1 0 15,-10 8 1,0-12-16,5-5 16,4 9-1,-4-9-15,0 0 16,0 0-16,4 4 15,1 5 1,0 5-16,-6-6 16,1 10-1,0 8-15,-15 5 16,0-9 0,5-5-16,0 18 15,0-4 1,0 0-16,-5 4 15,0 0 1,0 0-16,-10 8 16,0 5-16,-19 5 15,0-5 1,-1 13-16,6 9 16,-5 0-1,-1 8-15,6 5 16,-11 13-1,6 9-15,0 4 16,-1 9-16,1 4 16,4 0-1,1 5-15,4-1 16,-4 14 0,14 4-16,0 4 15,6-8-15,-6 0 16,15-1-1,10 10-15,9-5 16,6 8 0,-1 1-16,-4 8 15,9-8 1,-4 8-16,4 1 16,0 8-1,-9 9-15,9 4 16,1 13-16,-1-4 15,-9 9 1,-1-9-16,-4 17 16,-1 0-1,16-4-15,-1 0 16,1-8 0,-1-5-16,15-9 15,-5-13 1,20 4-16,10 1 15,-10-18-15,14 17 16,10 1 0,1-5-16,14-9 15,0-3 1,0-10-16,10-9 16,-10 5-1,10 0-15,9-26 16,-4-4-1,5-5-15,-6-18 16,11 5-16,0-21 16,9 3-1,-5-25-15,1-1 16,14 5 0,-5-18-16,1 1 15,-6-10 1,0-3-16,20-27 15,20-31 1,9-8-16,1-26 16,-6-31-16,-14-21 15,15-27 1,-11-13-16,-4-8 16,-10-18-1,-15-9-15,6 5 16,-16-9-1,5 0-15,-14-26 16,0 12-16,4-3 16,-19-5-1,5-4-15,0-18 16,0 1 0,-10-18-16,-10 4 15,10-4 1,-10-26-16,10 4 15,-5-22-15,-9 5 16,-35 331 0,0 0-16,0 0 15</inkml:trace>
  <inkml:trace contextRef="#ctx0" brushRef="#br0" timeOffset="61994.7245">20450 11139 0,'9'-26'16,"-9"26"-16,0 0 15,0 0 1,0 0-16,0 0 16,0 0-1</inkml:trace>
  <inkml:trace contextRef="#ctx0" brushRef="#br0" timeOffset="63719.4208">20612 10795 0,'0'0'0,"0"0"15,0 0 1,0 0-16,0 0 16,0 0-16,0 0 15,0 0 1,68-114-16,-63 88 15,-5 13 1,0-4-16,-39-1 16,14 10-1,11-5-15,-11 4 16,-4-4 0,4 0-16,6 0 15,-6-14-15,0 1 16,-9-4-1,-5-1-15,-5 1 16,-5 4 0,-10-5-16,-5 9 15,0 14 1,1 3-16,-11 1 16,10 17-1,1 13-15,-6 0 16,-5 5-1,11 21-15,-6 5 16,-5 4-16,15-5 16,6 14-1,4 9-15,-1 30 16,11 8 0,5 5-16,-5-4 15,4 0 1,6 12-16,-20 23 15,0 8-15,5 5 16,-5-14 0,-5 18-16,5 9 15,-5 4 1,0-4-16,5 4 16,0-4-1,0-9-15,0-5 16,-15 10-16,0 3 15,0-8 1,-4-8-16,-1 8 16,0 0-1,-4-13-15,19-9 16,5-17 0,10-27-16,19 10 15,5-5 1,10-1-16,10 1 15,0-4-15,-5 4 16,15 13 0,4-9-16,-4 23 15,0-1 1,5-5-16,-6-8 16,-4 5-1,10-5-15,9-9 16,-9-30-16,14-4 15,-5-27 1,16 0-16,13-8 16,6-5-1,10 0-15,-6-17 16,1 0 0,5-9-16,9-13 15,5 4-15,-9-17 16,4 13-1,0-13-15,-4 9 16,-5-9 0,9 4-16,-10 5 15,-4-5 1,-10 0-16,-5 5 16,-10 17-1,-5 0-15,-4-4 16,-11-1-16,1-3 15,-11-1 1,1-8-16,5 4 16,4 4-1,1-4-15,-1-17 16,-4-9 0,14-18-16,5-8 15,-9-18-15,-11-9 16,-14-25-1,5-10-15,0-29 16,-5-14 0,-10-31-16,5-25 15,5-10 1,10-29-16,9-27 16,20-18-16,10-4 15,-5-17 1,10 17-16,-15-12 15,15 3 1,5 1-16,9 4 16,-4-5-1,-5 14-15,9 4 16,1 4 0,9 0-16,-4 14 15,-6 8-15,1 26 16,-5 26-1,-11 14-15,-4 12 16,-19 27 0,-21 4-16,-9 44 15,-19 0 1,-11 17-16,-29 0 16,-24 30-1,-45 23-15,-34 52 16,-64 78-16,221-87 15,0 0 1,0 0-16</inkml:trace>
  <inkml:trace contextRef="#ctx0" brushRef="#br0" timeOffset="115080.7208">7772 11627 0,'-103'26'16,"103"-26"-16,0 0 16,-108-13-1,30 9-15,14-5 16,0-4-16,-4-4 16,9 17-1,-20-9-15,1 18 16,-10-9-1,-1 13-15,16 0 16,-6 0 0,6 0-16,-1-13 15,6-9 1,-6 9-16,10 9 16,-9-9-16,-1 4 15,1 14 1,-6-5-16,-4 0 15,4-4 1,15 4-16,-9 4 16,-1 9-1,16-4-15,-11 9 16,15-5 0,0 9-16,-10 8 15,0-3-15,6 12 16,-6-4-1,20 0-15,9 4 16,6-8 0,-10 12-16,4 5 15,6 13 1,0-8-16,14 8 16,-5-9-16,15-4 15,0 13 1,-4-21-16,28-1 15,1 5 1,-1-1-16,11 1 16,-1 4-1,11-4-15,13 4 16,-8 8-16,9-16 16,9 3-1,-9-3-15,5-10 16,10 5-1,-10-13-15,9 0 16,11 4 0,-1-26-16,1 18 15,4-1 1,0-12-16,11-1 16,-1 9-16,0-21 15,5 8 1,5-4-16,-10-9 15,15-9 1,-5 18-16,10-9 16,-10 17-1,10-8-15,-1 4 16,11-4 0,-10 4-16,-5-5 15,0 1-15,9 0 16,1-5-1,-5-4-15,5 4 16,9-8 0,5 8-16,6-12 15,-11 3 1,11 1-16,-1 8 16,0 5-16,15 4 15,-19-13 1,-1 13-16,5-4 15,15 13 1,-4-35-16,-6 0 16,-10-5-16,6 1 15,-1-18 1,0 9-16,5-9 16,-4 0-1,-11-13-15,6-22 16,-1 9-1,-9-8-15,-6-1 16,-9-13 0,-15 4-16,6-21 15,-26 0-15,-19-5 16,-25 1 0,-14 4-16,-34 34 15,-16-17 1,-38 5-16,-11 4 15,-28-22 1,-16 9-16,-4-1 16,-16 6-1,-33 8-15,-5-1 16,-15 19-16,-30 8 16,1 4-1,-21-4-15,-28 18 16,-30-1-1,-15 14-15,-24 8 16,-10-13 0,-24 18-16,-30 17 15,-20 9-15,-9 13 16,-35 0 0,10 8-16,-10 14 15,-44 4 1,520-61-16,0 0 15,0 0 1</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22:51.397"/>
    </inkml:context>
    <inkml:brush xml:id="br0">
      <inkml:brushProperty name="width" value="0.05292" units="cm"/>
      <inkml:brushProperty name="height" value="0.05292" units="cm"/>
      <inkml:brushProperty name="color" value="#FF0000"/>
    </inkml:brush>
  </inkml:definitions>
  <inkml:trace contextRef="#ctx0" brushRef="#br0">4168 5813 0,'88'-18'16,"-88"18"-1,0 0-15,0 0 16,0 0 0,0 0-16,108-35 15,-79 31 1,10 0-16,1-1 15,14 1 1,24 4-16,1-5 16,24-3-16,19 3 15,40 5 1,19-8-16,11 3 16,28-3-1,-9-10-15,10 1 16,24-1-1,0-4-15,-4 1 16,9 8 0,-5 8-16,-14 5 15,19-4 1,5 8-16,5 9 16,0 5-16,-25-10 15,15-8 1,10 9-16,0-9 15,0 0 1,-15-9-16,-34-4 16,-20 18-16,-29-5 15,-25 4 1,-43-4-16,-36 9 16</inkml:trace>
  <inkml:trace contextRef="#ctx0" brushRef="#br0" timeOffset="3338.5861">1524 8297 0,'-78'96'16,"78"-96"-1,0 0 1,0 0-16,0 0 15,0 0-15,-5 122 16,29-91 0,1-5-16,9-4 15,15-9 1,20-5-16,5 5 16,28-8-1,-3-5-15,23 0 16,20 0-1,1 0-15,28 0 16,-4-5 0,5 5-16,34-4 15,5 8-15,-10 1 16,19 3 0,-9-3-16,15 4 15,-10-1 1,19 1-16,10 0 15,10-5 1,10-8-16,-5-5 16,24 0-1,1 5-15,9-5 16,-9 0-16,-16 5 16,11-5-1,-25 5-15,-10-9 16,-5 9-1,-29-9-15,-20 4 16,1 4 0,-11 10-16,6 34 15</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23:52.373"/>
    </inkml:context>
    <inkml:brush xml:id="br0">
      <inkml:brushProperty name="width" value="0.05292" units="cm"/>
      <inkml:brushProperty name="height" value="0.05292" units="cm"/>
      <inkml:brushProperty name="color" value="#FF0000"/>
    </inkml:brush>
  </inkml:definitions>
  <inkml:trace contextRef="#ctx0" brushRef="#br0">11696 15855 0,'-35'61'0,"35"-61"15,0 0 1,0 0-16,0 0 15,0 0 1,0 0-16,0 0 16,0 0-1,-98 92-15,79-79 16,-1-9 0,0 1-16,1-1 15,-1 5-15,0-5 16,6 1-1,-1 3-15,-5-3 16,11-1 0,-1 5-16,0-1 15,-10 10 1,1-9-16,-6 4 16,6 0-1,-6-5-15,6 14 16,-6-9-16,0 0 15,6 9 1,-11-9-16,11 9 16,-1 0-1,-9 4-15,-1-9 16,-14 14 0,15-5-16,-15 9 15,4 4-15,1 0 16,5 1-1,4-5-15,-4 4 16,10-4 0,-6-5-16,6 9 15,-1-8 1,-4 4-16,4-5 16,-4 5-16,4-9 15,1 22 1,9-9-16,0-4 15,-4 5 1,-1-14-16,10 9 16,-4-9-1,4 4-15,10 1 16,-15-1 0,10 1-16,0-1 15,5 1-15,0-1 16,0 5-1,0-17-15,5 3 16,5 1 0,-5 0-16,10-5 15,-6-3 1,11 7-16,4 10 16,6 4-1,4 0-15,5 8 16,1 1-16,4 8 15,0 0 1,5 1-16,-5 3 16,5-16-1,10-6-15,-5-7 16,5-10 0,0 0-16,0 10 15,4-14-15,-4 4 16,0-8-1,0 4-15,-5-9 16,-10 5 0,0 0-16,-5-1 15,-4-3 1,4-5-16,0 0 16,5-5-1,0 5-15,1-8 16,-1-1-16,5-4 15,5 0 1,-5 0-16,5-9 16,4 18-1,-8-23-15,-1 10 16,0-9 0,0 4-16,5-8 15,-10 3-15,10 1 16,-10 0-1,-5 0-15,5-5 16,-9 5 0,-1 0-16,0 13 15,-4-22 1,-6 5-16,-4-10 16,-1 6-16,6-14 15,-1-5 1,11-8-16,-1 5 15,10-10 1,-5-3-16,-9-1 16,-1 0-1,-9 5-15,-10 12 16,-5 1 0,-10 13-16,0 8 15,-10 5-15,-5 4 16,6 5-1,-11-5-15,1 5 16,-6-1 0,6 5-16,-1 0 15,1-4 1,-6-1-16,1 14 16,-1-22-1,6 13-15,-5 0 16,-1 4-16,1-4 15,4 0 1,-4-5-16,4 1 16,1-1-1,4 1-15,-4-1 16,4 5 0,5 0-16,-9-8 15,9 16-15,-10-8 16,1-9-1,-6 14-15,11-14 16,-11 17 0,6-16-16,-1 12 15,-4-9 1,0 5-16,4 9 16,1-9-1,-1 0-15,0 4 16,-4-8-16,0 4 15,-6-5 1,6 5-16,-1-13 16,1 17-1,0-8-15,-6 4 16,-9 0 0,10 13-16,-15-9 15,5 9-15,-1-4 16,1 8-1,0-4-15,0 9 16,5-1 0,0 6-16,-35 12 15,-83 30 1</inkml:trace>
  <inkml:trace contextRef="#ctx0" brushRef="#br0" timeOffset="28702.6729">27625 17215 0,'235'-43'0,"-343"60"16,177-30 0,-25-4-16,-20 17 15,-19 0 1,-5 0-16,0 4 15,0 5 1,-63-9-16,28 4 16,1 5-1,-5-9-15,-5 4 16,4-4-16,-9 0 16,-5 0-1,0 0-15,0-4 16,-4 4-1,-1 0-15,-5 4 16,0-4 0,-14-4-16,-11 4 15,-14-13 1,5 13-16,-10 0 16,5 0-16,0 0 15,-4-9 1,-1 5-16,5-9 15,10 4 1,4-9-16,11 5 16,-1 0-1,6-4-15,-6 4 16,-14-9 0,-10 5-16,-5-5 15,0 4-15,0 5 16,-14-9-1,-15 9-15,4 0 16,6 0 0,4 0-16,0 0 15,-14 9 1,0-1-16,-5 10 16,-6-1-16,-9 9 15,-4-4 1,9 0-16,-5-5 15,-15-4 1,5-9-16,10 9 16,25-4-1,0 0-15,-6 4 16,-9 4-16,-5 0 16,-5 9-1,-15 0-15,-9 9 16,4 4-1,16 0-15,4-12 16,14-10 0,21 5-16,14-5 15,34 5 1,20-1-16,25 6 16,0 3-16,19 0 15,0 1 1,5-1-16,0 1 15,15-5 1</inkml:trace>
  <inkml:trace contextRef="#ctx0" brushRef="#br0" timeOffset="29625.8175">22431 16557 0,'0'0'15,"0"0"-15,-137 9 16,53 0 0,6-1-16,9-3 15,10 3 1,0 1-16,6 9 16,-11 8-1,-39 0-15,-39 13 16,-20 44-16,-15 0 15,6 0 1,-6 8-16,15-8 16,25-9-1,29-22-15,29-17 16,25-9 0,15-4-16,20-9 15,9-8-15,0 8 16,10-5-1,0-3-15,0-5 16,-5 8 0,0-3-16,0-5 15,-4 4 1,4-4-16,5 0 16,0 0-1,0 0-15,0 0 16,0 0-16,54 0 15,-15 13 1,49 22-16,30 4 16,9 5-1,25-1-15,5-8 16,10 0 0,0-13-16,-20-9 15,-20-4-15,-29-9 16,-19 0-1,-30 0-15,-20-9 16,-19 0 0,-10 1-16,0-23 15,30-12 1</inkml:trace>
  <inkml:trace contextRef="#ctx0" brushRef="#br0" timeOffset="31445.9185">27281 9805 0,'-10'9'15,"10"-9"1,0 0-16,0 0 16,0 0-1,0 0-15,-112-35 16,63 39-16,-15-4 16,0-4-1,-19 8-15,-6 5 16,1 0-1,10 4-15,-1 0 16,-9 0 0,5 0-16,-6 5 15,1 3 1,0 1-16,-1 9 16,11-5-16,-10 9 15,-1 4 1,1 5-16,-5 4 15,-5 4 1,5 18-16,4 8 16,6-4-1,0 9-15,-1 4 16,-4 0 0,-15 9-16,-15 4 15,11 14-15,-1 8 16,0 13-1,-25-9-15,-19 23 16,-5 16 0,5 5-16,-14-4 15,-1-5 1,10 5-16,10 4 16,-5 8-16,0-21 15,-5 13 1,24-8-16,1-5 15,4 4 1,-14-9-16,15 14 16,4-9-1,10-22-15,-4-8 16,9-10 0,5 1-16,10-5 15,4 1-15,21-36 16,14 9-1,5-21-15,0-1 16,4 0 0,16-17-16,0-8 15,9-10 1,0-13-16,6 1 16,9-9-1,0-9-15,5 0 16,0 0-16,44-101 15</inkml:trace>
  <inkml:trace contextRef="#ctx0" brushRef="#br0" timeOffset="31996.6157">21269 13863 0,'0'0'0,"0"0"16,0 0-16,0 0 15,-152 183 1,73-74-16,-14 40 16,0-10-1,-15 9-15,-5 9 16,-5 0-1,6-9-15,9 1 16,24-45 0,25-17-16,25-30 15,14-13 1,30-18-16,24-9 16,20-12-16,29-5 15,35-14 1,24-12-16,10-22 15,24-17 1,-4-13-16,4-14 16,6-17-1,24-13-15</inkml:trace>
  <inkml:trace contextRef="#ctx0" brushRef="#br0" timeOffset="33031.689">27379 13580 0,'0'0'0,"0"0"15,0 0 1,0 0-16,0 0 15,0 0 1,0 0-16,0 0 16,0 0-1,0 0-15,0 0 16,-122 79-16,83-71 16,-6 1-1,-23-5-15,-6 9 16,-19 5-1,-5 8-15,-15 4 16,-19 10 0,-35 12-16,-24 9 15,9 4 1,-14 1-16,-10 12 16,-5-4-16,10 14 15,0-6 1,5 10-16,14 4 15,-4-5 1,-15-3-16,5 12 16,0 0-1,9 13-15,-9 5 16,10-5 0,4-4-16,-4-17 15,9-1-15,20-3 16,1-10-1,3 1-15,-3 3 16,-1-3 0,-5 8-16,0-9 15,-10 1 1,10 8-16,15-22 16,15 5-16,19-9 15,15 0 1,24-17-16,25-9 15,20-9 1,19-17-16,10-9 16,0 0-1,79-31-15,-21 40 16,-58-9-16,0 0 16,0 0-1</inkml:trace>
  <inkml:trace contextRef="#ctx0" brushRef="#br0" timeOffset="33514.6112">21573 15642 0,'0'0'16,"0"0"-16,0 0 15,0 0 1,-103 96-16,34 0 16,-54 47-1,-4-7-15,9-19 16,5-3-1,6-10-15,18-12 16,26-27 0,18-21-16,21-18 15,19-17 1,5-9-16,0 0 16,93-48-16,-14 17 15,53 5 1,45-9-16,29 5 15,14-5 1,6-5-16,-20 10 16,-20-9-1,-19 4-15,0-9 16,-5 14-16</inkml:trace>
  <inkml:trace contextRef="#ctx0" brushRef="#br0" timeOffset="45425.2815">18650 16052 0,'10'13'16,"-10"-13"-16,0 0 16,0 0-1,0 0-15,0 0 16,0 0-1,0 0-15,-108-5 16,78 10 0,-9-10-16,0 5 15,-15 0 1,10-8-16,-5 3 16,0-4-16,0 5 15,-5 0 1,5 4-16,5-5 15,9 10 1,-9 3-16,-5-12 16,0 4-1,-10 0-15,0 0 16,-9-9 0,-1 9-16,-5 0 15,1 0-15,4-4 16,10 0-1,0-5-15,5 0 16,-9 5 0,4-5-16,-10 0 15,5 5 1,-4 0-16,-11-1 16,6 5-16,4 5 15,0-5 1,-9 0-16,0 4 15,-6 0 1,-9 1-16,0-1 16,5-4-16,14 9 15,10-5 1,0 1 0,1-10-16,-1 10 15,-5-1-15,1-8 16,-6 8-1,0-4-15,6 4 16,4 1 0,5-1-16,10-8 15,-5 4 1,0 4-16,-5-8 16,5 4-16,-4 0 15,-6 8 1,10-12-16,0 8 15,5-8 1,0 8-16,5-4 16,5 0-16,-1 5 15,1-1 1,-10 0-16,-5-4 16,0 0-1,5 9-15,-5-9 16,0 0-1,-5 5-15,10-1 16,0-4 0,5 0-16,10 4 15,-10 1 1,4-1-16,1-4 16,0 9-16,5-1 15,-1-8 1,-4 13-16,0 1 15,0-14 1,-6 4-16,11 5 16,-5 4-1,5-5-15,-1 1 16,6 0-16,-1 8 16,1-4-1,4 9-15,1 0 16,4 4-1,-4-4-15,-1 13 16,6-5 0,-6 5-16,1 4 15,-1 1 1,-9 3-16,-1 5 16,6-9-16,-5 14 15,4-10 1,1 5-16,4-4 15,1-5 1,4-13-16,5 13 16,6-4-1,-1 0-15,0 4 16,-5 1 0,-4 3-16,4 10 15,0-10-15,10 1 16,-4 4-1,9-13-15,-5-5 16,0-4 0,5 0-16,-5-8 15,0-5 1,5 4-16,5 1 16,5 8-16,-1-4 15,6-1 1,-5 6-16,5-1 15,-6-4 1,6 4-16,0 4 16,0 5-1,-1 0-15,6-5 16,4 1-16,6 0 16,-10-14-1,14 22-15,0-13 16,10 0-1,0-4-15,10 4 16,5 1 0,0-1-16,5 0 15,5 0 1,-1-13-16,11 9 16,24-9-16,5-9 15,-1 1 1,-4-1-16,-5 0 15,-14 1 1,-1 8-16,-9 0 16,-1-4-1,-4-1-15,5 1 16,-11-5 0,1 1-16,0-10 15,-5 5-15,-5-4 16,0 0-1,0 8-15,-1-4 16,6-4 0,-5 8-16,5-4 15,-5 4 1,5 1-16,0-1 16,0 5-16,-5-5 15,0 9 1,9-4-16,-4 4 15,10 0 1,-1 0-16,-4-8 16,15 12-1,-16-4-15,1-9 16,0 10 0,-10-1-16,5-5 0,-5-8 15,5 5 1,-1-1-1,1 0-15,5 10 16,-10-6 0,0 1-16,-5-5 15,-10 9 1,-5 0-16,-9 1 16,-5-14-16,4 13 15,1-13 1,-6 4-16,1-4 15,9 9 1,6-9-16,4 0 16,0 4-1,0-4-15,1 4 16,4-4-16,-5 5 16,0-10-1,-4 14-15,4-13 16,-5-1-1,5 1-15,5-9 16,6-4 0,3 3-16,6-7 15,10-10 1,9 1-16,6-1 16,-1-4-16,1-4 15,-1-5 1,-5 5-16,1 0 15,4 0 1,1 4-16,-1 0 16,0 0-1,-4 5-15,-1-10 16,-4 6-16,-1-1 16,-9 0-1,-20 0-15,5 0 16,-5-4-1,-14-5-15,-6 9 16,-4-4 0,-5-4-16,-10-1 15,4-8 1,1-1-16,5 5 16,-5-8-16,0-1 15,4-4 1,-4-4-16,-10 8 15,5 0 1,-15 1-16,-4 8 16,4-5-1,-5 10-15,0-5 16,1 9-16,-1 8 16,0 1-1,5-1-15,-4 5 16,-6-5-1,0 10-15,6-1 16,-1 4 0,-5-3-16,6 3 15,-11 5 1,5-9-16,1 9 16,-1 0-16,1-4 15,-1 8 1,0-4-16,-4-5 15,4 5 1,1 0-16,4 0 16,-5 9-1,-4-9-15,4 0 16,5 4-16,-4 0 16,-1 1-1,1-1-15,4 0 16,-5-4-1,6 9-15,-1-5 16,-5 5 0,6 4-16,-1-5 15,0 1 1,5 0-16,5 8 16,5 0-16,0 1 15,-14 12 1</inkml:trace>
  <inkml:trace contextRef="#ctx0" brushRef="#br0" timeOffset="80513.2957">18434 12312 0,'-20'34'15,"20"-34"-15,0 0 16,0 0-1,0 0-15,0 0 16,0 0-16,0 0 16,0 0-1,0 0-15,0 0 16,-103-87 0,79 70-16,-6-9 15,1 8 1,-5-4-16,-20-4 15,5 9 1,-5-9-16,-10-5 16,0 9-1,-9 1-15,9-1 16,-5-4-16,-4-9 16,-1 13-1,-4 0-15,-1-4 16,-4 0-1,-1 0-15,1 8 16,-15-21-16,10 17 16,-15 5-1,-10-5-15,0 9 16,10 0 0,5 9-16,-10 12 15,0-3 1,0-5-16,5-13 15,-4-5 1,8 9-16,-4 5 16,-4 8-16,-1-8 15,0 4 1,5 0-16,10 0 16,-5 0-1,-5 4-15,0-4 16,0 9-1,0-9-15,9 13 16,1 9 0,0 4-16,0 0 15,-5 0-15,5-4 16,9-4 0,6 4-16,-1-1 15,1 10 1,-1-5-16,-4-4 15,5 0 1,4 4-16,-5 0 16,1-9-16,9 9 15,1 1 1,9-1-16,5 4 16,-5-4-1,0 22-15,0-4 16,5 0-1,5 8-15,0 5 16,5-14 0,10 14-16,-5-5 15,9 0-15,-4-4 16,19 13 0,-9 5-16,14-5 15,0 13 1,5-9-16,0 18 15,10 9 1,0-18-16,15-5 16,-6 10-1,16-9-15,-6-14 16,11 1-16,-6-5 16,15 1-1,0-1-15,10 9 16,-5-13-1,10 0-15,-10 0 16,25-9 0,9-8-16,-9-10 15,-1-8-15,-4 0 16,4-4 0,6-4-16,-10 8 15,19-5 1,-10-3-16,1 3 15,4 1 1,-4-5-16,9 5 16,0-9-16,-9 0 15,19 5 1,10 8-16,-5-5 16,-10-3-1,10 3-15,0-8 16,0 0-1,10 5-15,-1 3 16,-4-3 0,0 17-16,0-18 15,-10-4-15,20 9 16,-5-5 0,-5 0-16,-5-8 15,0 4 1,-5 13-16,14 9 15,-4-5 1,-5-4-16,-5 14 16,-4-1-16,-6-4 15,-5 4 1,15-9-16,5-8 16,5-9-1,-10-18-15,25 10 16,-10-27-1,29-4-15,-10-14 16,11 5 0,-1 0-16,-5-13 15,10 5-15,0-14 16,-9-13 0,-11-8-16,-4-18 15,-15 4 1,-15-4-1,-25 13-15,-23 9 16,-16 4-16,-19-8 16,-20-10-1,-10-3-15,-9 17 16,-25-22-16,-10 4 16,1 5-1,-6-5-15,-14-13 16,-1 5-1,-4-5-15,-5 23 16,4-1 0,-14 4-16,-9 18 15,-6 0-15,-5 4 16,6 18 0,9 13-16,-15 12 15,-19 14 1,5 13-16,19 13 15,0-13 1,25 18-16,-10 4 16,-10 13-1,113-35-15,0 0 16,0 0-16</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25:38.904"/>
    </inkml:context>
    <inkml:brush xml:id="br0">
      <inkml:brushProperty name="width" value="0.05292" units="cm"/>
      <inkml:brushProperty name="height" value="0.05292" units="cm"/>
      <inkml:brushProperty name="color" value="#FF0000"/>
    </inkml:brush>
  </inkml:definitions>
  <inkml:trace contextRef="#ctx0" brushRef="#br0">28179 3132 0,'-128'26'0,"128"-26"15,0 0 1,0 0-16,0 0 16,-98-31-1,64 18-15,-5-8 16,-6 8 0,-18-14-16,-21 6 15,-14-19 1,-5-3-16,-14 4 15,-6-9-15,-14 8 16,-11-21 0,1 0-16,5 18 15,0-10 1,-10-12-16,-20 8 16,10 1-1,1 3-15,-6 1 16,5 13-16,-10-9 15,10 4 1,-14 1-16,-1 4 16,1-5-1,14 13-15,-10 1 16,1-1 0,-1 18-16,20-8 15,-15 16-15,1-8 16,4 17-1,5 5-15,-5-4 16,-5 8 0,0 8-16,20 6 15,-5-1 1,10 22-16,-5 0 16,15 0-1,14 17-15,20 9 16,0 4-16,-5-3 15,0 12 1,14 0-16,11-4 16,9 8-1,15 10-15,-9-1 16,4 4-16,0 5 16,-10-4-1,5 0-15,10 4 16,1 13-1,3 8-15,6-3 16,20 4 0,-1-9-16,16-5 15,13-8 1,1 5-16,15-10 16,14-12-1,1-9-15,9-5 16,15-8-16,14 13 15,15-1 1,15 1-16,0-4 16,0 4-1,5-9-15,25 4 16,19 5 0,14 0-16,6-9 15,24-9-15,20-13 16,5-12-1,14-5-15,10-9 16,-4-13 0,9-9-16,0 14 15,0-5 1,10 4-16,-5 5 16,-10-9-16,20-9 15,-10 5 1,15 4-16,4-8 15,-9 12 1,-10-4-16,0-9 16,0 1-1,15-5-15,-10-5 16,0-3 0,-20-1-16,-4 5 15,14 12 1,-20 1-16,1 0 15,-1-5-15,-19-4 16,-5-13 0,-15-22-16,1-26 15,-21-13 1,-19-18-16,-14-21 16,-16-13-1,-14-22-15,-20-1 16,-29-12-16,-29-13 15,-25 12 1,-25 1-16,-34 4 16,-29-13-1,-40 5-15,-19 8 16,-10 17 0,-15 5-16,-29 0 15,-25 9 1,-4 4-16,-16 13 15,-14 13-15,-5 13 16,-14 9 0,-16 0-16,6 13 15,-20 4 1,14-8-16,-14 21 16,-24-8-1</inkml:trace>
  <inkml:trace contextRef="#ctx0" brushRef="#br0" timeOffset="6788.9459">16134 11026 0,'-44'-22'16,"44"22"-1,0 0-15,0 0 16,0 0-1,0 0-15,0 0 16,0 0 0,0 0-16,0 0 15,0 0 1,0 0-16,0 0 16,0 0-16,0 0 15,0 0 1,0 0-16,0 0 15,-103-22 1,88 31-16,-5-5 16,1-8-1,-1 13-15,6-9 16,-11 8-16,5-3 16,1 8-1,-6-9-15,1 9 16,-1 5-1,-4-5-15,-1 0 16,6 0 0,-6 4-16,-4 1 15,10-1 1,-1 1-16,1 3 16,4 6-16,-5 3 15,11-4 1,-6-8-16,20 3 15,-10-3 1,10-1-16,0 5 16,0-4-1,0-1-15,5 0 16,5-4 0,0 5-16,4 4 15,1 4-15,0-4 16,5-5-1,-6 5-15,1-5 16,9 5 0,-4 0-16,0 4 15,4-4 1,-4 4-16,9 0 16,-4 0-1,-1 0-15,1-4 16,-1 4-16,1-8 15,4 12 1,1-12-16,-1 4 16,1-5-1,-1-4-15,-4 5 16,9-5 0,-5-13-16,11 13 15,-6-9-15,0 5 16,1-9-1,-1 0-15,5-9 16,5 18 0,5-5-16,-5-8 15,5 4 1,5 0-16,0-9 16,5 5-16,-5 4 15,-5-9 1,0 9-16,0 0 15,-5 0 1,1-4-16,4 4 16,0 0-1,-5 4-15,-5-4 16,10 9 0,5-5-16,5 5 15,-10-5-15,0 5 16,-5-5-1,5 5-15,-5-5 16,0 1 0,5-5-16,0-5 15,5 10 1,0-1-16,5-4 16,0 0-1,0-4-15,0 4 16,-5 4-16,0 0 15,0-4 1,0 0-16,-5 0 16,0 5-1,0-10-15,10 10 16,-1-1 0,-4 0-16,5 1 15,0-14-15,-5 13 16,5 1-1,-5-1-15,0-4 16,-5 5 0,0-10-16,10 5 15,-1 5 1,1-5-16,10 0 16,5 4-16,-16-4 15,6 4 1,-5 1-16,5-10 15,0-3 1,4-1-16,6 9 16,-1 0-1,1 4-15,-1-8 16,-4 4 0,-5 0-16,-5 4 15,-5-8-15,5 4 16,4 0-1,1-5-15,0 5 16,4 0 0,-4 0-16,0 5 15,0-1 1,-1 1-16,-4-5 16,0-5-16,5 5 15,0-4 1,9 4-16,1-9 15,4 0 1,-4 5-16,-6 0 16,-4-1-1,0 1-15,-10-5 16,0 9 0,0-4-16,0 4 15,5-9-15,-10 5 16,10-9-1,-6 0-15,1 0 16,-9-1 0,-1 1-16,-5-13 15,15 4 1,-5 1-16,0 8 16,-5-14-16,0 1 15,-5-17 1,11 3-16,-1-3 15,0-5 1,-5-13-16,-10 13 16,0 0-1,-19 4-15,-5 5 16,-10 13 0,5 4-16,-15 0 15,5 9-15,0-13 16,-5-13-1,1 4-15,-6-17 16,0-5 0,0 0-16,-4 5 15,-6 0 1,1 21-16,-1-8 16,-4 13-1,-5 9-15,-1-1 16,1 5-16,0 0 15,-11 4 1,6 1-16,-15 3 16,0-8-1,0 4-15,5 5 16,-5-5 0,-5 5-16,1 4 15,-1 0-15,-10-9 16,0 5-1,-9-9-15,-5 4 16,-11 5-16,11-1 16,-10 5-1,0-4 1,-5 4-16,-10 0 16,-5 0-16,5 0 15,0 0 1,5 9-16,-10-9 15,1 4 1,-11 0-16,-5 5 16,6 0-1,4 4-15,-14 0 16,-15 0 0,4 5-16,-9 3 15,5 1-15,-5 0 16,0-13-1,5 12-15,5-3 16,0 4-16,-1-1 16,11-3-1,9-9 1,11 12-16,4 1 16,-10-9-16,-5 0 15,11 0 1,9-13-16,4 13 15,6-8 1,-10-10-16,5 1 16,5 4-1,5-4-15,9 8 16,6 0-16,4-4 16,-5 5-1,6-1-15,-11-4 16,11 0-1,-6 5-15,5-1 16,6 5 0,9-5-16,0 5 15,5-5 1,5 5-16,9-5 16,-4 5-16,5 4 15,4 4 1,21 1-16,-16 17 15</inkml:trace>
  <inkml:trace contextRef="#ctx0" brushRef="#br0" timeOffset="10379.188">12338 5058 0,'-24'53'15,"24"-53"1,0 0-16,0 0 15,0 0 1,0 0-16,0 0 16,0 0-1,0 0-15,0 0 16,0 0-16,0 0 16,0 0-1,-74-131-15,45 127 16,4 4-1,-4-9-15,-1 5 16,1-14 0,-1 9-16,1 5 15,4-5-15,-9 1 16,0 3 0,-1-3-16,1 12 15,-10-13 1,5 0-16,-5 5 15,-5 0 1,4 4-16,6 8 16,-5-8-1,5 18-15,-10-1 16,5 1-16,-10 8 16,10 9-1,-6-5-15,6 1 16,0 4-1,0-5-15,0 5 16,10-4 0,-6-1-16,6 1 15,0-1 1,-6 1-16,6 17 16,5-22-16,4 13 15,6 5 1,4-5-16,0 13 15,5-8 1,5 4-16,1 0 16,4 0-1,4-1-15,6 6 16,0 8-16,0-13 16,5 8-1,-11 1-15,16 0 16,0 12-1,-6 10-15,1-9 16,10-9 0,-1 4-16,1-13 15,-1-4 1,6-8-16,-6-6 16,6-3-16,4-9 15,0-9 1,5 0-16,1-9 15,4-4 1,5-4-16,5-5 16,5-8-1,4-5-15,6-9 16,10 5-16,-1-9 16,5-13-1,1-8-15,-11-1 16,-4-17-1,-10 4-15,-10-8 16,-10-5 0,0-13-16,6 13 15,-16-8 1,-9-5-16,-11-9 16,-4 9-16,-15 5 15,-4 8 1,-1 9-16,-5 0 15,-4 17 1,9-4-16,-4 13 16,-11 9-1,1 0-15,4 17 16,-4 18-16,-1 17 16,-29 4-1</inkml:trace>
  <inkml:trace contextRef="#ctx0" brushRef="#br0" timeOffset="13197.589">11063 5037 0,'5'13'16,"-5"-13"0,0 0-16,0 0 15,0 0 1,0 0-16,0 0 16,0 0-1,0 0-15,0 0 16,0 0-1,0 0-15,0 0 16,0 0 0,0 0-16,0 0 15,-108-48-15,69 39 16,-15-4 0,15 9-16,-1 4 15,1 4 1,0 9-16,5 0 15,-11 5 1,11-5-16,-10 4 16,10 9-1,4 0-15,-4 9 16,4 0-16,6-4 16,-1 21-1,1-4-15,-1 9 16,1 8-1,-6 18-15,11 0 16,-1 8 0,5 1-16,1-10 15,9 1-15,0-13 16,10-9 0,0-9-16,0 9 15,9 5 1,-4-5-16,0 4 15,5-4 1,14-8-16,1-1 16,-6-9-16,5 5 15,6-17 1,-11-1-16,1-8 16,4-13-1,1 0-15,-1-9 16,5-5-1,-4-3-15,9-1 16,-5-9 0,6-8-16,-1-22 15,-5 0-15,1-4 16,-1-18 0,10-4-16,0-17 15,10-14 1,0 14-16,-5 3 15,-10 1 1,-9 4-16,-20 18 16,-10 0-1,-20-1-15,-9 10 16,-11 3-16,6-12 16,-5-5-1,-1 0-15,6 1 16,5 8-1,-10 8-15,4 5 16,11 13 0,-6 1-16</inkml:trace>
  <inkml:trace contextRef="#ctx0" brushRef="#br0" timeOffset="18367.605">17571 11148 0,'78'13'15,"25"4"1,-14 14-16,-45 8 16,-39-13-1,-5 13-15,-54-4 16,5 5-1,0-6-15,9 6 16,-4-19-16,10 1 16,9-13-1,11-5-15,9 1 16,5-10 0,0-8-16,78-9 15,1-21 1,9-18-16,5-18 15,10-12 1,-10 12-16,-9 1 16,-11 21-16,-19 18 15,-10 8 1,-9 18-16,-21 26 16,-14 5-1,-34 26-15,-5 12 16,-25 14-1,-9 4-15,-11 13 16,-4-13 0,-10 5-16,0 8 15,5-17-15,14-5 16,20-21 0,20-14-16,19-17 15,15-13 1,5 0-16,74-48 15,9-4 1,25-18-16,15-21 16,24-10-16,25-12 15,-1-13 1,-14 12-16,-10 5 16,-29 18-1,-30 26-15,-34 25 16,-29 36-1,-25 17-15,-25 39 16,-29 22-16,-9 22 16,-11 22-1,-9 0-15,-11 4 16,6-18 0,10-3-16,19-14 15,5-22 1,20-26-16,9-21 15,20-9 1,5-9-16,0 0 16,93-57-16,-4-4 15,4-22 1,0 18-16,-15-1 16,-14 23-1,-20 12-15,-19 14 16,-10 12-1,-15 5-15,0 0 16,0 0-16,-74 70 16,20-26-1,-10 17-15,-4-9 16,-6 0 0,10-8-16,10-5 15,20-13 1,10-8-16,9-18 15,15 0 1,0 0-16,59-70 16,4-4-1,11 0-15,-5 13 16,-20 4-16,-5 22 16,-20 9-1,-14 9-15,-10 12 16,0 5-1,-88 31-15,19 4 16,-39 13 0,-19 26-16,4-18 15,6 14-15,18-9 16,11-17 0,20-14-16,9-8 15,10-9 1,14-22-16,21-8 15,4-14 1,10-12-16,14-40 16,11-4-16,0 0 15,-16 21 1,1 18-16,-20 9 16,-4 13-1,-16 17-15,-9 22 16,-15 9-1,0 9-15,-5 4 16,5 8 0,5 1-16,15-9 15,0-1-15,14-7 16,0-6 0,6-12-16,14-9 15,0 0 1,0 0-16,0 0 15,34-61 1,-19 31-16,4 3 16,16-3-16,33-5 15,21-9 1,14-4-16,19 5 16,-9 4-1,-5 4-15,-10 4 16,-25 14-1,-14 4-15,-29 13 16,-6 13-16,-19 4 16,-5 1-1,0-5-15,-15 13 16,11-9 0,23-8-16,16-5 15,14-4 1,14-8-16,11 8 15,-1 13 1,-4 13-16,-10 4 16,5 5-16,-15-8 15,-49-27 1,0 0-16,0 0 16</inkml:trace>
  <inkml:trace contextRef="#ctx0" brushRef="#br0" timeOffset="21516.3897">18022 11483 0,'-24'31'16,"24"-31"-1,0 0 1,0 0-16,0 0 15,0 0-15,0 0 16,4 135 0,6-100-16,0 0 15,-5-5 1,0-4-16,0-4 16,0 4-1,0 1-15,-5 7 16,-5 1-1,10 9-15,-10 4 16,5 9-16,-10-1 16,0 18-1,5 22-15,-10 13 16,1 0 0,-1-4-16,-9 4 15,-6 4 1,1 0-16,-1 5 15,6-9 1,-1-9-16,10-4 16,6-9-16,-1-4 15,0 4 1,10-4-16,5-4 16,-5-1-1,5-4-15,0 0 16,0-4-1,-10-5-15,5-8 16,5 4 0,0-4-16,4-1 15,-9 1-15,5-5 16,5-4 0,-10 5-16,10 3 15,0-12 1,0 4-16,-1 0 15,-4 0 1,-5-5-16,5 5 16,10 13-16,-10 0 15,5 5 1,4-5-16,-4 0 16,5-9-1,-5-4-15,4 0 16,-9-9-1,5 0-15,-5 5 16,-5-5 0,0 5-16,0-1 15,5 1-15,-5 0 16,10 8 0,-10-4-16,0-5 15,9 1 1,-4 8-16,0-8 15,0-5 1,0 0-16,0 1 16,-5-10-16,5 5 15,-5 0 1,0 4-16,-5-4 16,10 0-1,-5 4-15,0-4 16,0 4-1,5 0-15,-5 1 16,0 8-16,5 0 16,-5-9-1,5-9-15,-5-4 16,0 5 0,5-18-16,-1 4 15,-4 1 1,5-1-16,5 5 15,-5-9 1,0 5-16,5-1 16,0 5-16,-6-9 15,11 13 1,0-13-16,0 13 16,-1-13-1,-4 0-15,10 5 16,-6-1-1,11 10-15,-1-14 16,-4 0-16,0 0 16,-6-9-1,6 9-15,5-8 16,-1-1 0,6 9-16,9 0 15,0-4 1,0 4-16,10 0 15,0 4 1,5-4-16,5 1 16,-5-1-16,20 4 15,4 0 1,1-3-16,4 3 16,10 0-1,0-8-15,-14 4 16,-6-8-1,16 3-15,-11 5 16,5-8-16,-4 3 16,-1 1-1,1-5-15,4 5 16,-9-4 0,-6-10-16,6 1 15,0-5 1,9 9-16,10-9 15,5 9-15,-5-13 16,5 5 0,10-10-16,10 5 15,14 0 1,1-9-16,-1 14 16,-4-1-1,9-4-15,10 0 16,0 4-1,0-13-15,1 5 16,4 8-16,9-4 16,-13-13-1,4 13-15,9 0 16,-8 4 0,-1 5-16,-5-1 15,0 10 1,10-1-16,5 0 15,-10-4-15,0 5 16,14-10 0,11 1-16,-1-9 15,11-9 1,9 5-16,-5-1 16,-4-4-1,14 14-15,0-5 16,-15-1-1,1 1-15,-16 13 16,6-8-16,-15 8 16,-10-5-1,0 18-15,-10-13 16,-20 13 0,-14-13-16,-24-8 15,-16-5 1</inkml:trace>
  <inkml:trace contextRef="#ctx0" brushRef="#br0" timeOffset="22277.0849">27757 16161 0,'0'0'16,"0"0"-16,0 0 16,0 0-1,0 0-15,0 0 16,0 0 0,0 0-16,0 0 15,0 0 1,0 0-16,0 0 15,0 0-15,142 100 16,-58-83 0,14 22-16,14 5 15,11 0 1,0 12-16,-11 1 16,-13 8-1,-36 1-15,-19-18 16,-29-5-1,-15 14-15,-34-14 16,-10 10-16,-40-1 16,-14 5-1,-24-9-15,-6 0 16,6-9 0,23-4-16,21-18 15,19-8 1,10-22-16</inkml:trace>
  <inkml:trace contextRef="#ctx0" brushRef="#br0" timeOffset="54571.2819">6885 10594 0,'0'0'15,"0"0"-15,0 0 16,0 0 0,0 0-16,0 0 15,-118 5 1,93 3-16,16 1 15,-11 0-15,5-5 16,10 0 0,-9 10-16,4-6 15,5-8 1,-5 9-16,5-9 16,0-4-1,0-1-15,-4 1 16,-6-5-16,-5 0 15,10 5 1,-4-5-16,-6 1 16,10 3-1,0-8-15,-4 9 16,-11-9 0,1 4-16,9 5 15,-14-5 1,9 18-16,-14-22 15,4 13 1,-9-9-16,0 5 16,4-5-16,1 9 15,-10 0 1,10 0-16,4-5 16,6 5-1,-6 0-15,6 0 16,-11-8-1,1-1-15,0 9 16,-1 4-16,-4-4 16,-10-4-1,0 8-15,-5 1 16,5 3 0,0-16-16,0 3 15,10 5 1,-15 0-16,15 13 15,-1-21-15,6 16 16,-5 6 0,0-10-16,-6-4 15,1 9 1,-10-5-16,0 9 16,-4-4-1,-6-9-15,5 4 16,5 1-16,0-5 15,15 8 1,-5 1-16,4 0 16,1-1-1,-15 1-15,-5 0 16,5-5 0,-14 5-16,-1-5 15,5 9 1,-4-4-16,9 0 15,0 4-15,15-9 16,0 5 0,9-5-16,-14 5 15,5 4 1,5 0-16,5 5 16,-20-1-1,-5-8-15,10 4 16,-10 4-1,10-4-15,5 5 16,5-1-16,-1 9 16,11-8-1,-5 8-15,9 9 16,-4-5 0,-6 1-16,-4 4 15,5-5 1,-1 1-16,11 4 15,-6-1 1,1 1-16,0-9 16,9 1-16,0-6 15,-4 6 1,4-6-16,6 6 16,-1-1-1,0 9-15,5-9 16,10 0-1,-10 4-15,20 5 16,-5 0-16,0 17 16,-5 1-1,0 12-15,0 1 16,5-5 0,5 0-16,5 0 15,-1-9 1,-4-4-16,5 4 15,14-8-15,1 8 16,14 0 0,-5-12-16,-5 3 15,15 5 1,15-4-16,-15-1 16,10-17-1,0 5-15,-10-1 16,5-8-1,10-9-15,-10 13 16,-1-4-16,16-9 16,-15 14-1,15-1-15,4-9 16,-4 5 0,9-9-16,-9 0 15,5 4 1,-1-3-16,-9-1 15,14 0-15,-4 4 16,4-4 0,-4 0-16,0-4 15,4 4 1,-9 0-16,14-13 16,0 9-1,11-5-15,-21 1 16,25 3-1,-24-3-15,-1-1 16,-4 0-16,-5 1 16,9-5-1,-4 0-15,19 0 16,-9-5 0,-1 1-16,-4 0 15,-5 8 1,4-13-16,-4 5 15,14 0-15,-4 8 16,-11-13 0,16 9-16,4-8 15,-5 3 1,1-4-16,4-4 16,-5 0-1,10 9-15,6 4 16,-1-9-1,5 1-15,-10-1 16,-5 0-16,10 5 16,20-9-1,4 13-15,-14-22 16,0 9 0,-5 4-16,0 13 15,5 1 1,0 3-16,0-8 15,-10 5-15,-10-5 16,10 9 0,0-18-16,5 9 15,0 13 1,-5-4-16,-9-9 16,4 0-1,0 4-15,10 5 16,5-9-16,0 13 15,-10-13 1,-5 9-16,-9-9 16,9 0-1,0 8-15,10 5 16,0-8 0,-5-1-16,-5 0 15,0 5 1,-4-5-16,-1 1 15,-5-10-15,10-3 16,1-5 0,-1-5-16,-5 1 15,-5-9 1,11 13-16,-1-18 16,5-4-1,0 0-15,-10 0 16,-4-4-16,-6-4 15,1-5 1,9-5-16,0-3 16,0-18-1,-9-9-15,-10 9 16,-16-14 0,-4 6-16,-14 8 15,-11 13 1,-9 8-16,-15-8 15,-10 13-15,-9 0 16,-6 0 0,1-4-16,-1-13 15,-4 12 1,-6 1-16,1 0 16,-15-1-1,-10 1-15,-5 17 16,-9-4-16,-11 0 15,1 0 1,-5-1-16,-1 10 16,6-5-1,5 4-15,-16 1 16,1-1 0,-10 5-16,-5-9 15,-4 9 1,14-4-16,-5 12 15,-15-12-15,-5 12 16,-4-8 0,4 4-16,15 5 15,5 8 1,-14-4-16,-11 9 16,-4-18-1,9 13-15,15 1 16,-10-5-1,-9 8-15,4-12 16,-4 8-16,4-4 16,1 0-1,-1 0-15,-14 4 16,-1-4 0,6 9-16,-1-18 15,-4 17 1,-5-8-16,-5 5 15,5-1-15,-10 0 16,0 9 0,-1-4-16,1 4 15,5-4 1,-5 8-16,-14-4 16,4 13-1,15 4-15,-15 14 16,-15 4-1,-14 17-15,-15 9 16,-39 18-16,24 16 16</inkml:trace>
  <inkml:trace contextRef="#ctx0" brushRef="#br0" timeOffset="90672.08">5889 5887 0,'10'0'0,"-10"0"16,0 0-1,0 0-15,0 0 16,0 0 0,0 0-16,-5 135 15,5-96 1,0 0-16,10 9 16,-10 0-1,5 4-15,0 9 16,-5-13-1,14 18-15,1-14 16,5 9-16,-1 0 16,6-17-1,-15-5-15,-6 0 16,-4 0 0,0-12-16,-9 3 15,-6 1 1,-5-1-16,6-8 15,4 13-15,-10-9 16,-4 13 0,-1-8-16,1-1 15,-11 9 1,-14 1-16,0-5 16,10-5-1,10 1-15,-11-10 16,1-3-1,5-10-15,-6 6 16,11-14 0,-10 13-16,9-13 15,1 13-15,0-13 16,-6 0 0,-14 0-16,0 0 15,0-13 1,-5 13-16,0-9 15,-5 5 1,5-5-16,-9 0 16,4 5-16,10-1 15,-5 1 1,10 0-16,0-5 16,-6 0-1,1-4-15,-5 4 16,-4 9-1,-1-4-15,-5-9 16,5 4-16,10 5 16,-10 0-1,10 8-15,0 0 16,5-4 0,-5 0-16,0 0 15,0-4 1,-5 8-16,5-4 15,-15 5 1,5 3-16,15-3 16,-10-1-16,0 5 15,10 0 1,10-1-16,-15-8 16,5 0-1,4 0-15,1-4 16,-15-5-1,-5 9-15,20 0 16,-20 0 0,5 0-16,0-4 15,-4 8-15,9 1 16,4 3 0,1-3-16,-5 3 15,0-12 1,5 4-16,0 4 15,-15 1 1,5-5-16,10-5 16,-15 14-16,5-9 15,10 4 1,5-4-16,-5 5 16,9-5-1,11 8-15,-6-8 16,6 14-1,4-10-15,-14 5 16,9-9 0,-9 13-16,10-13 15,-1 13-15,-9-9 16,4 9 0,6 0-16,-6 5 15,1-10 1,-1 6-16,6-1 15,-10 0 1,9 0-16,1 0 16,9 0-16,0 4 15,5-4 1,10 9-16,-14-4 16,-1 3-1,5 6-15,-5-1 16,-4 4-1,9 9-15,0-8 16,-5 4-16,1 0 16,4 4-1,-10-4-15,15 4 16,-4-4 0,4 0-16,-5 4 15,0-13 1,5 0-16,-10 9 15,6 9 1,-16 12-16,6 10 16,4 8-16,-5 13 15,5-4 1,1 9-16,-1-10 16,-9 10-1,-1-5-15,10 0 16,-4-4-1,9 13-15,-5 9 16,5-14-16,5-8 16,-4-5-1,4 5-15,5 0 16,0 9 0,-5-1-16,15 1 15,-10-18 1,0 9-16,-5 4 15,10-4-15,0 8 16,-1 1 0,6-5-16,-5 0 15,0-13 1,5 0-16,-10 0 16,0-8-1,10 3-15,-5 1 16,9 0-1,-4 8-15,-5 5 16,0-17-16,0 3 16,0 1-1,-10-5-15,5 1 16,5 17 0,5 8-16,-6-8 15,1 8 1,5-8-16,-5 4 15,-5 9-15,0 5 16,10 8 0,-10 4-16,-5-4 15,5-4 1,5 3-16,5 6 16,-5-1-1,4-8-15,6-5 16,-10 5-1,5-18-15,-10 0 16,10-4-16,-1 4 16,1 0-1,10-4-15,-10 0 16,-5-13 0,4-14-16,-9 1 15,0 4 1,0-4-16,5 8 15,-5 0-15,5-4 16,-5 5 0,0-1-16,5-8 15,-5-9 1,0-5-16,5-8 16,-5 9-1,-5-5-15,5-4 16,5 8-1,-10 1-15,15 13 16,0-5-16,-10 0 16,5 5-1,-1-5-15,1 1 16,0-1 0,0-13-16,-5 0 15,5 5 1,0 8-16,0-8 15,-5 4 1,5 0-16,-5 13 16,-5 0-16,10-5 15,0 1 1,0 4-16,0-13 16,-5 4-1,0 1-15,0-5 16,4 8-16,1 1 15,5 0 1,0 8 0,5 0-16,-1-8 15,-4 0-15,0-5 16,0-8 0,0 4-16,4-5 15,-4 5 1,0-17-16,5 4 15,-6-1 1,11 1-16,0 4 16,-1-12-16,6 8 15,-6 8 1,-4-17-16,5 18 16,-1-9-1,1-9-15,0 0 16,-1 5-1,11-10-15,-6 1 16,1 4-16,4-8 16,1-5-1,-1 4-15,10-8 16,-4 0 0,-1 4-16,0-5 15,1 1 1,4 0-16,-10-9 15,1 9-15,-1-5 16,0 0 0,1-8-16,4-5 15,-4 1 1,-1 8-16,5-9 16,15 0-1,5 5-15,0 4 16,5-5-1,10 10-15,-5-1 16,14 0-16,15 1 16,20-5-1,10 9-15,4-18 16,11 0 0,9 9-16,0 4 15,5-4 1,-20-4-16,15 4 15,5-4-15,15 4 16,-5 0 0,-15-9-16,5 18 15,-15-1 1,1 6-16,-1 7 16,-14-16-1,-15-1-15,4 5 16,16-9-1,-6-5-15,-9 1 16,0-5-16,-15 1 16,0 3-1,-9-3-15,-16 3 16,-14-4 0,-15 5-16,-5-5 15,-24-8 1,-10 8-16,-5 5 15,0-5-15</inkml:trace>
  <inkml:trace contextRef="#ctx0" brushRef="#br0" timeOffset="91440.474">5928 16867 0,'0'0'16,"0"0"-16,0 0 16,0 0-1,0 0-15,0 0 16,0 0 0,0 0-16,103 69 15,-73-42 1,19 7-16,19 10 15,1 13-15,29 4 16,0 4 0,15 0-16,-10-4 15,5 5 1,-20-9-16,0-5 16,-14-4-1,-15-13-15,-25-5 16,-19 1-1,-15-14-15,0 5 16,-84 4-16,11-13 16,-6 0-1,-4 5-15,10-1 16,-1-8 0,10 0-16,20-1 15,20-8 1,4 0-16,15 5 15,5-10-15,0-3 16,0-6 0</inkml:trace>
  <inkml:trace contextRef="#ctx0" brushRef="#br0" timeOffset="92830.8035">1402 16169 0,'-30'-8'16,"30"8"0,0 0-1,0 0-15,0 0 16,0 0-16,0 0 15,113-75 1,-69 67-16,15-5 16,24 8-1,1 10-15,19-10 16,-5 5 0,0-4-16,10 8 15,14 5 1,21 0-16,-1-9 15,-5-5-15,-9 5 16,4 0 0,5 0-16,-4 5 15,-20 3 1,-5-8-16,-6 13 16,-13 1-1,19-10-15,-10 5 16,5 4-1,0-5-15,-10-3 16,-5 4-16,5-1 16,10-3-1,-9-5-15,9 0 16,-10 4 0,0-4-16,0 0 15,-10-4 1,1 4-16,-6-5 15,1 5-15,9-4 16,-19 0 0,-6-1-16,-14 1 15,-4-5 1,-6 5-16,-5 8 16,15-4-1,-14-4-15,4-5 16,0 5-16,0 4 15,-14 0 1,-6 0-16,1-9 16,24-4-1</inkml:trace>
  <inkml:trace contextRef="#ctx0" brushRef="#br0" timeOffset="93850.7556">6105 15716 0,'0'0'0,"0"0"0,0 0 15,0 0 1,0 0-16,0 0 16,0 0-1,0 0-15,0 0 16,0 0 0,0 0-16,0 0 15,0 0-15,0 0 16,0 0-1,0 0-15,0 0 16,0 0 0,0 0-16,0 0 15,117 113 1,-77-91-16,9 4 16,10 0-1,-25 0-15,5 1 16,-9-1-1,-1-4-15,-4-1 16,-25-3-16,0-5 16,-10-4-1,-15-1-15,-4 5 16,-1 0 0,-9 1-16,-5-1 15,-20 4 1,5 5-16,1 13 15,-6 0-15,10-5 16,5 9 0,-10-4-16,5 4 15,5-8 1,-5-5-16,10 0 16,14 13-1,-9-21-15,10 12 16,-1 5-1,1-13-15,4-4 16,11 8-16,9-26 16,0 13-1,5-13-15,0 0 16</inkml:trace>
  <inkml:trace contextRef="#ctx0" brushRef="#br0" timeOffset="96590.7221">9910 15550 0,'0'0'0,"0"0"16,0 0-16,0 0 15,0 0 1,0 0-16,0 0 15,30 122 1,-35-113-16,-5-9 16,-9 0-1,-1-22-15,-9 0 16,-11 5 0,-4-9-16,0-5 15,-5-8 1,-10 9-16,5-1 15,-14 5-15,-1-9 16,0 9 0,1-5-16,-11 10 15,1 3 1,-16 1-16,1-1 16,5 1-1,19 8-15,6-8 16,-1 8-1,10 5-15,-10-9 16,5 13-16,-5 13 16,6 0-1,-16 13-15,10 9 16,-4-5 0,9 14-16,5-5 15,10-4 1,4 4-16,6 9 15,15 4-15,-16 9 16,11-17 0,-1 4-16,1 9 15,-6 12 1,6-8-16,-6-4 16,-9 4-1,10-9-15,-1 1 16,-4-10-1,19 10-15,-14-1 16,4-13-16,10 18 16,6-5-1,-11 0-15,10-8 16,5 0 0,5 4-16,-5-9 15,1-4 1,4 4-16,-5-4 15,10 4-15,-1 5 16,1 4 0,0-1-16,-5 6 15,-5 3 1,5-8-16,0 5 16,20-1-1,-5-13-15,9 14 16,20 3-16,-9-12 15,9-1 1,10 5-16,14 5 16,1-5-1,0 4-15,-6-4 16,-4 4 0,-5-26-16,-5 0 15,0-12 1,-4 3-16,8-17 15,-8-4-15,4-5 16,5-4 0,-5 8-16,5-8 15,9-13 1,1 0-16,5-13 16,-1-9-1,1 4-15,-5 1 16,-10-10-16,-10 5 15,0 9 1,-5-17-16,1-1 16,9 0-1,-5-8-15,-5-18 16,10-9 0,5-12-16,15 8 15,9-13 1,1 4-16,9 9 15,-10-17-15,-4 0 16,-10 0 0,-25 12-16,-29-8 15,-15 5 1,-15 12-16,-9-4 16,-15 5-1,-1 8-15,-13 4 16,-1 18-16,-20 5 15,-9 12 1,-5 14-16,-15 21 16,-15 5-1,-9 4-15,-5 13 16,4 4 0,6 18-16,-1-13 15,15 17 1,-9-4-16,9 8 15,15 10-15,5 8 16,14 8 0,20 10-16,5 8 15,5 0 1,5 14-16,-5-6 16,10 6-1,0 3-15,9 1 16,-4-5-1,14 9-15,6 0 16,4 0-16,0-9 16,-5 1-1,5-1-15,10 9 16,-4-13 0,-1-13-16,5 4 15,14-4 1,21 8-16,4-4 15,15 0-15,15-4 16,-1-17 0,11-1-16,9-21 15,0-18 1,0 0-16,-14-22 16,14 14-1,-4-27-15,14-4 16,-15-26-1,5-9-15,-9 4 16,-15-21-16,-6-18 16,-13 0-1,4-21-15,0-5 16,10-9 0,9-4-16,1-13 15,-5-9 1,9 0-16,1-4 15,-15 0-15,-5-9 16,-5 13 0,-5-4-16,5 8 15,-5 9 1,-15 14-16,-14-1 16,-20 13-1,-10 9-15,-24 14 16,-20 16-1,-9 14-15,-11 21 16,-14 10-16,-20 16 16,-24 18-1,-35 44-15</inkml:trace>
  <inkml:trace contextRef="#ctx0" brushRef="#br0" timeOffset="135010.3327">7738 11409 0,'162'0'0,"-162"0"15,0 0 1,0 0-16,0 0 16,103-35-1,-74 22-15,-9 5 16,4-14-1,1 4-15,4-8 16,6 0 0,9-9-16,15-4 15,14 4-15,20-13 16,-9 5 0,-1 3-16,-9 14 15,-11 4 1,-14 9-16,-19 22 15,-15 13-15,-15 17 16,-10 35 0,-10 5-16,-9 12 15,-1 5 1,11 9-16,-1 8 16,25-8-1,-10-27-15</inkml:trace>
  <inkml:trace contextRef="#ctx0" brushRef="#br0" timeOffset="136072.1211">8169 11941 0,'0'0'0,"-68"-9"15,29 1 1,19 3-16,10 14 15,10-9 1,0 0-16,64 4 16,-30 5-1,15-5-15,15 10 16,15-10 0,-6 18-16,-4-5 15,-15-4 1,-15 22-16,-24 0 15,-15 13 1,-49 17-16,0 9 16,-10 5-16,5 8 15,-5-4 1,10-22-16,19-18 16,16-8-1,14-13-15,54-22 16,19-13-1,40-13-15,5-18 16,19-8-16,15 0 16</inkml:trace>
  <inkml:trace contextRef="#ctx0" brushRef="#br0" timeOffset="145339.6563">11960 11287 0,'280'-22'0,"-138"18"15,-142 4 1,-68 26-16,-6-8 15,10-5 1,15 0-16,5 0 16,10-4-1,9-1-15,1-12 16,9 8 0,0-8-16,10 0 15,5-5-15,0 5 16,0-9-1,0 8-15,0-4 16,54 5 0,-39-5-16,5 9 15,9-8 1,-4 8-16,-1-5 16,10 5-16,-9-13 15,9 0 1,-4 4-16,9 5 15,0-5 1,-9 9-16,9-4 16,-5 4-1,0 0-15,6 0 16,-1 0 0,0 0-16,5 0 15,-9 4-15,9 5 16,5-9-1,5 13-15,-10-13 16,5 0 0,-5 4-16,10 5 15,0-9 1,5 13-16,0-13 16,-5 0-1,9 0-15,-14 0 16,0 5-16,1-5 15,-1 0 1,0 8-16,-5-16 16,10 3-1,-5 5-15,0 0 16,0 0 0,0 0-16,0 5 15,5 3-15,-5-8 16,5 9-1,-10 4-15,5-4 16,-5-5 0,5 1-16,-5-1 15,5 5 1,-4-9-16,-1 8 16,5-3-16,0-5 15,5 4 1,5-4-16,-6 0 15,6 0 1,0 0-16,0 4 16,5-4-1,0 5-15,4-1 16,11 1 0,-1-5-16,1 0 15,4 4-15,-5-4 16,1 9-1,-1-5-15,6 5 16,-6-1 0,6 5-16,-11 5 15,-14 4 1,-5-9-16,-10 4 16,-10 1-1,-14-1-15,-5 1 16,-5-1-16,-10-17 15,-10 9 1,0-5-16,0 5 16,-9-5-1,-1-8-15,-5 17 16,1-9 0,-6 5-16,-4-9 15,-5 4-15,0-4 16,-15 0-1,5-4-15,-15 4 16,-5-13 0,-4 13-16,4-9 15,5 5 1,-4-5-16,-1 5 16,-5 4-1,-4-5-15,-5-3 16,4-5-16,-4-1 15,-6-3 1,6 4-16,0 4 16,14-8-1,-5 8-15,1 9 16,-6 0 0,-4-4-16,0 4 15,-1-13-15,11 13 16,-1 0-1,-9-13-15,9-1 16,-9 14 0,-1 0-16,1 0 15,-5 0 1,4 5-16,-4-5 16,10-5-16,-1 5 15,11 0 1,-11 0-16,-4-13 15,9 5 1,1-10-16,9 10 16,10-1-1,0 0-15,5 0 16,-5 5 0,0 4-16,0-4 15,0-1-15,-5 1 16,0 8-1,1-4-15,9 0 16,4 5 0,6-5-16,15 0 15,-1 4 1,10 0-16,1 1 0,-1-5 31,0 4-31,5 0 16,-4-4-16,-1 5 15,15-10 1,0 10-16,0-10 16,0 10-1,0 12-15</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29:07.639"/>
    </inkml:context>
    <inkml:brush xml:id="br0">
      <inkml:brushProperty name="width" value="0.05292" units="cm"/>
      <inkml:brushProperty name="height" value="0.05292" units="cm"/>
      <inkml:brushProperty name="color" value="#FF0000"/>
    </inkml:brush>
  </inkml:definitions>
  <inkml:trace contextRef="#ctx0" brushRef="#br0">4315 4339 0,'-25'-100'16,"25"100"-16,0 0 15,0 0 1,0 0-16,0 0 16,0 0-1,-108-87-15,84 87 16,-6 9-16,-4-5 15,-5 5 1,-10-5-16,5 5 16,0-5-1,-15 5-15,0 4 16,-10 13 0,0-13-16,16 0 15,3 26 1,-3 14-16,8-1 15,6 5-15,0-5 16,-10 9 0,15 13-16,-1-9 15,11 5 1,-1 4-16,1-8 16,14-1-1,10 14-15,10-10 16,14-8-16,-4-8 15,4-5 1,11-9-16,-1-4 16,0-14-1,6 1-15,-6-4 16,5-1 0,15 5-16,5-9 15,-10-4 1,5 4-16,10-13 15,-5 13-15,4-9 16,6 5 0,-5-5-16,-15 5 15,5-9 1,-10 0-16,0 13 16,15-4-1,-5 0-15,14 8 16,11 0-16,-1-4 15,16-4 1,-16-9-16,20 13 16,-5-4-1,20-9-15,5 13 16,-1 0 0,1 0-16,5 0 15,-1-8 1,21-5-16,-1 0 15,0 0-15,0-5 16,-4-8 0,33 4-16,-9-8 15,-10 4 1,10-13-16,5 13 16,4 0-1,-4 0-15,5 4 16,4-4-16,-4 4 15,0 0 1,4 5-16,15-9 16,-4 4-1,4-4-15,0 0 16,20 0 0,-10 4-16,10-4 15,10 13-15,-10-4 16,-10 8-1,24 1-15,-9 8 16,15-13 0,4 4-16,0 5 15,1-5 1,19 5-16,-5-18 16,25 9-1,-6-4-15,16-18 16,-11 9-16,1-5 15,10 1 1,-1 4-16,20 0 16,-15 4-1,-4 5-15,-1-5 16,11-4 0,9 22-16,-5-18 15,15 9 1,-20-4-16,15 4 15,-5 0-15,20-13 16,-25-1 0,10 6-16,-10 3 15,-10-3 1,15 16-16,-9-25 16,9 4-1,-20-13-15,-4-9 16,-1-9-16,-14-17 15,5 0 1,-35-17-16,-19-1 16,-40 10-1,-19 3-15,-49 5 16,-39 18 0,-30 3-16,-34 14 15,-5 9-15,0 4 16,-83 8-1,34-3-15,-25-14 16,-19-4 0,-15-1-16,-34-16 15,-15 4 1,-15 4-16,-14-9 16,-10-4-1,-1 13-15,11 0 16,-20 5-16,-10 4 15,1 8 1,-16-8-16,-4 9 16,-1-5-1,-14 9-15,-15-5 16,-4 1 0,-11 0-16,20-5 15,-10 0 1,-4 5-16,-6-10 15,-4 1-15,-1 0 16,-4 9 0,0 8-16,-15 9 15,-5 0 1,-5 4-16,-10-8 16,25 4-16,-15-4 15,15 4 1,-25-9-16,25 0 15,-5 14 1,24 8-16,-9-13 16,0 4-1,4 0-15,-4 1 16,4-1 0,6 5-16,-1-1 15,-4-3 1,0 4-16,-1 4 15,-9-13-15,14 8 16,-19-8 0,10 13-16,-25-13 15,5 5 1,-5 4-16,10 8 16,0 0-1,-10 10-15,-24 3 16,4 14-16,-4-5 15,-1 13 1,1-4-16,-10 4 16,-25 9-1,-9 18-15,-45 39 16,-44 34 0</inkml:trace>
  <inkml:trace contextRef="#ctx0" brushRef="#br0" timeOffset="22564.5788">5835 11152 0,'0'-13'16,"0"13"-16,0 0 15,0 0 1,0 0-16,0 0 16,0 0-1,-103-22-15,74 5 16,-1-9 0,1-14-16,-15 6 15,0-10 1,-10 5-16,-10 8 15,10-8 1,0 0-16,-10 4 16,-4 4-16,4 1 15,-20-1 1,6-3-16,-25 12 16,15 0-1,-10 5-15,-1-5 16,-13-4-1,-16 17-15,-9-4 16,14 8-16,-9 1 16,9 8-1,-14 9-15,-10 14 16,19 3 0,-4 9-16,9 9 15,6 0 1,9 5-16,14 12 15,21-8 1,29-1-16,24 1 16,10 0-16,20 8 15,15 9 1,19 5-16,24 8 16,26 0-1,18 0-15,-4-4 16,15-5-16,14-4 15,1-12 1,9-23-16,5 4 16,-5-12-1,5-9-15,10 4 16,0-4 0,9 8-16,-9-12 15,10-10 1,4-12-16,-4-9 15,-30-35-15,-24-26 16,-20-18 0,-25-21-16,-14-9 15,-29-5 1,-30-21-16,-20-9 16,-24-13-1,-25 0-15,-19 9 16,-25 13-1,-63-5-15,-79 36 16</inkml:trace>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30:04.640"/>
    </inkml:context>
    <inkml:brush xml:id="br0">
      <inkml:brushProperty name="width" value="0.05292" units="cm"/>
      <inkml:brushProperty name="height" value="0.05292" units="cm"/>
      <inkml:brushProperty name="color" value="#FF0000"/>
    </inkml:brush>
  </inkml:definitions>
  <inkml:trace contextRef="#ctx0" brushRef="#br0">13025 6357 0,'211'53'16,"-310"-79"0,158 39-1,-15 0-15,-14-13 16,-15 4-16,4-8 15,1 4 1,-1-13-16,6-14 16,19-12-1,20-13-15,14 0 16,11-1 0,4 10-16,5 17 15,5-5 1,-5 18-16,0 4 15,-5 18-15,5 4 16,5 5 0,0 16-16,5 1 15,-10 9 1,-14 4-16,4 0 16,0 0-1,0 0-15,11-5 16,-1 1-1,0-14-15,0 1 16,5-14-16,5-8 16,14-9-1,1-22-15,-15 5 16,14-9 0,1-1-16,0 1 15,-1 13 1,1 9-16,-15 4 15,0 17-15,9 9 16,6 5 0,14-1-16,15 1 15,0-31 1,15-13-16,0-18 16,0-3-1,-20-10-15,-10 9 16,-14 22-1,-6 9-15,-9 17 16,5 4-16,14 18 16,16-9-1,19-8-15,9-31 16,30-27 0,25-29-16,-1-27 15,-4 0 1,-10 4-16,-15 18 15,-14 22-15,-6 30 16,-9 26 0,-10 23-16,-10 16 15,0 18 1,5-4-16,10-1 16,5-8-1,-1-30-15,1-9 16,0-18-1,-10-9-15,-10-8 16,0 13-16,-10 13 16,-14 18-1,0 8-15,14 26 16,15 9 0,20 0-16,14-17 15,5-27 1,10-12-16,5-23 15,0-8-15,-5-13 16,-14 4 0,-20 17-16,-15 18 15,-5 27 1,0 16-16,0 9 16,15 1-1,14-1-15,20-21 16,10-10-1,25-21-15,-5-13 16,-6 0-16,-9-9 16,5 18-1,0-5-15,58 9 16,65 0 0</inkml:trace>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30:44.133"/>
    </inkml:context>
    <inkml:brush xml:id="br0">
      <inkml:brushProperty name="width" value="0.05292" units="cm"/>
      <inkml:brushProperty name="height" value="0.05292" units="cm"/>
      <inkml:brushProperty name="color" value="#FF0000"/>
    </inkml:brush>
  </inkml:definitions>
  <inkml:trace contextRef="#ctx0" brushRef="#br0">15330 2997 0,'14'35'15,"-14"-35"1,0 0-16,0 0 15,0 0 1,0 0-16,0 0 16,0 0-1,0 0-15,0 0 16,0 0 0,0 0-16,0 0 15,0 0-15,0 0 16,0 0-1,118 61-15,-93-57 16,4 0 0,10 1-16,0-1 15,6 5 1,13-9-16,-4 13 16,10-4-1,-5-9-15,0 8 16,-5 10-16,-5-5 15,-10 0 1,5-13-16,-5 0 16,1 0-1,-1 0-15,5 0 16,-5 0 0,5 0-16,-4-13 15,-1 13-15,5-9 16,-5 5-1,5 8-15,1-4 16,-1 0 0,-5 9-16,-5-9 15,1 0 1,4 0-16,0 13 16,-5-13-16,1 13 15,4-13 1,0 0-16,5 0 15,-4 0 1,4 4-16,-5 5 16,15-9-1,-5 4-15,0-4 16,-5 9 0,0-5-16,-5 1 15,6-10-15,4 19 16,10-23-1,-6 9-15,6 9 16,0-9 0,5 13-16,5-13 15,-1 4 1,-4 0-16,-5 1 16,0-5-1,14 0-15,1 0 16,-1 0-16,6-5 15,4 5 1,-9 0-16,4 5 16,-14-5-1,0 0-15,0-5 16,4 5 0,1 0-16,4 9 15,6-9-15,4 4 16,1 1-1,-11-5-15,-4-5 16,9 5 0,6 0-16,-1-4 15,-4 4 1,4 9-16,5-9 16,-9 4-1,-6-4-15,6 0 16,4 4-16,0-4 15,6 5 1,4-5-16,0 9 16,-10-9-1,6 0-15,-1-9 16,0 9 0,10 0-16,15 0 15,-10 0-15,-15 0 16,-4-5-1,4 19-15,10-14 16,0 0 0,5 13-16,-5-9 15,-14-4 1,-6 4-16,5 1 16,6-1-16,-1-13 15,10 14 1,-15-5-16,1 4 15,-11-8 1,-4 4-16,10-5 16,4 1-1,-10 4-15,6 0 16,9-4 0,1-5-16,-11 5 15,-4-5-15,-11 4 16,6 1-1,0 8-15,-6 1 16,-4 4 0,0-5-16,-10 5 15,0-5 1,39-8-16</inkml:trace>
  <inkml:trace contextRef="#ctx0" brushRef="#br0" timeOffset="13437.7343">3702 4256 0,'5'48'0,"-5"-48"15,0 0 1,0 0-16,0 0 16,0 0-1,0 0-15,-98 40 16,78-45-1,-5 5-15,-14-4 16,-10 13 0,15 4-16,-10-9 15,4 9-15,6 0 16,5 0 0,14 5-16,0-10 15,10 6 1,5-14-16,0 13 15,0-9 1,0 5-16,40 4 16,-21 0-16,1-13 15,9 9 1,10 4-16,-9-9 16,19 9-1,5-4-15,10-1 16,4 1-1,11 0-15,-6-9 16,6 9-16,-15-14 16,4 10-1,1-5-15,-5-9 16,4 0 0,6 0-16,-6 5 15,16 0 1,4 4-16,0 0 15,-14-5 1,9 1-16,-9 8 16,4-8-16,-14 0 15,20 12 1,-1 1-16,10 0 16,-5-5-1,1-8-15,4 4 16,20-5-1,-6-3-15,16-1 16,-5 5 0,-15-9-16,14 4 15,6-9-15,0 10 16,4-5 0,1 0-16,-11-14 15,11 6 1,14-1-16,-5-4 15,11-9 1,-26 9-16,1-5 16,-1 5-1,-9 0-15,-10 8 16,-15 10-16,-24-5 16,-10 13-1,-19-9-15,-1 9 16,-15-9-1,-4 5-15</inkml:trace>
  <inkml:trace contextRef="#ctx0" brushRef="#br0" timeOffset="18968.7351">6360 14910 0,'171'-27'15,"-171"27"1,0 0-16,0 0 16,0 0-1,0 0-15,0 0 16,0 0 0,-117 27-16,73-32 15,-10-8 1,0 9-16,-5-5 15,-5-4-15,10 0 16,0 13 0,15 0-16,-20 4 15,10 5 1,5 4-16,-20-4 16,15 13-1,0-9-15,0 0 16,-5 4-1,10 5-15,-5 4 16,-5 5-16,5-10 16,5 1-1,9 0-15,-9 0 16,25 4 0,-6-4-16,1 13 15,-1-9 1,15-9-16,-9 14 15,-6 4 1,1-5-16,-1 5 16,1-9-16,-6 5 15,6-5 1,9 0-16,-19-4 16,14 8-1,5-4-15,-4 14 16,9-10-1,5 5-15,-10 0 16,1 13-16,4 0 16,0 0-1,10-5-15,0 5 16,5-17 0,-5-1-16,10 5 15,-1-17 1,6 3-16,0-8 15,0 14 1,-1-10-16,21 9 16,-6 0-16,1 0 15,-1-8 1,15 17-16,-5-22 16,5 26-1,1-13-15,-1-4 16,0 0-1,5 8-15,0 5 16,-10-9-16,20 0 16,-10 1-1,15-1-15,19-4 16,5-14 0,20 10-16,15-14 15,-20-8 1,10-1-16,24-3 15,-9-10-15,4 5 16,-4 0 0,-11-13-16,-9 8 15,5-3 1,10-5-16,-6-1 16,-14 10-1,-10-27-15,-4 5 16,9 0-1,0-9-15,0-4 16,-5 4-16,-5 0 16,-14-5-1,-10 14-15,-1-4 16,-18 12 0,-11-21-16,-14 17 15,-25-9 1,-25 1-16,-29-23 15,-14-12-15,-15 13 16,-11-1 0,-23-8-16,-15 4 15,-20 1 1,9 8-16,-23-9 16,-1 13-1,-14 0-15,9 5 16,-14 0-1,0 26-15,-20 17 16,5 26-16,-44 71 16</inkml:trace>
  <inkml:trace contextRef="#ctx0" brushRef="#br0" timeOffset="23466.7751">3265 14195 0,'20'26'16,"-20"-26"-16,0 0 15,0 0-15,0 0 16,0 0-1,103 96-15,-79-83 16,-4-9 0,9 9-16,6-8 15,-6 8 1,20-5-16,-14 5 16,14-4-1,5 4-15,9 5 16,-4-1-16,0 5 15,10-9 1,-6 13-16,6-22 16,-10 5-1,14 13-15,6 0 16,-6-9 0,11 4-16,4-4 15,0 5 1,-9-1-16,-6-4 15,-9 0-15,10-8 16,4 8 0,11-4-16,-6 4 15,0-5 1,1 1-16,-16 0 16,11 0-1,-20-1-15,14 1 16,-4 0-16,-1-5 15,6 0 1,-10 5-16,9-9 16,1 9-1,-10-14-15,-1 5 16,-14 0 0,15-8-16,10 8 15,-6-5-15,6 10 16,-5-5-1,4 0-15,1 4 16,-6-8 0,-9-1-16,-5-8 15,5 9 1,0 0-16,0-5 16,0 0-1,0-4-15,-1 4 16,-4 9-16,-10-4 15,6 0 1,-16-5-16,5 5 16,-5-5-1,6 4-15,-1-3 16,5 3 0,0-3-16,5 3 15,0-3 1,5 8-16,5-9 15,0 5-15,0-1 16,-5 1 0,-5-1-16,-15 1 15,5 0 1,1-14-16,4 1 16,-10 4-16,0 0 15,6 4 1,-1-13-16,0 0 15,5-4 1,-5 0-16,-4 4 16,-1-4-1,-5-9-15,1-4 16,14 0 0,-5-5-16,0-4 15,-14 0-15,19 0 16,-5 9-1,1-4-15,-6 12 16,0-4 0,-9-4-16,-1 8 15,1-3 1,-1 3-16,-9 1 16,-5-14-1,5 9-15,-15-17 16,5 21-16,-5-21 15,4-13 1,1 8-16,0 5 16,5-5-1,5-4-15,-5 4 16,-1-12 0,1 3-16,5-8 15,-5 0 1,-5 9-16,-1-10 15,-4 19-15,-4-1 16,4 5 0,-5 0-16,10 8 15,-10 9 1,-5 0-16,5 9 16,0 9-1,0-1-15,0 14 16,5 4-16,-10 0 15,1 0 1,4 0-16,-20 65 16</inkml:trace>
  <inkml:trace contextRef="#ctx0" brushRef="#br0" timeOffset="24437.0358">8724 12926 0,'0'0'16,"0"0"-16,0 0 15,0 0-15,0 0 16,0 0-1,0 0-15,0 0 16,0 0 0,0 0-16,0 0 15,0 0 1,0 0-16,29-122 16,0 92-1,-9 4-15,0-1 16,9 1-16,1 0 15,-1-4 1,10 3-16,0-7 16,11 3-1,-1 5-15,-5 0 16,-15-5 0,5 9-16,-9 5 15,-5 8 1,-1 5-16,-4 0 15,-10 8-15,0-4 16,-5 13 0,0 0-16,0 4 15,5 5 1,14 9-16,6 8 16,14 9-1,10 4-15,15 22 16,19 18-16,5 13 15</inkml:trace>
  <inkml:trace contextRef="#ctx0" brushRef="#br0" timeOffset="36004.157">28208 12216 0,'79'0'15,"33"0"1,-4 4-16,-34 0 15,-35 1 1,-24 4-16,-15-14 16,0 5-16,0-9 15,-69 5 1,15-5-16,-5-4 16,-9 0-1,4 0-15,-10-13 16,-9-5-1,5 10-15,4-5 16,10 4 0,0-4-16,-4 4 15,-16 9 1,-4-13-16,0 12 16,0 1-16,-1 0 15,16 0 1,-1 9-16,-4 0 15,-1-1 1,1-8-16,-1 4 16,1 1-1,-5-1-15,4 5 16,5-1-16,1 1 16,4 0-1,-14 4-15,-5-14 16,-10 14-1,4-8-15,11 8 16,5 8 0,-1-8-16,1 0 15,-6 0 1,-9 5-16,-5-5 16,5 9-16,0-9 15,4 4 1,-4-4-16,-10 9 15,-5-5 1,15 5-16,-5-1 16,0 10-1,10-9-15,-10 17 16,-10 0-16,5 0 16,-10 9-1,5 8-15,0-3 16,-5 3-1,-4 10-15,4 8 16,-5-5 0,5 10-16,20-14 15,10 9 1,24 0-16,15-22 16,4 14-16,16-10 15,9-4 1,10 1-16,5-6 15,10-3 1,5 13-16,4-5 16,6 0-1,14 22-15,5 0 16,10-9-16,10 14 16,10 3-1,14-16-15,10-1 16,15-8-1,0-14-15,9-4 16,-9 1 0,-10-6-16,0-8 15,-5 5-15,-5-5 16,10-9 0,0 5-16,5-9 15,-5 4 1,5-4-16,-5 0 15,0 9 1,10-5-16,0 5 16,-6-9-1,1 13-15,10 0 16,5 0-16,-1-4 16,1 4-1,-1-8-15,1-1 16,0 0-1,9 1-15,-4-1 16,-6 0 0,1-4-16,4 9 15,1 8-15,-1-12 16,-4 4 0,4-5-16,6-8 15,4 8 1,-4-22-16,-16-3 15,1-14 1,0-4-16,-1-5 16,1-13-1,-20 5-15,-14 4 16,-16-4-16,-9 4 16,-20 0-1,-4 4-15,-11-17 16,-14 22-1,-5-9-15,-5-17 16,-10 4 0,0 0-16,-9-9 15,-6 0 1,-4 9-16,-6 4 16,-4 1-16,-5-1 15,-5 0 1,-15 10-16,-4 3 15,-6 0 1,-9 5-16,4 4 16,-4 5-1,4 4-15,-4 8 16,-40 9-16</inkml:trace>
  <inkml:trace contextRef="#ctx0" brushRef="#br0" timeOffset="47091.9116">17316 9940 0,'0'0'0,"0"0"16,0 0 0,0 0-16,0 0 15,0 0 1,0 0-16,0 0 15,0 0 1,-69 114-16,54-97 16,-4-12-16,-6-1 15,6-4 1,-11 4-16,6 5 16,-1-5-1,-4-4-15,-1 0 16,6-8-1,-10 3-15,9 1 16,-4-5-16,-1 5 16,-4-5-1,0 0-15,-1 1 16,11 8 0,-11-13-16,11 13 15,-6 0 1,-4 0-16,0 4 15,-10-4 1,-1 9-16,-4-5 16,0 0-16,5-4 15,-10 0 1,0-4-16,20 8 16,-5 1-1,4-5-15,1 4 16,5-8-1,-1 4-15,6 0 16,4 0-16,1 0 16,9 8-1,-10-3-15,10-10 16,0 5 0,6 5-16,-1-1 15,0 5 1,5-5-16,-5 9 15,5 5-15,0-1 16,5 14 0,-5 8-16,-5 9 15,5-5 1,-10 14-16,10 0 16,-5 8-1,0 5-15,-5-9 16,-9 4-16,14 5 15,5-9 1,-10 0-16,10 4 16,5 5-1,0 9-15,-5 4 16,5-5 0,0-8-16,0-5 15,0 0 1,-5-3-16,0-6 15,0-8-15,-10 4 16,10-4 0,-5 0-16,5 0 15,-5 0 1,0-4-16,5 4 16,0-9-1,0-4-15,0-9 16,10 0-16,-5-4 15,-10-9 1,10 9 0,-10 4-16,-10 13 15,10-21-15,-5 3 16,5-7 0,5-6-16,5 1 15,0-5 1,10-4-16,-5 0 15,5-13-15,-1 5 16,1 12 0,5-4-16,4 13 15,6-9 1,-1 9-16,10 0 16,0 1-1,6 7-15,-6-16 16,0 16-16,0-16 15,0 8 1,1-4-16,9-1 16,-5 1-1,0 0-15,0-5 16,0 5 0,0 4-16,-4-4 15,4-9 1,-5 13-16,-5-9 15,11 5-15,4-5 16,-10 5 0,-15 0-16,1-9 15,-10 4 1,-1-4-16,-14 9 16,5-5-1,0 5-15,10 4 16,-5 0-16,-1-13 15,1 4 1,0-4-16,0 0 16,-5 0-1,5 0-15,-1 0 16,-4-61 0,10 35-16,-5-9 15,5-4 1,-1-5-16,1-12 15,0-5-15,-1-9 16,1 0 0,0-8-16,-20-5 15,10 5 1,0-18-16,-5 4 16,5 1-1,-1-5-15,1 8 16,0 14-1,5-17-15,-5-14 16,0 1-16,5-5 16,4 8-1,1 1-15,0-4 16,-5 3 0,-5 10-16,-1 8 15,-8 4 1,4 1-16,4 4 15,-4 8-15,10-3 16,0-1 0,10 22-16,-6-4 15,-4 17 1,0 17-16,-15 14 16,5 4-1,0 0-15,0 0 16,0 0-1,0 65-15,0-43 16,5 0-16,-5-9 16,-5 0-1,5 0-15,-5-8 16,-5-5 0,-4 4-16,-6 5 15,-4-14 1,-11 10-16,-14-14 15,-15 0-15,1 1 16,-6 3 0,-5-4-16,-14 5 15,0-18 1,9 9-16,6-4 16,4 4-1,-4 13-15,-1 0 16,-4-5-1,-6 10-15,6-1 16,14 9-16,5-4 16,5 4-1,15-13-15,5 0 16,9 13 0,10-9-16,6 9 15,4 1 1,0-1-16,0 0 15,15 4-15,-5 1 16,4 3 0,-9 6-16,0 7 15,0 10 1,-9 17-16,4 13 16,-5 22-1,-5 30-15,5 1 16,-9 4-16,9-5 15,-10 13 1,6-21-16,-6 0 16,10-14-1,10-12-15,-5-9 16,0-5 0,5-12-16,10 3 15,0 1 1,0-9-16,0-4 15,-5 0 1,4-10-16,-14-20 16,10-1-16,-5 4 15,5-8 1,-10-9-16,5-8 16,0-1-1,0 9-15,0-4 16,-5-5-1,1 5-15,4-5 16,4 0-16,6 1 16,20 8-1,-11 0-15,11-9 16,4-8 0,5 17-16,15-13 15,5 4 1,15 5-16,-6-5 15,21 18 1,4-4-16,5-5 16,-10 0-16,-4 4 15,-11-12 1,10 3-16,-14 1 16,-10-9-1,-10 4-15,-5 1 16,-14 8-1,-11 4-15,-4-4 16,0 5 0,-6-9-16,6-9 15,0 0-15,4-14 16,-4 14 0,0-8-16,-5 3 15,-1-8 1,-9 5-16,0-14 15,0 0-15,-4-4 16,4-18 0,-5-17-16,14-13 15,1-13 1,-5-26-16,-5-18 16,5-4-1,0 13-15,5-5 16,0-8-1,-1-26-15,1-5 16,5 5-16,9 13 16,-4 4-1,0 4-15,-1 23 16,-9 25 0,-10 14-16,0 30 15,-10 9 1,1 21-16,4 5 15,0 4 1,0 5-16,0 0 16,0-1-16,5-8 15,0-9 1,-5 18-16,0-5 16,0 5-1,-14-9-15,4 0 16,-5 8-1,-4 1-15,-6 0 16,1-5-16,0 5 16</inkml:trace>
  <inkml:trace contextRef="#ctx0" brushRef="#br0" timeOffset="51893.314">13701 13767 0,'152'144'0,"-152"-144"15,0 0 1,0 0-16,0 0 16,-4 122-1,8-95-15,6-10 16,5 0 0,10-8-16,9 9 15,15-10 1,15 10-16,9 3 15,11-3-15,14 4 16,-5 4 0,10 0-16,5-9 15,-5-3 1,0-10-16,10-4 16,14 0-1,1-18-15,-1-3 16,-14-5-1,-10 4-15,-15 0 16,-5 4-16,1-3 16,-11 3-1,-4 10-15,-10-6 16,-5 10 0,-5-5-16,-5 1 15,-15-1 1,1 0-16,-6 1 15,6-6-15,-1-3 16,-4-5 0,9 0-16,-14-8 15,4 4 1,-9-9-16,-10-4 16,0 13-1,-10-18-15,-5 13 16,-5-12-1,6 8-15,-6 4 16,5 5-16,0 13 16,0 0-1,5 13-15,-4 0 16,9 0 0,-25 18-16</inkml:trace>
  <inkml:trace contextRef="#ctx0" brushRef="#br0" timeOffset="52571.5623">15771 13929 0,'0'0'16,"0"0"-16,0 0 15,0 0 1,0 0-16,15-131 15,4 105 1,21-18-16,23-30 16,26 0-1,4-17-15,0 12 16,-10 9 0,-14 5-16,-15 21 15,-25 14 1,-14 12-16,-10 14 15,-5 4-15,0 0 16,0 0 0,-44 92-16,39-58 15,10 1 1,10 9-16,14 17 16,10-4-1,15 12-15,-10-8 16,-4 5-16,-11-5 15,-24 9 1</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32:30.283"/>
    </inkml:context>
    <inkml:brush xml:id="br0">
      <inkml:brushProperty name="width" value="0.05292" units="cm"/>
      <inkml:brushProperty name="height" value="0.05292" units="cm"/>
      <inkml:brushProperty name="color" value="#FF0000"/>
    </inkml:brush>
  </inkml:definitions>
  <inkml:trace contextRef="#ctx0" brushRef="#br0">20685 6937 0,'-44'0'16,"44"0"-16,0 0 16,0 0-1,0 0-15,0 0 16,0 0-1,123-61-15,-25 22 16,34 4 0,35 4-16,44 10 15,44-1 1,14 9-16,55 13 16,34 4-1,30 1-15,19 16 16,0 5-16,-20 1 15,-14 8 1,-54-1-16,-50 1 16,-68 9-1,-58-18-15,-50-9 16,-44-8 0,-20-35-16,-9-22 15</inkml:trace>
  <inkml:trace contextRef="#ctx0" brushRef="#br0" timeOffset="491.0941">25771 6676 0,'0'0'15,"0"0"-15,0 0 16,0 0-1,-108 34-15,108-3 16,78-1 0,6 10-16,19-5 15,39 17 1,39 9-16,16 9 16,-6 12-1,-20 6-15,-38-10 16,-45-8-16,-68 0 15,-84 26 1,-88 17-16,-79 9 16,-28-9-1,-21-8-15,20-27 16,54-30 0,69-22-16</inkml:trace>
  <inkml:trace contextRef="#ctx0" brushRef="#br0" timeOffset="1689.1225">22764 5752 0,'50'26'16,"-50"-26"-1,0 0 1,220-26-16,-82 17 16,-6 9-1,15 4-15,0 9 16,15 9 0,10 0-16,4 0 15,30 12-15,10-7 16,-5-10-1,39 5-15,0 0 16,39-14 0,20 5-16,10-4 15,15-4 1,14-14-16,25 0 16,29-8-16,10-14 15,24 5 1,20-13-16,30-9 15,39 0 1,34-4-16,39 12 16</inkml:trace>
  <inkml:trace contextRef="#ctx0" brushRef="#br0" timeOffset="3050.9811">23172 5512 0,'0'0'15,"0"0"-15,0 0 16,-167-48 0,98 35-16,10-5 15,5 5 1,10 0-16,15 4 15,9 5 1,10 0-16,5 8 16,5-4-1,0-4-15,0 8 16,0-4 0,79 4-16,-25 1 15,29 4 1,35-1-16,14 1 15,20 8-15,25 5 16,34 9 0,0-14-16,9 5 15,21 4 1,-16-4-16,-4 4 16,-10-4-1,0 4-15,-5-9 16,14-4-16,1-4 15,-10-9 1,10 0-16,19 0 16,-5 0-1,11 5-15,9-5 16,-20 13 0,15 8-16,0-16 15,10 12-15,15 1 16,-10-5-1,4-9-15,-9-4 16,5-4 0,-5-9-16,-29-9 15,-1 9 1,-19-5-16,-10 5 16,-10 0-16,-4 4 15,-11 5 1,-9-9-16,0 4 15,-1 5 1,-4-9-16,-29 0 16,-30 0-1,-35 4-15,-24 0 16,-34 1 0,-10-1-16,0 9 15,-54 0-15,20 0 16,0 0-1,4-4-15,-24-40 16</inkml:trace>
  <inkml:trace contextRef="#ctx0" brushRef="#br0" timeOffset="4441.1503">22897 5821 0,'93'-4'15,"54"0"-15,30 8 16,9 0-16,10 1 16,-9-1-1,-6-4-15,-4 4 16,9-12-1,0 12-15,-14-8 16,-5-1 0,4 5-16,-14 9 15,-5-5 1,5-4-16,25 0 16,4-8-16,0-1 15,16-4 1,18-5-16,-9 1 15,25-9 1,14 0-16,10-5 16,4 1-1,-4-5-15,25 9 16,-1-14 0,1 10-16,-1 4 15,-34 0-15,-14 8 16,-6 9-1,-24 5-15,-15 4 16,1 13 0,-16-4-16,-4-5 15,-5 1 1,14-10-16,-4 1 16,-16-9-16,-13 13 15,-11-9 1,-10 13-16,-38 1 15,-35-10 1,-25 14-16,-29-18 16</inkml:trace>
  <inkml:trace contextRef="#ctx0" brushRef="#br0" timeOffset="20730.1247">5717 15768 0,'-49'9'16,"49"-9"-16,0 0 15,-117 0 1,58-22-16,-5 5 15,0 8 1,5-8-16,-19 8 16,-1 4-1,-19 5-15,0 9 16,-10 13 0,10 13-16,5-9 15,5 9-15,-10 4 16,5 0-1,9 9-15,11-4 16,-1-1 0,20 5-16,-5 9 15,20 13 1,10 4-16,9-13 16,10 13-16,10-22 15,5 1 1,10 3-16,9-3 15,6-1 1,-1-8-16,15 3 16,-4 10-1,14 9-15,14 3 16,6-3-16,9-1 16,10 5-1,5-9-15,5 4 16,0-4-1,-5-9-15,5 10 16,15-15 0,10 6-16,-1-1 15,10-17 1,11 0-16,-6 4 16,15-8-16,0-1 15,5-4 1,9 5-16,1-9 15,-5-14 1,14 5-16,10-8 16,-4 3-1,4-21-15,5 5 16,15-10 0,-10 1-16,20-9 15,9-1-15,-14 6 16,0-19-1,9 10-15,6-9 16,9 17 0,1 0-16,-16 9 15,6 13-15,4-4 16,0-1 0,20 10-16,-4-1 15,4-4 1,4 4-16,-8 9 15,13 9 1,1-9-16,0-8 16,5 8-1,-15 0-15,-5 0 16,15-13-16,-5 4 16,14 9-1,-14-4-15,-5 4 16,5-4-1,-10 4-15,10 4 16,-10 1 0,-4 4-16,-6-9 15,-5-5 1,11-12-16,23-9 16,-4-13-16,5 0 15,-20-5 1,0-4-16,15 18 15,-5-5 1,0 5-16,9 12 16,-14-3-1,20 8-15,0 8 16,24 5-16,-10-4 16,-9-9-1,-30-9-15,-5-4 16,-5-13-1,-14-22-15,-30-9 16,-29-21 0,-5-5-16,-10-34 15,-20-19 1,-29-7-16,-29 3 16,-35 22-16,-29 14 15,-30 17 1,-39 8-16,-34-4 15,-34 18 1,-35 13-16,-29 8 16,-6 5-1,-23 17-15,-30-9 16,-1 23-16,-13-5 16,-11 4-1,5 13-15,-29 1 16,-5 3-1,-5-3-15,15-10 16,24-3 0,-9-5-16,4-5 15,-14 5-15,4-4 16,-4-9 0,4 4-16,6 9 15,-20-14 1,4 10-16,-9-13 15,10 12 1,5 5-16,-1-9 16,-4 0-1,-20-4-15,20-4 16,-25 4-16,25-1 16,-10 6-1,5-1-15,-20-4 16,10 17-1,-5 9-15,-5-4 16,-9 8 0,-6 13-16,-9 5 15,0-13-15,4 4 16,6 0 0,-11 0-16,1 5 15,-20-1 1,5-4-16,-14 9 15,14-9 1,-25 0-16,0-4 16,-28-5-1,-31 22-15,1-4 16,-45 39-16</inkml:trace>
  <inkml:trace contextRef="#ctx0" brushRef="#br0" timeOffset="36408.3358">11784 5996 0,'-30'65'16,"30"-65"0,0 0-1,-181 39-15,63 27 16,-4-10 0,-16 10-16,30-14 15,108-52-15,0 0 16,0 0-1</inkml:trace>
  <inkml:trace contextRef="#ctx0" brushRef="#br0" timeOffset="37229.908">11710 6562 0,'-5'22'16,"5"-22"-1,0 0-15,0 0 16,0 0 0,0 0-16,0 0 15,0 0-15,0 0 16</inkml:trace>
  <inkml:trace contextRef="#ctx0" brushRef="#br0" timeOffset="42956.7162">11352 7255 0,'0'-26'16,"0"26"0,0 0-1,0 0-15,0 0 16,0 0-16,0 0 15,118-39 1,-79 30-16,10-8 16,20-1-1,9 10-15,11-5 16,4-14 0,5-3-16,5 12 15,5-8-15,14 13 16,16 18-1,4-10-15,-5 1 16,6 8 0,23 9-16,-23-17 15</inkml:trace>
  <inkml:trace contextRef="#ctx0" brushRef="#br0" timeOffset="44605.3793">11048 6109 0,'123'-61'15,"-123"61"-15,0 0 16,108 30-1,-35-34-15,1-9 16,9 17 0,15-8-16,10-5 15,5 5 1,5 4-16,-1 0 16,6-13-1,19 13-15,25-13 16,-10 8-16,19 1 15,26-9 1,-1-4-16,5-18 16,9 4-1,-215 31-15,0 0 16,0 0-16</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10T10:30:13.554"/>
    </inkml:context>
    <inkml:brush xml:id="br0">
      <inkml:brushProperty name="width" value="0.05292" units="cm"/>
      <inkml:brushProperty name="height" value="0.05292" units="cm"/>
      <inkml:brushProperty name="color" value="#FF0000"/>
    </inkml:brush>
  </inkml:definitions>
  <inkml:trace contextRef="#ctx0" brushRef="#br0">5141 4986 0,'-21'38'15,"21"-38"-15,0 0 16,0 0 0,0 0-16,0 0 15,0 0 1,0 0-16,0 0 16,0 0-1,0 0-15,0 0 16,0 0-16,0 0 15,-11 128 1,0-109-16,11 4 16,-5-4-1,5 15-15,5-1 16,-5 5 0,0 0-16,-10 9 15,10-4-15,5 9 16,-5 0-1,5 5-15,6-14 16,-11 0 0,0-5-16,11-5 15,-11 0 1,5-19-16,0 5 16,-10-4-1,0-6-15,-6 10 16,6-5-16,-1 10 15,-4-5 1,-1 9-16,0 1 16,1-1-1,-6 15-15,5-10 16,6 5 0,5-4-16,-6-1 15,6-19-15,0 0 16,0 0-1,6 1-15,-6-6 16,0-4 0,0 9-16,5-14 15,6 5 1,-6 0-16,0-5 16,11 0-1,-5 0-15,5 0 16,5 0-16,-5-10 15,16 10 1,0-5-16,11 5 16,0 0-1,5-19-15,16 0 16,-5 19 0,-6-4-16,11 4 15,-10 4-15,-6 11 16,0 4-1,-16 0-15,16-15 16,-21 6 0,10 9-16,-10-29 15,-27 10 1,0 0-16,0 0 16</inkml:trace>
  <inkml:trace contextRef="#ctx0" brushRef="#br0" timeOffset="1502.5589">6572 5066 0,'0'0'0,"0"0"15,0 0-15,0 0 16,0 0 0,0 0-16,0 0 15,0 0 1,0 0-16,0 0 16,-11 128-1,11-94-15,6-1 16,-6 10-16,5-1 15,-5 15 1,0-24-16,5 29 16,-10 5-1,0-6-15,-1 6 16,-4-1 0,-1 1-16,-5-10 15,-5 4 1,10-4-16,-10 0 15,5-24-15,0-9 16,5 5 0,0-10-16,11-10 15,6 10 1,-1-5-16,6 0 16,-6-14-1,0 19-15,1-19 16,4 24-1,-10-14-15,0 4 16,0 10-16,-5-5 16,0 0-1,-6-15-15,6 1 16,-1-5 0,1 0-16,0 0 15,-6 0 1,0-33-16,1 23 15,-1-32-15,0-11 16,-10-60 0,-11-20-16,10 19 15,1-5 1,0 0-16,5 20 16,10 23-1,1 9-15,0 25 16,10 18-16,0-4 15,17 13 1,4-8-16,33-11 16,0 1-1,16-14-15,10 4 16,6-9 0,16 14-16,-6 14 15,6 5 1,0 19-16,5 10 15,0 18-15,-27 5 16,12 24 0,-23 14-16,-4 15 15,-17-5 1,-21 13-16,-16-3 16,-16 8-1,-16-18-15,-5-15 16,-22 6-16,-10-11 15,-1 10 1,-15 1-16,-1-1 16,6-9-1,6-6-15,-17-3 16,0-11 0,-21-13-16,0-10 15,-16 14 1,0-4-16,5-1 15,0-4-15,0 4 16,22-4 0,21 0-16,16-20 15,16 11 1,21-15-16,11-38 16</inkml:trace>
  <inkml:trace contextRef="#ctx0" brushRef="#br0" timeOffset="2272.1447">8842 4744 0,'0'0'0,"0"0"0,0 0 16,0 0-1,0 0-15,0 0 16,-59 118 0,43-70-16,5 4 15,-5 10 1,-5-6-16,10-18 16,-5 15-1,11-6-15,5 5 16,5 24-1,6 0-15,10 5 16,0-5-16,1-5 16,-1-14-1,11-5-15,-5-9 16,16-15 0,42-4-16,43-14 15,27-10 1,5-24-16,6-5 15,-6 1-15,-11-1 16,-26 6 0,-32-1-16,-32 5 15,-27 0 1,-27 14-16,-5-9 16,-64-15-1,-32 1-15</inkml:trace>
  <inkml:trace contextRef="#ctx0" brushRef="#br0" timeOffset="2612.0865">9600 5451 0,'0'0'0,"0"0"16,0 0 0,-32 133-16,10-67 15,12-9 1,-1-5-16,0 15 16,1-10-16,4-1 15,1 6 1,5-19-1,-5 0-15,15 4 16,1-4-16,-6-1 16,-5-42-1,0 0-15,0 0 16</inkml:trace>
  <inkml:trace contextRef="#ctx0" brushRef="#br0" timeOffset="3392.8913">9968 4986 0,'0'0'16,"0"0"-16,0 0 15,0 0 1,0 0-16,0 0 16,0 0-1,0 0-15,171-29 16,-59 5 0,16 1-16,22 8 15,-1 20 1,-4 9-16,-23 1 15,-26 18-15,-10 14 16,-22 10 0,-16 5-16,-37 28 15,-17 38 1,-26 24-16,-16 0 16,-5 9-1,0 15-15,10-5 16,5-15-1,6-8-15,11-39 16,16-38-16,5-24 16,-6-13-1,1-34-15,5 0 16,-5 0 0,-1-110-16,-15 1 15,-32-9 1,-6-1-16,-16-4 15,11 13-15,0 34 16,16 10 0,5 28-16,6 10 15,21-1 1,16 5-16,0 10 16,58 5-1,-4-6-15,26 11 16,27 23-1,16 4-15,26 15 16,17 15-16,-1 3 16,1-3-1,-22-11-15,-16-27 16,-27-11 0,-15-18-16,-38-5 15</inkml:trace>
  <inkml:trace contextRef="#ctx0" brushRef="#br0" timeOffset="3790.714">12179 4981 0,'0'0'0,"0"0"0,0 0 15,0 0-15,-22 166 16,28-43-1,-6 29-15,11 0 16,-6-10 0,6-13-16,-6-6 15,0-4 1,1-15-16,-6-19 16,-6-18-1,6-24-15,-10-5 16,15-19-1</inkml:trace>
  <inkml:trace contextRef="#ctx0" brushRef="#br0" timeOffset="4161.4001">12820 5080 0,'0'0'0,"0"0"16,0 0-16,0 0 16,-48 148-16,32-87 15,10 10 1,1 1-16,0-1 15,5 5 1,16 9-16,0 1 16,0 4-1,16-14-15,-11 23 16,-5-4 0,5 0-16,-5-9 15,-16-15 1,-37-47-16</inkml:trace>
  <inkml:trace contextRef="#ctx0" brushRef="#br0" timeOffset="5401.9629">8842 4767 0,'0'0'0,"0"0"16,0 0-16,0 0 15,0 0 1,0 0-16,0 0 15,-123-19 1,80 15-16,0-11 16,1-4-1,-12 15-15,11-1 16,1 5 0,4 9-16,-4 6 15,-1 8 1,-5 20-16,0 0 15,-6 4-15,17 1 16,0-10 0,10 4-16,11-9 15,11 5 1,-1-4-16,12 13 16,-1 5-1,16 5-15,1 24 16,15 4-1,0 10-15,-5-14 16,0 9-16,-16-4 16,1-1-1,-7-14-15,6 15 16,-21 4 0,-22 76-16,22 5 15,-17-38 1,1-24-16,-6-19 15,6-24-15,-11-9 16,5-23 0,-5-15-16,16 9 15,0-37 1,-21-6-16,5-4 16,-6 0-1,-10 15-15,11-1 16,-11-9-16,5-1 15,11-4 1,11 5-16,15 5 16,1-1-1,5-14-15,27-4 16,5-15 0,-32 43-16,0 0 15,0 0 1</inkml:trace>
  <inkml:trace contextRef="#ctx0" brushRef="#br0" timeOffset="5991.4292">8596 3922 0,'0'0'0,"0"0"16,0 0 0,0 0-16,0 0 15,-64 167 1,53-106-16,-5 10 16,5 5-1,-10 24-15,0 0 16,5 18-1,-16-13-15,5 13 16,-10 6-16,15 32 16,-4 25-1,-17-1-15,-16 15 16,16 23 0,11-4-16,-10-10 15,4-29 1,1-4-16,10-24 15,0-33-15,11-24 16,6-14 0,-1-19-16,-5-14 15,11-15 1,-54-42-16</inkml:trace>
  <inkml:trace contextRef="#ctx0" brushRef="#br0" timeOffset="23835.1233">7928 7487 0,'0'0'15,"0"0"-15,177 19 16,-44-24 0,-31-5-16,-6-4 15,-6 24 1,17-6-16,11 15 15,-11-9-15,10-1 16,-5 25 0,-26-1-16,-28-9 15,22 4 1,6-4-16,21 18 16,-6-27-1,6-1-15,-6 0 16,6-4-16,32-48 15,16-10 1,5 1-16,-16-5 16,-10-1-1,-12 20-15,7 19 16,-1 9 0,5-14-16,-15 14 15,-27 1-15,-22 8 16,16 11-1,12 13-15,4-4 16,6-24 0,10-14-16,-5-15 15,27 15 1,11-15-16,-1-4 16,1-5-1,-33 5-15,11 24 16,-26 9-16,5-19 15,5 19 1,5 9-16,6 1 16,-5-15-1,42-14-15,5-5 16,11 5 0,-26-24-16,15-9 15,12 0 1,-1 5-16,-11 9 15,-31 9-15,-1 15 16,1 0 0,-6-5-16,-16 19 15,11 23 1,-22-8-16,6-6 16,27-18-1,15-10-15,17-15 16,26 1-16,16-33 15,-21 23 1,-5-28-16,-1 28 16,1 10-1,-1 9-15,-15 19 16,-33-4 0,12 33-16,25-24 15,33 0-15,6 0 16,20-29-1,12-14-15,-12-18 16,38-10 0,-11 9-16,-15-5 15,-6 20 1,-27 4-16,-16 34 16,-32 18-1,-10 5-15,15 5 16,-10 10-1,-5 4-15,10-19 16,21-28-16,28 5 16,-6-29-1,21-5-15,-5-28 16,-6 9 0,-4 0-16,-12-9 15,-15 33-15,-27 0 16,-33 24-1,-4 14-15,-11-9 16,10 18 0,11-9-16,-10 0 15,10 0 1,27-14-16,32-15 16,-6-9-1,11-4-15,17 8 16,-17 11-16,-21-1 15,-6 14 1,-15 6-16,-22 32 16,-10 10-1,-12 14-15,-20 20 16,-28-15 0,1-5-16,-11 0 15,-5-9 1,-6-15-16,-10-18 15,-27 13-15,0-23 16,0 0 0,0 0-16</inkml:trace>
  <inkml:trace contextRef="#ctx0" brushRef="#br0" timeOffset="24486.1834">27023 5090 0,'0'0'0,"0"0"15,0 0-15,0 0 16,0 0 0,0 0-16,0 0 15,0 0 1,0 0-16,128 180 15,-58-75-15,-1 9 16,22 18 0,-16 16-16,-22-6 15,-53 10 1,-43 4-16,-21-23 16,-37-19-1,-54-9-15,-58 4 16,10-14-16,-6-10 15,-10-18 1,27-15-16,-11-38 16,203-14-1,0 0-15,0 0 16</inkml:trace>
  <inkml:trace contextRef="#ctx0" brushRef="#br0" timeOffset="37238.5194">9680 9788 0,'-107'38'16,"107"-38"0,0 0-16,0 0 15,0 0-15,0 0 16,0 0 0,0 0-16,-37 133 15,47-114 1,12 19-16,-12-5 15,6 5 1,-10 5-16,15-5 16,-10 14-1,21 19-15,0-9 16,0 0 0,16 19-16,5-20 15,6 1-15,5-5 16,11-5-1,5 5-15,-11-24 16,1 10 0,5 0-16,-11-5 15,21 0-15,6-5 16,16-5 0,-6 1-16,1-5 15,-1-20 1,-10 10-16,21 1 15,5-11 1,1 6-16,-1-1 16,12 6-1,-7 4-15,17 4 16,-11-4-16,1-9 16,4-1-1,6 1-15,-16-5 16,-6 4-1,6-9-15,-6-9 16,12-6 0,-7-8-16,-20-20 15,10 0-15,-5 1 16,0-11 0,-11-8-16,-11-1 15,-10-19 1,-11-4-16,-11-10 15,-10-5 1,-11-4-16,0-10 16,6 0-1,-6-9-15,5-10 16,16-19 0,11-5-16,-5-9 15,0 0-15,-16-5 16,-17 10-1,-15 18-15,-11 11 16,-11 13 0,-15 10-16,-28 9 15,1 10 1,-11 0-16,-16 9 16,-11 0-16,0 15 15,-5 9 1,-6 14-16,6 5 15,-26 0 1,-12 15-16,-10-6 16,0 10-1,5 5-15,-16-10 16,-5 5 0,-6 5-16,6 0 15,0-5-15,10 5 16,1-1-1,-11-8-15,21 18 16,5 5 0,-4 14-16,4 5 15,-5 5 1,6 18-16,10 1 16,5 5-16,-10 4 15,0 0 1,5-14-16,17 9 15,4 6 1,1 8-16,15 1 16,1-5-1,-6 19-15,0 9 16,-5 15-16,11 9 16,10-9-1,16 4-15,6 1 16,21 13-1,5 6-15,22 18 16,10-4 0,11 18-16,-16-156 15,0 0-15,0 0 16</inkml:trace>
  <inkml:trace contextRef="#ctx0" brushRef="#br0" timeOffset="106639.4625">11800 15669 0,'-144'23'16,"144"-23"-1,0 0-15,0 0 16,0 0-1,0 0-15,-43 143 16,48-115 0,-5 10-16,6 14 15,4-4 1,12 4-16,15 5 16,6 5-1,21 9-15,5 5 16,17 9-1,15-4-15,22-15 16,0 5-16,5-14 16,11-9-1,10 9-15,11-10 16,-5 1 0,5-6-16,1-13 15,4-15 1,17-4-16,-6-25 15,-5-13-15,-11-5 16,0-10 0,-5-4-16,-6-6 15,-20-4 1,-7-9-16,-20-10 16,-1-24-1,-15-9-15,5-19 16,-17 5-16,-4-5 15,-6 4 1,-27 29-16,-10 5 16,-11 33-1,-16 0-15,-5 33 16,-1 1 0,-4 18-16,-1 5 15,6 0-15,5 0 16,-6 0-1,12 81-15,-1-53 16,-5-14 0,0 10-16,0-14 15,0-1 1,-5 1-16,5-10 16,5 4-1,-5-4-15,-5 5 16,-1 0-16,12-5 15,-12 0 1,12 0-16,-6 0 16,5 0-1,-5 0-15,-5 0 16,10 0 0,-10 0-16,10 0 15,0 9-15,1-9 16,-6 0-1,0 0-15,0 0 16,0 0 0,0 0-16,0 0 15,0 0 1,0 0-16,0 0 16,0 0-1,96 152-15,-54-104 16,6-10-16,1 14 15,9-5 1,12 10-16,4 5 16,1-10-1,16 19-15,-6-9 16,12 0 0,4-1-16,6-8 15,5 4-15,-5-15 16,21 6-1,0-1-15,11-9 16,5-5 0,11 5-16,-6 0 15,12-14 1,-7 9-16,17 5 16,0-9-1,5-6-15,-5 1 16,0 0-16,5 4 15,1 1 1,-17-10-16,-11-5 16,-5 0-1,-5-23-15,11 4 16,-1-23 0,-5-15-16,-5-14 15,-5-19 1,-1-14-16,-5 4 15,-5-18-15,5-5 16,-10-5 0,-27 0-16,-17 0 15,-15 14 1,-16 20-16,-16 4 16,-17 19-1,1 14-15,-11 5 16,5 14-1,-10 5-15,10 10 16,-5 9-16,0 0 16,6 0-1,-1 0-15,0 0 16,-5 0 0,0 0-16,0 0 15</inkml:trace>
  <inkml:trace contextRef="#ctx0" brushRef="#br0" timeOffset="107598.3096">20509 16086 0,'0'0'0,"0"0"16,0 0-16,0 0 16,0 0-1,0 0-15,0 0 16,0 0-16,0 0 15,0 0 1,0 0-16,0 0 16,0 0-1,112-76-15,-43 34 16,17-6 0,-6-4-16,16 4 15,0-23-15,-5 19 16,-27 9-1,-16 15-15,-11 18 16,-10 10 0,-11 10-16,-5 14 15,10 18 1,11 15-16,16 5 16,11 14-1,-11 5-15,0-15 16,-11 29-16,-10 24 15,0 23 1,-11 5-16,-16-147 16,0 0-1,0 0-15</inkml:trace>
  <inkml:trace contextRef="#ctx0" brushRef="#br0" timeOffset="108659.8885">15068 15925 0,'0'0'0,"0"0"15,0 0 1,0 0-16,-129 109 16,113-95-1,0 0-15,16-9 16,0-5 0,0 0-16,0 0 15,0 0 1,59-85-16,-27 23 15,0 5-15,6-9 16,-12-34 0,22-9-16,0 4 15,-5-8 1,0 3-16,-11 20 16,5 19-1,-10 19-15,-6 28 16,-5 19-1,6 5-15,-1 24 16,27 14-16,11 19 16,10 0-1,17 14-15,42-4 16,0-10 0,43 28-16,-171-85 15,0 0-15,0 0 16</inkml:trace>
  <inkml:trace contextRef="#ctx0" brushRef="#br0" timeOffset="109541.9921">11207 15953 0,'0'0'0,"0"0"16,0 0-16,0 0 15,0 0 1,0 0-16,117-80 16,-79 13-1,5-32-15,15 8 16,-10-37 0,0 24-16,-10-15 15,-11 24 1,-1 19-16,-15 15 15,0 23-15,5 19 16,-6 4 0,1 15-16,16 0 15,5 124 1,21-29-16,22 4 16,5 72-1,-80-171-15,0 0 16,0 0-16</inkml:trace>
  <inkml:trace contextRef="#ctx0" brushRef="#br0" timeOffset="113273.9031">21961 747 0,'-91'-52'15,"91"52"1,0 0-16,0 0 15,0 0 1,0 0-16,0 0 16,0 0-1,0 0-15,0 0 16,0 0-16,0 0 16,-96 147-1,96-113-15,11 13 16,-6 1-1,-5 32-15,0 25 16,0-1 0,-10-4-16,-6 37 15,10 10 1,-10 15-16,16 9 16,-5-10-16,0 10 15,-1 19 1,6-10-16,-5-4 15,-6 4 1,6 19-16,-6-4 16,1-5-1,4 0-15,1 18 16,10 11-16,17-25 16,-1 20-1,6 4-15,-6 0 16,0 6-1,1 32-15,-12-19 16,6-4 0,0-10-16,0-10 15,11-4 1,-5 0-16,-12 9 16,1-18-16,0 13 15,-1-4 1,-10 0-16,-5-10 15,0 5 1,-1-9-16,-4 4 16,-1-9-1,-5 19-15,5 4 16,6-18 0,-1-20-16,22 25 15,-5-10-15,5-1 16,0 16-1,-16 13-15,0-9 16,-10 9 0,-12 29-16,-5 0 15,6-15 1,0 1-16,-1-20 16,17 1-16,10-5 15,6-5 1,10 4-16,1-3 15,4 3 1,-4-18-16,-6 14 16,-11 10-1,-5-5-15,-5-15 16,-16-18 0,15-10-16,1 5 15,5-5-15,5-5 16,11 5-1,6-9-15,-6-10 16,5 14 0,11 1-16,-5-1 15,-1 10 1,1-38-16,-11 0 16,-16 0-1,-5-5-15,-1 0 16,1-24-16,5-4 15,0-15 1,0 10-16,11-4 16,-1 27-1,17 20-15,21-34 16,48-4 0,-96-100-16,0 0 15,0 0-15</inkml:trace>
  <inkml:trace contextRef="#ctx0" brushRef="#br0" timeOffset="263479.58">14187 980 0,'-11'-14'16,"11"14"-16,0 0 15,0 0 1,0 0-16,0 0 15,0 0-15,-139-57 16,75 43 0,-27-5-16,-16 23 15,-26 25 1,-11 4-16,-16 15 16,-1 42-1,-4 14-15,-1 19 16,1 15-16,31 28 15,6 5 1,27 9-16,42 6 16,22-11-1,53-9-15,21-4 16,38-25 0,42-18-16,49-34 15,42-23 1,48-43-16,33-24 15,31-52-15,16-19 16,1-47 0,-337 123-16,0 0 15,0 0 1</inkml:trace>
  <inkml:trace contextRef="#ctx0" brushRef="#br0" timeOffset="264079.9852">16792 1398 0,'0'0'16,"0"0"-16,0 0 15,0 0 1,-112 76-16,43-43 16,-33-14-1,-36 5-15,-39 4 16,-4 0 0,-33 25-16,1-1 15,-6 29 1,32 4-16,5 15 15,27-5-15,33 28 16,52 29 0,49 19-16,69 0 15,64-10 1,43-19-16,74-23 16,54-43-1,65-43-15,36-52 16,54-38-1,16-33-15,-454 90 16,0 0-16,0 0 16</inkml:trace>
  <inkml:trace contextRef="#ctx0" brushRef="#br0" timeOffset="287733.2242">26313 15844 0,'-101'-109'15,"101"109"-15,0 0 16,-123-28-16,43 4 16,16-9-1,-16-1-15,5 6 16,0 14-1,-10 18-15,-6 25 16,-37 18 0,-6 1-16,1 28 15,10 9-15,-16 20 16,11 37 0,21-14-16,27 24 15,27-24 1,42 14-16,43-13 15,37 3 1,33 1-16,21 0 16,5-9-1,27-29-15,42-1 16,17-32-16,-17-33 16,22-20-1,-16-33-15,0-37 16,-32-53-1,-16-33-15,-22-15 16,-21-42 0,-21 10-16,-59-20 15,-16 10-15,-32 5 16,-16 14 0,-32-10-16,-16 24 15,-16 34 1,-38 13-16,-10 43 15,-27 29 1,-21 38-16,-5 42 16,197-28-1,0 0-15,0 0 16</inkml:trace>
  <inkml:trace contextRef="#ctx0" brushRef="#br0" timeOffset="288513.8978">29261 15968 0,'0'0'0,"0"0"16,0 0-16,-113-138 15,17 86 1,-21 4-16,-22 39 16,-26-10-1,-22 33-15,-11 24 16,17 14-16,10 10 16,21 23-1,38 29-15,37 5 16,54 9-1,48 0-15,37 24 16,26-29 0,33 25-16,11-16 15,21 11-15,-22-25 16,-26-8 0,-48-11-16,-38 15 15,-64-14 1,-42-15-16,-33-28 15,-10 29 1,-27-25-16,-26-42 16,-22-14-1,0-33-15,-5-1 16,208 29-16,0 0 16,0 0-1</inkml:trace>
</inkml:ink>
</file>

<file path=ppt/ink/ink60.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34:58.052"/>
    </inkml:context>
    <inkml:brush xml:id="br0">
      <inkml:brushProperty name="width" value="0.05292" units="cm"/>
      <inkml:brushProperty name="height" value="0.05292" units="cm"/>
      <inkml:brushProperty name="color" value="#FF0000"/>
    </inkml:brush>
  </inkml:definitions>
  <inkml:trace contextRef="#ctx0" brushRef="#br0">13657 4841 0,'20'47'16,"-20"-47"-1,0 0 1,0 0-16,0 0 16,0 0-1,0 0-15,0 0 16,0 0-16,0 0 15,-103-4 1,64-9-16,-15-4 16,-10-5-1,-10-4-15,-4 8 16,-5-4 0,-20-8-16,0 12 15,5-3-15,-5 3 16,4 10-1,1 3-15,0-8 16,-10 0 0,5 0-16,5 0 15,0 4 1,-5 9-16,5 0 16,-5 9-1,-5 8-15,5-8 16,15 26-16,0 0 15,9 13 1,16-5-16,9 5 16,9 5-1,-4 21-15,5 4 16,5 5 0,-10 0-16,15-9 15,19 0-15,10 0 16,20-4-1,9 4-15,6-13 16,19 4 0,10-4-16,4 5 15,11-5 1,9-18-16,6 5 16,9-17-16,10-5 15,24-9 1,5-4-16,5-4 15,-9-4 1,4 3-16,10 5 16,-9-4-1,-1-5-15,-10 1 16,1 3 0,9 1-16,-4-4 15,-1-1-15,15-4 16,10 0-1,-5-9-15,-5 9 16,5-22 0,-14 1-16,-6-23 15,-9-8 1,-25-18-16,-30-9 16,-23-16-1,-26-19-15,-14 1 16,-24-5-16,-16 5 15,-24-5 1,-29-17-16,-30 4 16,-43 9-1,-45 9-15,-59 26 16,-49 26 0,-64 35-16,378 26 15,0 0-15,0 0 16</inkml:trace>
  <inkml:trace contextRef="#ctx0" brushRef="#br0" timeOffset="23278.8318">17022 8729 0,'-40'-57'16,"40"57"-16,0 0 16,0 0-1,0 0-15,0 0 16,0 0-1,0 0-15,0 0 16,0 0-16,0 0 16,0 0-1,0 0-15,0 0 16,0 0 0,0 0-16,0 0 15,0 0 1,0 0-16,0 0 15,138 13 1,-70-13-16,6 0 16,-5-4-16,-6 4 15,1 0 1,5-5-16,4 5 16,1 9-1,9-5-15,1 1 16,-1-1-1,-5 0-15,-4 5 16,0 9-16,9-18 16,10 13-1,-5-9-15,10 5 16,5 4 0,-9-13-16,-1 13 15,15-13 1,0 13-16,14-13 15,6-4 1,-11 8-16,6 5 16,0-9-16,9-5 15,5 14 1,1-13-16,-6-1 16,20-8-1,10 0-15,-10-4 16,0 4-1,20-9-15,24 13 16</inkml:trace>
  <inkml:trace contextRef="#ctx0" brushRef="#br0" timeOffset="43538.2455">9700 11074 0,'4'-83'16,"-4"83"0,0 0-16,0 0 15,0 0-15,0 0 16,0 0-1,0 0-15,0 0 16,0 0 0,0 0-16,0 0 15,0 0 1,0 0-16,0 0 16,-29 113-1,44-104-15,9 4 16,11 4-16,-1 1 15,5 4 1,15 4-16,0 4 16,10-4-1,-5 9-15,19-22 16,1 1 0,14 3-16,15 0 15,-5-8 1,-5 4-16,-15-4 15,-9-5-15,4 9 16,6 0 0,-6-13-16,10 5 15,1-5 1,14-5-16,0-3 16,4-5-1,11-5-15,5-8 16,4 0-16,-9 0 15,-20 0 1,0 12-16,-14 1 16,-11-4-1,-4-5-15,-1 0 16,1 1 0,-10-10-16,0 5 15,-10 0 1,-10 0-16,-14-5 15,-6 5-15,-4-9 16,-15 5 0,-5 3-16,-15 1 15,11 0 1,-6 4-16,-5 1 16,10-6-1,-4 1-15,-16 0 16,16 0-1,-16-5-15,6 5 16,-6 0-16,1-9 16,-6 5-1,-4 4-15,-10-18 16,-10-4 0,0 4-16,-9-8 15,-1 0-15,-9 0 16,-6 8-1,-14-13-15,-5 9 16,-19-4 0,-1 13-16,-9 8 15,-20 5 1,-35 4-16,-29 14 16,-14 16-1,-10 14-15,-11 22 16,-38 43-1,-44 35-15,24 13 16,5 5-16</inkml:trace>
  <inkml:trace contextRef="#ctx0" brushRef="#br0" timeOffset="44307.4933">14501 11427 0,'0'0'0,"0"0"16,0 0-1,113-26-15,-50 13 16,11 8-1,4 1-15,21 8 16,23 5 0,11 4-16,-6 17 15,20 10 1,15-5-16,19 8 16,16-8-1,23-9-15,11-4 16,-1-9-16,-9-13 15,14 13 1,-14-8-16,-5-1 16,-20 5-1</inkml:trace>
  <inkml:trace contextRef="#ctx0" brushRef="#br0" timeOffset="45798.3832">4158 13999 0,'54'4'15,"-54"-4"1,0 0 0,0 0-16,0 0 15,0 0 1,0 0-16,0 0 16,0 0-16,59 126 15,-54-87 1,-10 40-16,-10 17 15,0 26 1,-4 4-16,4 18 16,-10 26-1,1 18-15,4-14 16,10-4 0,1-4-16,9-18 15,0-17-15,9-22 16,1-27-1,5-16-15,9-27 16,6-17 0,4-18-16,15-13 15,10-4 1,29-13-16,6-4 16,13 3-1,26-12-15,-15 13 16,4-4-16,-4-1 15,-20 9 1,-5 0-16,-14-17 16</inkml:trace>
  <inkml:trace contextRef="#ctx0" brushRef="#br0" timeOffset="46837.657">5840 15162 0,'0'0'0,"0"0"16,0 0-1,0 0-15,0 0 16,0 0-1,0 0-15,0 0 16,0 0 0,127-109-16,-68 27 15,10-10 1,24-17-16,-5 4 16,11-17-1,-11 5-15,-10 21 16,-9 0-16,-10 22 15,-10 17 1,5-8-16,-5 12 16,15-12-1,-1-26-15,30-1 16,-19 9 0,-10 22-16,-15 18 15,-20 34-15,-14 9 16,-10 0-1,-5 118-15,-5-23 16,0 14 0,-5 27-16,5 12 15,-4 35 1,-1 4-16,-20 9 16,11 18-1,-6 0-15,1-14 16,-1 1-16,6-27 15,4-22 1,10-8-16,10-30 16,5-32-1,9-16-15,11-10 16,-16-8 0</inkml:trace>
  <inkml:trace contextRef="#ctx0" brushRef="#br0" timeOffset="51406.5732">9136 13824 0,'0'87'0,"0"-87"15,0 0 1,0 0-16,-49 210 15,39-88 1,-10 30-16,-4 9 16,-1 9-1,1 22-15,-1 17 16,-19-12 0,10-14-16,9-31 15,10-21-15,15-44 16,15-52-1,24-48-15,5-74 16</inkml:trace>
  <inkml:trace contextRef="#ctx0" brushRef="#br0" timeOffset="51706.7069">8822 15141 0,'0'0'15,"0"0"-15,0 0 16,0 0-16,0 0 16,98-57-1,-54 57-15,15 4 16,29-4-1,15 0-15,29-8 16,21-1 0,8-22-16,1 5 15,-10-35 1,-29-13-16</inkml:trace>
  <inkml:trace contextRef="#ctx0" brushRef="#br0" timeOffset="52434.9301">10543 13632 0,'0'0'0,"0"0"16,0 0-16,0 0 15,0 0 1,0 0-16,-108-104 15,94 104 1,-6 69-16,5 14 16,-4 22-1,-11 39-15,1 21 16,-1 49 0,-9 34-16,5 36 15,-1 3-15,11 1 16,-1-9-1,11-22-15,23-47 16,6-41 0,19-51-16,1-79 15</inkml:trace>
  <inkml:trace contextRef="#ctx0" brushRef="#br0" timeOffset="53275.6815">11617 15363 0,'0'0'0,"0"0"15,0 0 1,0 0-16,0 0 15,-127-131 1,78 114-16,-5 4 16,-5 17-1,-15 18-15,1-1 16,-11 10 0,-4 8-16,10 18 15,14-14-15,15 5 16,10 9-1,14-5-15,20 5 16,15-5 0,14 1-16,16-1 15,14 0 1,4-4-16,21-9 16,-1-12-16,11-19 15,4-8 1,0-35-16,5-12 15,-10-14 1,-19 4-16,-5-17 16,-20 0-1,-15 0-15,-14 17 16,-10 5-16,-5 8 16,-5 5-1,-5 8-15,0 5 16,6 13-1,-1 0-15,5 13 16,-5 0 0,-10 0-16,20 87 15,-5-4 1,0 17-16,15 22 16,9 18-16,11-1 15,9-8 1,10-18-16,9-8 15,-14-44 1</inkml:trace>
  <inkml:trace contextRef="#ctx0" brushRef="#br0" timeOffset="53796.0778">12593 15284 0,'0'0'15,"0"0"1,0 0-16,0 0 15,0 0 1,-44 118-16,44-13 16,15 17-16,4 13 15,11-17 1,4-9-16,0-9 16,1-26-1,-1-17-15,-5-18 16,-4-35-1,9-4-15,6-30 16,33-40 0,20-39-16,15-35 15,5-4 1,-5-5-16,-15 18 16,-14 35-16,-30 4 15,-25 48 1,-9 22-16,-15 8 15,-15 18 1,5 0-16,15 0 16</inkml:trace>
  <inkml:trace contextRef="#ctx0" brushRef="#br0" timeOffset="54089.9449">14104 16378 0,'0'0'0,"0"0"0,0 0 16,0 0-16,0 0 15,0 0 1,0 0-16</inkml:trace>
  <inkml:trace contextRef="#ctx0" brushRef="#br0" timeOffset="57045.711">15938 13384 0,'181'-31'0,"-102"18"15,-148 9 1,-44 8-16,0 18 16,6-4-1,4 21-15,19-4 16,-4 13-1,5 17-15,19 0 16,15 1 0,10 3-16,9-3 15,30 8-15,5-13 16,10-9 0,14 5-16,10 8 15,10 9 1,15-8-16,29-1 15,15-8 1,5-35-16,24-18 16,10-4-1,-14-44-15,-30 5 16,-34 0-16,-16-9 16,-23 0-1,-10-4-15,-6 8 16,-9-21-1,5-5-15,-10 18 16,0-18 0,-10 9-16,10-13 15,-24-9 1,-6 9-16,-14 17 16,-5 27-16,-5 12 15,-10 5 1,-4 13-16,-6 13 15,5 22 1,-24 9-16,-5-27 16</inkml:trace>
  <inkml:trace contextRef="#ctx0" brushRef="#br0" timeOffset="57675.7459">15644 15681 0,'0'0'0,"0"0"15,0 0 1,-25 157-16,10-79 16,5 14-16,-4-1 15,4 18 1,0 13-16,-5 9 16,1 9-1,-1-9-15,15-14 16,0-21-1,5-31-15,10-34 16,4-31 0,1-96-16</inkml:trace>
  <inkml:trace contextRef="#ctx0" brushRef="#br0" timeOffset="58324.5462">15482 15589 0,'0'0'0,"0"0"16,0 0-1,0 0-15,0 0 16,0 0-1,0 0-15,0 0 16,157-104-16,-59 100 16,5 4-1,-5 8 1,0 10-16,-15-1 16,-9 14-16,-20-10 15,-25 14 1,-14-4-16,-15 12 15,-25 10 1,-9-1-16,-15 9 16,0 4-1,0-4-15,5-13 16,9-4-16,16-14 16,9 10-1,5-18-15,5 4 16,5-9-1,0 9-15,5 5 16,0 12 0,-6 14-16,-4 8 15,-4 14 1,-6-9-16,0 4 16,-5-18-16,0-3 15,-4-14 1,-1-13-16,-9 0 15,4-8 1,-14-14-16,0 9 16,-5-9-1,-5-4-15,-25-17 16</inkml:trace>
  <inkml:trace contextRef="#ctx0" brushRef="#br0" timeOffset="60563.2663">17458 14770 0,'20'22'0,"-20"-22"16,0 0-1,0 0-15,0 0 16,0 0 0,0 0-16,0 0 15,-10 139 1,10-95-16,5 8 15,0 9 1,5 0-16,-1-4 16,6 4-1,5-13-15,-11-9 16,6-13-16,0 0 16,-5-13-1,4-4-15,6-9 16,0-13-1,14 0-15,15-35 16,10-4 0,0-18-16,0-8 15,-1-5-15,-4 0 16,5-4 0,-15 4-16,5 5 15,5-10 1,10 1-16,19-13 15,6-5 1,-16 22-16,-14 27 16,-20 51-1,-29 53-15</inkml:trace>
  <inkml:trace contextRef="#ctx0" brushRef="#br0" timeOffset="61384.708">19072 15114 0,'0'0'16,"0"0"-16,0 0 15,0 0-15,0 0 16,0 0 0,-138-13-16,70 35 15,-11 13 1,1 13-16,4 4 16,10 9-1,5 9-15,20-5 16,20 5-1,19-5-15,19 1 16,25-5 0,20-9-16,20-21 15,9-14-15,15-30 16,9-13 0,6-35-16,-5-22 15,-30-13 1,-19 0-16,-30 9 15,-20 4 1,-28 14-16,-21 8 16,-9 17-16,-15 22 15,-15 18 1,1 4-16,-1 17 16,5 5-1,5 4-15,-14-4 16,-20 8-1</inkml:trace>
  <inkml:trace contextRef="#ctx0" brushRef="#br0" timeOffset="61926.5122">20033 13885 0,'0'0'0,"0"0"16,0 0-16,0 0 15,-98 48 1,63 18-16,-4 42 15,-5 45 1,0 34-16,5 18 16,9 22-16,11 8 15,19-4 1,5-13-16,9-30 16,11-40-1,-1-39-15,-4-26 16,-10-48-1,4-22-15,-9-13 16,0-92 0,-10-73-16</inkml:trace>
  <inkml:trace contextRef="#ctx0" brushRef="#br0" timeOffset="62234.639">20553 13929 0,'0'0'0,"0"0"16,0 0 0,0 0-16,0 0 15,-103-57 1,78 57-16,-9 96 16,-5-9-1,4 44-15,-4 43 16,0 18-1,0 26-15,-1 4 16,16-8 0,4-14-16,1-12 15,19-27-15,0-17 16,14-48 0,6-35-16,4-18 15</inkml:trace>
  <inkml:trace contextRef="#ctx0" brushRef="#br0" timeOffset="63314.8693">21730 15350 0,'0'0'16,"0"0"-16,0 0 15,0 0 1,0 0-16,-79-135 16,50 108-1,-10 14-15,-10 13 16,-5 13 0,-10 18-16,0 8 15,0 9-15,5 13 16,10 18-1,10 3 1,20 1-16,9-13 16,15-13-16,24-18 15,20-13 1,30-43-16,28-40 16,21-21-1,-1-23-15,-4-16 16,-10-19-1,-20-12-15,-34 39 16,-20 26-16,-29 36 16,-10 25-1,-20 22-15,-14 52 16,0 26 0,-10 40-16,9 22 15,21 43 1,18 22-16,11-5 15,24 1 1,6-40-16,13-17 16,-9-61-16,45-27 15</inkml:trace>
  <inkml:trace contextRef="#ctx0" brushRef="#br0" timeOffset="63864.7038">22294 15241 0,'0'0'0,"0"0"16,0 0-16,0 0 16,0 0-1,0 0-15,0 0 16,0 0-1,0 0-15,0 0 16,117-9-16,-53 35 16,15 13-1,-1 9-15,-9 13 16,-25 0 0,-10 0-16,-24 14 15,-20 3 1,-14 31-16,-1 13 15,-9 4 1,4 14-16,6 12 16,19-21-16,25-22 15,19-39 1,34-61-16,16-35 16,-6-49-1,-5-12-15</inkml:trace>
  <inkml:trace contextRef="#ctx0" brushRef="#br0" timeOffset="64095.401">22524 15873 0,'0'0'15,"0"0"-15,0 0 16,0 0 0,0 0-16,0 0 15,0 0 1,236-48-16,-21 4 16</inkml:trace>
  <inkml:trace contextRef="#ctx0" brushRef="#br0" timeOffset="64653.8812">23176 15446 0,'0'0'15,"0"0"-15,0 0 16,0 0-16,0 0 15,0 0 1,123-27-16,-64 45 16,5-5-1,9 4-15,-4 10 16,-5 7 0,-20 14-16,-15-13 15,-19 18 1,-15 8-16,0 0 15,-5 13-15,1 4 16,4-8 0,0-9-16,5 9 15,0-22 1,14 0-16,1-18 16,5-8-1,-5-9-15,9 0 16,10-4-1,1 8-15,-1 9 16</inkml:trace>
  <inkml:trace contextRef="#ctx0" brushRef="#br0" timeOffset="64984.6926">23265 16056 0,'0'0'16,"0"0"-16,0 0 16,0 0-1,0 0-15,0 0 16,0 0-16,0 0 15,0 0 1,0 0-16,0 0 16,108 109-1,-25-83-15,15-13 16,15-9 0,5-8-16,-15 13 15</inkml:trace>
  <inkml:trace contextRef="#ctx0" brushRef="#br0" timeOffset="65186.9209">24437 16614 0,'0'0'0,"0"0"16,0 0-16,0 0 15,0 0 1,0 0-16,0 0 16,0 0-1</inkml:trace>
  <inkml:trace contextRef="#ctx0" brushRef="#br0" timeOffset="68384.7754">27463 12521 0,'5'13'16,"-5"-13"-1,0 0-15,-79 109 16,30 0 0,-10 35-16,-4 21 15,-11 18 1,-9-8-16,9 12 15,15-12 1,15-23-16,34-25 16,20-40-16,29-9 15,25-21 1,39-9-16,29-22 16,20 0-1,25 0-15,34-17 16,14-13-1</inkml:trace>
  <inkml:trace contextRef="#ctx0" brushRef="#br0" timeOffset="68913.3964">28483 13236 0,'0'0'16,"0"0"-16,0 0 16,0 0-1,186-79-15,-34 9 16,30 27 0,-1 4-16,-19 26 15,-25 17 1,-34 18-16,-44 21 15,-44 18-15,-54 27 16,-40 29 0,-34 27-16,-9 35 15,-1-5 1,25-13-16,29-17 16,25-22-1,34-26-15,40-17 16,34-27-1,19-22-15,20-34 16,10-53-16</inkml:trace>
  <inkml:trace contextRef="#ctx0" brushRef="#br0" timeOffset="69173.0411">30140 14360 0,'0'0'16,"0"0"-1,0 0-15,5 122 16,-19-4-16,4 17 15,0 13 1,-5 22-16,1-4 16</inkml:trace>
  <inkml:trace contextRef="#ctx0" brushRef="#br0" timeOffset="69813.0333">30704 12826 0,'0'0'0,"0"0"16,0 0 0,0 0-16,143 83 15,-50-48-15,10 0 16,10 17-1,-10-13 1,-5 0-16,-10 1 16,-29-6-16,-30 1 15,-24 4 1,-29 9-16,-21 18 16,-13 8-1,-1-4-15,15 12 16,19 1-1,15 18-15,30-10 16,24-8-16,15-9 16,5-9-1,-1-4-15,-4-8 16,-19-1 0,-26 5-16,-14-5 15,-49 0 1,-15 22-16,-4-4 15,-6-9-15,1-9 16,4-17 0,20-8-16,5-6 15</inkml:trace>
  <inkml:trace contextRef="#ctx0" brushRef="#br0" timeOffset="73032.615">28046 15751 0,'25'104'16,"-25"-104"0,0 0-1,-15 127-15,15-18 16,0 30 0,-5 27-16,-5-5 15,-4 0 1,-1 23-16,5-19 15,15-21-15,10-83 16</inkml:trace>
  <inkml:trace contextRef="#ctx0" brushRef="#br0" timeOffset="73602.0691">27938 15886 0,'0'0'15,"0"0"-15,0 0 16,0 0-1,0 0-15,0 0 16,0 0 0,45-118-16,38 127 15,10-5 1,15 14-16,-5 12 16,5 14-1,0 8-15,-10 14 16,-25 8-16,-19 8 15,-24 6 1,-15 12-16,-15 13 16,-25-4-1,-19 0-15,-10-13 16,-5-9 0,-10-26-16,1-8 15,-1-19-15,-9-7 16,-6-14-1,1-5-15,-10 1 16,14 0 0,6-5-16,24-4 15,19-9 1,11-8-16,33-22 16,21-35-1</inkml:trace>
  <inkml:trace contextRef="#ctx0" brushRef="#br0" timeOffset="74333.0189">29223 17385 0,'0'0'16,"0"0"-16,0 0 16,0 0-16,0 0 15,0 0 1,0 0-16,98-244 15,-9 74 1,-6-22-16,0-4 16,-14 18-1,-15 16-15,-15 36 16,-14 43 0,-15 35-16,-10 31 15,0 17-15,-5 0 16,-5 61-1,5-13-15,5 17 16,10 5 0,5-5-16,9-4 15,10-4 1,15-27-16,25-21 16,14-35-1,15-31-15,5-21 16,-5-14-16,-10-4 15,-9 9 1,-25 13-16,-20 13 16,-10 26-1,-19 13-15,-10 22 16,0 0 0,-5 0-16,5 105 15,5-35-15,10 34 16,4 36-1,6 21-15,9 9 16,10-4 0,5-9-16,15-22 15,-10-9 1,-20-43-16</inkml:trace>
  <inkml:trace contextRef="#ctx0" brushRef="#br0" timeOffset="75155.3136">27610 17377 0,'0'0'0,"0"0"16,0 0-16,0 0 15,0 0 1,5 117-16,0-73 16,0 8-1,-1 31-15,11 0 16,0 13 0,5-5-16,9-8 15,5-13-15,1-18 16,-6-13-1,0-17-15,1-22 16,-1-13 0,6-26-16,9-18 15,5-4 1,0-13-16,5 4 16,-5-4-1,-10 13-15,-5 22 16,-14 0-1,-5 17-15,-10-13 16</inkml:trace>
  <inkml:trace contextRef="#ctx0" brushRef="#br0" timeOffset="75971.9013">30008 17425 0,'0'0'0,"0"0"15,0 0 1,0 0-16,0 0 16,-123 65-16,69-4 15,-14 26 1,-6 35-1,-9 26-15,4 14 16,6 12-16,19 0 16,20-34-1,24-36-15,24-69 16,40-83 0,10-69-16</inkml:trace>
  <inkml:trace contextRef="#ctx0" brushRef="#br0" timeOffset="76442.5361">30003 17398 0,'0'0'16,"0"0"-16,0 0 16,0 0-1,0 0-15,0 0 16,-10 114-16,5-31 16,-4 30-1,4 22 1,14 5-16,-4 8 15,15-9-15,5-30 16,9-17 0,-5-31-16,6-26 15,4-35 1,-5-27-16,20-38 16,30-53-1,14-34-15,14-23 16,-4-3-16,-10 21 15,-9 9 1,-11 21-16,-19 31 16,-30 31-1,-34 43-15</inkml:trace>
</inkml:ink>
</file>

<file path=ppt/ink/ink61.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16:33.355"/>
    </inkml:context>
    <inkml:brush xml:id="br0">
      <inkml:brushProperty name="width" value="0.05292" units="cm"/>
      <inkml:brushProperty name="height" value="0.05292" units="cm"/>
      <inkml:brushProperty name="color" value="#FF0000"/>
    </inkml:brush>
  </inkml:definitions>
  <inkml:trace contextRef="#ctx0" brushRef="#br0">2952 13655 0,'0'0'0,"0"2"16,0-2-16,5 2 0,-5-2 16,0 0-16,0 0 0,0 2 15,0-4-15,0 2 0,0 0 16,0-2-16,2 2 0,-2-2 15,4-1-15,-4 3 0,0 0 16,0-2-16,5 2 0,-5 0 16,0-2-16,0 2 0,2 0 15,0 0-15,0 0 0,3 0 0,-5 0 16,2 0-16,2 0 0,5 2 16,4 0-16,-2-2 0,5 5 15,-3-3-15,3 0 0,1 3 16,-1-3-16,1 2 0,3-1 15,2-3-15,-4 2 0,8-2 16,-4 2-16,5-2 0,-3 0 16,7 0-16,-2 0 0,4 0 15,0 2-15,22 0 0,-4 1 16,1-3-16,-3 4 0,2-4 16,-3 2-16,7 0 0,-4 3 15,-2-3-15,-1-2 0,3 0 16,-5-2-16,0 2 0,1 2 15,-5-2-15,-1 0 0,1 0 16,-2-2-16,2-3 0,2 3 16,-4 2-16,-1 2 0,3-2 15,-4 0-15,4 0 0,0-2 0,2 0 16,-5-2-16,3 1 0,2 3 16,-6 0-16,1 3 0,1-3 15,0-3-15,2 3 0,-3-2 16,1 4-16,-2 1 0,-3 1 15,0-2-15,0 0 0,-2-2 16,3 0-16,1 0 0,-1-2 16,1 2-16,-4 2 0,0 3 15,5-3-15,-5 0 0,2-2 16,5-2-16,-3-2 0,1 1 0,-1 1 16,1 4-16,1 1 0,-3-1 15,1-2-15,3-5 0,2 3 16,-3 0-16,1-2 0,2 1 15,-5 6-15,5-3 0,-2-3 16,0 1-16,4-4 0,-5 1 0,3 3 16,0 2-16,2 0 15,3 0-15,-3 0 0,4-4 16,3-1-16,2 3 0,-5 2 0,5 0 16,0 2-16,-2-4 0,4-3 15,-4 1-15,-1 2 0,1 4 16,0-2-16,0-4 0,2-1 15,-3-4-15,1 5 0,0 2 16,-1 4-16,3-2 0,0-4 16,0-3-16,2 0 0,-4 7 15,2 0-15,0 3 0,0-8 16,2-1-16,-4-1 0,-1 5 16,1 6-16,2-2 0,0-4 15,2-7-15,0 5 0,-2 4 16,2 7-16,2-3 0,3-6 15,-3-5-15,3 3 0,-3 4 16,3 4-16,-1-2 0,1-6 16,-1 0-16,-1 4 0,-3 6 0,2-4 15,-2-2-15,5-6 0,-3 1 16,3 5-16,-3 3 0,5-1 16,-1-7-16,1 1 0,0 2 15,0 6-15,-3-2 0,1-4 16,-1 0-16,1 0 0,-1 6 15,3 1-15,-3-8 0,3 1 16,-2-2-16,1 6 0,1 2 16,-2 3-16,4-11 0,0-1 15,-3 5-15,3 2 0,-2 3 16,2-7-16,0-1 0,-2 1 16,-3 7-16,3 1 0,0-6 15,-3-6-15,3 3 0,0 6 16,-3 1-16,5 0 0,-4-6 15,1 0-15,-1 2 0,-1 2 16,-1 5-16,-1-9 0,3-3 16,-3 1-16,-2 6 0,0 2 0,3 1 15,-1-5-15,-2-5 0,0 5 16,0 5-16,-4-3 0,0 2 16,-1-6-16,-1-2 0,2-1 15,-5 5-15,0 7 0,5 0 16,-3-7-16,5-3 0,-2-1 15,0 4-15,-3 2 0,-1 3 16,-1-5-16,0 0 0,0-7 16,-1 0-16,-4 3 0,1 4 15,0 4-15,2 3 0,0-7 16,3-2-16,-1-5 0,0 5 16,-2 2-16,3 4 0,-1 3 15,0-3-15,1-8 0,1 0 16,-2-1-16,-1 5 0,1 2 15,0 5-15,0-3 0,3-6 0,-3-2 16,1-1-16,-3 10 0,0 1 16,0 1-16,0-3 0,2-4 15,3 0-15,-3-2 0,-2 4 16,2 5-16,-1-3 0,1 1 16,0-5-16,0-2 0,-4-1 15,0 1-15,-2 4 0,-5 3 16,-2-3-16,-2-2 0,-2 0 15,-3 0-15,-6-2 0,-4-3 16,-8 3-16,-3 0 0,4 2 16,-3-4-16,-21 4 0,6 0 15,5-3-15,10 3 0,-1 0 0,-3 0 16,-2 0-16,0 0 16,0 0-16,0 3 0,-2-3 0,-1 0 15,1 0-15,0 0 0,0-3 16,0 3-16,-1 0 0,1 0 15,0-2-15,2 2 0,-2-4 16,0 4-16,2-2 0,0-1 16,-3-1-16,3 2 0,0 0 15,0-1-15,0 3 0,0 0 16,-2 0-16,2 5 0,-2-3 16,2 5-16</inkml:trace>
</inkml:ink>
</file>

<file path=ppt/ink/ink62.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24T10:39:29.898"/>
    </inkml:context>
    <inkml:brush xml:id="br0">
      <inkml:brushProperty name="width" value="0.05292" units="cm"/>
      <inkml:brushProperty name="height" value="0.05292" units="cm"/>
      <inkml:brushProperty name="color" value="#FF0000"/>
    </inkml:brush>
  </inkml:definitions>
  <inkml:trace contextRef="#ctx0" brushRef="#br0">5766 5961 0,'25'13'15,"-25"-13"1,0 0-16,0 0 16,0 0-1,0 0-15,0 0 16,0 0-1,0 0-15,0 0 16,0 0-16,0 0 16,0 0-1,152-31-15,-74 1 16,11-9 0,38 4-16,35 0 15,19 9 1,21 0-16,33-14 15,15-12 1,49 4-16,0-13 16,25 9-1,-10-5-15,-15 13 16,-19 10-16,-16-1 16</inkml:trace>
  <inkml:trace contextRef="#ctx0" brushRef="#br0" timeOffset="14727.4852">25364 7909 0,'19'52'16,"-19"-52"-16,0 0 15,0 0 1,0 0-16,0 0 15,0 0-15,0 0 16,0 0 0,0 0-16,0 0 15,0 0 1,0 0-16,0 0 16,0 0-1,162-61-15,-39 44 16,24-9-1,20-9-15,24 9 16,35-5 0,9 5-16,40 9 15,-1-9-15,16 12 16,4 1 0,5 5-16,34 3 15,11 5 1,4 13-16,-15 0 15,-9 1 1,-35-1-16,-29-5 16,-34 1-1,-49 4-15,-50-35 16</inkml:trace>
  <inkml:trace contextRef="#ctx0" brushRef="#br0" timeOffset="79024.2659">12328 10028 0,'-49'-27'0,"49"27"15,0 0 1,0 0-16,-98 31 16,54-22-1,0-9-15,5 0 16,-10 4-1,-5-8-15,-15 4 16,-14-13-16,-11-1 16,-9 1-1,0-8-15,0 8 16,0-9 0,-14 4-16,-6-3 15,-9 12 1,-10-9-16,4-3 15,-9 7 1,-25-12-16,6 9 16,14-5-16,-5-4 15,-15 0 1,0-5-16,15 1 16,5 8-1,0 5-15,-14-1 16,9 9-1,-5 1-15,-15 3 16,-4-8-16,9 5 16,1-1-1,-16 4-15,-4-8 16,14 13 0,6-8-16,9 3 15,-10 1 1,20-5-16,-10 5 15,-4 4 1,-1 0-16,15-4 16,5 4-16,-10 4 15,-5-8 1,10 4-16,15-9 16,-1 9-1,1-5-15,-15 5 16,15 0-1,-1 0-15,1 14 16,0-14-16,-1 0 16,11 17-1,-1-8-15,1-1 16,-6 1 0,11 0-16,9 0 15,-5 8 1,-4-13-16,-20 22 15,-1 1 1,1-1-16,-5 0 16,0 9-16,-5-5 15,10-4 1,19-8-16,5-5 16,15 4-1,5-8-15,-10 17 16,20-4-1,5-4-15,24 3 16,-15 1-16,1-9 16,4 13-1,-9-8-15,9 4 16,0-5 0,10 5-16,10 0 15,10 12 1,5 6-16,4-10 15,16 18 1,-1-4-16,5 8 16,5 0-16,0-4 15,10 5 1,-5 8-16,5-5 16,5-3-1,0 3-15,4 5 16,1 18-1,10-5-15,14 13 16,5-4-16,15-18 16,24 5-1,1-18-15,19 1 16,5-5 0,-6-14-16,21-3 15,0-5 1,14-8-16,5-1 15,5-4 1,-4-4-16,9-5 16,19-4-16,-4-4 15,-5-5 1,14 9-16,11 0 16,9-9-1,-5-4-15,5 0 16,-4 13-1,-16 5-15,-9-1 16,0 5-16,9-1 16,-9 5-1,0-4-15,14-13 16,15-5 0,10 5-16,15-1 15,5-3 1,-25-1-16,14 5 15,1 4 1,-20-9-16,10 13 16,-5-8-16,-9 4 15,-6-5 1,30-3-16,0-5 16,-5 0-1,9 13-15,-9-14 16,-15 1-1,0 5-15,6 16 16,-11-16-16,-20-1 16,6 9-1,4 17-15,-4-4 16,14 1 0,15-14-16,-5 0 15,0-14 1,15 1-16,-5-13 15,0-4-15,5-9 16,-20-1 0,-24-21-16,-35-4 15,-19 4 1,-35 4-16,-34-8 16,-24 4-1,-25-9-15,-5-4 16,-20 4-1,-14-8-15,0-9 16,-10-18-16,-10-13 16,-25 5-1,-4 0-15,-5 12 16,-5 10 0,-15 21-16,-14 0 15,-65 22 1</inkml:trace>
  <inkml:trace contextRef="#ctx0" brushRef="#br0" timeOffset="97159.7534">18812 10952 0,'34'-40'0,"-34"40"16,0 0-1,0 0-15,0 0 16,0 0-1,0 0-15,137 70 16,-88-48 0,10 4-16,5-4 15,14 0-15,1 4 16,9-4 0,15-5-16,25 5 15,24 0 1,5 4-16,14 0 15,6-13 1,14 13-16,5-8 16,20-5-1,15-5-15,-11-8 16,-4-4-16,0-5 16,-10 9-1,-10-8-15,-5 3 16,-4-3-1,-11 3-15,-14 5 16,-5-9 0,-5 5-16,-10 4 15,-24 0 1,-25-9-16,-5 5 16,-14 4-16,-15 4 15,-10 9 1,19 27-16</inkml:trace>
  <inkml:trace contextRef="#ctx0" brushRef="#br0" timeOffset="99131.6896">24795 11401 0,'0'0'0,"0"0"16,0 0-16,0 0 15,0 0 1,0 0-16,0 0 16,0 0-1,0 0-15,108 21 16,-20-34-1,44 0-15,35-9 16,44-4 0,24 5-16,20-6 15,40 1 1,19 13-16,19 0 16,20 0-16,10-4 15,5 12 1,14-4-16,-14 5 15,-20 13 1,-43 17-16,-55 0 16,-54 0-1,-44 5-15,-49 8 16,-39-4-16,-35-5 16,-24-3-1,-25-1-15,-24-22 16,0 0-1,-15 1-15,0-10 16,-9-3 0,-11 8-16,-14-13 15,-20 0-15,-14-1 16,-25 1 0,-20 13-16,-29 0 15,-10 0 1,-34 5-16,-25 3 15,0 6 1,1-1-16,-1 0 16,20 0-1,9-4-15,16-5 16,24-4 0,24-9-16,11 5 15,4-5-15,0 5 16,-39-9-1,-44 13-15,-15 0 16,-10-9 0,30 5-16,29-5 15,44 4-15,44 5 16,50-8 0,53 3-16,20-12 15,49 17 1,40-13-16,48 9 15,30-1 1,34 10-16,34-1 16,5-4-1,10-4-15,15 4 16,0-5-16,29 5 16,10 5-1,15-5-15,5 4 16,0-8-1,-6-1-15,-14 1 16,5-1 0,-29-3-16,-40 3 15,-39 1-15,-68-5 16,-45 1 0,-49 3-16,-39 1 15,0 4 1,-83 0-16,14-4 15,-34 8 1,-59-4-16,-152 17 16,-4-4-1,-1 0-15,-15-4 16,-14 17-16,-39 5 16,14-9-1,40-1-15,48-3 16,69-5-1,45 0-15,48 0 16,45-4 0,34 8-16,34-8 15,10-9-15,0 0 16,0-9 0,59-4-16,-35 0 15,1 0 1,4 13-16,-4-17 15,28 12 1,104-25-16,59-18 16,69 4-1,24 9-15,54 5 16,-1-1-16,31 5 16,-45 17-1,-34 9-15,-44 9 16,-60 4-1,-62 0-15,-60 5 16,-44-10 0,-34 10-16,-10-9 15,0-5-15,-93 0 16,49 1 0,-35 12-16</inkml:trace>
  <inkml:trace contextRef="#ctx0" brushRef="#br0" timeOffset="120936.8819">4722 14190 0,'-49'-17'16,"49"17"-1,0 0 1,0 0-16,0 0 16,0 0-16,0 0 15,0 0 1,0 0-16,0 0 15,0 0 1,0 0-16,0 0 16,0 0-1,0 0-15,0 0 16,0 0-16,166-44 16,-67 31-1,13-9-15,26 14 16,4-1-1,30 9-15,9 0 16,10 4 0,-9 1-16,9-1 15,20-4 1,0 4-16,5 5 16,-1 4-16,-9 13 15,-29-13 1,-5 5-16,9-1 15,0-4 1,-14 0-16,10 1 16,9-6-1,-4-8-15,-6 5 16,-9-5 0,-10-5-16,-10 1 15,-29-5-15,-25-4 16,-20-4-1,-29 4-15,-24-1 16</inkml:trace>
</inkml:ink>
</file>

<file path=ppt/ink/ink63.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18:59.665"/>
    </inkml:context>
    <inkml:brush xml:id="br0">
      <inkml:brushProperty name="width" value="0.05292" units="cm"/>
      <inkml:brushProperty name="height" value="0.05292" units="cm"/>
      <inkml:brushProperty name="color" value="#FF0000"/>
    </inkml:brush>
  </inkml:definitions>
  <inkml:trace contextRef="#ctx0" brushRef="#br0">9710 5689 0,'0'0'0,"0"0"0,0 0 16,0 0-16,2 0 0,-2 0 16,0 2-16,0-2 0,0 2 15,3 0-15,-1 0 0,0 12 16,0 1-16,3 3 0,-3 2 0,2 4 15,-2 2-15,1 3 0,-1 0 16,0 1-16,-2 1 0,0 0 16,-2 0-16,0 0 0,-1 2 0,1-4 15,-2-1-15,-1-1 0,1-3 16,2-4-16,-3-5 0,5-1 16,-2-3-16,0-3 0,2-10 15,0 2-15,-2 5 0,2-1 16,0-2-16,2-2 0,0-4 15,0-7-15,5 0 0</inkml:trace>
  <inkml:trace contextRef="#ctx0" brushRef="#br0" timeOffset="799.7431">9662 5620 0,'0'0'0,"0"0"16,0 0-16,0 0 0,0 0 15,2-2-15,0 2 0,0-7 16,5 1-16,-3-1 0,3-2 16,4 1-16,2-1 0,0 0 15,5 0-15,2 0 0,2 0 0,2 1 16,5 1-16,0 0 15,1 3-15,3-3 0,1 5 0,-1-2 16,2 2-16,0 2 0,-2 0 16,-4 0-16,2 2 0,-7 0 15,-2 0-15,-4 0 0,-5 1 16,0 1-16,-4-2 0,-2 0 16,-3 3-16,0-3 0,-1 2 15,-3 1-15,2-1 0,-2-2 16,0 5-16,0 0 0,0 1 15,0 3-15,0 3 0,2 1 16,-2 1-16,0 3 0,0-1 16,0 2-16,-2 4 0,2-2 15,0 2-15,0-1 0,0 1 16,0 2-16,0-2 0,0 3 16,0-1-16,2 1 0,0-1 15,-2 1-15,2-1 0,1 3 16,-3 11-16,0-3 0,2 1 0,0-3 15,0 0-15,-2-2 16,0 0-16,0-4 0,-2-3 0,-2-6 16,1-2-16,-1-5 0,2 0 15,-3-4-15,1 0 0,-5-5 16,-2-1-16,-6-1 0,-5-7 16,-5 1-16,-4-5 0,-2-2 15,-2-2-15,-20-18 0,2 2 16,4 3-16,3 2 0,6 2 0,1 0 15,6 4-15,6 2 0,5 5 16,7 3-16,6 1 0,0 0 16,5 5-16,1-2 0,3 2 15,7 2-15,0 0 0,-1 0 16</inkml:trace>
  <inkml:trace contextRef="#ctx0" brushRef="#br0" timeOffset="1347.0119">10632 5711 0,'0'0'0,"0"0"0,0-3 16,-2 3-16,2 0 0,0 0 15,-3-2-15,3 2 0,0 0 16,-2 0-16,2 0 0,0 2 16,2-2-16,-2 5 0,3 8 0,-1 7 15,0 2-15,2 4 0,-4 3 16,3 2-16,-3 2 0,0 0 15,0 0-15,0 2 0,0 1 16,-3-1-16,3-2 0,0-2 16,0 0-16,0-5 0,0-2 15,3-1-15,-3-4 0,0-3 16,2-1-16,-2-2 0,4-2 16,-4 1-16,2-1 0</inkml:trace>
  <inkml:trace contextRef="#ctx0" brushRef="#br0" timeOffset="2019.9145">10451 5488 0,'0'0'15,"0"0"-15,0 2 0,0-2 16,2 2-16,-2-2 0,2 0 16,-2 0-16,5-4 0,6-3 15,2-2-15,3-2 0,3 3 0,1-3 16,4 0-16,1 0 0,1 0 15,5 0-15,2 2 0,2-2 16,3 2-16,-1 0 0,23 0 16,-9 3-16,-12 1 0,-6 3 15,-11 2-15,-6 0 0,-3-2 16,-4 2-16,0 0 0,-3 0 16,-14 0-16,3 0 0,3 0 15,2 0-15,0 2 0,4-2 16,1 0-16,-3 2 0,0 0 15,0 3-15,-4 1 0,2 3 16,-2 2-16,0 7 0,0 4 16,-3 4-16,1 5 0,-3 2 15,5 3-15,-5 3 0,5 1 16,-2 2-16,-5 28 0,2-8 0,5-9 16,2-7-16,2-8 0,0-5 15,1-2-15,-1-5 0,-2-4 16,2-4-16,2 0 0,-1-1 15,1-1-15,-2-1 0,0-2 16,1 3-16,-1-1 0,0-2 16,-2 1-16,0-3 0,0-2 15,0-1-15,-2-1 0,0-3 16,-3 3-16,-1 0 0,-8-3 16,-1 3-16,-7-1 0,-2 3 15,-1-5-15,1 1 0,0 1 16,4-3-16,-2-1 0,2 0 15,3 0-15,1-2 0,1 2 16,-1 3-16,1-1 0,-3 1 16</inkml:trace>
  <inkml:trace contextRef="#ctx0" brushRef="#br0" timeOffset="28407.0456">23080 15273 0,'0'0'0,"0"0"0,0 0 15,-2-2-15,2 2 0,-2-2 16,-2-3-16,-3-1 0,0-1 16,-4-2-16,-2 3 0,-4-5 15,-3 2-15,-7 0 0,-6 2 16,-4-2-16,-5 3 0,-7 1 15,-39 1-15,0 2 0,-27 8 16,9 8-16,12 1 0,-14 9 16,35-2-16,0 0 0,2 5 15,-3-5-15,5 7 0,-1 13 16,-3-3-16,5 10 0,-7-5 16,2 4-16,9 7 0,0-2 15,11-4-15,4-1 0,3-6 16,9 2-16,8 3 0,9-3 0,11-5 15,12-3-15,12-3 0,11-2 16,8-7-16,7-2 0,17-4 0,15-5 16,15-4-16,37-16 15,-12 5-15,10-7 0,7-2 0,3-2 16,3-3-16,3-1 0,2-1 16,1-4-16,-4 0 0,-10-2 15,-9-3-15,-13-1 0,-18 1 16,-15 1-16,-16 1 0,-12 1 15,-12-2-15,-11-3 0,-2 0 16,-7 5-16,-7-2 0,-3 1 16,-8-1-16,-6-5 0,-4-2 0,-10-7 15,-21-8-15,-13-5 0,-14 4 16,-37 5-16,17 7 16,-11 10-16,1 3 0,-5 6 0,2 7 15,-2 5-15,0 6 0,2 4 16,-2 7-16,7 3 0,6 10 15,2 4-15,5 5 0,4 9 16,5 5-16,4 3 0,2 6 16</inkml:trace>
  <inkml:trace contextRef="#ctx0" brushRef="#br0" timeOffset="28862.1592">21187 16358 0,'0'0'0,"0"0"0,0 0 16,-3 0-16,3 2 0,0 0 15,0 3-15,0 8 0,-2 7 16,-2 8-16,-1 8 0,1 8 0,-1 7 16,1 8-16,-3 53 0,5-1 15,0 30-15,2-18 0,0 18 16,0-63-16,0-3 0,-2-12 16,2-3-16,-2-9 0,4-9 15,0-9-15,2-9 0,1-2 16,-1-4-16</inkml:trace>
  <inkml:trace contextRef="#ctx0" brushRef="#br0" timeOffset="29206.2514">23349 16054 0,'0'0'16,"-2"0"-16,2 2 0,-2-2 15,0 0-15,0 2 0,-3 2 16,1 3-16,-1 6 0,-1 5 15,-3 8-15,-2 5 0,0 9 16,-2 4-16,-1 9 0,-10 46 0,4-2 16,-6 27-16,8-23 15,5-15-15,0-9 0,2-6 0,2-1 16,2-6-16,3-4 0,-3-5 16,1-4-16,-1 4 0</inkml:trace>
  <inkml:trace contextRef="#ctx0" brushRef="#br0" timeOffset="29644.0134">21189 17335 0,'0'-3'0,"-2"6"0,2-3 16,-3 0-16,3 0 0,0 2 15,0-2-15,3 2 0,1 5 16,5 1-16,4 3 0,5 5 15,6 2-15,7 6 0,8 0 16,12 7-16,53 17 0,50 12 16,80 11-16,-115-54 0,9-4 15,-3-6-15,3-9 0,-4-11 16,-7-7-16,-9-13 0,-16-11 16,-4-1-16,-15 1 0,-18 5 15,-6 8-15,-12 2 0,-10 3 16,-7 4-16,-5 4 0,-6 0 0,2-4 15,4-2-15,10 0 0,-1-3 16</inkml:trace>
  <inkml:trace contextRef="#ctx0" brushRef="#br0" timeOffset="36534.5928">21583 16525 0,'0'0'16,"0"3"-16,0-3 0,0 0 15,-2 0-15,0 0 0,2 0 16,-2 0-16,2 0 0,-2 2 0,2-2 16,-5 4-16,-1 3 15,3 2-15,-3 4 0,4-2 0,-5 4 16,5 3-16,-1 4 0,-1 0 16,0 2-16,-1 3 0,1 1 15,-1 6-15,-1-1 0,4 2 0,-3 2 0,3 1 16,2-1-16,0 16 0,4-9 15,-1-8-15,3-8 0,-1-3 16,-1-8-16,-2-1 0,5-1 16,-1 1-16</inkml:trace>
  <inkml:trace contextRef="#ctx0" brushRef="#br0" timeOffset="36894.3392">21570 16911 0,'0'0'0,"0"0"16,0 0-16,0 0 0,0 0 16,2 0-16,-2 0 0,3 0 15,-1-2-15,0 2 0,13-4 16,3-1-16,2 3 0,4-5 16,3 3-16,-1-3 0,1 1 15,1-1-15,1-2 0,-3 3 16,3-3-16,0 2 0,2-4 15,-3 2-15,3 1 0,0-1 16</inkml:trace>
  <inkml:trace contextRef="#ctx0" brushRef="#br0" timeOffset="37161.8427">22086 16519 0,'0'0'0,"0"0"15,-2 0-15,2 2 0,-2-2 16,2 0-16,0 2 0,-3 0 16,-1 5-16,-3 6 0,1 3 15,1 4-15,-3 4 0,1 2 16,-2 5-16,0 4 0,3 1 0,-1 6 15,3 4-15,-1 33 0,5-4 16,0-4-16,7-9 0,0-3 16,1 1-16</inkml:trace>
  <inkml:trace contextRef="#ctx0" brushRef="#br0" timeOffset="37521.2402">22512 16510 0,'0'0'0,"0"0"16,-3 2-16,3-2 0,0 2 15,-2-2-15,2 3 0,0 1 16,0-2-16,-2 14 0,0 1 16,2 5-16,-2 3 0,2 1 15,0 1-15,-3 1 0,1 3 16,-2 2-16,2 2 0,-5 1 15,0 3-15,1 1 0,-7 15 16,4-15-16,2-20 0</inkml:trace>
  <inkml:trace contextRef="#ctx0" brushRef="#br0" timeOffset="37914.8156">22265 16525 0,'0'0'0,"0"-2"15,0 2-15,0-2 0,0 2 16,2-4-16,9-5 0,4-2 16,10-2-16,5 2 0,6-3 15,3 3-15,6-2 0,1 4 16,0 3-16,36-1 0,-7 7 15,-5 4-15,-8 5 0,-5 7 16,1 10-16,-12 5 0,-11 6 16,-6 3-16,-5 2 0,-6 2 0,-3 0 15,-6 3-15,-9-1 0,-9-2 16,-8 0-16,-8-4 0,-6-3 31,-4-4-31,-9-4 0,-4-7 16,-8-2-16,-3-7 0,2 0 15,-3-4-15,7 0 0,5-2 0,6-3 16,9 0-16,4 1 16,3-3-16,6 2 0,2 1 0,3 1 15,-1 3-15,3 2 0,2 0 16</inkml:trace>
  <inkml:trace contextRef="#ctx0" brushRef="#br0" timeOffset="117364.2109">17813 6293 0,'0'0'0,"0"0"15,0 0-15,0 0 0,-2 0 16,2-3-16,-2 3 0,-3-4 16,1 0-16,-3-1 0,3 1 15,-1-1-15,-1-1 0,-1 1 0,1-1 16,-3 1-16,0-1 15,-2-1-15,0 1 0,0-3 0,-2 2 16,2-2-16,-5 3 0,3-3 16,-5 0-16,3 2 0,-3-1 15,-2-1-15,1 0 0,-4 2 16,1 1-16,3-3 0,-6 2 16,1-2-16,0 3 0,0-3 15,-1 2-15,1 1 0,2-3 16,-2 5-16,2-5 0,-3 2 15,1 1-15,0-1 0,0 0 16,-5 1-16,0-1 0,3 3 16,-1-1-16,1 1 0,0 2 15,1-1-15,1-1 0,-2 4 0,-1-2 16,1 2-16,-1 0 16,1 2-16,2-2 0,1 2 0,1 0 15,0-2-15,3 3 0,-4-3 16,4 4-16,-1 0 0,0-1 15,-2 3-15,2 1 0,-2-1 16,0-1-16,0 2 0,-2-1 0,2 3 16,0-2-16,-1 1 0,1-1 15,0 2-15,0 2 0,0-2 16,0-1-16,2 1 0,5-2 16,-3 0-16,5-1 0,0 1 15,2-1-15,-2 1 0,2 0 16,-3-3-16,3 3 0,0-1 31,0 3-31,2-2 0,1 2 0,-1-3 0,0 3 0,0 0 16,3 2-16,-3-2 0,0 4 0,0-2 15,-2 0-15,0 2 0,0-2 16,0 5-16,0-3 0,0 2 16,0 1-16,-2-1 0,4 1 15,-2 1-15,-2 1 0,2-3 16,0 7-16,0-2 0,0 2 15,0-4-15,0 2 0,-1 0 16,1-1-16,-2 1 0,4 0 16,-4 0-16,2 0 0,2 0 15,-2-1-15,0 3 0,2 1 16,1-1-16,-1 0 0,0 0 16,2 0-16,-1 0 0,1 0 15,5 0-15,-3-2 0,1 0 16,2-1-16,-3 1 0,3-2 15,0 0-15,2 1 0,-2 1 16,0 2-16,2-2 0,0 4 0,-3-2 16,3-2-16,3 2 15,-3-2-15,2 0 0,0 0 0,2-3 16,-1 3-16,-1 0 0,0-2 16,0-1-16,0 3 0,1 0 15,-1 0-15,0 0 0,2 0 16,1-1-16,-1 4 0,1-4 15,1 1-15,1 2 0,2-2 16,-3 0-16,1-2 0,2-1 16,0-1-16,-1 4 0,1-5 15,2 3-15,0-1 0,2 1 16,1-1-16,1 1 0,3 0 16,-3 2-16,3-5 0,-1 0 31,1 1-31,-2-3 0,1 3 0,1-3 0,-1 2 0,3-2 15,0 1-15,-2-1 0,4 0 16,-2-2-16,2 0 0,2 0 0,2 0 16,3-2-16,2 0 0,0 0 15,2 0-15,2-3 0,-2 1 16,3-1-16,-3 1 0,0-3 16,0 1-16,0-1 0,2 1 15,0-1-15,-2-4 0,3 2 16,-3-2-16,0 2 0,-2-4 15,0 2-15,2 0 0,-2-2 16,2 0-16,0 0 0,2-3 16,0 3-16,1-2 0,1-1 15,-2 1-15,1-5 0,-1 2 16,0 1-16,3-3 0,-3 0 16,-2 0-16,-2 3 0,0-3 15,-3 0-15,-3 0 0,-1 0 16,-2 1-16,-2-3 0,-3 2 15,3-2-15,-2 0 0,0-3 0,-1 1 16,1-2-16,2-3 0,-1-4 16,4 2-16,1-6 0,0 2 15,2-5-15,3 2 0,-7-1 16,2-1-16,1 3 0,-5-1 16,-1 3-16,-1 0 0,-3-1 15,-1 1-15,-3 2 0,-2 0 16,-1 0-16,-1 0 0,-3 0 31,3-2-31,0-3 0,-3-1 0,3-3 0,-1 0 0,1-2 16,-1-3-16,1-1 0,0 2 15,-1-3-15,-3 3 0,3 0 32,-4 2-32,-2 0 0,3-1 15,-3 4-15,0-3 0,-3 2 16,3 0-16,-2-5 0,0 3 15,-2-2-15,-1 2 0,-1-2 0,-1 2 16,-2 0-16,0 2 0,0 0 16,1 0-16,-6 0 0,3 0 15,-2 3-15,-2-1 0,-1 3 16,1-1-16,-5 1 0,0 1 16,-2 1-16,-2 0 0,-3 2 15,-1-2-15,-3-1 0,-4 3 16,-12 2-16,-6 5 0,-4 2 15,-11 8-15,-7 14 0,-22 18 16,15-5-16</inkml:trace>
  <inkml:trace contextRef="#ctx0" brushRef="#br0" timeOffset="126864.3489">15886 14856 0,'0'0'0,"0"0"16,0 0-16,0-2 0,0 0 15,0 2-15,0-4 0,0 1 16,0 3-16,-2-2 0,2 0 16,-2 0-16,2 2 0,0-2 15,0 2-15,-3 0 0,3 0 16,0 0-16,-2 0 0,2 0 0,-2 0 16,2 0-16,0 2 15,0 2-15,-2-2 0,0 14 0,-1 1 16,1 3-16,0 2 0,2 5 15,-2 4-15,2-1 0,-2 6 16,-1 1-16,3 5 0,-2 4 16,2 34-16,0-3 0,-2-9 15,2-2-15,2 7 0,0-7 16,3-8-16,-3-8 0,2-5 16,1-6-16,-1-4 0,3-4 15,-3-2-15,3-5 0,-3-4 16,3-7-16,-3-4 0,1-9 15,-1 2-15,3-2 0,-1-4 16</inkml:trace>
  <inkml:trace contextRef="#ctx0" brushRef="#br0" timeOffset="127475.8607">16644 14885 0,'0'0'0,"-2"0"0,2 0 16,-4 0-16,-9 4 0,-3 1 16,-1 1-16,-5 5 0,-3 0 15,1 5-15,-5 4 16,1 2-16,-1 4 0,-2 5 0,-2 2 16,-18 31-16,7-2 0,7 0 15,2 10-15,10-10 0,10-11 16,6-5-16,2-6 0,10 0 15,1-3-15,5-2 0,0-4 16,4-2-16,0-3 0,7-1 16,0-3-16,4-3 0,3-3 15,1-3-15,1-4 0,2-5 16,-3 1-16,3-5 0,2-5 0,-2-4 16,-2-2-16,2-4 0,0-3 15,-3-6-15,-4 0 0,-4 0 16,-4-1-16,-5 1 0,-5 0 15,-3 2-15,-6 0 0,-3 0 16,-7 4-16,-3 0 0,3 3 16,-5 4-16,-4 0 0,-4 4 15,-5 3-15,-20 13 0,-2 4 16,5 0-16,1 3 0,6 4 16,1-1-16,7-1 0,4 4 15,7-2-15,7 2 0,6 2 16,2 0-16</inkml:trace>
  <inkml:trace contextRef="#ctx0" brushRef="#br0" timeOffset="128163.8385">16845 15454 0,'-2'0'0,"4"0"0,-2-2 0,0-1 16,0 3-16,0-4 0,0 4 15,0-2-15,0 0 0,5-3 16,-1 1-16,3-1 0,4 1 16,4 0-16,5 1 0,2-1 15,4 2-15,3 0 0,0-1 16,2 1-16</inkml:trace>
  <inkml:trace contextRef="#ctx0" brushRef="#br0" timeOffset="129930.5602">17840 14936 0,'0'0'16,"0"2"-16,-3-2 0,1 2 15,-2 3-15,-1-1 0,1 0 16,-1-1-16,3 1 0,-2-2 0,-1 0 16,1 3-16,0-1 0,-3 1 15,-2 1-15,0 1 0,-2 2 16,0 2-16,-2 4 0,-2 1 31,1 1-31,-3 5 0,-1 3 0,-4 1 16,2 3-16,-4 6 15,0 5-15,-12 21 0,3 1 0,7-5 16,2-6-16,4 0 0,7-3 16,2-4-16,4-2 0,7 2 15,2-6-15,0-5 0,5-4 16,4-1-16,2-3 0,3-6 15,4-1-15,2-3 0,0-6 16,2-2-16,2-5 0,3-4 16,2-7-16,0-4 0,4-5 15,-2-2-15,2-4 0,-2-2 16,-4-3-16,-2 3 0,-8 1 16,-3 1-16,-7 4 0,-3 0 15,-6 3-15,-4 3 0,4 1 16,-5 0-16,-3 0 0,-3 0 15,-7 2-15,-2 2 0,-9 0 0,1 2 16,-5 3-16,-5 4 0,1 2 16,-25 16-16,7 2 0,6 2 15,10 2-15,3 2 0,8 3 16,6 0-16,6-3 0,7-4 16,3-2-16</inkml:trace>
  <inkml:trace contextRef="#ctx0" brushRef="#br0" timeOffset="130416.6334">18371 15020 0,'0'0'0,"0"0"0,0 0 16,-2 0-16,-1 0 0,1 0 15,0 2-15,-7 4 0,-4 3 16,0 2-16,-3 5 0,-1 1 16,-3 5-16,0 3 0,0 1 15,0 5-15,-2 0 0,2 4 16,3 3-16,-10 28 0,5-7 16,9-4-16,9-6 0,4-7 0,9-7 15,6-6-15,3-5 0,6-6 16,7-5-16,2-4 0,4-5 15,3-6-15,2-5 0,2-2 16,0-4-16,0-5 0,7-8 16,-7-5-16,2 3 0,-8 1 15,-7 3-15,-7 0 0,-7-3 16</inkml:trace>
  <inkml:trace contextRef="#ctx0" brushRef="#br0" timeOffset="130619.717">18680 15308 0,'0'0'0,"0"0"15,-3 0-15,3 0 0,0 3 16,-6 5-16,-1 3 0,-2 5 16,-2 1-16,0 8 0,0-1 15,0 9-15,0 0 0,2 7 16,5 4-16,6 40 0,9-3 15,5-8-15,-1-7 0</inkml:trace>
  <inkml:trace contextRef="#ctx0" brushRef="#br0" timeOffset="131323.0939">16239 16691 0,'0'0'0,"0"0"16,0 0-16,0-2 0,-2 2 15,2 0-15,-3-3 0,3 3 16,-2 0-16,2 3 0,-6 8 15,-3 4-15,-2 5 0,0 6 16,-3 5-16,3 7 0,-2 1 16,2 5-16,-2 7 0,-5 33 15,7-2-15,5-10 0,3-6 0,6 3 16,1-27-16,3-9 16,-1-9-16,1-6 0,2-7 0,2-7 15,0 3-15,2-7 0,2-7 16,8-6-16,1-7 0,4-9 15,3-6-15,22-40 0,0 2 16,7-13-16,-16 22 0,-13 20 16,-12 11-16,1 7 0,-4 4 15,1 6-15,-3 8 0,-1 3 16,-4 7-16,-1 1 0,1 3 16,-4 3-16,-3 4 0</inkml:trace>
  <inkml:trace contextRef="#ctx0" brushRef="#br0" timeOffset="131482.0263">16517 17348 0,'0'0'0,"0"0"15,0 2-15,0-2 0,0 2 16,0-2-16,0 0 0,2 2 16,2 5-16,3 2 0,2 2 15,2 2-15,2-2 0,2-2 16,3 0-16,4-3 0,0-3 15,0-3-15</inkml:trace>
  <inkml:trace contextRef="#ctx0" brushRef="#br0" timeOffset="131986.3804">17194 16534 0,'0'0'15,"0"0"-15,0 0 0,-3 0 16,3 2-16,-2-2 0,0 3 16,2-1-16,-5 13 0,1 5 15,2 4-15,2 5 0,-2 4 16,4 2-16,-2 5 0,4 2 16,1 4-16,6 34 0,0-8 15,-5-8-15,1-9 0,-3-4 16,1-11-16,-1-7 0,-2-9 0,-2-6 15,3-9-15,-1-1 0,-2-1 16,0-2-16,2-3 0,5-4 16,1-5-16,3-6 0,7-3 15,4-4-15,0-2 0,5 3 0,-3-1 16,2 0-16,1 2 16,-1 5-16,-1 2 0,1 2 0,-2 2 15,3 5-15,-3 2 0,-2 7 16,-4 4-16,-1 4 0,-3 3 15,-8 2-15,-1 6 0,-8 1 16,-3 1-16,-3 1 0,-4 0 16,-23 10-16,3-5 0,2-8 15,1-6-15,1-3 0,7-6 16,0-2-16,6-4 0,5 1 16,-2-3-16,4-1 0,1-2 15,-1 0-15,2-2 0,3-3 16,-3 1-16,3-3 0</inkml:trace>
  <inkml:trace contextRef="#ctx0" brushRef="#br0" timeOffset="132380.5209">18031 17057 0,'0'0'16,"0"2"-16,0-2 0,0 0 15,0 2-15,-2-2 0,2 2 16,0 3-16,-2 8 0,2 2 16,0 1-16,0 2 0,4-3 15,-1 3-15,5-5 0,1 2 16,2-4-16,2 0 0,7-4 16,0-7-16,2-2 0,5-5 0,1-6 15,3-3-15,-2-1 0,-3-1 16,-1 3-16,-6-1 0,-1 3 15,-5 4-15,-2 3 0,-2 6 32,-2 2-32,-5 7 0,-2 6 15,-2 9-15,-7 7 0,0 5 16,-4 5-16,-3 4 0,-1 3 16,1 5-16,-19 37 0,6-8 15,5-9-15,4-9 0,5-11 0,2-12 16,6-7-16,3-6 15,1-4-15,8-2 0,-1-2 0,7 0 16,2-9-16,3-2 0,-1 0 16</inkml:trace>
  <inkml:trace contextRef="#ctx0" brushRef="#br0" timeOffset="133014.8809">18755 16347 0,'0'0'0,"-3"0"0,3 0 16,0 0-16,-2 0 0,0 0 15,-2 9-15,-3-1 0,-2 8 16,0 4-16,0 4 0,1 2 16,-1 8-16,2 5 0,3 3 15,-1 7-15,1 41 0,4-2 16,2 25-16,5-23 0,2-15 15,2-15-15,0-12 0,0-4 0,4-6 16,-2-10-16,-4-3 0,0-3 16,-2-7-16,-3-4 0,0-4 15,-1 4-15,-1-5 0,-7-19 16,1 6-16,2 3 0,2 0 16,-2 1-16,4 8 0,0-3 15,0 0-15,0-2 0,-2-2 16,3 0-16,-3 0 0,2-1 0,2 1 15,-2-2-15,3 2 0,-1-1 16,7-1-16,5 0 0,4-3 16,2 0-16,6 1 0,1-1 15,4 1-15,2-5 0,3-1 16,-1-3-16,1-3 0,19-17 16,-6 4-16,-12 0 0,-10 5 15,-7 6-15,-9 5 0,-4 1 16,-4 6-16,-1 1 0,-4 3 0,-7-1 15,-1 3-15,-8 2 16,-6 0-16,0 4 0,-4 1 0,-3 4 16,0 4-16,-2 2 0,5 5 15,-3 2-15,5 2 0,2 3 16,4-1-16,7 3 0,5 0 16,8 2-16,7-3 0,11 3 15,10-2-15,15-5 0,12-2 16,77 2-16,65-15 0,96-24 15,-167-12-15,2-4 0</inkml:trace>
  <inkml:trace contextRef="#ctx0" brushRef="#br0" timeOffset="133467.9147">18530 16816 0,'0'0'0,"0"0"15,2 0-15,0 0 0,0 0 16,3-2-16,10 0 0,7 2 16,7-4-16,6 1 0,11-3 15,10-1-15,56-10 0,-6-3 16</inkml:trace>
  <inkml:trace contextRef="#ctx0" brushRef="#br0" timeOffset="151553.3403">20369 9305 0,'0'0'0,"2"0"0,-2 2 16,2-2-16,-2 0 0,2 0 16,-2 0-16,2 2 0,1-2 15,-3 0-15,2 0 0,-2 0 16,2 0-16,-2 0 0,2 0 15,-2 0-15,2 2 0,-2-2 16,0 0-16,-2 0 0,0 0 16,2 0-16,-2 0 0,-3 0 15,1 0-15,-9 0 0,2-2 16,-3 2-16,1-2 0,0 0 16,0 2-16,-3-3 0,3 1 15,-2 0-15,1 0 0,-1-1 0,2 1 16,-3 0-16,1-2 15,2 1-15,-3 1 0,3-2 0,0 2 16,0-1-16,2 1 0,-1 0 16,-1 0-16,4 0 0,-2 2 15,3-3-15,-3 1 0,0 2 16,0-2-16,-1 2 0,1 0 16,0 0-16,-2 0 0,2 0 15,-2 0-15,2 0 0,-2 0 16,-1 0-16,1 2 0,0 0 15,0 1-15,-3-1 0,3 0 0,0 0 16,-3 0-16,5 1 16,-2-1-16,4-2 0,-2 4 0,0-2 15,3-2-15,1 3 0,0 1 16,1-4-16,-1 2 0,0 0 16,3 1-16,-3-1 0,5 0 15,-2 0-15,-1 1 0,3-1 0,0 0 16,0 0-16,-3 0 15,3 1-15,0 1 0,0 0 0,0 3 16,-3 0-16,1 1 0,-1 1 16,1 2-16,0 0 0,-1 0 15,-2 3-15,5-1 0,-4-2 16,3 4-16,-1-2 0,0 1 16,-1 1-16,3-2 0,0 3 15,-3-3-15,1 2 0,2 1 16,-3-3-16,3 3 0,-2-3 15,2 2-15,-3-2 0,3 3 16,-2-3-16,-1 3 0,3-3 16,0 0-16,0 0 0,-1-2 15,3 0-15,0 2 0,0-4 16,0 0-16,3 0 0,-1 2 0,0-2 16,2 0-16,-1-3 15,1 3-15,3 2 0,-3-2 0,3 0 16,-1 0-16,1-1 0,2-1 15,-3 2-15,1 0 0,2-3 16,-3 3-16,5-2 0,-2-1 16,0 1-16,0 2 0,0-3 15,-1 1-15,3 0 0,-2-1 16,2 3-16,-2-2 0,2-1 16,-2 1-16,2 2 0,0-5 15,-2 3-15,2-1 0,2 1 16,-2-3-16,0 3 0,2 0 15,1-1-15,-1 1 0,2-3 16,1 3-16,-3-3 0,2 3 16,1-3-16,-1 1 0,1 1 15,-3-4-15,2 5 0,1-3 0,-1 1 16,1-3-16,-1 2 0,3-1 16,-3 1-16,3-2 0,-1 1 15,3-1-15,-2 0 0,2-2 16,-3 2-16,1-2 0,-3 0 15,-1 0-15,-1 0 0,-4 0 16,2 0-16,-7-2 0,3 0 16,-3 0-16,1-1 0,-3 1 15,2-2-15,-2-3 0,3 0 0,-1-1 32,3-3-32,-1-5 0,-1 3 15,4-7-15,-3 0 0,1-2 16,0 0-16,1 0 0,-3-4 0,1-3 15,-1 0-15,-1 3 0,-2-5 16,1 0-16,-3 2 0,0 1 16,0-1-16,-5 3 0,3 1 15,0 1-15,-3 0 0,3 2 16,-4 2-16,1 0 0,-1 0 16,-1 3-16,0 1 0,1 1 15,-3 4-15,4 0 0,-1 0 16,-1 4-16,5 1 0,-5 1 15,5 3-15,-4 13 0,3-7 16,1-1-16,0-10 0,0 3 0,2-3 16,-2 3-16,-3-1 0,5 1 15,-2 2-15,0-1 0,0 6 16,2-1-16</inkml:trace>
  <inkml:trace contextRef="#ctx0" brushRef="#br0" timeOffset="153498.211">19870 9684 0,'0'0'0,"0"0"0,0 0 0,0 2 16,0-2-16,-2 0 0,2 2 16,-7 3-16,3-1 0,-3 0 15,1 1-15,-3 1 0,0-1 16,0 1-16,0 1 0,-2 2 15,0-3-15,-2 3 0,0 0 16,-2-2-16,1 2 0,-6-5 16,3 5-16,-1-3 0,-4 1 15,2 0-15,-4-3 0,0 0 16,0 1-16,-1-1 0,-3-2 16,1 3-16,-4-3 0,0-2 15,-2 0-15,-11-4 0,2-1 16,7 1-16,-2-5 0,4 5 15,-1-5-15,4 0 0,-1-2 0,0 0 16,2-2-16,1-1 16,-1-3-16,0 1 0,3-1 0,-1-1 15,1 0-15,-1 3 0,3 0 16,2-3-16,0 3 0,2-1 16,3 1-16,1-1 0,1 3 15,1 0-15,3 2 0,0-2 16,3 2-16,1-3 0,-4 3 15,4 2-15,-2-4 0,3 2 16,-1 2-16,3-4 0,-1 4 16,3-2-16,-2 0 0,2 0 15,-1 2-15,3 1 0,-4-1 16,4 0-16,-2 0 0,2 0 16,-2 1-16,-1-1 0,1-2 15,2 2-15,-2 0 0,2 0 16,-4 0-16,1 1 0,1-3 15,0 0-15,0 0 0,-3-1 0,1-1 16,0 0-16,-1 0 0,1 0 16,-3 2-16,3 0 0,-3-5 15,0 3-15,1 0 0,-1-3 16,-2 1-16,1-3 0,1 3 16,-2-3-16,-2 3 0,2-3 15,0 0-15,-4-2 0,-2 1 16,-3-3-16,1 2 0,-1 0 15,2 0-15,-1-2 0,-1 0 16,1 0-16,-3 2 0,2 0 16,0 0-16,-1 3 0,-1-1 15,2 0-15,-2 1 0,0-1 0,1 5 16,-1-2-16,0-1 0,0 1 16,-2 1-16,2 1 0,-2-2 15,2-1-15,-2 5 0,0-2 16,-2 2-16,-3 0 0,-1 2 15,-1 0-15,-2 1 0,-4 1 16,0 0-16,-3 1 0,1-1 16,-3 3-16,-4-1 0,0 3 15,0-2-15,2 1 0,0-1 16,0 2-16,5 0 0,-5-1 16,0 3-16,-2 0 0,2 3 15,0 1-15,2-2 0,-2 0 16,-2 3-16,2-1 0,-4 3 15,0 0-15,-3 1 0,1 1 16,-5 0-16,-2 4 0,2-4 16,-2 2-16,0 0 0,2 2 15,2-2-15,0 0 0,3 3 16,-3 1-16,-2 0 0,2 1 0,1 2 16,1-3-16,1 5 0,-1-3 15,1 3-15,-1-2 0,7 0 16,3-1-16,1-1 0,5-1 15,-2-2-15,2 3 0,4-3 16,0 0-16,3 0 0,2-2 16,2 0-16,4 0 0,0-4 15,5 0-15,2-1 0,2-1 16,-4 1-16,4 1 0,0 0 16,0-3-16,3 0 0,-1 3 15,1-3-15,1 1 0,-1-1 16,3 1-16,3-1 0,0-2 15,3 0-15,1-2 0,0 0 16,1-2-16</inkml:trace>
  <inkml:trace contextRef="#ctx0" brushRef="#br0" timeOffset="154217.1647">15538 8608 0,'0'0'0,"0"0"16,0 0-16,-3-2 0,1-1 15,2 3-15,-4-2 0,2 0 0,-1 2 16,3-2-16,-2 2 16,2 2-16,-2-2 0,0 0 0,-3 9 15,-1 0-15,-3 4 0,0 2 16,-2 1-16,0 4 0,-2-1 16,0 3-16,2 0 0,-3 3 15,1-1-15,0 0 0,2 0 16,0-1-16,0-4 0,2 1 15,2-2-15,1 0 0,4-5 16,-1 2-16,1-2 0,4-2 16,1 0-16,3 0 0,3-2 15,2 0-15,9-4 0,4-1 16,7-4-16,7-7 0,8 1 16,5-5-16,1 2 0</inkml:trace>
  <inkml:trace contextRef="#ctx0" brushRef="#br0" timeOffset="161449.079">13880 8414 0,'0'0'0,"0"2"0,0-2 16,0 0-16,0 2 0,0 0 15,-3 3-15,3-5 0,-2 2 16,-2 5-16,-3-3 0,3 0 15,-3-1-15,1-1 0,-1 0 16,0 0-16,1-2 0,-1 0 16,0-2-16,1 2 0,-1-2 15,1 0-15,-3-1 0,-2-1 16,0 0-16,2-1 0,-4 1 16,-1-3-16,-1 3 0,0-1 15,-3 1-15,0 0 0,-2-1 16,1 3-16,-3 0 0,2-3 15,-5 3-15,1 0 0,0 2 16,0 2-16,-3-2 0,1 4 16,-1 1-16,-1-1 0,1 3 0,1 0 15,-1 1-15,3 1 0,-13 9 16,6-3-16,2 5 0,0-2 16,1 2-16,3 2 0,1 0 15,0 0-15,0 2 0,2-2 16,-3 2-16,3-2 0,3 3 15,1-1-15,0-2 0,5 2 16,-2 0-16,6-2 0,0 0 16,0 3-16,2-1 0,3 0 15,0 1-15,1-3 0,1 4 16,4 0-16,1 1 0,3-1 16,3 3-16,0-2 0,6 1 15,1-1-15,1-1 0,3 1 0,0-3 16,2 0-16,0-2 15,2 2-15,1-2 0,1-2 16,3 0-16,0 0 0,1-5 0,1 1 16,2-5-16,-2 0 0,2-5 15,-2-3-15,0-1 0,0-4 16,2-1-16,0-3 0,0-5 16,0-2-16,2-3 0,1-4 15,-1-2-15,5-9 0,2-4 16,-1 0-16,-3 0 0,2 2 15,-5 4-15,-2 0 0,-2 3 16,-7-1-16,0 1 0,-2 2 16,-2-1-16,-2 3 0,-7 7 15,-2-3-15,-5 5 0,-4 0 16,-2-1-16,-2 1 0,1-2 16,-3-3-16,-1 3 0,-11-3 15,-1 0-15,-3-4 0,4 0 16,-4-2-16,4 0 0,-4 0 0,0-1 15,0 1-15,-2 0 0,-3 0 16,3 4-16,-2 0 0,-1 2 16,-1 3-16,-1-1 0,-2 5 15,2-2-15,-2 4 0,3 5 16,-3 0-16,4 8 0,-3 9 16,3 11-16,-4 5 0,0 2 0</inkml:trace>
  <inkml:trace contextRef="#ctx0" brushRef="#br0" timeOffset="163424.0136">13395 9377 0,'0'0'0,"0"0"0,0 2 16,2-2-16,-2 3 0,2-3 16,-2 0-16,2 2 0,0-2 0,-2 0 15,3 0-15,-3 2 0,0-2 16,2 2-16,-2-2 0,2 0 15,-2 3-15,2-1 0,-2-2 16,0 4-16,0-2 0,2 1 16,-2 1-16,0 5 0,0 0 15,0 2-15,0 0 0,0 0 16,-2 2-16,2 0 0,0 3 16,0-1-16,0 0 0,0 1 15,0 1-15,0-1 0,0 2 16,0 1-16,2 1 0,-2 0 0,0 0 15,3 2-15,-1-2 0,0 2 16,0 0-16,0 0 0,3 0 16,-1 0-16,3 0 0,-3 2 15,5 1-15,-2 1 0,1-2 16,1 5-16,5 8 0,-1 1 16,0-3-16,0-2 0,0 0 0,1-4 15,-1 0-15,0-3 0,0 1 16,1-1-16,-1 1 0,2-1 15,3 0-15,-3 1 0,3-1 16,2-1-16,0 3 0,2-1 16,-2-1-16,2 1 0,0-1 15,2 3-15,0-1 0,3 6 16,1-1-16,1 0 0,2-2 16,2-5-16,2 3 0,-2-3 15,5 1-15,-3-1 0,0-2 16,1 3-16,1-1 0,3 1 15,-1-3-15,6 0 0,-6-2 16,3 2-16,0-1 0,2 1 16,0-4-16,0 2 0,3-2 15,-1-3-15,-2 5 0,0 0 16,0 5-16,0-3 0,0 2 0,3-1 16,-1-1-16,0-2 0,1 2 15,-3 0-15,0 1 0,-2-3 16,0-2-16,2-3 0,-2 3 15,-5 0-15,3-2 0,-5 1 16,2-1-16,-1-2 0,-1-1 16,3-2-16,-1-2 0,-2 2 15,1-2-15,-3 3 0,2-1 16,0 0-16,5 0 0,0-2 16,-3 0-16,3 0 0,-7 3 15,2-1-15,-2 2 0,0-1 16,0-3-16,0 2 0,5-4 15,-3 2-15,3-3 0,-1 1 16,-2 0-16,3 2 0,-3 2 16,-2-2-16,0-2 0,3 0 15,1 0-15,-2 0 0,3-3 16,-3 3-16,3 2 0,-1 0 0,5 0 16,-2 0-16,4-2 0,0-2 15,0-3-15,0 3 0,-2 1 16,0 1-16,-3-2 0,-1-3 15,-1 3-15,1-5 0,-1 5 16,1-3-16,-3 3 0,3-1 16,-3 1-16,2-3 0,-1 1 15,3-3-15,-1 2 0,-1 1 16,-1 1-16,-3-1 0,4-1 16,1 1-16,6-1 0,0-4 0,2 2 15,3 1-15,-3-3 0,-2 2 16,-2 0-16,-2-2 0,-3 0 15,-2 0-15,1 0 0,-3 2 16,0 0-16,0-2 0,0 3 16,-2 1-16,0 0 0,2 5 15</inkml:trace>
  <inkml:trace contextRef="#ctx0" brushRef="#br0" timeOffset="164299.6559">18217 12021 0,'0'0'0,"0"0"0,0 2 0,0-2 16,0 2-16,-3-2 0,3 0 15,0 3-15,0-3 0,0 2 16,0-2-16,0 0 0,0 2 15,3-2-15,-3 0 0,0 0 16,0 0-16,2 2 0,0-2 16,0 0-16,0 0 0,3 2 15,10-2-15,-2 0 0,5 3 16,2-1-16,4 2 0,0-2 16,3 5-16,-1-3 0,1 3 0,1 2 15,-1-3-15,-3 1 16,-2 2-16,-4-3 0,0 3 0,-7 2 15,-5 0-15,-1 3 0,-5 1 16,-5 5-16,-4 2 0,-4 2 16,-5 5-16,-1 2 0,-6 0 15,-3 2-15,-1 0 0</inkml:trace>
  <inkml:trace contextRef="#ctx0" brushRef="#br0" timeOffset="233179.4419">1896 5111 0,'0'0'0,"0"0"0,0 0 0,0 2 16,0-2-16,0 2 0,0-2 15,-4 0-15,2 0 0,2 2 16,0 1-16,0-1 0,0-2 31,0 2-31,0 0 0,0 1 16,0-1-16,0 2 0,0-2 0,0 1 15,0 1-15,0-2 0,0 7 16,0 0-16,0 0 0,0-3 16,0 3-16,0-2 0,0 1 15,0 1-15,0 0 0,0 0 16,0 0-16,0 2 0,0 0 16,0 2-16,0 0 0,-5 3 15,5-3-15,-4 2 0,2 3 16,2 0-16,0 1 0,-5 1 15,5 0-15,-4 2 0,2 0 16,2 0-16,0 0 0,-5 3 16,5-1-16,0 2 0,0 1 15,0 1-15,-4-1 0,4 17 16,0-4-16,0 2 0,0-5 0,4 1 16,-4-1-16,0-2 0,0 1 15,5 1-15,-5 1 0,0 1 16,-5 3-16,5 2 0,0 0 15,0-2-15,0 0 0,0-2 16,-4 2-16,1 0 0,3 2 16,0 0-16,0-2 0,0 0 15,0-3-15,0 3 0,0 0 16,0 4-16,0-2 0,0 1 16,0-4-16,0 1 0,0 0 15,0 0-15,0 2 0,3 0 16,1 3-16,-4-6 0,5 4 15,-3-1-15,-2 2 0,0 0 16,4 5-16,-4 0 0,5-1 16,-5-1-16,0 2 0,0-3 0,0 5 15,0 4-15,2-1 0,2-6 16,-4 3-16,0 0 0,-4 2 16,8 3-16,-4-1 0,0 0 15,0 0-15,-4 1 0,2 4 16,-3 1-16,5-1 0,-4 2 15,2 0-15,-3 2 0,1 0 16,1 3-16,-1-5 0,0 2 16,1 2-16,-1 1 0,0 1 15,1-2-15,-1-1 0,-3 1 16,3 5-16,-3-5 0,7-2 16,-8 0-16,5 0 0,3 5 15,0 0-15,0-3 0,-4 0 16,8 5-16,-4 2 0,3-7 15,1 5-15,-4-2 0,4 6 0,-4-2 16,0 0-16,0 2 0,0-2 16,-4 2-16,4 0 0,-7-2 15,3 2-15,4 3 0,-7-5 16,3 0-16,0 0 0,1 0 16,-1-3-16,4 1 0,-7-2 15,3 1-15,4 1 0,0-2 0,-7-3 16,7 0-16,0 5 0,0-2 15,0-3-15,-4 1 0,4 3 16,0 1-16,0-2 0,4-3 16,-4 0-16,0 3 0,0-3 15,2-4-15,3-2 0,-10 0 16,5-3-16,0-4 0,0-4 16,0-5-16,-2-6 0,2-5 15,0-4-15,0 0 0,0-2 16,0-7-16,0-5 0,0-6 15,0-2-15,0-4 0,2 3 16,3-1-16,-5-5 0,0-17 16,0 19-16,4-4 0,-4 2 15,3-2-15,-3-2 0,4-2 16,0-1-16,7-1 0,-4-3 16,4 0-16</inkml:trace>
  <inkml:trace contextRef="#ctx0" brushRef="#br0" timeOffset="233710.7299">1378 13606 0,'0'2'15,"0"-2"-15,0 0 0,2 3 16,-2-3-16,5 0 0,-1 0 15,14 0-15,4 0 0,6 2 16,10 0-16,-1 0 0,7 0 16,7 1-16,33 1 0,-5-2 15,1-2-15,12-4 0,-10-3 0,-9-4 16,-3-2-16,-4-2 0,5-1 16,-5-2-16,-4-1 0,-3 1 15,-8-2-15,-2 0 0,-5 0 16</inkml:trace>
  <inkml:trace contextRef="#ctx0" brushRef="#br0" timeOffset="234382.4379">1098 4996 0,'0'0'0,"0"0"16,0 2-16,0-2 0,2 0 15,-2 0-15,5-2 0,10 2 16,7-2-16,7-2 0,8 1 16,14-1-16,2 0 0,57-3 15,7-2-15,33 0 0,-9 3 16,24-3-16,-70 4 0,2 1 15,-4 2-15,2 6 0,-7 5 16,-4 4-16,2 3 0</inkml:trace>
  <inkml:trace contextRef="#ctx0" brushRef="#br0" timeOffset="235218.2076">3250 13509 0,'0'0'0,"0"2"0,-2-2 0,-3-2 15,-3 0-15,-3-2 0,-3 1 16,3-1-16,-4 2 0,2 2 16,-3 4-16,-4 1 0,-2 3 15,0 10-15,-2 4 0,-5 9 16,3 4-16,-3 7 0,-19 44 0,10-2 15,-6 22-15,22-16 0,7-17 16,12-20-16,6-9 0,8-11 16,4-4-16,3-7 0,8-5 0,7-6 15,5-6-15,8-12 16,9-10-16,13-25 0,-1-9 0,-1-4 16,-4-5-16,-7-15 0,-7 11 15,-2-2-15,-1-9 0,-4-2 16,-5 0-16,-5 4 0,-9 7 15,-11 9-15,-5 6 0,-6 5 16,-6 4-16,-10 9 0,-8 6 16,-2 5-16,-8 9 0,-7 6 15,-17 21-15,-1 8 0,-1 4 16,3 3-16,8 2 0,5-3 16,7 3-16,8-2 0,7-7 0,0-5 15,0-6-15</inkml:trace>
  <inkml:trace contextRef="#ctx0" brushRef="#br0" timeOffset="235468.1443">3689 13154 0,'0'0'15,"0"2"-15,-7 9 0,-4 5 16,-4 10-16,-5 10 0,-2 8 16,-2 11-16,-32 59 0,-14 54 15,-34 77-15,60-135 0,-7 2 16,-2 8-16,-2-8 0,-2 3 16,4-1-16,2-10 0,12-7 0,6-11 15,6-7-15,5-8 0</inkml:trace>
  <inkml:trace contextRef="#ctx0" brushRef="#br0" timeOffset="236155.8057">3402 4738 0,'0'0'0,"0"2"0,-4-2 0,-3 11 15,-4 3-15,-4 8 0,-1 4 16,3 7-16,-7 9 0,7 7 16,-3 10-16,-10 49 0,8-2 15,-1 24-15,7-20 0,6-17 16,6-22-16,0-10 0,4-17 15,1-8-15,1-10 0,-1-6 16,1-9-16,1-4 0,2-5 16</inkml:trace>
  <inkml:trace contextRef="#ctx0" brushRef="#br0" timeOffset="236374.2614">3380 4835 0,'0'0'0,"0"-2"0,-4 2 16,4-2-16,0 0 0,0-3 15,4 3-15,-4-2 0,11-5 16,0 0-16,11-2 0,11 0 16,2-2-16,12-1 0,6 1 15,46-9-15,2 2 0,16-4 16,-20 11-16,-13 8 0,-18 8 15</inkml:trace>
  <inkml:trace contextRef="#ctx0" brushRef="#br0" timeOffset="236577.4072">3217 5212 0,'0'-2'0,"0"2"16,0 0-16,-2 0 0,2 0 16,0-2-16,2 0 0,-2 2 15,4-3-15,18-3 0,7-1 16,8-2-16,14-2 0,13 0 16,53-11-16,9 7 0,21-5 15,-25 9-15</inkml:trace>
  <inkml:trace contextRef="#ctx0" brushRef="#br0" timeOffset="236874.2194">4002 5889 0,'0'0'0,"0"-2"0,0 2 15,0-2-15,0 2 0,0-2 16,0 2-16,2 0 0,0-3 15,18-1-15,7-3 0,1-1 16,3-1-16</inkml:trace>
  <inkml:trace contextRef="#ctx0" brushRef="#br0" timeOffset="237014.8684">4546 5832 0,'0'-2'0,"0"4"0,0-2 16,0 2-16,0-2 0,0 0 15,0 0-15,3 0 0,-1 2 16,15-4-16,1 0 0,4-3 16</inkml:trace>
  <inkml:trace contextRef="#ctx0" brushRef="#br0" timeOffset="237155.4682">5009 5766 0,'0'0'15,"0"0"-15,0 0 0,0 0 16,0-2-16,0 2 0,0 0 0,0 2 16,0-2-16,5-2 0,-5 2 15</inkml:trace>
  <inkml:trace contextRef="#ctx0" brushRef="#br0" timeOffset="237499.0195">5294 4785 0,'0'0'0,"0"0"0,0 2 15,0-2-15,0 0 16,0 2-16,-5 0 0,1 14 0,2 3 16,2 6-16,-5 6 0,3 6 15,0 5-15,0 9 0,2 6 16,0 47-16,-5-3 0,3 23 16,2-21-16,-4-19 0,4-16 15,-5-13-15,1-13 0,2-9 16,2-6-16,-7-7 0,5-7 15,-5-2-15</inkml:trace>
  <inkml:trace contextRef="#ctx0" brushRef="#br0" timeOffset="237717.7135">4959 4681 0,'0'0'0,"0"0"15,2-2-15,-2-3 0,9-4 16,2-2-16,4-2 16,14-2-16,8-1 0,12-3 0,57-19 15,4 5-15,35-5 0,-19 12 16,20 0-16,-74 19 0,-5-2 16,-6 0-16,-3 7 0,-10 4 15,-6-2-15,-9 0 0,-4-9 16</inkml:trace>
  <inkml:trace contextRef="#ctx0" brushRef="#br0" timeOffset="237915.1637">5232 5254 0,'0'-2'0,"0"4"0,0-2 15,0 0-15,0-2 0,0 2 16,2 0-16,3 0 0,21-7 0,14 1 16,15-5-16,11-5 15,82-17-15,55-9 0,59-13 0,-169 42 16</inkml:trace>
  <inkml:trace contextRef="#ctx0" brushRef="#br0" timeOffset="239989.9195">1678 12098 0,'0'0'0,"0"0"0,0 0 0,0 2 16,0-2-16,4 2 0,-4-2 16,0 3-16,0-3 0,7 4 15,4 1-15,2-1 0,7 0 16,4-1-16,1 1 0,5-4 15,3-2-15,1 0 0,5-3 16,-6-4-16,7-4 0,-3-2 16,8-3-16,14-19 0,-2-3 15,-4-6-15,13-16 0,-6-2 16,-9 2-16,-1-2 0,3-13 16,-15 11-16,2-5 0,-5 3 0,-4 0 15,-7 1-15,-4 1 16,-5 5-16,-6-1 0,-7 2 0,0-1 15,-6 1-15,-3 1 0,-6-1 16,-2 0-16,-5 1 0,-2 4 16,-2 0-16,-7 4 0,-2 2 15,-3 5-15,-1 2 0,-7 7 16,0 2-16,0 4 0,-7 10 16,-2 1-16,2 9 0,3 3 15,4 3-15,6-1 0,10 0 16,-1-1-16,13 3 0,1-3 15,8 5-15,3-2 0,-3 0 16,3 0-16,2 0 0,2-1 16,0 3-16,0-2 0,0 0 15,2 0-15,2 0 0,-4 2 16,5-3-16,-3 1 0,2 2 16,1-2-16,-5 2 0,2 0 0,2 0 15,-4 0-15,5-2 0,-3 2 16,2 0-16,-4 0 0,5-5 15</inkml:trace>
  <inkml:trace contextRef="#ctx0" brushRef="#br0" timeOffset="240354.8501">2297 9831 0,'0'0'15,"0"0"-15,0-2 0,0 2 0,0 0 16,0 0-16,-4 0 0,4 0 16,0 0-16,-2 0 0,2 2 15,-11 9-15,0 5 0,-11 6 0,-5 2 16,-1 7-16,-5 0 0,-5 4 15,-28 27-15,6-9 16,12-9-16,13-7 0,4-8 0,13-9 16,11-5-16,-1 1 0,5-3 15,6 0-15,5 3 0,4-1 16,5-2-16,10 3 0,1-3 16,10 0-16,35 3 0,-3-1 15,3 3-15,13-3 0,-20 3 16</inkml:trace>
  <inkml:trace contextRef="#ctx0" brushRef="#br0" timeOffset="241013.2736">1901 10910 0,'0'0'0,"0"0"0,0 0 0,-5 0 15,1 0-15,-7-5 0,-2 1 16,-7 2-16,2-3 0,0 3 15,-8 2-15,4 2 0,-11 3 16,4 3-16,-2 3 0,-2 5 16,-6 4-16,1 4 0,-24 27 15,3 2-15,8 0 0,-8 13 0,3-2 16,12-3-16,7-1 0,-1-3 16,5-2-16,5 0 0,1 3 15,3-1-15,2 5 0,6-3 16,-1-1-16,6-1 0,2 0 15,7-2-15,2 1 0,2-3 16,7-1-16,2 1 0,2 0 16,7 0-16,-3 0 0,10-2 15,-5 0-15,7-3 0,-3 1 16,3-5-16,4 0 0,0-7 16,4-4-16,1-4 0,6-7 15,0-7-15,11-8 0,-4-5 0,4-11 16,5-6-16,-3-11 15,2-10-15,-3-6 0,-8 0 0,-8-2 16,-7 3-16</inkml:trace>
  <inkml:trace contextRef="#ctx0" brushRef="#br0" timeOffset="241357.3572">1715 12495 0,'0'0'16,"0"0"-16,0 0 0,0 0 16,5-2-16,-5 0 0,2 2 15,18-5-15,2 3 0,4 0 16,10 0-16,1 2 0,7 2 15,-4 4-15,2 1 0,-3 4 0,-5 2 16,-8 5-16,-4 2 0,-11 2 16,-7 9-16,-8 2 0,-11 2 15,-25 29-15,-9-2 0,-6-1 16,-22 12-16,11-9 0,4-9 16,16-11-16,11-11 0,13-15 15,0-7-15,6-4 0</inkml:trace>
  <inkml:trace contextRef="#ctx0" brushRef="#br0" timeOffset="242827.4861">3226 9790 0,'0'-3'0,"0"3"16,0 0-16,-2 0 0,2 0 16,0 0-16,2 0 0,7 7 15,6 4-15,11 2 0,1 5 0,8 2 16,7 4-16,2 2 0,0 5 16,29 27-16,-13-5 0,-16-3 15,-16-1-15,-12-3 0,-16-2 16,-11-2-16,-11 4 0,-27 7 15,-8 0-15,-1 0 0,3-2 16,0-7-16,11-2 0,9 0 16,8-3-16,16-3 0,5-3 15,8-2-15,7-3 0,8 1 16,5-3-16,12 1 0,10-1 16,22-1-16,7-3 0,-3 0 15,-4 0-15,-17 2 0,-12 0 16,-19 3-16,-7 1 0,-7 5 15,-15 0-15,-11 3 0,-15 8 16,-36 15-16,-13 10 0,-31 10 16,47-17-16,8-7 0,13 0 0,10-4 15,12-5-15,16-8 16,11-5-16,5-5 0,6-3 0,13-3 16,9-5-16,9 1 0,9-5 15,10-8-15,-6 1 0,-13 1 16,-13 2-16,-7-1 0,-7 3 15,-10 5-15,-5 2 0,-9 8 16,-9 7-16,-10 11 0,-16 9 16,-27 20-16,-6 2 0,-9 13 15,48-37-15,14-9 0,7-7 16,17-11-16,6-2 0,12-4 0,19-7 16,23-9-16,35-15 0,8-9 15</inkml:trace>
  <inkml:trace contextRef="#ctx0" brushRef="#br0" timeOffset="302873.0944">15253 3978 0,'0'0'0,"0"0"16,2 0-16,-2 0 15,0 0-15,0 0 0,0 0 0,0 0 16,0 0-16,0 0 0,0 0 16,0 0-16,0 0 0,0 0 15,0 0-15,0-3 0,3 3 16,-3 0-16,0 0 0,0 0 16,2 0-16,-2-2 0,2 2 15,0 0-15,7-6 0,0 1 0,4-1 16,0-1-16,5-2 0,0 0 15,1-2-15,4 0 0,1 0 16,0-2-16,5 0 0,-1 0 16,3-3-16,2 3 0,5-3 15,26-6-15,-5 0 0,3 5 16,-2 1-16,12-4 0,1-2 16,-2 5-16,-1-1 0,5 3 15,-2-1-15,11-1 0,-7-3 0,4 0 16,3 0-16,2 0 15,0 0-15,-2 5 0,2-3 0,-2 5 16,0 0-16,-1 2 0,1 0 16,0 2-16,0 0 0,2 7 15,-5-5-15,5 7 0,0 5 16,0-3-16,2 11 0,1-4 16,-1 2-16,0 0 0,2 4 15,-1 1-15,1 2 0,0-1 16,1 3-16,-5 0 0,0 0 15,-5 0-15,-1-1 0,-10 1 16,-6-2-16,-6-3 0,-8-1 16,-10-1-16,-7-2 0,-9 0 15,-4-2-15,-2-3 0,-7 3 16,-2-2-16,-3 1 0,3 1 16,-2-2-16,-3 0 0,-2-1 0,-2-4 15,0 5-15,-4-7 0,2 2 16,-1 3-16,1-1 0,2 3 15,0-3-15</inkml:trace>
  <inkml:trace contextRef="#ctx0" brushRef="#br0" timeOffset="303453.7726">19793 3376 0,'0'0'0,"0"-3"15,0 3-15,0 0 0,0 0 16,0 0-16,0 0 0,2 0 16,0 0-16,-2 0 0,3 3 15,-1-3-15,11 2 0,0 4 16,3-1-16,1 1 0,5 3 16,0 5-16,3-1 0,1 2 15,1 3-15,4-1 0,-1 3 16,3 2-16,1 0 0,21 16 15,-7-5-15,-8-4 0,-7-3 16,-7-2-16,-6-2 0,-2-2 0,-7-4 31,-2 1-31,-3 1 0,1-5 0,-9 3 0,2-1 0,0 3 16,-7-1-16,-2 3 0,-19 9 16,-8 4-16,-6 0 0,-6 2 15,-23 3-15,1-5 0,1-5 16,8-1-16,3 2 0,-1-3 15,-1-6-15,1-5 0,2 1 16,-1-5-16,3 4 0,4-2 16,7-2-16,7 1 0,4-6 15,8 1-15,6-3 0,3-2 16,7-2-16,-2 3 0,0-1 0,2 0 16</inkml:trace>
  <inkml:trace contextRef="#ctx0" brushRef="#br0" timeOffset="304094.0957">15540 3362 0,'0'0'0,"2"0"16,0-2-16,3-2 0,-1-1 16,1-1-16,-3 4 0,0-1 0,0 3 15,-2 0-15,0 3 16,0-3-16,0 4 0,-9 11 0,-4 3 16,-2 4-16,-5 2 0,-2 3 15,-3 6-15,-3 0 0,-3 2 16,-31 29-16,0 0 0,3-7 15,-9 14-15,10-16 0,16-6 16,16-12-16,10-8 0,8-5 16,3-4-16,5 0 0,2-5 15,5 1-15,4 1 0,2 1 16,7-3-16,4 5 0,5 0 16,4 0-16,9 0 0,4-3 15,23-10-15,10-11 0,7-8 16,9-5-16</inkml:trace>
  <inkml:trace contextRef="#ctx0" brushRef="#br0" timeOffset="305133.7733">18964 1420 0,'0'0'0,"0"0"0,0 0 0,0 0 16,0 0-16,-2 0 0,2 0 15,0 0-15,0 2 0,0 3 0,-2-3 16,-3 13-16,3 12 0,-5-1 15,3 3-15,-5 8 0,3 3 16,-3 4-16,-5 7 0,-5 41 0,-1-6 16,-7 25-16,5-19 0,2-8 15,3-11-15,6-5 0,0-6 16,6-11-16,-1-3 0,4 1 16,2-10-16,2-1 0,4-5 15,-1 0-15,4-9 0,-1 3 16,1-5-16,2-3 0,-2-3 15,2 2-15,5-5 0,1-2 16,5-7-16,2-8 0,1 2 16</inkml:trace>
  <inkml:trace contextRef="#ctx0" brushRef="#br0" timeOffset="306038.8949">20000 2981 0,'0'0'0,"0"0"0,0 4 15,0-4-15,0 3 16,0 1-16,0-4 0,0 0 0,2 2 15,-2-2-15,0-2 0,0-2 16,5-12-16,2-4 0,-1-4 16,3-7-16,2-6 0,0-5 15,4-7-15,3-6 0,20-53 16,-3 5-16,16-34 0,-5 16 16,7-16-16,-25 62 0,1 2 15,-2 7-15,-1 4 0,0 3 16,-1 4-16,-5 13 0,-5 11 15,-2 7-15,-4 6 0,0 7 16,-3 4-16,-3 7 0,1 0 16,-2 0-16,3 7 0,-5 0 15,2 8-15,0 3 0,0 6 16,1 5-16,-6 8 0,1 5 16,0 6-16,0 5 0,-3-2 0,3 4 15,2 0-15,2 0 0,5 31 16,4-19-16,4-19 0,7-13 15,5-13-15,4-13 0,2-11 16,4-11-16,1-16 0,4-8 16,2-19-16,2-3 0,0-5 15,1 0-15,6-18 0,2 8 16,4 1-16,1-4 0,-3 10 0,-8 4 31,-10 12-31,-6 7 0,-11 4 16,-2 14-16,-2 6 0,-7 6 15,-2 6-15,-3 8 0,1-3 16,-3 3-16,1 5 0,-3 8 16,2 5-16,1 6 0,-1 7 15,1 4-15,1 9 0,-4 7 16,3 8-16,-12 58 0,1-2 0,-5 33 16,-5-20-16,-1 26 0,10-66 15,0-6-15,-1-1 0,3-4 0,-2-6 16,3-5-16,0-4 0,4-3 15,0-8-15,2-9 16,2-7-16,5-6 0,2 0 0,7-7 16,4-11-16,6-9 0,3-4 15</inkml:trace>
  <inkml:trace contextRef="#ctx0" brushRef="#br0" timeOffset="306226.213">22227 2721 0,'0'0'0,"0"0"0,0 0 16,0 0-16,0 2 0,0 0 0,0 11 16,0 5-16,5 6 0,-1 3 15,3 4-15,1-3 0,3 1 16,-2-3-16</inkml:trace>
  <inkml:trace contextRef="#ctx0" brushRef="#br0" timeOffset="306413.6657">21952 2156 0,'0'0'15,"0"0"-15,0-4 0,-3 0 16,3 4-16,3-3 0,-3 3 16,2 0-16,18 7 0,8-3 0,12 7 15,9 3-15,1 1 16</inkml:trace>
  <inkml:trace contextRef="#ctx0" brushRef="#br0" timeOffset="306963.8936">23504 2558 0,'0'0'0,"0"0"0,-2 0 16,2 0-16,-5 0 0,-1-9 15,-8 7-15,-1-9 0,-3 4 16,-6 3-16,0-3 0,-3 5 16,1 0-16,-1 2 0,-1 2 15,1 7-15,-4 2 0,1 0 16,-4 6-16,1 5 0,0 5 0,-20 19 16,7 0-16,4 3 0,5 2 15,-1 6-15,12-2 0,10-2 16,5-9-16,9-2 0,4-2 15,7-5-15,9 2 0,8-4 16,12-4-16,10-5 0,12-6 0,15-11 16,9-10-16,21-23 15,-16 0-15,-1-3 0,-4-4 0,-7-9 16,-5 2-16,-10-2 0,-9-2 16,-9 2-16,-6 0 0,-5-2 15,-7 5-15,-8 1 0,-9 1 16,-7 1-16,-2 1 0,-7 2 15,-6 2-15,-7-2 0,-8 0 16,-23 2-16,-13 2 0,-9 7 16,-4 3-16,-18 12 0,11-4 15,3 7-15,1 8 0,8 0 16,6 5-16,2 4 0,4 9 16,9 5-16,12 6 0,8 0 15,15 7-15,8 4 0,5-4 16</inkml:trace>
  <inkml:trace contextRef="#ctx0" brushRef="#br0" timeOffset="308227.3465">24884 1956 0,'0'0'16,"-2"-2"-16,2-3 0,-7-10 15,-2-3-15,-2-4 0,-4 0 16,-3 0-16,-2-7 0,-6 3 15,0-1-15,-8-1 0,-1-5 0,-31-20 16,2 2-16,0 7 0,-15-16 16,6 12-16,5 6 0,2 4 15,-1-3-15,-1 5 0,-9-1 16,4-1-16,-4 3 0,0 2 16,-7 0-16,0 2 0,-4-2 15,-5 4-15,-1-2 0,-6 7 16,-1-2-16,-3-1 0,-6 3 15,-2-2-15,-1 3 0,-8 6 16,4 1-16,-2 1 0,-4-3 16,1 7-16,1 0 0,0 0 0,-1 0 15,1 2-15,-2-2 16,1 5-16,-3-1 0,1-2 0,-1 3 16,1-1-16,3 7 0,-3-4 15,3 4-15,2 0 0,-2 4 16,4-4-16,5 7 0,-3-1 15,5 3-15,-1 2 0,1 2 16,0 3-16,-3 6 0,3 0 16,0 0-16,-2 9 0,1 2 15,5 0-15,5 7 0,4-1 16,2-1-16,7 6 0,4-4 0,3 6 16,6 0-16,6 3 15,5 6-15,5-4 0,6 1 0,0 4 16,5 3-16,3-4 0,8 5 15,-1 2-15,8-7 0,1 11 16,2-4-16,8 4 0,1 2 16,5-2-16,4 0 0,2 0 15,5 1-15,7-1 0,3-4 16,6 1-16,3-1 0,5 2 16,9-2-16,4-5 0,5 1 15,4-1-15,14 0 0,-1-4 16,5 0-16,6-2 0,2-3 15,8 1-15,3-3 0,5 0 16,5-2-16,6-2 0,4-2 0,3-5 16,6-2-16,2 7 0,5-5 15,4 5-15,3-5 0,2 1 16,-1-1-16,3 2 0,0-1 16,-2-1-16,6 0 0,0 0 15,3 1-15,-1-5 0,1-1 16,4-1-16,-3-5 0,8 1 15,-1-6-15,0-3 0,3-1 16,-1-6-16,3 0 0,7-7 16,-3-4-16,4-2 0,1-5 15,-1-4-15,1-5 0,-1-2 16,1-6-16,-3-5 0,1-7 16,-1-1-16,-2-6 0,0-3 15,-4-3-15,0 1 0,-3-8 16,-2-6-16,-1 2 0,-6-6 0,-3 0 15,-6-3-15,-7-2 16,-10 3-16,-11-3 0,-11 0 0,-13 3 16,-11-1-16,-9 5 0,-11 4 15,-11 3-15,-6-7 0,-7 2 32,-5-5-32,-6 1 0,-7 0 0,-6-3 15,-9-2-15,-12-8 0,1-1 16,-5 5-16,-10-4 0,-3 1 15,-7 3-15,-4-2 0,-4 6 16,-7-4-16,-2 4 0,-5 5 0,-10-5 16,-3 7-16,-6 0 0,-7-1 15,-7 8-15,-11-1 0,-8 5 16,-14 9-16,-11 0 0,-8 6 16,-14 7-16,-11 11 0,-15 4 15,-13 7-15,-16 11 0,-13 11 16,-14 11-16,-10 22 0,-1 7 15,-3 4-15</inkml:trace>
</inkml:ink>
</file>

<file path=ppt/ink/ink64.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25:21.489"/>
    </inkml:context>
    <inkml:brush xml:id="br0">
      <inkml:brushProperty name="width" value="0.05292" units="cm"/>
      <inkml:brushProperty name="height" value="0.05292" units="cm"/>
      <inkml:brushProperty name="color" value="#FF0000"/>
    </inkml:brush>
  </inkml:definitions>
  <inkml:trace contextRef="#ctx0" brushRef="#br0">968 4167 0,'0'0'0,"0"0"0,0 0 0,0 0 16,-2 0-16,2 0 16,0-2-16,0 2 0,-5 0 0,5 0 15,-4 0-15,4 0 0,-2 0 16,2-2-16,0 2 0,-5 0 16,5 0-16,0 0 0,0 0 15,0 0-15,0 0 0,0 0 16,0 0-16,5 0 0,-3 2 15,2-2-15,12 0 0,-3 2 16,7 0-16,-3 1 0,-1-3 16,6 2-16,0-2 0,0 2 15,2-2-15,3 0 0,-1 0 16,3 0-16,-3 0 0,7 0 16,0-2-16,5 2 0,-3-2 0,25 2 15,-5-3-15,-4 3 0,2-2 16,-3 2-16,-1-2 0,6 2 15,-4 0-15,1 0 0,-5 2 16,1-2-16,3 0 0,-2-2 16,1 0-16,3 0 0,-4 2 15,6 0-15,0-3 0,0 1 16,0-2-16,0 4 0,0 0 16,1 0-16,-1-2 0,2 2 15,2 0-15,1 0 0,-5 2 16,0 2-16,5-4 0,2-2 15,-3 2-15,3 2 0,-3-2 0,1 2 16,-3-2-16,3 0 16,-1 0-16,-4 3 0,3 1 0,-1-4 15,5 2-15,-3-2 0,-1 0 16,6 2-16,-3-4 0,5 0 16,1 0-16,-3 0 0,4-1 15,-2 1-15,0 2 0,3-2 16,-6 4-16,4 0 0,-3-2 15,-3 0-15,5 3 0,-2-3 16,-4 2-16,2-2 0,-7 0 16,0-2-16,-4 4 0,-5-2 15,-4 2-15,-5-2 0,-4-2 16,-2-3-16,-2 3 0,4-2 16,-9 2-16,3 2 0,4 0 0,-3 2 15</inkml:trace>
  <inkml:trace contextRef="#ctx0" brushRef="#br0" timeOffset="5543.7469">895 8650 0,'-4'0'0,"8"0"16,-4 0-16,5-5 16,-3 3-16,7-2 0,-3-1 0,1 3 15,2-2-15,2 1 0,-5 1 16,5-2-16,0 2 0,5-1 15,-5 1-15,6 0 0,-1 0 16,-3 2-16,7-2 0,-7 2 16,7 0-16,-2 0 0,-1 0 15,3 0-15,2 2 0,0-2 16,0 0-16,0-2 0,0-1 16,5 3-16,-3-2 0,3 0 15,1 0-15,3 0 0,-2-1 16,15-1-16,0 2 0,-7-3 15,-1 1-15,1 2 0,1-3 16,-5 1-16,0 2 0,4-1 16,-4 3-16,0 0 0,1 3 15,-1-1-15,0-2 0,0 2 16,0-2-16,0 2 0,2-2 16,3 2-16,-5 1 0,9-3 0,-3 2 15,5-2-15,-4-2 0,2 2 16,2-3-16,-4 1 0,4 4 15,-4 1-15,1-3 0,-1-3 16,2 1-16,0 0 0,2 2 16,2 0-16,-2 0 0,1 0 15,-1-2-15,-5 2 0,10-2 16,-5-1-16,0 3 0,2 0 16,-2 5-16,3-5 0,-1 0 0,2-5 15,-3 5-15,3 0 16,-2 3-16,1-1 0,-1-2 0,3-2 15,-3 2-15,0 0 0,0 2 16,3-2-16,-1 2 0,-3 0 16,3 0-16,3 1 0,-5-3 15,3 2-15,1 2 0,-1-4 16,1 3-16,1-3 0,4 0 16,-2 0-16,0 0 0,2 0 15,-4 2-15,4-2 0,0-2 16,0-1-16,0 3 0,3 0 15,-5 0-15,4-2 0,-2 0 16,0 0-16,3 2 0,-3-3 16,0 1-16,0 0 0,0 0 15,0 2-15,0 0 0,-2-2 0,0-1 16,2 1-16,0 0 0,1 2 16,-1 2-16,2-2 0,3 0 15,-5-2-15,2 2 0,0 0 16,1 0-16,-1-2 0,0 0 31,3-1-31,-5 1 0,-2 0 0,0 0 16,-3 2-16,1-2 0,-5-1 15,-1 1-15,1 0 0,-4 0 16,-3 2-16,1-5 0,-5 3 16,1 0-16,-3 0 0,0 0 15,-4 2-15,-1-3 0,1 3 0,-3 0 16,-1 3-16,1 1 0,-2 3 15,-2-1-15</inkml:trace>
  <inkml:trace contextRef="#ctx0" brushRef="#br0" timeOffset="9095.1538">13536 7481 0,'0'0'0,"0"0"0,2 0 0,-2 2 16,0 1-16,0-3 0,2 0 15,-2 2-15,0 0 0,0 2 16,0 12-16,0 1 0,-2 3 15,-3 4-15,1 3 0,-5 4 16,3 4-16,-3 3 0,-2 3 16,0 4-16,-9 32 0,-2-2 15,2-5-15,-2 14 0,2-11 16,7-14-16,2-8 0,4-7 0,7-4 16,2-7-16,5 0 0,2-4 15,6-3-15,1-4 0,4-2 16,4-2-16,2-3 0,5-4 15,2-2-15,3 0 0,3-7 16,3 0-16,4-6 0,12-7 16,-1-7-16,3 0 0,-8-1 15</inkml:trace>
  <inkml:trace contextRef="#ctx0" brushRef="#br0" timeOffset="9611.8902">14592 8218 0,'0'0'16,"-2"0"-16,-1 0 0,-1-3 15,-11-1-15,-5 2 0,-2-5 16,-3 5-16,-1-3 0,-5 3 16,0 0-16,-4 2 0,0 2 15,-3 3-15,1 1 0,-3 3 16,2 2-16,-17 11 0,7 2 16,10 5-16,8-2 0,7-1 15,6 5-15,8-5 0,7 3 16,4-5-16,9 1 0,7-6 15,6 1-15,9-7 0,4-2 16,8-2-16,3-7 0,3-4 0,2-7 16,8-13-16,-1-4 0,-3-5 15,-2 0-15,-4 0 0,-5-2 16,-6 0-16,-5 7 0,-6-3 16,-9 7-16,-5 2 0,-4 3 15,-4 1-15,-3 3 0,-8-3 16,0 1-16,-1 0 0,-1-1 15,-3 3-15,-9-3 0,-2 3 16,-8 2-16,-5 5 0,-27 12 16,-2 5-16,1 5 0,5 8 15,3 5-15,5 1 0,6 1 16</inkml:trace>
  <inkml:trace contextRef="#ctx0" brushRef="#br0" timeOffset="10274.8014">15432 8061 0,'0'0'0,"-2"-2"15,-3 2-15,-6-5 0,-4-1 16,-3-1-16,-4 3 0,-2-1 16,-3 3-16,-1 2 0,-3 5 15,-2-1-15,0 7 0,2 2 16,-2 5-16,2 4 0,2 2 16,3 5-16,6-1 0,2 3 0,7-2 31,11 15-31,2-17 0,9-5 15,7 0-15,4-5 0,5-6 16,3-4-16,4-5 0,3-6 16,-2-7-16,1-5 0,19-21 0,-16-3 15,-6 3-15,-8-1 0,-8 5 16,-6 2-16,-4 7 0,-5 2 16,3 11-16,-3-2 0,-2 6 15,0 3-15,0 4 0,0 0 16,0 2-16,0 4 0,0 3 15,2 7-15,0 4 0,0 4 16,1 7-16,-1 4 0,2 7 16,-2 4-16,1 7 0,1 2 15,3 2-15,-3 7 0,3 49 16,2-12-16,-5-13 0,-2 9 16,-2-19-16,-4-19 0,-1-13 15,-6-8-15,0-9 0,0-1 16,-4-3-16,-3-8 0,-4-1 15,-2-8-15,0-1 0,-5-5 16,-2-4-16,0-5 0,-2-8 0,0-3 16,0-6-16,-2-7 0,4-2 15,0 0-15,5 0 0,-1 4 16,3 1-16,4 1 0,2 7 16,7 1-16,5 1 0,8 0 15,13 3-15,-4-3 0,9 1 0,13-3 16</inkml:trace>
  <inkml:trace contextRef="#ctx0" brushRef="#br0" timeOffset="10417.4139">15917 8617 0,'0'0'0,"0"-3"0,-2 3 16,2-2-16,0 2 0,0 0 0,-3 0 15,3 0-15,0 0 0,0 5 16</inkml:trace>
  <inkml:trace contextRef="#ctx0" brushRef="#br0" timeOffset="11115.2399">16625 8619 0,'0'0'0,"0"0"15,-3 0-15,3 0 0,0 0 16,0 0-16,-2-2 0,2 2 15,0 0-15,2-5 0,5-12 32,8-8-32,5-8 0,5-6 0,3-10 15,32-50-15,2-5 16,17-35-16,29-57 0,-57 106 0,-3-5 16,3 0-16,-3 7 0,-4 6 15,-8 16-15,-8 11 0,-3 13 16,-8 13-16,-3 10 0,-3 8 15,-5 8-15,-1 6 0,1-3 16,1 6-16,2 5 0,-1 11 16,3 5-16,0 6 0,1 9 15,-1 11-15,0 59 0,0 5 16,0 48-16,-3 67 0,3-124 16,-2-5-16,0-6 0,-4-8 15,-1-17-15,-2-5 0,-2-19 16,-2-19-16,2-9 0,-4-7 0,1-7 15,-3-1-15,-1 1 0,-4-1 16,-4-7-16,-3-5 0,-6-2 16,-1-6-16,-3-5 0,-3-2 15,-2-2-15,-18-23 0,3 3 16,-1 7-16,5 1 0,2 3 16,0 5-16,5 1 0,2 5 15,4 5-15,4 1 0,3 5 16,6 2-16,5 3 0,6 1 15,-1 1-15,1 2 0,3-3 16,4 5-16,0 0 0,4 0 16,3 0-16,-3 0 0,9 2 15,9-2-15,9 3 0,13-6 16,11 1-16,12 2 0,8 0 0,66 2 16,-20 1-16</inkml:trace>
  <inkml:trace contextRef="#ctx0" brushRef="#br0" timeOffset="11620.7181">18355 8350 0,'0'0'0,"0"0"0,-2 0 16,2 0-16,0 0 0,-2 0 16,0-2-16,2 2 0,-2-3 15,-7-1-15,0 0 0,-4-3 16,0 0-16,-7 1 0,2 1 15,-6 1-15,0 4 0,-3 0 16,1 4-16,-1 5 0,-1 2 16,-1 7-16,2-1 0,3 8 0,0 3 15,4 1-15,5 0 16,4-1-16,6 1 0,1-5 0,8 1 16,5-6-16,4 1 0,9-9 15,5-4-15,4-7 0,11-9 16,2-6-16,35-34 0,-4-4 15,18-28-15,-18-1 0,-12-2 16,6-26-16,-23 24 0,-8-4 0,-5-1 16,-11 3-16,-11 2 0,-9 11 15,-11 11-15,-6 7 0,-5 13 16,-4 11-16,-1 11 0,1 4 16,-2 9-16,4 7 0,0 6 15,-3 12-15,1 4 0,0 13 16,-7 6-16,2 10 0,-2 24 15,7 2-15,6 4 0,7 3 16,9-3-16,7-9 0,6-3 16,9-1-16,4-7 0,7-8 15,4-7-15,5-6 0,1-8 16,4-8-16,1-8 0,2-10 0,-1-13 16,-1-19-16,0-14 0,-2-9 15</inkml:trace>
  <inkml:trace contextRef="#ctx0" brushRef="#br0" timeOffset="11902.4584">19145 8035 0,'0'0'0,"0"0"0,0 0 16,2 0-16,-2 0 0,2 0 16,0 2-16,5 4 0,2 5 15,0 7-15,2 6 0,0 5 16,0 4-16,0 2 0,2 9 16,-4 3-16,2 1 0,0 29 15,-5-13-15,-1-15 0,-5-16 16,0-13-16,0-5 0,-2-4 15,-1 0-15,1-4 0,0-7 0,-2-2 16,-3-9-16,0-5 0,1-6 16,1 2-16,1-2 0,0-2 15,4 4-15,0 16 0,0-3 16,2 0-16,11-21 0,5-1 16,4 0-16,4 1 0,9-1 15,7 0-15,5 1 0,10 1 16,51-12-16,-4 10 0,21 5 15,-25 8-15</inkml:trace>
  <inkml:trace contextRef="#ctx0" brushRef="#br0" timeOffset="12496.1899">21131 8359 0,'0'0'0,"0"0"0,-2 0 0,2 0 15,0-3-15,0 3 0,0-2 16,2 2-16,1 0 0,1 0 16,20-2-16,7 0 0,9 2 15,8-2-15,10-1 0,59 1 16,2-2-16,39-1 0,58-1 15,-121 4-15,-4-3 0,-10 5 16,-4-2-16,-11 2 0,-2 0 16,-8 0-16,-8 0 0,-8 4 15,-9 1-15,-7 1 0,-4 3 16,-3 2-16,-3 5 0,-6-3 16,-1-2-16,0 0 0</inkml:trace>
  <inkml:trace contextRef="#ctx0" brushRef="#br0" timeOffset="12871.0993">22679 8178 0,'0'0'0,"0"-2"0,0 2 15,-2-5-15,2 5 0,-2-2 16,2 0-16,0 0 0,0-1 16,0 1-16,0 2 0,0 0 15,2 0-15,0 0 0,0 2 16,12 5-16,-1 0 0,5 1 0,-1 3 16,3 3-16,-2-1 0,1 2 15,-1 1-15,0 1 0,-3 1 16,1 2-16,-3-2 0,-4-1 15,-3 1-15,-4-3 0,-2 1 16,-4 1-16,-9 1 0,-5 0 16,-6 1-16,-7 1 0,-4 0 15,-5 0-15,0 0 0,-1 0 16,3-3-16,5 1 0,4-5 16,12 0-16,1-2 0,10-2 15</inkml:trace>
  <inkml:trace contextRef="#ctx0" brushRef="#br0" timeOffset="13533.1999">24152 8215 0,'0'0'0,"0"0"0,0-2 16,-2 2-16,2 0 0,0 0 15,2 5-15,-2-3 0,0 0 16,7 20-16,-3 4 0,7 10 15,0 8-15,5 9 0,12 57 16,1 2-16,6 41 0,9 56 16,-33-121-16,-4-6 0,-5-16 15,-6-11-15,-1-11 0,-6-11 0,2-9 16,-2-1-16,-2-6 0,-2-4 16,-3-4-16,-4-4 0,-9-5 0,-4-9 15,-5-9-15,-6-8 0,-9-23 16,0-6-16,11-4 0,4-1 15,5-2-15,6-2 0,7-2 16,0-2-16,4-5 0,7-11 16,0 5-16,7-3 0,2-1 15,6-1-15,9 0 0,7 9 16,4 7-16,5 6 0,2 7 16,9 6-16,6 10 0,16 10 15,10 11-15,21 25 0,-12-5 16,-1 7-16,-1 9 0,-2 10 15,-4 8-15,-7 8 0,-2 4 16,-4 5-16,-7-2 0,-9 6 16,-11 0-16,-9 3 0,-13-5 15,-15-2-15,-14-7 0,-13-8 0,-13-5 16,-13-4-16,-9-3 0,-9-4 16,-16-15-16,16 4 0,3-9 15,5-7-15,10-6 0,13-6 16,18-5-16,10-5 0,1 3 15</inkml:trace>
  <inkml:trace contextRef="#ctx0" brushRef="#br0" timeOffset="13958.2151">25254 7366 0,'0'0'0,"0"0"0,0 0 0,0 0 16,0 0-16,0 5 0,3 12 15,-3 8-15,0 8 0,2 4 16,-4 10-16,2 6 0,-5 59 31,1 0-31,-3 34 0,5-20 16,4 13-16,5-76 0,2-3 15,2-12-15,2-10 0,2-12 0,1-8 16,-1-5-16,5-6 0,4-9 16,7-9-16,4-9 0,5-9 15,0-4-15,-3 0 0,-6 7 16,-9 4-16,-6 8 0,-7 5 16,-3 9-16,3 0 0,-5 0 15,1 5-15,-3 2 0,-2-1 16,2 5-16,0 2 0,1 3 15,-1-1-15,0 3 0,0 2 16,5-3-16,-3 1 0,3-3 16,2 1-16,-1-5 0,8-2 15,2-5-15,-1 1 0</inkml:trace>
  <inkml:trace contextRef="#ctx0" brushRef="#br0" timeOffset="14336.2855">26095 8187 0,'0'0'0,"0"-3"0,0 3 15,2-2-15,-2 0 0,2 2 16,0-2-16,-2 2 0,2 0 16,-2 2-16,7 5 0,-3 4 15,3 2-15,2 5 0,0 1 16,-1 3-16,8 3 0,-1 1 16,5 1-16,2-3 0,0-4 0,5-3 15,-3-6-15,5-4 0,1-5 16,1-6-16,2-9 0,3-3 15,17-19-15,2-7 0,-2 0 16,2-9-16,-24 25 0,-9 6 16,-9 11-16,-4 7 0,0 0 15,-3 2-15,-4 4 0,1 3 16,-6 6-16,-3 5 0,-3 6 16,-4 9-16,-7 11 0,-4 7 15,-5 6-15,-6 9 0,-38 64 16,5-4-16,-16 28 0,20-26 15,-4 9-15,43-71 0,1-11 16,0-4-16,6-7 0,-2-2 16,7-5-16,4 1 0,7-1 0,4-4 15,3 1-15</inkml:trace>
  <inkml:trace contextRef="#ctx0" brushRef="#br0" timeOffset="14711.8467">27402 8315 0,'0'-3'0,"0"1"0,-4-9 16,-1-2-16,-1-3 0,-1 5 15,-4 3-15,0-1 0,-5 2 16,-1 3-16,-3 4 0,-4 4 15,-1 5-15,-3 4 0,-1 7 0,1 2 16,1 7-16,3 4 16,4 2-16,5 5 0,6 2 0,6 0 15,6 22-15,10-7 0,2-9 16,3-6-16,0-6 0,-3-10 16,-2-6-16,-6-7 0,-3-4 15,1 2-15,-5-4 0,0-1 16,0 1-16,-7-3 0,1 3 15,-8-1-15,-6 5 0,-4 0 16,-4 3-16,-3-3 0,0 0 16,2-2-16,5-7 0,6-2 15,3-5-15</inkml:trace>
  <inkml:trace contextRef="#ctx0" brushRef="#br0" timeOffset="14853.1">27801 8447 0,'0'-2'0,"2"2"0,1 0 0,-1 0 16,2 0-16,1 0 0,-3 2 16,0 0-16,2 0 0,1 5 15,-3-1-15,-4 1 0,2 4 16,-2 0-16,-1 0 0</inkml:trace>
  <inkml:trace contextRef="#ctx0" brushRef="#br0" timeOffset="15626.2495">28725 8943 0,'0'0'0,"0"0"16,0 0-16,0 2 0,0-2 16,0 0-16,2 0 0,-2-2 15,7-5-15,2-6 0,2-9 16,4-7-16,5-10 0,2-8 15,2-12-15,25-54 0,10-43 16,-4 10-16,14-32 0,-32 76 16,5 1-16,2-3 0,7-2 15,0 1-15,4 3 0,-2 10 0,-3 10 16,-1 9-16,-7 14 0,-7 6 16,-2 6-16,-2 12 15,-11 11-15,-3 9 0,-6 8 0,-2 9 16,0 0-16,0 5 0,-2 6 15,1 5-15,3 8 0,0 7 16,3 7-16,-1 46 0,2 7 16,3 41-16,2-2 0,-3 45 15,1-65-15,2 12 0,0-3 16,0 2-16,2 3 0,-5-11 16,-1-14-16,-5-13 0,-5-17 15,-1-12-15,-3-14 0,-2-19 0,2-11 16,-4-6-16,2-2 15,-2 2-15,-3-7 0,-6-2 0,-4-4 16,-7-10-16,-5-3 0,-6-8 0,-4-3 16,-7-5-16,-31-33 15,-2 6-15,-16-13 0,9 18 0,14 11 16,10 7-16,9 10 0,10 7 16,7 5-16,12 2 0,5 4 15,8 2-15,5 5 0,-3-5 16,5 5-16,-1 0 0,8 0 15,2-1-15,4 3 0,6-2 16,10 0-16,15-2 0,13-3 16,11 0-16,9 1 0,81 4 15,54 6-15,-40 5 0,19 8 0,-116-6 16,-7-6-16,-6-3 16,-10-2-16,-3-2 0,-1 0 0</inkml:trace>
  <inkml:trace contextRef="#ctx0" brushRef="#br0" timeOffset="16146.8993">30639 8434 0,'0'0'15,"0"0"-15,0 0 0,0 0 16,0 0-16,0 0 0,0 0 16,0-3-16,0 3 0,0-2 15,0 0-15,0 2 0,0-2 16,-2 0-16,2-1 0,-3 1 16,-1-4-16,-3 1 0,-2-1 15,1 1-15,-3 1 0,2 1 16,0 3-16,-4 3 0,2 3 0,-2 3 15,-1 0-15,1 4 0,2 5 16,0 2-16,7 2 0,-1 4 16,3 1-16,9 1 0,1 3 15,10 0-15,4-2 0,5-5 16,6-2-16,4-9 0,5-2 16,0-9-16,2-4 0,-2-9 15,24-17-15,-17-12 0,-8-4 16,-7-14-16,5-25 0,3-8 15,-2-50-15,-16 31 0,-6-11 16,-3-1-16,-2 6 0,-17 12 16,-7 13-16,-13 14 0,-9 16 15,-3 8-15,3 11 0,0 13 0,2 11 16,7 12-16,4 4 16,0 8-16,1 12 0,-6 8 0,-1 14 15,-3 11-15,0 30 0,3 10 16,6 6-16,14 28 0,3-23 31,8 1-31,12 1 0,8-2 16,3-3-16,14-2 0,5-13 15,3-9-15,1-18 0,-3-13 16,-3-11-16,-1-9 0,0-13 0,6-15 16,6-16-16,5-15 0,3-9 15,2-20-15,-4 15 0</inkml:trace>
  <inkml:trace contextRef="#ctx0" brushRef="#br0" timeOffset="16476.9923">31816 8147 0,'0'0'0,"0"0"15,0 0-15,-2 0 0,2 0 16,0 0-16,0 4 0,0-4 16,0 7-16,2 6 0,-2 7 15,2 4-15,3 5 0,-1 6 16,1 3-16,3 6 0,1 0 15,0 2-15,6 27 0,-4-18 16,-2-15-16,-4-16 0,-3-6 16,0-5-16,-2-2 0,0-2 15,-2-3-15,2-3 0,-4-3 0,-1-3 16,3-5-16,-5-3 0,-2-5 16,3-6-16,-3-2 0,2-3 15,5 19-15,0-32 0,4-2 16,0 0-16,7-2 0,0 2 15,0 5-15,0 4 0,2 2 16,-2 4-16,2 5 0,2 2 16,0 3-16,7 1 0,2 5 15,9 0-15,4 5 0,7 1 16,33 14-16,-9 9 0,-6 4 0</inkml:trace>
  <inkml:trace contextRef="#ctx0" brushRef="#br0" timeOffset="16649.2062">32590 8859 0,'0'0'0,"0"-2"15,0 2-15,2 0 0,-2 0 16,0 0-16,2 2 0,3 7 15</inkml:trace>
  <inkml:trace contextRef="#ctx0" brushRef="#br0" timeOffset="42605.5106">9527 11340 0,'0'0'16,"0"-3"-16,0 1 0,0 2 16,0 0-16,-2 0 0,2-2 15,0 2-15,0 0 0,0 0 16,0 0-16,-2 0 0,2 0 16,0-2-16,-2 2 0,2 0 15,0-2-15,0 2 0,0-3 16,0 3-16,0 0 0,0 0 0,0 0 15,0-2-15,0 2 0,0 0 16,0 0-16,2 0 0,-2 0 16,2 0-16,0 0 0,0 0 15,1 0-15,-1 0 0,0 0 16,2 0-16,7 0 0,-2 0 0,2 0 16,0 0-16,0 0 0,0 0 15,0 0-15,0 0 0,3-2 31,-1 2-31,0-2 0,3 0 16,-1 2-16,0-3 0,5-1 0,-2 2 16,2 2-16,-3-2 0,3-1 15,0 1-15,0 0 16,0 0-16,0 2 0,-1-2 0,1-1 16,2 3-16,-2-2 0,0 0 15,2 2-15,0-5 0,2 3 16,-2 0-16,3 0 0,1 2 15,-2-2-15,1 2 0,6 0 16,-1 2-16,-3 2 0,-1-2 16,-1 5-16,1-5 0,-2 1 15,3-1-15,-3-2 0,5-2 16,-5-1-16,2 3 0,1-2 16,-1 0-16,1-3 0,-3 5 15,2 0-15,-1 0 0,-1-2 16,0 2-16,-2-4 0,2 4 15,-1 0-15,1-2 0,0 2 16,0 0-16,-2 2 0,3-2 0,-1 4 16,0-2-16,0 3 0,1-3 15,-1-2-15,2-2 0,3 2 16,2-5-16,-2 3 0,1-4 16,3 3-16,-4-1 0,0 2 15,-1 2-15,1 0 0,-2-2 16,-1-1-16,3 1 0,-1 2 15,3-2-15,-2 2 0,2-2 16,-3 4-16,3-2 0,-2 2 16,0 3-16,-1-5 0,3 0 15,-2 2-15,2-2 0,0 0 16,-1 0-16,3 2 0,-2-2 16,0 4-16,0-1 0,0 1 15,0-2-15,2 0 0,0 1 16,0-1-16,0-2 0,0 0 0,0 0 15,0 2-15,5 0 0,-5 1 0,2-1 16,0-2-16,5-2 0,2-1 16,-2-1-16,-3 4 0,1 0 15,-1 2-15,5-2 0,0 0 16,4-4-16,3-1 0,-3 3 16,0 0-16,-2 6 0,-2-4 15,5-4-15,-3 2 0,2-1 0,-2 3 16,-2 0-16,0 0 0,-2 3 15,2-1-15,-1 0 0,4-4 16,1 2-16,0 2 0,-2 2 16,0 1-16,0-1 0,0-4 15,3 0-15,1 0 0,1 0 16,-3 3-16,0 1 0,3-2 16,2-2-16,-1-2 0,5 0 15,-2 0-15,-4-1 0,-1 8 16,-1-5-16,-3-5 0,0 3 15,0-5-15,-4 5 0,-3 0 16,1 4-16,-1-4 0,-2 0 16,5-3-16,-5 1 0,-4 2 15,-4 2-15,-10-2 0,-1 6 16,-5 0-16</inkml:trace>
  <inkml:trace contextRef="#ctx0" brushRef="#br0" timeOffset="43198.88">9342 11227 0,'0'0'0,"0"0"15,0 0-15,0-2 0,0 2 0,0 0 16,0 0-16,-2 0 0,2 0 16,-2 0-16,2 0 0,0 2 15,-3-2-15,-5 9 0,-3 4 16,-3-2-16,-1 7 0,-5 2 15,0 0-15,0 2 0,-2-3 16,2 6-16,-2-3 0,5 0 16,-1-2-16,3-1 0,4-3 15,-3-1-15</inkml:trace>
  <inkml:trace contextRef="#ctx0" brushRef="#br0" timeOffset="43421.2225">9479 11196 0,'0'0'0,"0"2"0,0-2 16,0 0-16,-3 3 0,3-3 15,0 2-15,-6 9 0,-3 2 16,-2 5-16,0 4 0,-2 2 0,-3 3 15,-1 1-15,1 1 16</inkml:trace>
  <inkml:trace contextRef="#ctx0" brushRef="#br0" timeOffset="44108.6292">11214 10178 0,'0'0'0,"0"0"0,0 0 15,0 2-15,0-2 0,0 0 16,-2 2-16,2 0 0,0 0 15,-7 5-15,3 4 0,-3 2 16,0 5-16,-1 0 0,-1 1 16,-4 6-16,2-1 0,-3 0 15,1 0-15,0 3 0,-3-5 16,5 0-16,-2-2 0</inkml:trace>
  <inkml:trace contextRef="#ctx0" brushRef="#br0" timeOffset="44327.2522">11501 10125 0,'0'0'0,"-3"0"0,3 2 16,-2-2-16,0 4 0,-5 3 15,-1 0-15,-1 1 0,-5 6 16,-1 3-16,0 1 0,-3 6 16,0-2-16,1 5 0,-1-1 15</inkml:trace>
  <inkml:trace contextRef="#ctx0" brushRef="#br0" timeOffset="64908.2496">2511 14210 0,'0'-2'0,"0"2"0,0-2 15,0 2-15,-4-4 0,4 1 16,0-1-16,-4-1 0,4 3 15,-3-7-15,-1 1 0,-1 1 16,3-2-16,-2 3 0,4 1 16,-5 1-16,3-3 0,2 1 15,-4 1-15,4-1 0,0-1 16,0 2-16,0-3 0,-5 1 0,5 3 16,0-3-16,0 3 0,-2-1 15,2 1-15,0-1 0,-4 1 16,4 0-16,0 1 0,0-1 15,-5 0-15,3-1 0,-2 1 16,4-1-16,-7 1 0,3-3 16,-3 1-16,3 1 0,-1-1 15,3-3-15,-2 2 0,-3 1 16,-2-3-16,7 2 0,-7-2 16,3 1-16,-1-1 0,3 0 15,-7 0-15,4 2 0,-4-1 16,0-1-16,2 0 0,-4 0 15,2 0-15,0 1 0,0-1 16,0 2-16,-5-2 0,5 3 0,0-3 16,0 4-16,0-1 0,0-1 15,0 3-15,0-1 0,-4 1 16,2 0-16,2 1 0,-3-3 16,1 1-16,-2 1 0,4-3 15,-7 5-15,3-4 0,-1 1 0,3 1 16,-7-1-16,7 1 0,-7-1 15,7 1-15,-3-3 0,5 5 16,-6-2-16,1 2 0,1-1 16,2-1-16,-3 2 0,5 0 15,-7-1-15,7-1 0,-4 2 16,-3 0-16,-4 2 0,7-3 16,-7 3-16,2-2 0,2 0 15,-4 0-15,5 0 0,-3 2 16,2-3-16,-4 1 0,4 2 15,-1-2-15,1 2 0,0 0 16,3 0-16,-1 0 0,-1 0 16,-1 2-16,-2 0 0,3 3 15,-5-1-15,0 3 0,0-3 0,4 1 16,-4-1-16,0 0 0,2 1 16,2-1-16,-2-2 0,3 3 15,-5 1-15,0 8 0,-5-1 16,14-6-16,-2 1 0,-1 1 15,3 0-15,2-2 0,-4 1 16,-1 3-16,3 0 0,-3 5 16,1-1-16,2 1 0,-9 4 15,2-1-15,2 4 0,-4 3 16,0-2-16,0 3 0,0-3 0,0 2 16,7 1-16,-3-3 0,2-2 15,1 2-15,4-2 0,4 3 16,1 1-16,1-2 0,1 5 15,2 0-15,2-1 0,-5 3 16,5 0-16,0 0 0,5 2 16,-5-2-16,0 0 0,0-3 15,2 1-15,-2 0 0,4-3 16,-4-1-16,0-1 0,5-4 16,-3-1-16,2-3 0,3-3 15,2 3-15,2-3 0,0-2 16,0 4-16,4-4 0,-1 3 15,1 1-15,3-4 0,-3-2 16,3 0-16,2-1 0,-3-1 16,-1 2-16,1 0 0,1-3 15,2 3-15,2 0 0,-5 0 0,5 0 16,1-1-16,-1 1 16,4 0-16,3-2 0,-3-1 0,7 1 15,-4-1-15,-3 1 0,1 0 16,1-1-16,-1 1 0,-3 0 15,7-1-15,-7 1 0,7-3 16,-2 1-16,-3 1 0,-1-1 16,1-1-16,-4 0 0,5 1 15,-10-1-15,5-2 0,0 1 16,0 1-16,5-2 0,-3 1 16,2 1-16,5-2 0,-2 0 15,4-2-15,-4 3 0,4-3 16,-2 0-16,2-3 0,2 1 15,-4 0-15,2-2 0,0 1 16,-6-3-16,1 1 0,-1 1 16,-5-5-16,0 2 0,0 3 15,-5-5-15,-1 3 0,1-1 0,-1-2 16,-3 3-16,7-3 0,-2 0 16,4-2-16,0 0 0,4-2 15,3-1-15,-3-3 0,7-1 16,-6-2-16,2 0 0,-3 1 15,-2-1-15,-2 0 0,-2 0 16,-2 0-16,-7 3 0,0-1 16,-5 0-16,3 1 0,-2-5 15,-3 2-15,3-4 0,-1-1 16,3-1-16,2-3 0,-4-4 16,4 0-16,0-2 0,0 2 15,-4-3-15,1-1 0,-1 2 0,-7-1 16,0 3-16,-4 2 0,1-2 15,-8 5-15,0-3 0,0 2 16,-4 0-16,-3 3 0,-4 0 16,0-1-16,0 1 0,-2 1 15,0 3-15,-7 0 0,2 2 0,-4 1 16,0 1-16,0 3 0,0 1 16,-5 1-16,-1 4 0,-1 7 15,-9 2-15,1 4 0,-3 7 16,-2 7-16,3 0 0</inkml:trace>
  <inkml:trace contextRef="#ctx0" brushRef="#br0" timeOffset="122604.1096">23720 15059 0,'0'0'0,"0"0"16,0 0-16,0 0 0,0-2 0,0 2 16,0-2-16,0 2 0,0 0 15,0 0-15,0-2 0,0 2 16,0 0-16,2-3 0,-2 1 15,0 2-15,0-2 0,2 0 16,-2 0-16,3-1 0,-3-1 16,2 0-16,0-7 0,5-3 15,-3 1-15,3-2 0,-1-3 16,3-4-16,2 2 0,0-4 16,2 0-16,-2-5 0,3-2 15,-1 0-15,2-2 0,3-2 0,-1 2 16,12-22-16,2 11 0,-5 2 15,1 2-15,-5 2 0,-2 1 16,-7 2-16,0-3 0,-2 3 0,0 2 16,3 0-16,-1 2 0,0 2 15,0-2-15,0 1 0,-6-4 16,0 1-16,-3 3 0,1 1 16,1 7-16,1 2 0,-3 2 15,3 3-15,-3 4 0,-2-2 0,1 2 16,1-3-16,-2 6 0,0 1 15,-2 0-15,3 3 0,-1 2 16,-9 19-16,9-19 0,-2 0 16,3 2-16,-1 2 0,-2 0 15,2 5-15,-2-3 0,2 7 16,-2-2-16,0 2 0,0 5 16,2 4-16,1 4 0,-1 4 15,0 6-15,2 1 0,1 4 16,-1 1-16,3 0 0,-3 2 15,5 0-15,-2 0 0,2-3 16,-1-1-16,1-3 0,2-2 16,-2-6-16,2-3 0,-2-2 15,2-7-15,0-2 0,0-4 0,-2-4 16,4-5-16,-4-5 16,2-1-16,2-5 0,3-5 0,-3-1 15,4-8-15,-1-1 0,-3-5 16,5-2-16,4 0 0,2 0 31,13-29-31,-6 7 0,-2 9 0,-9-1 16,-5 8-16,-6 1 0,-5 5 15,3 4-15,-5 7 0,3 3 16,-3 5-16,0 5 0,3-2 16,-3 3-16,0 1 0,0 3 15,0 4-15,1 0 0,-1 2 16,-2 2-16,2 1 0,0 1 15,0 3-15,-2 4 0,3 1 16,-3 3-16,2 1 0,0 4 16,0 7-16,-2 1 0,2 6 15,1 6-15,-1-1 0,2 6 16,1 1-16,-3 5 0,4 2 0,1 38 16,2-9-16,-2-7 0,1-9 15,1 5-15,0-18 0,2-9 16,-2-6-16,0-7 0,-1-4 0,3-3 15,-2-1-15,-2-3 0,0-5 16,-1-1-16,1-3 0,-1-2 16,-1-2-16,1 2 0,-1 0 15,-1 0-15,1-2 0,-1-1 16,0 1-16,1-2 0</inkml:trace>
  <inkml:trace contextRef="#ctx0" brushRef="#br0" timeOffset="123152.1295">25543 14140 0,'0'0'0,"0"0"0,0 0 16,0 2-16,0-2 0,3 0 16,-3 2-16,0 0 0,0 1 15,0-1-15,2 15 0,0 5 0,2 5 16,1 6-16,-3 5 0,0-1 15,0 3-15,1 2 0,-3-1 16,0-1-16,-3 26 0,1-6 16,-2-5-16,-1-4 0,1-7 15,0-5-15,-1-3 0,3-3 16,0-2-16,2 0 0,0-1 16,0 8-16,2-3 0,-2 5 15,0-5-15,2 0 0,-2-4 16,0 0-16</inkml:trace>
  <inkml:trace contextRef="#ctx0" brushRef="#br0" timeOffset="123777.4443">25052 14217 0,'0'0'0,"0"0"0,0 0 16,0-2-16,2 2 0,-2 0 16,2-2-16,2-5 0,1 0 15,1 1-15,5-3 0,1 0 0,1-4 16,4 0-16,5 2 0,3-5 15,1 3-15,3 0 0,2-3 16,-3-1-16,3 1 0,4-1 16,1 1-16,-3 1 0,-4-1 15,15-1-15,-5 8 0,-1 9 16,-3 6-16,-6-3 0,-5 1 16,2 0-16,-1 1 0,-1 1 15,5 3-15,-3 2 0,7 5 16,0 4-16,2 2 0,-1 2 15,-1 2-15,0 3 0,0 6 16,-2 1-16,-3-3 0,-1-3 16,-10-3-16,-3-5 0,-3-2 15,-7-3-15,-2-3 0,-4-1 16,-2-2-16,1 2 0,1-2 16,-4 2-16,-1-2 0,-4 3 15,0-1-15,-7 2 0,-2 1 0,-15 1 16,-4 1-16,1 0 0,-2-3 15,5-2-15,-2-2 0,6 3 16,2-3-16,0-3 0,5-3 16,0-3-16,2 0 0,4-2 15,5-2-15,2 0 0,0 2 16,-2 0-16,4-2 0,2-1 16,3 1-16,-1 2 0,21-6 15,-21 6-15,3 0 0,0 0 16,0 2-16,0 0 0</inkml:trace>
  <inkml:trace contextRef="#ctx0" brushRef="#br0" timeOffset="124999.6874">26646 14179 0,'0'0'0,"-2"-2"16,2 0-16,0 2 0,-3-2 15,3 0-15,-2 2 0,2-5 16,-2 5-16,2-2 0,0 2 16,-2-2-16,2 2 0,0 0 15,0 0-15,-2 0 0,2 2 16,0-2-16,0 2 0,0-2 16,2 5-16,-2-3 0,0 0 15,0 11-15,0 5 0,-2 2 16,2 4-16,-5 5 0,3-1 15,0 3-15,-1 2 0,-1 0 16,2-2-16,-3 0 0,3 2 16,0 0-16,2 0 0,0 3 0,2 14 15,0-6-15,1-2 0,1-4 16,0-3-16,3-4 0,0-2 16,-1-3-16,3 0 0,2-1 15,-2 1-15,4-2 0,0 1 16,1-1-16,-3-4 0,0-3 15,0-1-15,0-3 0,0-4 16,0 0-16,0 2 0,-2-2 16,2-3-16,-2 3 0,2-5 15,-3 1-15,1-1 0,0-2 16,0 1-16,2-1 0,-2-2 16,2 2-16,-2-2 0,-1 0 15,3 0-15,0 0 0,-2 2 16,2-2-16,-2 0 0,2-2 15,-2 2-15,0-2 0,0 0 16,-1-1-16,-1 1 0,2 0 16,-5-2-16,3 1 0,-1-3 0,-1 4 15,1-5-15,1 5 0,-5-5 16,5 3-16,-5-3 0,5 3 16,-5-3-16,5 1 0,-3-1 15,0 0-15,3-2 0,-3 1 16,-1-3-16,-3-3 0,0 1 15,2 0-15,2 2 0,3 0 16,2 2-16,-3-4 0,1 0 16,2-5-16,-1 3 0,6-1 0,-1 5 15,5-4-15,-3-1 0,0 1 16,1-3-16,-1 1 0,1-6 16,-3 6-16,2-1 0,-1-4 15,-6 2-15,-1-2 0,-3 0 16,1 0-16,-1 5 0,1-6 15,-3 6-15,2-3 0,1-2 16,-1 2-16,1 0 0,-5-4 16,4 4-16,-2-6 0,0-1 15,-4 1-15,0-3 0,-5 3 16,1-5-16,4 7 0,-1-3 16,6 3-16,-1 0 0,2-1 15,-2 5-15,1-2 0,-1 0 16,0 0-16,-2 0 0,0-2 15,-4 2-15,-3 0 0,-2-2 0,5 4 16,-1 4-16,5 1 0,-2 4 16,0-2-16,2 4 0,0 0 15,0 0-15,0 5 0,-2-1 16,4 21-16,0-10 0,-2-10 16,0-3-16,2-1 0,-2-1 15</inkml:trace>
  <inkml:trace contextRef="#ctx0" brushRef="#br0" timeOffset="126978.17">28081 13436 0,'0'0'0,"-2"0"0,2-2 16,0 0-16,-7-2 0,5-3 15,-5 3-15,5-3 0,-2 0 16,-1 3-16,1-3 0,0 1 16,-1 1-16,3 1 0,-5-3 15,1 3-15,-5-5 0,-5 0 16,-4-4-16,-2 2 0,0 0 15,0 0-15,-4 0 0,-3-2 16,-2 2-16,-2-3 0,0 6 16,-4-3-16,-27-5 0,2 3 15,5 2-15,-3 0 0,3 2 16,-9-2-16,0 2 0,8-2 16,1 2-16,-7 1 0,2-1 15,3-2-15,-5 2 0,2 0 16,2 0-16,-3 3 0,-1-5 15,-3 2-15,-7-2 0,-1 4 0,0 1 16,-7 3-16,-13 1 0,14 0 16,-19 2-16,23-4 0,0-1 15,-20 5-15,18-2 0,6 0 16,-22 6-16,18-4 0,6 0 16,-21 5-16,19-5 0,5 0 15,-18 4-15,17-4 0,-1 4 16,-16 5-16,17-7 0,3 3 15,-20 1-15,16-1 0,-1 1 16,-13 1-16,20-3 0,-4 5 16,-9 2-16,11-2 0,4-2 0,0-1 15,5 1-15,6 0 16,-2 1-16,5 1 0,4-2 0,0 2 16,8-3-16,3 1 0,0-1 15,0 1-15,2 0 0,5-3 16,4 1-16,2 1 0,2-4 15,1 5-15,1-3 0,1 1 0,6-1 16,-4 1-16,2-1 0,0 0 16,2 3-16,2-3 0,1 3 0,1 2 15,1-3-15,4 3 0,-2 2 16,2 3-16,-5 3 0,3 3 31,0 2-31,0 5 0,-3 3 0,5 19 0,-6 2 0,-5-1 0,0 3 16,-1 18-16,4 2 0,-3-5 15,-11-13-15,0 0 0,4 5 16,2 4-16,5 2 0,0 2 16,-2-6-16,-2 2 0,2 6 15,2 5-15,-1-4 0,-3-7 16,4 4-16,2 9 0,-2-6 16,-2-5-16,0 2 0,-1 21 31,-5-12-31,8 4 0,-5-15 15,10 1-15,3-8 0,1-8 16,-2-5-16,2-4 0,4 2 0,0-4 16,5-5-16,1-4 0,6-2 15,1-3-15,-2-4 0,9 0 16,3 0-16,8 0 0,6-2 16,21-2-16,4-1 0,4-6 15,-4-2-15,0 0 0,0-2 16,-2-1-16,-1 1 0,-3 2 15,-5-5-15,2 5 0,0-2 16,2 1-16,3 3 0,-1 0 16,3-2-16,2 2 0,4 3 15,1-3-15,3 2 0,8-2 16,-3-2-16,0-1 0,5 1 16,2 0-16,2-2 0,6-1 15,3-1-15,0-1 0,2-4 16,0 0-16,-2 0 0,-5 0 15,3-2-15,-5 0 0,-2 0 16,0 2-16,-5-3 0,-1 1 0,-5-2 16,0 2-16,-5 2 0,-1-3 15,-1 6-15,-6-8 0,-1 5 16,1 0-16,0 2 0,2 1 16,2-3-16,5 0 0,6-3 15,13 6-15,0 1 0,-1-4 16,-3 0-16,-7 2 0,-6-4 15,-5 2-15,-4 0 0,-7-2 16,-8 0-16,-7-3 0,-7 1 16,-4-3-16,-2 3 0,-1-1 15,-6 1-15,3-1 0,-3 3 16,-5 0-16,-3-7 0,-3 3 16,0-3-16,2 4 0,-4-1 15,6-1-15,-6 1 0,-5-6 16,-4-3-16,-4-5 0,-1 3 0,1-5 15,-3-1-15,3-3 0,0 2 16,1-5-16,-5-13 0,1-2 16,3-2-16,-1-7 0,-4-13 15,12 8-15,3 6 0,7 5 16,-2-4-16,-2-6 0,-7-5 16,-2 3-16,11 6 0,-2-2 15,-2-2-15,-5-3 0,3 0 16,6 10-16,0-1 0,-3-4 15,-5-2-15,-3-3 0,0 1 16,8 6-16,1 2 0,-2-4 16,-7-3-16,-5-3 0,3 1 15,4 7-15,-2-2 0,-4-4 16,-3-5-16,5 4 0,7 9 16,-1 1-16,-6 1 0,-5-4 15,-4-2-15,5 2 0,6 11 16,2 9-16,-2 2 0,2 7 0,-2 2 15,0 2-15,-2 5 0,2 2 16,-2 4-16,2-2 0,-3 2 0,3 2 16,0 3-16,-2 4 15,2 0-15,-2-2 0,2 0 0</inkml:trace>
  <inkml:trace contextRef="#ctx0" brushRef="#br0" timeOffset="149472.7727">27464 15478 0,'0'0'0,"0"0"16,0 0-16,0 0 0,0-2 16,-2 2-16,-1 0 0,3 0 15,0-2-15,-2 2 0,2 0 0,0-2 16,-2 2-16,2 0 0,0 0 16,0-3-16,0 3 0,0 0 15,0-2-15,0 2 0,2 0 16,0-2-16,14 0 0,1-1 0,8-1 15,3 2-15,5 0 0,5-1 16,2 1-16,1 0 0,8 0 31,37 2-31,-4-5 0,-5 5 0,24 0 16,-8-2-16,-5 2 16,-2 0-16,7 2 0,-27 3 0,-5-7 15,-5 2-15,-4 2 0,-5 0 16,-5 5-16,-7-1 0,-4-1 15,-5 1-15,1 1 0,-7-3 16,-5-1-16,-2 1 0,-2 0 16,-4-1-16,4-1 0,-2 2 15,0-2-15,-3 1 0,5-1 16,0 0-16,0 0 0</inkml:trace>
  <inkml:trace contextRef="#ctx0" brushRef="#br0" timeOffset="149962.2749">29190 15308 0,'0'0'0,"-2"0"16,0 0-16,0 0 0,-3 0 15,3 0-15,0-2 0,0 0 16,-1 2-16,1-2 0,0 2 16,0-2-16,-1-1 0,3 3 15,0 0-15,-2-2 0,4 2 16,-2 2-16,9 3 0,7 4 15,1 2-15,5 4 0,5 3 16,-1-1-16,5 3 0,0 0 16,0 0-16,0 2 0,2 0 15,-7-2-15,1-3 0,-5 3 16,-4-2-16,-5-3 0,-4-1 0,-3-1 16,-4 2-16,-8-4 0,-3 5 15,-6-1-15,-5-2 0,-7 1 16,-4 1-16,-2 3 0,-6-3 15,-1 3-15,-28 2 0,6-1 16,11 1-16,5-4 0,8 1 16,5 3-16,2 0 0,5 2 15</inkml:trace>
  <inkml:trace contextRef="#ctx0" brushRef="#br0" timeOffset="150643.1085">30138 14773 0,'0'0'0,"0"0"15,0 0-15,0 0 0,0 0 16,0 0-16,2 4 0,-2-2 16,3 11-16,1 9 0,3 7 15,-1 6-15,1 7 0,0 5 16,-1 8-16,3 57 0,-5-2 0,-1 38 16,-10-16-16,-4 27 0,0-64 15,2 0-15,-2-3 0,0-3 16,0-3-16,2-3 0,5-1 15,-3-5-15,5 0 0,0-6 32,2-3-32,4-2 0,1-4 15,1-11-15,-1-7 0,-1-11 16,3-7-16,-5-4 0,2-6 16,1-7-16,-5-7 0,4 2 0,-2-6 15,5-7-15,-3-2 16</inkml:trace>
  <inkml:trace contextRef="#ctx0" brushRef="#br0" timeOffset="151283.7193">30903 16283 0,'0'0'0,"0"0"16,-2 0-16,2 0 0,-2 0 16,0-2-16,2 2 0,-5-5 0,-1 1 15,1 2-15,-1-1 0,3 1 16,-1 2-16,-7 0 0,-2 0 15,-3 2-15,1 1 0,-3-1 16,3 2-16,-3 3 0,-2 0 16,3 1-16,-3 3 0,2 3 15,3-1-15,-3 0 0,1 5 16,1-1-16,1 1 0,4 0 16,0 1-16,4-1 0,-2 4 15,5 0-15,2 2 0,4 5 16,0-2-16,5 1 0,4 1 15,0-3-15,4-1 0,-2-1 16,5-2-16,0-2 0,-1-3 16,5-3-16,0-1 0,5-2 15,-1-2-15,5-5 0,13-6 0,0-5 16,-4-4-16,-3-2 16,-3-2-16,-1-1 0,-5 1 0,-1-1 15,-3-1-15,-9-5 0,1 0 16,-5-3-16,-7-1 0,-1-3 15,1 1-15,-6 1 0,-3 3 16,-4 0-16,-6-1 0,-3 1 16,-6 0-16,-2-3 0,-7 5 15,2 2-15,-2 3 0,0 4 16,4 2-16,0 4 0,3 3 16,2 1-16,6 6 0,3-1 15,1 0-15,3 2 0,2 3 16,3 4-16,-1 4 0,3 3 15,-1 6-15,1 1 0</inkml:trace>
  <inkml:trace contextRef="#ctx0" brushRef="#br0" timeOffset="151788.0253">31955 14967 0,'0'0'0,"2"-3"0,-2 3 15,2-4-15,3 4 0,-5 0 0,2-2 16,0 4-16,-2-2 0,5 7 16,-1 4-16,1 2 0,-1 4 15,0 8-15,1 3 0,-1 8 16,3 6-16,-5 4 0,0 5 15,3 43-15,-8-5 0,-1-3 16,-3 19-16,1-14 0,-1-14 16,1-6-16,-3-3 0,0-2 15,2 0-15,3 0 0,-1-6 16,-1 4-16,-1-2 0,3 4 16,-1-5-16,3-5 0,-4-6 0,1-3 15,1-6-15,2-1 0,-3-2 16,3-8-16,-5-10 0,-2-11 15,1-4-15</inkml:trace>
  <inkml:trace contextRef="#ctx0" brushRef="#br0" timeOffset="152178.8031">31488 14971 0,'0'0'0,"0"0"15,0 0-15,0-2 0,-3 2 16,3-2-16,0-1 0,0 1 15,0 2-15,3 0 0,-1-2 16,0 2-16,13-4 0,8 1 16,10-3-16,8 1 0,12 1 0,58-5 15,3 0-15,30-4 0,-17 6 16,19-4-16,-71 9 0,-7 0 16,3 4-16,-5 0 0,2 3 15,-1-1-15,-6 3 0,1 6 16,-2 5-16,-3 2 0,-9 13 15,-6 11-15,-4 9 0</inkml:trace>
  <inkml:trace contextRef="#ctx0" brushRef="#br0" timeOffset="152959.8533">28950 17566 0,'0'0'0,"0"2"16,0-2-16,0 0 0,2 0 16,2-2-16,16-7 0,13-4 0,11-2 15,20-3-15,82-19 0,85-14 16,149-20-16,-180 45 0,14 2 16,11 4-16,9 0 0,6 2 15,5 1-15,2-1 0,0-2 16,-7 2-16,-4-1 0,-13 3 15,-18 3-15,-27 9 0,-30 4 16,-35 0-16,-28 4 0,-21 0 16,-13-1-16,-20-1 0,-13 0 15,-10 2-15,-8-1 0</inkml:trace>
  <inkml:trace contextRef="#ctx0" brushRef="#br0" timeOffset="153240.9071">28509 18091 0,'0'0'0,"0"-2"0,-2-1 0,2 1 15,4 0-15,11-7 0,14-4 16,22-2-16,24-7 0,108-27 15,114-24-15,191-26 0,-228 66 16,16 9-16,8 4 0,5 9 16,-3 6-16,-3 8 0,-3 3 15,-9 3-15,-7 0 0,-10 0 16,-18 0-16,-29 4 0,-30-4 16,-14 2-16,-18-3 0</inkml:trace>
  <inkml:trace contextRef="#ctx0" brushRef="#br0" timeOffset="362330.3177">1671 16779 0,'0'0'0,"0"0"0,0-2 16,5 0-16,-5 2 0,0 0 15,0-3-15,0 3 0,2-2 16,-2 2-16,0 0 0,0-2 16,0 2-16,0 0 0,4 0 15,-4 0 1,0 0-16,0 0 0,0 2 15,0-2-15,0 0 0,0 2 16,0-2-16,5 0 0,-5 3 16,0-3-16,2 2 0,-2 0 15,4-2-15,-4 2 0,5-2 16,-5 0-16,0 2 0,2-2 16,0 3-16,0-1 0,3-2 15,-1 4-15,3-2 0,-3 3 16,5-3-16,0 2 0,-5-1 15,7 1-15,-4-2 0,0 0 16,1 3-16,3-3 0,-4 3 16,4-1-16,0 0 0,0 1 15,0-1-15,0-2 0,0 1 0,0 1 16,0-2-16,0-2 0,0 2 16,0-2-16,0 3 0,0-1 15,0-2-15,5 0 0,-5 0 16,6 0-16,-6 0 0,5 2 15,1-2-15,-1 0 0,2-2 16,-3 2-16,3 0 0,-3 2 16,3 0-16,2 0 0,-3 1 15,5-1-15,-6-2 0,4 0 16,-1 0-16,3 0 0,-4 0 16,2 0-16,-2 0 0,4-2 15,-7 2-15,7 0 0,-4 0 16,-3 0-16,3 0 0,-1 0 0,3 0 15,-2 6-15,4-4 16,-4 3-16,1-1 0,-3-2 0,4 1 16,0-1-16,-5 0 0,3 0 15,-1-2-15,1 5 0,2-3 16,-3-2-16,1 2 0,2 0 16,2 0-16,0 5 0,0-2 15,0-1-15,-4 0 0,4-4 0,-2 3 16,2-3-16,0 0 0,-5 0 15,3 2-15,2-2 0,-2 0 16,2 0-16,-2 0 0,2 0 16,0 2-16,-4 2 0,4 1 15,0 1-15,-2-3 0,-1-3 16,1 0-16,2 0 0,0-3 16,0 1-16,5 2 0,-3-4 15,3 2-15,-1-5 0,1 3 16,1-1-16,-1 7 0,6 3 0,0-3 15,-5-4-15,1 0 16,-2-3-16,1 3 0,-1-2 0,-1-5 16,-2 6-16,3 1 0,-1 4 15,7 5-15,-6-2 0,2-5 16,-7 0-16,4 0 0,3 0 16,-3-3-16,3 3 0,-3-4 0,3-1 15,0 5-15,4 5 0,4 2 16,-4-1-16,0-6 0,-4 0 15,2 0-15,2 0 0,0-2 16,-7-2-16,3-1 0,-5 5 16,7 2-16,2 9 0,-4-4 15,2-3-15,-2-1 0,-3-6 16,3 3-16,-3 0 0,1-6 0,3 6 16,3 6-16,1 3 15,7 2-15,-23-15 0,4-3 0,5 3 16,6 4-16,0-2 0,0-5 15,2 7-15,3 0 0,1 7 16,3 1-16,-9-8 0,3 0 16,-1 0-16,-2 0 0,0-2 15,7 4-15,4 9 0,-5 0 16,-6-8-16,-10-14 0,-4 0 16,10 6-16,2 5 0,2 0 15,2-4-15,3 8 0,4 3 16,0 4-16,-9-9 0,-9-9 15,0 1-15,5 1 0,8 5 0,1 3 16,4 1-16,8 5 0,-1 2 16,-12-9-16,-10-13 0,1 0 15,8 7-15,1 4 0,7 2 16,9 9-16,0 6 0,-9-10 31,-15-14-31,-5-4 0,3 0 0,6 7 16,4 2-16,3 4 15,6 9-15,5 4 0,-11-8 0,-14-14 16,-4-4-16,2-2 0,3 9 16,6 2-16,2 6 0,5-2 15,2 7-15,2 6 0,-7-6 16,-10-15-16,-7-5 0,4 0 16,5 6-16,6 5 0,2 5 15,3 1-15,6 7 0,-2 3 16,-8-16-16,-10-9 0,-2-2 15,3 2-15,4 7 0,4 2 16,0 0-16,1 7 0,5 1 16,1 3-16,-11-4 0,-4-9 15,-5-9-15,-2 2 0,10 5 16,3 6-16,5 4 0,-1 1 16,3-3-16,0 3 0,-7-7 15,-4-2-15,-5-7 0,0-2 0,5 7 16,6 4-16,5 8 0,4 8 15,-5-7-15,-3-7 0,-3 2 16,-2-6-16,-7-4 0,0-6 16,0 4-16,7 5 0,7 12 15,8 7-15,-6-7 0,-5-7 16,0-2-16,1 2 0,-6-6 16,-1-7-16,0-1 0,2 8 15,6 8-15,9 10 0,-4-5 16,-6-7-16,-3 2 0,-2-8 15,-5-5-15,-2-7 0,3 8 16,6 5-16,11 14 0,2 7 16,-11-11-16,-1-5 0,-4 0 15,-1-2-15,0-6 0,-7-3 16,-5-5-16,5 6 0,9 8 16,5 13-16,3 0 0,-1-2 0,-7-6 15,2 1-15,-2-6 0,-3 0 16,1 0-16,-3-4 0,3 2 15,2 2-15,0 4 0,2 3 16,-4-3-16,1 0 0,-3-4 16,2 0-16,-1 0 0,-1 0 15,-3-4-15,2 4 0,1 0 0,1 4 16,6 1-16,-4-1 16,-1-2-16,2 1 0,-2-3 0,-1 0 15,1-3-15,0 1 0,-3 0 16,3 2-16,2 4 0,2 1 15,-2-1-15,2-2 0,-5 1 16,5-3-16,0-3 0,-2 1 16,-2 0-16,2-2 0,2 1 15,0 6-15,2 3 0,-2-4 16,-2 1-16,2-3 0,-2-3 16,0 1-16,0 0 0,-2-2 0,-1 4 15,5 2-15,-2 2 16,-2-2-16,-1 1 0,1-3 15,-2-3-15,1 3 0,-1-2 0,-1-4 16,3 3-16,2 3 0,2 3 16,0-1-16,4 0 0,-4-2 15,3 0-15,-1-4 0,2-1 16,1 1-16,4-1 0,0 5 16,-3 0-16,1-4 0,-7 2 15,0-3-15,-2 1 0,-2 0 16,-5-7-16,-4 0 0,-3-3 15,6 8-15,7 12 0,3 3 16,1-4-16,-6-3 0,1-4 16,-5-5-16,-2-6 0,2-3 15,9 5-15,5 11 0,15 7 16,-5-3-16,-10-6 0,-16-13 16,0 4-16,2 2 0,-2 2 0,0 1 15,-4 3-15,-7 1 0,0 2 16,0-2-16,-2 0 0,0 2 15,-3-3-15,-1 3 0,-21 7 16,10-2-16,10-5 0,3 0 16,6 0-16,7 2 0,13 0 15,24 2-15</inkml:trace>
</inkml:ink>
</file>

<file path=ppt/ink/ink65.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31:45.333"/>
    </inkml:context>
    <inkml:brush xml:id="br0">
      <inkml:brushProperty name="width" value="0.05292" units="cm"/>
      <inkml:brushProperty name="height" value="0.05292" units="cm"/>
      <inkml:brushProperty name="color" value="#FF0000"/>
    </inkml:brush>
  </inkml:definitions>
  <inkml:trace contextRef="#ctx0" brushRef="#br0">1687 3186 0,'0'0'0,"0"0"16,-5 0-16,5 0 0,-4-2 0,2 2 15,-9 0-15,-5-5 0,5 3 16,0 0-16,0 0 0,-4-3 16,2 3-16,-3 0 0,1 0 15,1-3-15,-8 3 0,0 2 16,-4 0-16,-3 0 0,-4 7 16,0-5-16,-9 2 0,2 3 15,-30 4-15,8 0 0,7 2 16,7-2-16,-3 3 0,9-3 15,2 4-15,3-4 0,4 2 16,0 0-16,4 1 0,7-1 16,-5 2-16,5 3 0,0-3 15,0 3-15,5 2 0,-5 0 16,0 2-16,2 2 0,2 0 16,0 1-16,3 1 0,0-2 0,4 1 15,0-1-15,4 0 0,3-4 16,1 2-16,-1-4 0,4-1 15,0-1-15,0 1 0,0-1 16,4-1-16,-4-2 0,7 3 16,-3-1-16,-1 1 0,5 1 15,-1-1-15,4-3 0,0 2 16,0 3-16,7-3 0,13 3 16,-3-2-16,1 3 0,2-1 15,2-3-15,-5 3 0,10 0 16,-5-3-16,5 3 0,-3-3 15,7 1-15,4-5 0,-2 0 16,5 2-16,-1-4 0,-8 2 16,4 0-16,0 0 0,-2-2 15,-2 0-15,4-3 0,0 1 16,4 2-16,-4-1 0,3 1 16,1 0-16,1-5 0,6 1 0,0-1 15,4 1-15,-3 1 0,5-4 16,-6 1-16,-4-3 0,4 4 15,0-2-15,-2 3 0,-2-3 16,-2-4-16,1 2 0,-1 2 0,1 0 16,3 3-16,-4-5 15,4 2-15,0-2 0,-5 2 0,3 5 16,4-5-16,-4 2 0,4-2 16,2 1-16,1-3 0,3 4 15,-1 3-15,-1-5 0,1 0 16,-3-2-16,1 4 0,3-1 15,-6-1-15,3-2 0,-1-2 16,0 2-16,-2 2 0,5 0 16,0 0-16,-3-2 0,2 0 15,1 2-15,2 1 0,-1-3 16,3 0-16,-4-3 0,2 3 16,-3 3-16,-2 1 0,3-2 0,-5 3 15,5-3-15,-5 2 0,4 1 16,-4 1-16,3-3 0,1-1 15,1 0-15,-1 2 0,1 1 16,-3-3-16,1 0 0,-1-2 16,-2 2-16,0 1 0,-6 1 15,4 0-15,-1-4 0,6 0 16,-3-2-16,7 2 0,-1 0 16,1 0-16,2-4 0,-2 2 15,-1-3-15,-1 5 0,-5 0 16,-4-2-16,2 0 0,-5 0 15,5 2-15,0 2 0,-2 0 16,4-4-16,-2 0 0,2-1 16,0 1-16,0-2 0,3 2 15,-1-7-15,2 0 0,1-4 0,-1 4 16,3-2-16,-2-2 0,-3-3 16,-4-1-16,-5 1 0,-6 3 15,-2 0-15,-9 2 0,-5 0 16,1 0-16,-7 0 0,-3-1 15,-3 1-15,-6 7 0,-3-5 16,-3 3-16,5-1 0,-3-2 16,0 0-16,5-2 0,0-4 15,2-12-15,2-1 0,-4 4 16,-2-3-16,4-4 0,0-2 16,-2 4-16,-5 7 0,-4 5 15,-2-1-15,-5-2 0,1 0 16,-1 3-16,-2-1 0,-2 1 15,0-1-15,-2 0 0,-3-2 16,-3 1-16,-3 1 0,-3 0 0,-3-2 16,-3 1-16,-2 1 15,-3-4-15,-1 2 0,-9-2 16,-3 2-16,-2 0 0,-4 0 0,-2-2 16,-3 5-16,-3-7 0,-4 8 15,-3-2-15,-10 5 0,3-2 16,0 2-16,-4-3 0,-3 3 15,-4 0-15,-3 2 0,-1 2 16,-1 0-16,-6 0 0,-1 3 16,1-1-16,-9-2 0,5 3 15,-5 1-15,0 3 0,-5-7 16,-2 7-16,-4-7 0,-2 7 16,0-3-16,-7 1 0,-2 2 0,-2-3 15,-1 3-15,1-2 0,-7 4 16,5-7-16,-3 5 0,2 0 15,-6 2-15,-2 2 0,-5 0 16,-6 5-16,-3 4 0,-10 2 16,-5 9-16,-5 7 0,-10 4 0,0 11 31,-3 2-31,-4 5 0,2 2 16</inkml:trace>
  <inkml:trace contextRef="#ctx0" brushRef="#br0" timeOffset="12206.8154">21877 12841 0,'0'0'15,"0"-2"-15,0 2 0,0-2 16,0-1-16,0 3 0,0-4 16,0 2-16,0 0 0,2-3 15,-2 3-15,0-2 0,0-1 16,0-1-16,0 1 0,2 3 16,-2 0-16,0 0 0,2-3 15,-2 3-15,0 0 0,0 0 16,0-1-16,0 1 0,0 2 15,0-2-15,2 0 0,-2 2 0,0-2 16,0 2-16,0 0 0,0 0 16,0 0-16,-2 0 0,2 0 15,0 0-15,0 0 0,0 0 16,0 0-16,0 0 0,0 0 16,0 0-16,0 0 0,0 2 15,0-2-15,0 0 0,0 0 16,0 2-16,0 0 0,0-2 15,0 2-15,0 1 0,0-1 16,-2 0-16,2 0 0,-2 3 16,2-3-16,-5 11 0,1 0 15,0 0-15,-3-1 0,0 1 16,1 0-16,1 0 0,1-2 16,0 2-16,1-2 0,1 1 15,0-1-15,2-3 0,2 1 0,3 0 16,-1 0-16,3-3 15,-1 3-15,3 0 0,0-2 0,2 2 16,-2-1-16,2 1 0,-2 0 16,-1 0-16,-1 2 0,0 2 15,-3-2-15,-2 2 0,0 1 0,-2-1 16,-2 2-16,0-2 0,-2 1 16,-3-1-16,3 0 0,-3 0 15,0-2-15,3 3 0,-3-3 16,5 2-16,-2-4 0,4-1 15,-3 3-15,6-2 0,-3-2 16,4 2-16,0 0 0,1-1 16,2 1-16,-1 0 0,3 2 15,0-2-15,-3 0 0,1 2 16,0-2-16,-1 4 0,-1-2 16,-1 2-16,-4 0 0,0 0 15,0 3-15,-4-5 0,-1 2 0,1 0 16,-3 1-16,1-3 15,-1 0-15,3-3 0,-1 1 0,1 0 16,2-2-16,-1-1 0,3-1 16,3 1-16,-1-1 0,0 1 15,2 1-15,3 0 0,0-1 16,1 1-16,1 2 0,-4-1 16,3 1-16,-3 2 0,1-2 15,-3 2-15,-3 2 0,0 3 16,0-3-16,-7 3 0,3-1 15,-3-2-15,3 0 0,-3 1 16,3-3-16,-1-3 0,3 1 16,2-2-16,0 0 0,4-3 15,1 3-15,1-1 0,5-4 16,0 5-16,3-3 0,-3 1 0,0-3 16,-2 5-16,-3-3 0,-1 3 15,-3 1-15,0 1 0,-4 2 0,-3 0 16,1 3-16,-3-3 15,1 0-15,-1-3 0,-2 3 0,5-2 16,-1 0-16,3 0 0,0-2 16,2 1-16,2 3 0,3-2 15,1 0-15,1 2 0,2 0 16,2-2-16,0 0 0,-2 2 16,2 0-16,-3 0 0,-1 0 15,0 0-15,-1 0 0,-3 2 16,-1 0-16,0 3 0,-4-1 15,0 1-15,-3 1 0,1 1 16,-3 0-16,-2-1 0,3 1 16,-3-1-16,0 3 0,2-2 15,-1 0-15,-1 1 0,2-1 16,1 0-16,1-3 0,-2 1 0,5-3 16,2 0-16,0 0 15,2 0-15,1-2 0,3 3 0,1-3 16,2 2-16,-3 0 0,1 0 31,0 1-31,-3-1 0,-4 0 16,0 3-16,-2-1 0,-5 5 15,-2-3-15,-4 3 0,-13 2 16,1-2-16,3-2 0,9-5 0,2-2 16,5 0-16,-1-2 15,5-5-15,-1 3 0,3-5 0,3 0 16,1 1-16,3-1 0,-1 0 15,3 2-15,-2-1 0,2 1 16,-5-2-16,3 5 0,-1-3 16,-4 3-16,1 2 0,-3-1 15,0 6-15,-5-1 0,1 2 16,-1 1-16,-1 1 0,-1 1 0,3 0 16,-1-1-16,3 1 0,2-3 15,2 1-15,5-1 0,0 1 16,4 1-16,0-1 0,2-1 15,2 3-15,-1 0 0,-1 1 16,-2-1-16,0 2 0,-2 0 16,-5 0-16,0-1 0,-4 3 15,-4 5-15,0-3 0,-5-2 0,4-2 16,3-5-16,-2 3 0,4-5 16,0 3-16,4-3 0,-2 2 15,5 1-15,0-3 0,-1 3 16,1-1-16,-3 0 0,1 1 15,-5 1-15,-3 1 0,1 2 16,-13 2-16,-5 2 0,-2 1 16,0-3-16,4-5 0,3-1 15,4-5-15,4 2 0,3-2 16,2-2-16,2 0 0,2-1 16,2 1-16,5 2 0,0 0 15,2 0-15,0 3 0,0-3 16,-2 2-16,0 0 0,-3 2 15,-4 3-15,-2 0 0,-2 2 16,-4-1-16,-6 3 0,1 0 16,-8 5-16,3-3 0,3 0 15,4-2-15,5 1 0,4-4 0,4 3 16,5-2-16,2-2 0,2 2 16,5 0-16,-3-3 0,3-1 15,-5-1-15,0 1 0,-4-3 16,0 0-16,-2 0 0,-3 0 15,0 1-15,1-1 0,-3 0 16,-2 0-16,2 1 0,-2 1 16,0 0-16,0 3 0,0 0 15,0-1-15,-2 3 0,0-2 16,-3 2-16,3-3 0,-2 3 16,2-2-16,-5-3 0,5-1 15,0-3-15,-3-5 0,3 3 16,2-5-16,0 1 0,0-3 0,2-2 15,-2 2-15,5-4 0,-3 2 16,0-4-16,5 1 0,-3 3 16</inkml:trace>
  <inkml:trace contextRef="#ctx0" brushRef="#br0" timeOffset="14153.6999">21833 14155 0,'0'0'0,"0"0"15,0 0-15,0 0 0,0 2 16,0-2-16,0 0 0,0 0 15,0 0-15,0 0 0,2 0 16,0 0-16,13-2 0,1 0 16,4 0-16,2 0 0,2-1 15,2 1-15,1-2 0,4 2 16,2-1-16,0 1 0,0 0 0,2-2 16,3 1-16,-1 1 0,23-4 15,-12 3-15,-4-1 0,-8 2 16,-8-3-16,-8 3 0,-7 2 15,-4-2-15,0 2 0,-18 2 16,14-2-16,-3 0 0,-2 2 16,-7-2-16,-4 0 0,-4 0 15,-10 0-15,-1 2 0,19-2 16,-4 0-16,-35 5 0,2-1 16,-5 1-16,3 1 0,2-3 15,2 3-15,5-1 0,4-3 16,4 0-16,5 2 0,6-4 15,3 0-15,4 3 0,2-3 16,4 0-16,5-3 0,7 1 16,6 0-16,-11 0 0,7 0 0,24-5 15,5-2-15,-1 3 0,1-1 16,-1-2-16,3 2 0,-5 1 16,0-1-16,-4 1 0,-2 3 15,-7-1-15,-2 2 0,-7 0 16,-2 2-16,-2 0 0,-5 0 15,-4 0-15,-6 2 0,-7 0 0,8 0 16,-4 0-16,-33 5 0,1 0 31,-6 1-31,1-1 0,2 0 0,0-1 0,6-1 0,3-3 32,6 0-32,7 0 0,5 1 0,8-3 15,9-3-15,9 1 0,6-4 16</inkml:trace>
  <inkml:trace contextRef="#ctx0" brushRef="#br0" timeOffset="15468.3572">22979 14221 0,'0'0'0,"-2"0"0,0 3 0,2-3 16,0 2-16,-3-2 0,3 2 15,-2 0-15,2 0 0,-2 1 16,2-1-16,-2 0 0,2-2 16,-2 2-16,2 0 0,-3 1 15,3-3-15,0 2 0,-2 0 16,2-2-16,-2 2 0,2 0 16,0 1-16,0-3 0,0 2 15,0 0-15,0 0 0,2 0 16,0 1-16,-2 1 0,5 5 15,1-2-15,1 1 0,0-1 16,-1 2-16,1-3 0,2 1 0,0 2 16,-1-3-16,-1 3 0,2-2 15,2 2-15,-2-1 16,-1-1-16,1 2 0,0 0 0,0 0 16,0-1-16,0 1 0,-3 0 15,1 2-15,-1 0 0,-1-2 16,1 2-16,-1 0 0,-1 0 15,-2 0-15,-2 2 0,3-2 16,-3 2-16,0 3 0,-3-3 16,1 0-16,-2 3 0,2-1 15,-5 1-15,3-1 0,-3 1 16,0 1-16,1-1 0,-3 1 16,2-1-16,-1 1 0,-1-1 15,-2 1-15,0-1 0,0 1 16,-3-1-16,1 2 0,-2-1 15,-1 3-15,-1-2 0,-1-1 0,0 1 16,1 0-16,-5-1 0,-11 5 16,4-2-16,0 0 0,3-5 15,2-1-15,-1-1 0,3-2 16,-2 0-16,2-2 0,2 0 16,-2-1-16,4-3 0,-1 1 15,3-1-15,-1-1 0,3-2 16,1 3-16,2-3 0,2 0 15,3 3-15,1-5 0,3 0 16,0 0-16,4-3 0,2-1 0,-1 2 16,3-5-16</inkml:trace>
  <inkml:trace contextRef="#ctx0" brushRef="#br0" timeOffset="16077.9207">22525 14907 0,'0'0'0,"2"0"0,-2 0 15,0 2-15,0-2 0,0 2 16,0-2-16,0 0 0,0 0 16,0 0-16,0 3 0,2-3 15,-2 0-15,0 2 0,0 0 16,0 0-16,0 0 0,-4 12 15,2-1-15,-5 2 0,0 1 0,-1 1 16,-1 3-16,-2 0 0,-2 0 16,2 0-16,-3 0 0,1-3 15,0 5-15,2-4 0,0 2 16,0 0-16,4-3 0,1 1 16,1-3-16,3 1 0,2-1 15,4-1-15,5-1 0,4-2 16,5-2-16,6-3 0,7 1 15,4-5-15,3 2 0,-1-4 16</inkml:trace>
  <inkml:trace contextRef="#ctx0" brushRef="#br0" timeOffset="41358.5558">22351 15736 0,'0'0'0,"-3"0"16</inkml:trace>
  <inkml:trace contextRef="#ctx0" brushRef="#br0" timeOffset="42210.3905">22108 15749 0,'-2'0'0,"0"0"0,0 0 16,-1 3-16,-12-3 0,-1 0 16,-1 0-16,-3-3 0,0 1 15,0 0-15,-2 0 0,2 0 16,1-1-16,-1 1 0,2 0 16,0 0-16,1 2 0,1-3 0,-1 1 15,1 2-15,1 0 0,-1 0 16,-1 2-16,-1 1 0,0-1 15,1 0-15,1 5 0,-1-5 16,4 5-16,2-3 0,0 0 16,2 1-16,4-1 0,3 1 15,4-1-15,3 0 0,4-1 16,6-1-16,5 2 0,4-4 16,-17 2-16,30-4 0,5 2 15,0-2-15,6 0 0,3 0 16,0-1-16,4-1 0,5 0 0,41-3 15,-6-2-15,-9 3 0,11-1 16,-20 3-16,-15 1 0,-12 1 16,-6 0-16,-8 2 0,-10 0 15,-2 0-15,-6 0 0,-7 0 16,-6 0-16,3 0 0,-1 0 16,-5 0-16,0 0 0,-2 0 15,-2 2-15,-4-2 0,-3 5 16,-5-5-16,-5 2 0,-8 2 15,-6 1-15,22-5 0,-37 6 16,-8-1-16,-1 3 0,-5-1 16,-4 0-16,-7 1 0,-54 6 15,10-3-15,-22 2 0,33 0 16,22-2-16,16-4 0,13-5 16,8-4-16,10 2 0,11 0 0,6 0 15,4-2-15,7 2 16,5-3-16,-5 3 0,22-2 0,-19 0 15,1 2-15,5-2 0,0 2 16,5-2-16,1 2 0,5-3 16,7 1-16,6 0 0,9 2 15,-24-2-15,42 0 0,4-1 0,5-1 16,6 2-16,2-3 0,64-1 16,-8-3-16,26 2 0,-29-2 15,-26 5-15,-16 0 0,-17 1 16,-11-1-16,-12 2 0,-8 2 15,-4 0-15,-10 0 0,-6 0 16,-4 0-16,2 0 0,-25 2 16,23-2-16,-3 2 0,-4 0 0,0-2 15,-4 3-15,2-1 16,-5 0-16,-2 0 0,-4 3 16,-7-1-16,-6 0 0,-7 3 0,-9 0 15,-4-1-15,-7 3 0,-7 0 16,-4-2-16,-6-3 0,-60 11 15,13 3-15,-13 13 0</inkml:trace>
  <inkml:trace contextRef="#ctx0" brushRef="#br0" timeOffset="43684.7547">22452 14314 0,'0'0'0,"-2"2"0,2 0 0,0 1 16,-7 1-16,-4 0 0,0-1 15,-4-1-15,-7-2 0,-3 0 16,-1 0-16,-7 0 0,-2 0 16,-5 0-16,-2 2 0,-6-2 15,-38 2-15,0 0 0,4 5 16,-19-3-16,15 1 0,8-1 16,8 1-16,8 1 0,5-1 15,2-1-15,6-2 0,1 3 16,4-5-16,4 4 0,5 1 15,8-3-15,5 0 0,7-2 16,6 0-16,7 0 0,-3 0 0,1 0 16,4 0-16,2-2 15,2 0-15,3-3 0,6 1 0,12-3 16,5-2-16,10 0 0,9-2 16,6-2-16,4 0 0,7 0 15,7-5-15,62-11 0,-12 3 16,29-5-16,-33 11 0,-19 3 15,-21 3-15,-11 8 0,-10 1 16,-12 1-16,-6 2 0,-7 0 16,-9 2-16,-4-3 0,-9 6 15,-7-3-15,3 2 0,-3-2 16,-4 2-16,-2 0 0,-2 3 16,-3-3-16,-4 2 0,-2-2 15,-9 5-15,-7-5 0,-8 5 16,-5-3-16,-7 1 0,-6 1 15,-2-1-15,-7 1 0,0-1 16,-5 1-16,-50 1 0,18 0 0,15-5 16,18 4-16,8 1 0,14 0 15,8-3-15,12 0 0,8-1 16,7-3-16,2 0 0,3 2 16,4-2-16,2 0 0,2-2 15,2 2-15,3-3 0,6-1 16,7 2-16,9-5 0,-18 7 15,46-9-15,9 3 0,9-5 16,4 2-16,76-9 0,-16 3 16,26-3-16,-39 3 0,-32 2 15,-16 2-15,-21 4 0,-15 2 16,-16 1-16,-8 0 0,-9 1 16,-5 3-16,1-2 0,-1 2 15,-4 0-15,-4 0 0,-1 2 0,-6-2 16,0 3-16,-9-3 0,-8 0 15,-12 2-15,-11-2 0,-6 2 16,-9 2-16,-7-1 0,-75 6 31,9-1-31,-33 6 0,33-6 0,-17 6 0,83-8 0,7 1 16,11-1-16,11-1 0,13-3 16,9-4-16,9 0 0,8-1 15,7 1-15,-8 0 0,6 2 0,4 0 16,-2-2-16,7 0 0,2-3 15,9 1-15,9-3 0,11 1 16,10-3-16,8 2 0,10-2 16,7 1-16,75-8 0,-9 5 31,38-4-31,-36 4 0,18 0 16,-86 8-16,-7-3 0,-8 4 15,-10-1-15,-14 3 0,-14 0 16,-9 0-16,-6 3 0,-1-3 0,1 2 15,-7 0-15,-2 2 0,-3-1 16,-4 1-16,-2-2 0,-9 3 16,-8-1-16,-14 3 0,-13-1 15,-9 3-15,-11 0 0,-7 0 16,-81 6-16,13 1 0,-33 3 16,44-5-16,31-3 0,31-3 15,15-1-15,20 0 0,16-3 16,11-4-16,6 0 0,0-2 15,7 2-15,4 0 0,2-2 16,3 2-16</inkml:trace>
  <inkml:trace contextRef="#ctx0" brushRef="#br0" timeOffset="44690.2146">20492 14312 0,'0'0'16,"0"0"-16,0 2 0,-2 0 16,2 3-16,-2-3 0,2 0 0,-3 2 15,1-1-15,0 8 0,0 2 16,0 0-16,-3 5 0,1-1 0,2 5 15,-1 5-15,-1-1 0,2 7 16,2 3-16,0 1 0,0 3 16,2 4-16,2 31 0,-1-7 15,1-2-15,0-4 0,-1 9 16,-1-12-16,-4-8 0,-3-3 16,-1-3-16,-1-4 0,-2 1 15,5-4-15,-3-3 0,3-2 16,-1-2-16,-1-2 0,-1-1 15,3-1-15,-1-1 0,1 1 16,-3-3-16,3 2 0,-1-4 16,-1 3-16,-1-5 0,3 2 15,-3-3-15,-2 1 0,0-4 0,-2-1 16,0-2-16,3-2 0,-1 3 16,2-6-16,3 4 0,-3-6 15,5 1-15,0-1 0,8-19 16,-3 7-16,-1 1 0,0 3 15,0 0-15,-4 8 0,2-1 16,0-3-16,0 0 0,2 0 16,3 1-16,-1-3 0,7 2 15,2-2-15,5 2 0,2 0 16,4 0-16,5 3 0,1-3 16,4 2-16,3 1 0,1-1 15,1 3-15,3-1 0,0-1 16,24-5-16,-11 2 0,-11 0 15,-8 0-15,-8 3 0</inkml:trace>
  <inkml:trace contextRef="#ctx0" brushRef="#br0" timeOffset="45081.3668">20362 14327 0,'0'-2'0,"2"2"15,-2 0-15,5 0 0,12-9 16,5 0-16,11 1 0,5 1 15,6-2-15,4 5 0,7-1 16,38 3-16,-16 2 0</inkml:trace>
  <inkml:trace contextRef="#ctx0" brushRef="#br0" timeOffset="49136.046">23420 15445 0,'0'0'0,"0"-2"0,2 2 0,-2-5 16,5 1-16,-1 0 0,3-1 15,-3 1-15</inkml:trace>
  <inkml:trace contextRef="#ctx0" brushRef="#br0" timeOffset="49354.6824">23398 15394 0,'0'0'0,"-2"0"0,2 0 0,0 0 15,0-2-15,0 2 0,0 0 16,0 0-16,0 0 0,0 0 16,0 0-16,0 0 0,0 0 15,0 2-15,6 1 0</inkml:trace>
  <inkml:trace contextRef="#ctx0" brushRef="#br0" timeOffset="49510.8879">23513 15518 0,'0'0'0,"0"0"0,0 0 15,0 0-15,0 0 0,0 0 16,0 2-16,0-2 0,0 0 16,0 0-16,0 0 0</inkml:trace>
  <inkml:trace contextRef="#ctx0" brushRef="#br0" timeOffset="49682.8457">23570 15683 0,'0'0'0,"0"0"0,0 2 0,0-2 16,0 3-16,0-3 0,0 0 15,0 2-15,0-2 0,0 2 16,0-2-16,2 0 0,3 2 15,-3 3-15,0-5 0,0 0 16</inkml:trace>
  <inkml:trace contextRef="#ctx0" brushRef="#br0" timeOffset="49854.6815">23599 15826 0,'0'0'0,"0"0"0,0 0 16,0 3-16,0-3 0,0 0 15,-3 0-15,3 0 0,0 2 16,0-2-16,0 0 0,0 2 16,0-2-16,0 0 0,3 2 15,-3-2-15,0 3 0</inkml:trace>
  <inkml:trace contextRef="#ctx0" brushRef="#br0" timeOffset="50010.7627">23513 16060 0,'0'0'16,"0"0"-16,0 0 0,0 2 15,0 1-15,0-3 0,0 2 16,0-2-16,0 0 0,0 2 16,0-2-16,0 2 0,0 0 15,-3 1-15</inkml:trace>
  <inkml:trace contextRef="#ctx0" brushRef="#br0" timeOffset="50167.0808">23413 16301 0,'0'0'0,"0"0"0,0 2 15,0-2-15,0 2 0,0-2 16,0 0-16,0 0 0,0 0 15,0 0-15</inkml:trace>
  <inkml:trace contextRef="#ctx0" brushRef="#br0" timeOffset="50297.64">23332 16393 0,'0'0'0,"0"0"0,0 0 15,0 0-15,-2 0 0,2 0 0,0-2 16,0 2-16,0 0 0,0 0 15,0-2-15</inkml:trace>
  <inkml:trace contextRef="#ctx0" brushRef="#br0" timeOffset="51111.8638">23111 16267 0,'0'0'0,"0"0"0,0 0 0,-2 0 16,2 3-16,-2-3 0,2 0 16,-2 0-16,2 0 0,-2 0 15,-1 0-15,3 2 0,0-2 16,-2 0-16,2 0 0,0 0 16,-2 2-16,2-2 0,0 0 15,0 2-15,-2 0 0,-3 5 16,3 2-16,-2 2 0,-1-2 0,-1 4 15,1 0-15,-1 0 0,-1 1 16,0 1-16,1 3 0,-3-3 16,2 5-16,3-2 0,0 2 15,1-1-15,1 3 0,0-2 16,2 2-16,2-4 0,0 2 16,5-3-16,2 1 0,0-3 15,2-1-15,2-1 0,2-2 16,3-2-16,2-3 0,4 1 15,2-5-15,3-2 0,2-2 16,2-5-16,0 1 0,0-3 16,0 0-16,-2 0 0,0 1 15,-5-1-15</inkml:trace>
  <inkml:trace contextRef="#ctx0" brushRef="#br0" timeOffset="98679.7674">15108 5973 0,'0'2'0,"0"-2"0,0 0 16,0 0-16,0 2 0,0-2 15,0 0-15,0 0 0,0 0 0,2 0 16,-2 0-16,0 0 15,0 0-15,0 0 0,0 0 0,2 0 16,-2 0-16,2 0 0,-2 0 16,0 0-16,3 0 0,-3 0 15,2 0-15,0 0 0,2 3 16,-1-3-16,8 2 0,0 0 16,0-2-16,2 2 0,2-2 15,-1 0-15,1 0 0,3 0 16,-1 0-16,3 0 0,0 0 15,0 0-15,0 0 0,2 0 16,0 0-16,-2 2 0,2 1 16,0-1-16,0 0 0,-2 2 15,2-1-15,-3-1 0,3 2 0,3-2 16,-3 1-16,2 1 0,2-2 16,1 0-16,-1 1 0,12-1 15,2-2-15,-3 2 0,3-2 16,-1 0-16,1 0 0,0-2 15,4 0-15,-2-3 0,4 3 16,-2 4-16,-4-2 0,0 5 16,-3-5-16,3 0 0,-3 2 15,1 0-15,-3 2 0,0 1 16,-2 2-16,0-1 0,3 1 16,-3-3-16,2 1 0,-2-1 15,2 0-15,1 1 0,1-1 16,-2 1-16,1 1 0,1 1 15,-2-3-15,5-2 0,-2 1 0,1-1 16,-1 0-16,-1 5 0,1-1 16,-3 3-16,-2-4 0,2-1 15,5-2-15,0 3 0,-1-3 16,1 0-16,-2 2 0,-1 3 16,1-5-16,-1 3 0,1-3 15,1 0-15,3 2 0,-4-1 16,1-1-16,-1 4 0,-1 1 15,-1-3-15,3-1 0,1 1 16,0-4-16,2 5 0,-1-3 16,-1 2-16,0 1 0,-1-3 15,1 2-15,2-4 0,0 2 16,0 1-16,0-1 0,0 2 0,0 1 16,-1-3-16,1 0 0,-2-2 15,2 4-15,0-1 0,-3 1 16,1 0-16,0 1 0,0-5 15,-1 2-15,3 0 0,0 0 16,-2 1-16,-3-1 0,3 0 16,-3 2-16,3 1 0,-3-1 15,3-2-15,0-2 0,0 3 16,-3-1-16,1 0 0,1-2 16,1 0-16,2-2 0,0 0 15,2-1-15,2 1 0,-2 2 16,-2 0-16,-2-2 0,-3 0 0,3 0 15,0 2-15,-1 0 0,-1-3 16,1 3-16,1 0 0,-2-2 16,-1 0-16,3 2 0,0-2 15,1 2-15,-1 0 0,-2 2 16,-3-2-16,0 0 0,0 0 16,1 0-16,-3 0 0,2-2 15,3 2-15,-1 0 0,-2-2 16,-2-1-16,3 1 0,-1 0 15,0 2-15,0 0 0,3-2 16,-1 0-16,3-1 0,0 1 16,-3 2-16,3-4 0,0 2 15,-1-1-15,3-1 0,0 2 16,-2 0-16,-1 2 0,-1 0 16,-3 0-16,-2 0 0,0-3 15,-2 3-15,2 0 0,0 0 16,0 0-16,1 0 0,1 0 15,0 3-15,-2-3 0,0 0 0,0 0 16,-4-3-16,0 1 0,-3 0 16,1 0-16,-1 0 0,1-3 15,-1 1-15,0-1 0,1-1 16,-3 1-16,0 1 0,1-3 16,-1-2-16,0 3 0,0-3 15,1 0-15,-1-2 0,0-2 16,-2 2-16,0-5 0,0 3 15,-2-2-15,2-1 0,-2 3 16,-2-2-16,-1 1 0,-3-1 16,-1 0-16,0-3 0,-2 3 15,2-3-15,-4-2 0,0 0 16,2 0-16,-2 1 0,0-4 16,2 4-16,-3-3 0,-1 2 15,2-2-15,-5 0 0,3 2 0,-5 0 16,2 0-16,1 0 15,-3 0-15,-2 3 0,0-1 0,0 1 16,-2-1-16,0 2 0,-1-1 16,1 1-16,0-1 0,-2 1 15,1-1-15,-1 1 0,-3-4 16,3 3-16,-3 1 0,1-1 16,-1 1-16,-2-1 0,3 1 0,-3 3 15,-4 0-15,2 2 0,0-3 16,-7 3-16,3 0 0,-7 3 15,-3-1-15,-1 2 0,-5-2 16,0 3-16,-4-1 0,0 5 16,-5-3-16,0 3 0,-2 0 15,-2 0-15,-2 0 0,0-1 16,1 3-16,-1 0 0,0-2 16,0 0-16,1 0 0,-1 0 15,0-3-15,-5 1 0,0 4 16,-1 2-16,-4-2 0,3 0 15,1 0-15,-4-2 0,-3 0 16,2 2-16,-1-3 0,1 1 16,0 0-16,-3 0 0,3 0 15,-3 4-15,1-4 0,1-1 16,1 1-16,-3-2 0,1 4 16,-1-2-16,-1-1 0,1-1 0,1 0 15,-3 1-15,-2 3 0,0-2 16,2 0-16,-2 0 0,3 4 15,-3-2-15,0 0 0,2-2 16,-2-3-16,2 3 0,-4 2 0,0-2 16,2 0-16,0-5 0,0 5 15,0 0-15,-2 2 0,2-5 16,0 1-16,0-1 0,-2 3 16,2 2-16,0 0 0,0-2 15,3-2-15,-1 1 0,0 1 16,3 0-16,-1 0 0,3-3 15,-3 3-15,-2 0 0,-1 0 16,3-3-16,-2 5 0,5 0 16,-5 0-16,3 0 0,-1-2 15,1 0-15,-1-2 0,-2 1 16,3 3-16,-1-2 0,3 2 16,0-4-16,-5 4 0,5 0 15,-3 0-15,7-2 0,-2 2 16,0-5-16,0 5 0,0 0 15,2 2-15,-2-2 0,2 0 0,-2 0 16,2 3-16,-3-1 0,4 2 16,1-2-16,2 1 0,3-3 15,0 0-15,-3 4 0,5-4 16,0 0-16,2 2 0,2-4 16,3 0-16,-5 2 0,2 2 15,1-2-15,-1 4 0,0-4 16,1 0-16,1 0 0,5 0 15,2 3-15,-2-1 0,0 0 16,0 2-16,-2 1 0,2-3 16,0 2-16,0-1 0,2-3 15,0 0-15,2 2 0,3-2 16,-3 2-16,5-2 0,2 2 0,0-2 16,2 2-16,2 1 15,3-1-15,1 2 0,1 1 0,2-1 16,0 1-16,2-3 0,3 2 15,-1 1-15,1-1 0,-1 5 16,-4 2-16,0 2 0,-2 5 16,4-1-16,-2 3 0,2 4 15,0 14-15,0-3 0,-2 3 16,0-1-16,0 1 0,0-1 16,0-2-16,2-2 0,3-2 15,4-4-15,2 1 0,6 1 16,1-5-16,4 1 0,-2-1 15</inkml:trace>
  <inkml:trace contextRef="#ctx0" brushRef="#br0" timeOffset="104698.8427">22044 15412 0,'0'0'0,"0"0"0,0 2 0,0 0 16,0-2-16,0 0 0,0 3 16,0-3-16,0 0 0,-2 0 15,2 0-15,0 0 0,0 0 16,0-3-16,0 3 0,0 0 15,0 0-15,0 0 0,0 0 16,2-2-16,0 2 0,1-2 16,-1 2-16,2-2 0,9-3 15,1 1-15,1 0 0,3-1 16,2-1-16,2-3 0,2 2 16,2 0-16,5-1 0,0-1 0,4 0 15,3 0-15,4-2 16,2-2-16,33-5 0,-6 3 0,-1-3 15,16-2-15,-4-2 0,-7 5 16,-5-1-16,1 5 0,-5-3 16,4 3-16,-1 0 0,-1 0 15,1-1-15,-1 1 0,5 2 16,-1 0-16,-1-2 0,0 2 16,-1-2-16,5 2 0,-2 0 15,2 0-15,-2 2 0,1 0 16,-1 2-16,0-1 0,0 1 15,-3-4-15,1 4 0,-5 3 16,-2-1-16,-5 1 0,1 0 16,-5-3-16,-6 5 0,-3 0 15,-6 4-15,-3 0 0,-4-2 0,-2 0 16,-2 0-16,-3 0 16,-6 0-16,0 0 0,-7 2 0,-2 0 15,-4 1-15,4-3 0,-5 2 16,-1 0-16,1-2 0,-21 2 15,6 0-15,5-2 0,2 0 16,2 0-16,0 0 0,0 3 16,0-3-16,0 0 0,-3 0 15,3 0-15,0 2 0,-2-2 16,7 0-16,-3 2 0,0-2 16,-9 0-16,1 0 0,8 0 0,2 2 15,-4-2-15,-6 0 16,1 0-16,8 0 0,-1 0 0,-2 0 15,2 0-15,-2 0 0,0 0 16,0-2-16,0 2 0,0 0 16,0 0-16,0-2 0,-2 2 15,2 0-15,0 0 0,0-2 16,-2 2-16,2-3 0,0 3 16,-3 0-16,1 0 0,2-2 15,0 2-15,2 0 0,1 0 0,-3 0 16,0 0-16,0 0 0,0 0 15,0-2-15,2 2 0,-2 0 16,0 0-16,0 0 0,0 0 16,0 0-16,0 0 0,0-2 15,0 2-15,-2 0 0,2-2 16,0 2-16,0 0 0,0 0 16,0 0-16,0-3 0,0 3 15,-3 0-15,3 0 0,-2 0 16,2-2-16,0 0 0,0 2 15,0 0-15,-2 0 0,2-2 16,0 2-16,0 0 0,-2-2 16,2 2-16,0 0 0,0 0 15,0 0-15,0-3 0,-3 3 0,3 0 16,0 0-16,0 0 0,0 0 16,0 0-16,0 0 0,0 0 15,0 0-15,-2 3 0,2-1 16,-2 0-16,2 2 0,-4 10 15,-1-1-15,1 5 0,2-1 16,-1 5-16,1-2 0,0 7 16,0-1-16,-3 3 0,1 4 15,0 4-15,1 3 0,1 4 16,-4 33-16,3 0 0,-1 1 16,0 16-16,1-3 0,1-5 15,0-2-15,0 13 0,2-14 0,-5 3 16,3 2-16,-2 3 15,1 2-15,-1-1 0,2 3 0,-3-7 16,1 3-16,0-5 0,-1-5 16,3-4-16,-2-6 0,1-5 15,-1-7-15,2-1 0,2-10 0,0-6 16,2-4-16,0-12 0,-2-2 16,0-4-16,2-2 0,-2-5 15,3-4-15,-1 0 0,0 0 16,-2-3-16,2-21 0,0 8 15,1 3-15,-3 8 0,2 1 16,-2-3-16,2-2 0,-2 0 16,2-2-16,0-3 0,-2 3 15,3-2-15,-3-1 0,2-2 16,-2 1-16,4-1 0,-4 1 16,2-1-16,-2 0 0,3 3 15,-1-3-15,0 3 0,-2 0 16,2-3-16,-2 3 0,0-1 15,0 1-15,0 2 0,0-1 0,-2 3 16,0-2-16,-3 2 0,3 0 16,-4 2-16,-3 1 0,0 1 15,-4 0-15,-5 3 0,-13 4 16,-15 7-16,-18 4 0,-81 26 16,-67 21-16,-99 36 0,168-54 15,-9 2-15,-1 4 0,6-2 16,10-4-16,16-7 0,13-6 15,17-10-15,21-3 0,15-10 16,17-4-16,20-6 0,12-3 16,-3 2-16,5-4 0,1 0 15,3 0-15,5-4 0,1 2 0,3-3 16,0 3-16,4-5 0,-2 3 31,3-3-31,-1 1 0,2-1 16,-2 0-16,-2 1 0,1-1 15,-4 1-15,6-3 0,1 2 16,-11 5-16,23-5 0</inkml:trace>
  <inkml:trace contextRef="#ctx0" brushRef="#br0" timeOffset="105232.6151">23162 17718 0,'0'0'0,"2"0"15,-2-2-15,0 0 0,0 0 16,0-1-16,0 3 0,0-4 16,0 4-16,0 0 0,-2 0 0,-5 4 15,-10 7-15,-7 5 0,-5 6 16,-4 2-16,-2 5 0,-3 2 16,-30 26-16,6-4 0,11-9 15,7-2-15,13-11 0,9-5 16,9-6-16,9-2 0,4-5 15,4 2-15,7 1 0,9-1 16,11 1-16,44-5 0,9 2 16,39-9-16,-4 1 0,33-14 15,-57 0-15,-2-6 0,4-3 16,0-2-16</inkml:trace>
</inkml:ink>
</file>

<file path=ppt/ink/ink66.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34:19.061"/>
    </inkml:context>
    <inkml:brush xml:id="br0">
      <inkml:brushProperty name="width" value="0.05292" units="cm"/>
      <inkml:brushProperty name="height" value="0.05292" units="cm"/>
      <inkml:brushProperty name="color" value="#FF0000"/>
    </inkml:brush>
  </inkml:definitions>
  <inkml:trace contextRef="#ctx0" brushRef="#br0">1440 6778 0,'0'0'0,"-5"0"0,3-2 0,2 2 16,-4 0-16,-3 0 0,-2-3 15,-4 1-15,2 0 0,0 0 16,2-5-16</inkml:trace>
  <inkml:trace contextRef="#ctx0" brushRef="#br0" timeOffset="629.6641">1356 6782 0,'0'0'0,"0"0"16,0 0-16,0 0 0,0 2 16,0-2-16,0 0 0,0 0 15,-4 0-15,4-2 0,0 2 0,-5-2 16,3-2-16,-2-1 15,-3 1-15,-4-3 0,2 3 0,2-3 16,-4 0-16,0 3 0,0-3 16,-4 1-16,4 4 0,-7-3 15,3 3-15,-7 0 0,4 2 16,-4 0-16,2 2 0,3 2 16,-1 3-16,-4 0 0,7 1 15,-3 1-15,7 2 0,-5 0 16,1 5-16,4-1 0,4-2 15,-4 3-15,7 2 0,2-3 16,4 3-16,2-3 0,1 0 0,1 1 16,1-3-16,2 0 0,4-4 15,2 0-15,1 0 0,2-3 16,-3-1-16,7-1 0,0-4 16,0 0-16,2-2 0,3-5 15,1-1-15,-1-6 0,-1 3 16,3-6-16,2 1 0,-9-1 15,2-1-15,3-2 0,-12 3 16,3 1-16,-12 3 0,3-3 16,2 5-16,-4 3 0,-3 1 15,3 3-15,-3 1 0,-2 3 16,-2 0-16,0 3 0,0 3 16,0-1-16,-2 1 0,2 5 0,-4 0 15,4 5-15,-5-1 0,5 5 16,0 2-16,0-2 0,5 4 15,-1-2-15,3-2 0,4 2 16,0-4-16,4-3 0,3-2 16,8-4-16,3-4 0,9-8 15,30-8-15,0-2 0</inkml:trace>
  <inkml:trace contextRef="#ctx0" brushRef="#br0" timeOffset="1288.6228">2117 6782 0,'0'0'0,"-5"0"0,5 0 16,-2 2-16,2-2 0,0 3 0,-4 1 16,-1 0-16,3 3 0,2-5 15,0 11-15,-4 9 0,4 3 16,4 3-16,-4 10 0,2 4 16,3 2-16,-1 11 0,7 40 15,0-7-15,-4-11 0,2-11 16,-3-11-16,-1-10 0,-3-15 15,2-10-15,-4-4 0,0-8 16,0 4-16,0-4 0,0-1 16,0-3-16,-4-4 0,2 0 15,-1-2-15,1-2 0,-4-5 16,-3-9-16,2-6 0,-8-9 16,-1-7-16,3-2 0,-2-4 15,-3 0-15,2-3 0,-1 5 0,1-2 16,-1 4-16,1 0 0,5 2 15,0 5-15,0 0 0,5 4 16,1 5-16,1-1 0,8 3 16,1-5-16,8 3 0,7-3 15,26-11-15,3 9 0,6 7 16,0 9-16,4 6 0,12 7 16,-5 11-16,0 4 0,-11 2 15,-8 5-15,-12-4 0,-13-1 16,-4-2-16,-7-2 0,-7 0 15,-4-2-15,2 0 0,-2 0 16,-2 0-16,-2 4 0,-7-2 16,-5 4-16,-2 1 0,-8 1 0,0-1 15,-3-1-15,0-2 16,-4 3-16,7-5 0,-3 0 0,7-2 16,0-3-16,0-1 0</inkml:trace>
  <inkml:trace contextRef="#ctx0" brushRef="#br0" timeOffset="1920.1248">2860 6800 0,'0'0'0,"0"0"0,-2 0 16,2 0-16,0 0 0,0 2 0,0 0 15,2 0-15,-2 3 16,4 10-16,1 7 0,-3 7 0,2 2 16,1 9-16,-5 1 0,2 6 15,2 6-15,-4 33 0,-6-7 16,1-13-16,-1-9 0,-5-10 16,6-5-16,-6-7 0,4-6 0,-4-7 15,7-5-15,-3-6 0,3 0 16,4-2-16,-7-2 0,7-3 15,-4-2-15,4-2 0,-4-2 16,1-2-16,-1-7 0,0-5 16,-3-10-16,0-5 0,-2-6 15,3-3-15,-5-4 0,2-3 16,2-3-16,1-1 0,1-2 16,1 0-16,2 5 0,2 4 15,0 2-15,2 0 0,2 9 16,1 4-16,-1 5 0,3 6 15,-5 3-15,7 4 0,-5 4 16,3 3-16,-1 4 0,10 0 16,-5 2-16,4 4 0,3 1 15,-3 4-15,8 0 0,-1 7 0,0-1 16,0 3-16,2 2 16,-2-2-16,2 2 0,-4-4 0,0-1 15,-7-1-15,-2-3 0,-2 0 16,-2-4-16,-3 0 0,-2 0 15,-2 0-15,0-3 0,-2 1 16,-7-1-16,3 3 0,-5-2 16,-3 2-16,-1-3 0,-1 3 0,3-4 15,0 1-15,0-4 16,2 1-16,2-6 0,9 3 0,-2 0 16,2-2-16</inkml:trace>
  <inkml:trace contextRef="#ctx0" brushRef="#br0" timeOffset="2217.4921">3426 6293 0,'0'0'0,"0"0"15,-2-3-15,2 3 0,0 0 16,0 0-16,-4 0 0,2 3 16,2-1-16,-5 18 0,-1 6 0,-3 9 15,2 5-15,-2 6 0,3 5 16,-5 4-16,-5 49 0,5-11 16,5-12-16,-1 7 0,3-24 15,4-22-15,4-9 0,-4-6 16,7-5-16,-3-5 0,7-1 15,0-7-15,7-7 0,-1 2 16,3-2-16</inkml:trace>
  <inkml:trace contextRef="#ctx0" brushRef="#br0" timeOffset="2723.5779">3596 6972 0,'0'0'0,"0"0"32,0 0-32,0 0 0,5 0 15,-5 0-15,0 0 0,2 0 16,2 0-16,12 0 0,-1-5 0,9 3 15,3 0-15,6-5 0,4-1 16,3-6-16,-3 1 0,3-2 16,-2-5-16,-1 0 0,-6 2 15,0 3-15,-9 2 0,-7 2 16,-1 0-16,-3 4 0,-5 0 16,-1 3-16,-1 0 0,-4 1 15,-4 1-15,-3 2 0,0 2 0,-4 1 16,-4 1-16,-3 0 0,3 3 15,-7 0-15,13-5 0,-15 11 16,15-11-16,-15 16 0,-3 0 16,3-1-16,2 3 0,0-2 15,6-1-15,-3 1 0,5 0 16,-1-3-16,8 0 0,3 3 16,4 0-16,6-1 0,6 3 15,3-2-15,7-3 0,7-4 16,4 0-16,9-4 0,2-3 15,6-8-15,10-3 0,50-13 16,-6-6-16,10-5 0</inkml:trace>
  <inkml:trace contextRef="#ctx0" brushRef="#br0" timeOffset="3448.9618">4564 7100 0,'0'0'16,"0"0"-16,0-3 0,0 3 16,0 0-16,0 0 0,4-2 15,-4 2-15,3 0 0,1 0 16,14-4-16,8 2 0,3-3 16,4 5-16,4-2 0,1 0 15,2-3-15,1 1 0,4 0 16,-8 1-16</inkml:trace>
  <inkml:trace contextRef="#ctx0" brushRef="#br0" timeOffset="3684.586">4575 6895 0,'0'-3'0,"0"3"0,0 0 15,0-2-15,4 2 0,-4-2 16,7-2-16,4-1 0,11 1 16,9-1-16,7 1 0,8 2 15,5-3-15,1 3 0,39 0 16</inkml:trace>
  <inkml:trace contextRef="#ctx0" brushRef="#br0" timeOffset="4717.8318">5278 7157 0,'0'0'16,"0"0"-16,0 0 0,0 0 15,-2-2-15,2 2 0,0 0 16,0 0-16,2 0 0,-2 2 15,5-2-15,-3 2 0</inkml:trace>
  <inkml:trace contextRef="#ctx0" brushRef="#br0" timeOffset="4858.5233">5340 7181 0,'0'0'0,"0"0"16,0 0-16,0 0 0,-2-2 15,2 2-15,2 0 0,0 0 16,12-7-16,3 3 0,3-3 16</inkml:trace>
  <inkml:trace contextRef="#ctx0" brushRef="#br0" timeOffset="4967.7696">5746 7155 0,'0'0'0,"0"-2"15,0-1-15,0 3 0,0-2 16,0 2-16,4-2 0,-4 2 15,0 0-15,5 0 0</inkml:trace>
  <inkml:trace contextRef="#ctx0" brushRef="#br0" timeOffset="15062.2501">1087 8550 0,'0'0'16,"0"0"-16,0 0 0,0 3 15,0-3-15,0 4 0,0-2 0,0 16 16,2 4-16,3 2 0,-1 3 16,-2 4-16,7-1 0,-2 3 15,-1 1-15,3-4 0,2 1 16,-4-6-16,-1-3 0,3-3 16,-7-8-16,3-4 0,-5-7 31</inkml:trace>
  <inkml:trace contextRef="#ctx0" brushRef="#br0" timeOffset="15249.3795">895 8162 0,'0'0'0,"0"0"0,0 0 0,0 0 16,0 0-16,0 0 0,0 0 15,0 0-15,5-2 0,6 2 16,6-2-16,10-2 0,8-1 16,7-1-16,9-1 0,-3 0 15</inkml:trace>
  <inkml:trace contextRef="#ctx0" brushRef="#br0" timeOffset="15812.2112">1757 8279 0,'0'0'0,"0"-2"16,-4 2-16,4-2 0,0-3 15,0 3-15,-5-11 0,3 0 16,-2-3-16,-3-1 0,3 1 15,-7-1-15,4 1 0,-2 1 16,3 4-16,-5-2 0,2 1 16,-2 6-16,4-1 0,-4 3 15,5-1-15,1 5 0,-6 3 0,7 1 0,-3 3 0,1 1 32,1 8-32,-1 4 0,-3 6 15,2 5-15,0 7 0,3 6 16,4 4-16,0 9 0,4 54 0,8-8 0,5 30 0,5-28 15,0-23-15,-6-22 0,1-16 16,-6-13-16,-6-5 0,1-6 0,-1-7 16,-5-4-16,0-5 0,0 3 15,-5-3-15,-1-4 0,-3-8 32,-4-6-32,-9-8 0,0-4 15,0-5-15,-5 0 0,1-2 16,4 4-16,0 3 0,-1-1 15,6 5-15,-1 3 0,3 1 16,-1 7-16,5-2 0,5 4 16,-1 4-16,3-1 0,4 4 15,0-1-15,11 1 0,0 2 16,11 0-16,11 0 0,11-2 16,11-5-16,5 1 0,6-5 15,0-3-15,51-10 0,-20 4 16</inkml:trace>
  <inkml:trace contextRef="#ctx0" brushRef="#br0" timeOffset="16331.107">2624 8189 0,'0'-2'16,"-2"2"-16,2 0 0,0 0 0,-5 0 0,5 0 0,0 0 31,-2 0-31,2 2 0,0 2 16,2 9-16,3 7 0,-3 7 0,2 6 15,3 7-15,2 6 0,-3 7 16,5 50-16,-4 1 0,2 24 16,-14-27-16,1-28 0,-3-27 15,1-17-15,1-7 0,-1-11 16,1-2-16,-1-7 0,-1 5 16,3-7-16,-7-5 0,0-3 15,-5-12-15,1 0 0,1-7 16,-1 1-16,0-1 0,1-1 15,3 4-15,0-3 0,0 5 16,2 2-16,3 0 0,1 5 16,-1 0-16,6 1 0,0 5 15,0-2-15,0 5 0,4-1 16,3 1-16,4 1 0,4 1 16,7 2-16,0 2 0,11-3 0,3 3 15,6 0-15,2-4 0,0 2 16,-4-5-16,-3 1 0</inkml:trace>
  <inkml:trace contextRef="#ctx0" brushRef="#br0" timeOffset="17241.0314">2983 8162 0,'0'0'16,"-2"0"-16,2 0 0,0 0 15,-2 0-15,2 0 0,0 3 16,0-1-16,0 0 0,4 13 15,3 5-15,-3 9 0,5 6 16,2 5-16,0 6 0,5 7 16,10 35-16,-2-8 0,-4-14 0,-5-13 15,3-11-15,-11-14 0,-1-8 16,-1-7-16,-1-4 0,-2 2 16,3-4-16,-1-5 0,-2 2 15,3-6-15,-1-2 0,1-3 16,3-2-16,1 1 0,-4-6 15,1 6-15,-1 3 0,1-1 16,-6 3-16,3 3 0,-3 0 16,2 3-16,-2 3 0,0 3 15,2 2-15,2 7 0,1 1 16,-3 6-16,7 3 0,2 3 16,6 0-16,10 15 0,2-10 15,-1-12-15,-1-6 0,-1-7 16,-2-7-16,3-4 0,-5-4 15,-2-5-15,-3-4 0,-1-3 16,1-2-16,-1 1 0,2-5 0,-5 2 16,2-4-16,1-3 15,-5-4-15,-7-2 0,3 2 0,-3 3 16,-2-3-16,-4 4 0,-2 5 16,-5 5-16,-2 6 0,4 2 15,1 0-15,-1 5 0,3 1 16,-5 3-16,2 3 0,5 1 15,-2 1-15,-1 3 0,3 3 16,-2 7-16,4 2 0,0 4 16,0 3-16,4 3 0,3 3 15,4 3-15,2-3 0,2-2 16,3-3-16,4-1 0,-2-7 16,4-3-16,0-1 0,-2-10 15,0-1-15,-4-5 0,2-5 16,-3-3-16,1-6 0,0-1 0,-3-5 15,1-2-15,-5-2 16,2-1-16,-4 1 0,-3 4 16,3 3-16,-2 1 0,-5 5 0,7 2 15,-9 3-15,2 4 0,0-1 16,0 6-16,3 3 0,-1 5 16,3 7-16,4 4 0,-5 2 15,10 3-15,-3-1 0,3-2 16,3 1-16,1-3 0,2-5 15,0-1-15,3-5 0,-1-2 16,2-7-16,-4-2 0,5-5 16,-5-3-16,0-1 0,-7 0 15,3-2-15,-5 2 0,-2 2 16,-2 1-16,-5 4 0,3-1 0,-7 3 16,2 0-16,0 0 15,-2 3-15,0-1 0,0 2 16,0 1-16,3-1 0,1 1 0,-2 1 15,7 3-15,4 2 0,3 0 16,1 0-16,3 0 0,-4 0 16</inkml:trace>
  <inkml:trace contextRef="#ctx0" brushRef="#br0" timeOffset="17540.1089">4904 9340 0,'0'0'0,"0"0"16,-5 0-16,5 0 0,0 0 16,5 0-16,-5 0 0,0 0 15</inkml:trace>
  <inkml:trace contextRef="#ctx0" brushRef="#br0" timeOffset="18732.4942">1940 9856 0,'0'0'0,"0"0"0,0-2 16,0-1-16,0 1 0,5 0 15,-10-3-15,5-8 0,-4 0 16,-3 0-16,1-3 0,1-1 15,-6-3-15,0 0 0,-4 0 16,2 0-16,-7 1 0,2-1 16,0 0-16,-4 4 0,3 1 15,1 2-15,-4 4 0,0 2 16,0 1-16,0 6 0,2 2 16,2 2-16,1 5 0,1 2 15,1 5-15,1 6 0,3 2 16,3 7-16,1 4 0,7 9 15,0 5-15,15 41 0,7-2 0,1-2 16,16 11-16,-6-17 16,-6-19-16,-3-12 0,-4-16 0,-9-11 15,-5-7-15,-1-6 0,-5-7 16,0 5-16,4-3 0,-8-1 16,4-3-16,-11-3 0,-5-3 15,-1-3-15,-5-4 0,-5-3 0,-1 1 16,-3-3-16,7 3 0,-3-3 15,5 3-15,0-1 0,0 3 16,4 0-16,3 2 0,4 2 16,0 0-16,0-2 0,4 7 15,3-5-15,4 2 0,0 3 16,0-3-16,6 1 0,3-1 16,9-4-16,4 0 0,11-2 15,4 0-15,3-1 0,9 3 16,6 0-16,0 5 0,44-1 15,-17 5-15,-16 2 0</inkml:trace>
  <inkml:trace contextRef="#ctx0" brushRef="#br0" timeOffset="19185.5055">2390 10023 0,'0'0'0,"0"0"0,-4-2 15,4 2-15,0 0 0,-5-2 16,3 2-16,2 0 0,0 0 16,-4 0-16,4 2 0,-7 3 15,-2 1-15,3 3 0,-1 2 16,-4-2-16,2 2 0,3 4 0,-1 1 15,-2-1-15,7 5 16,2 0-16,-5 2 0,10 2 0,-3 3 16,7-3-16,4 2 0,7-4 15,2-2-15,2-4 0,3-3 16,-1-9-16,7-2 0,-4-6 16,-3-3-16,1-4 0,-3 0 15,-4-4-15,0-1 0,-7-1 16,0-5-16,-4 2 0,-2 0 15,-5 0-15,-2 0 0,-2 3 16,-7-1-16,0 5 0,-2-3 16,-2 3-16,0 4 0,-7 1 15,2 3-15,0-1 0,-1 1 16,1 5-16,0 0 0,3 2 16,-1 3-16,10 1 0,1-3 15,3 1-15,2-2 0</inkml:trace>
  <inkml:trace contextRef="#ctx0" brushRef="#br0" timeOffset="19544.7949">2970 10023 0,'0'0'0,"-2"-2"15,2 2-15,0 0 0,0-2 16,0 2-16,0 0 0,0 2 15,0-2-15,0 5 0,4 8 16,3 4-16,-3 8 0,3 5 16,-1 6-16,1 1 0,-3 3 15,3 0-15,-3-3 0,1-2 16,-3-6-16,0-5 0,5-4 16,-7-2-16,0-7 0,0-2 15,0-5-15,0-4 0,0-2 16,0-3-16,0-3 0,0-6 0,0-1 15,0-3-15,2 1 0,7-1 16,-2 0-16,4 1 0,4-1 16,3-2-16,4 3 0,4-1 15,7 0-15,0-1 0,7 1 16,8 0-16,45-10 0,-5 3 16,23-3-16,-28 8 0</inkml:trace>
  <inkml:trace contextRef="#ctx0" brushRef="#br0" timeOffset="54728.4179">11845 7591 0,'0'0'0,"0"0"15,0 0-15,0 0 0,0-2 16,0 2-16,0 0 0,0-2 16,0 0-16,0-3 0,0 3 0,0-2 15,-3-5-15,3 0 0,-2 0 16,0-2-16,2 2 0,-2-2 16,-1 0-16,1 3 0,0-3 15,0-3-15,-3 3 0,5-2 16,-2 2-16,0-2 0,2 0 15,-2-1-15,0 3 0,2-2 16,-3-2-16,3 4 0,-2-5 16,2 3-16,0-3 0,0 1 15,0-3-15,0-1 0,0-1 16,2-2-16,-2 2 0,3-2 16,-1-2-16,0 1 0,0 1 15,3-2-15,-1 0 0,0 0 16,1-3-16,-1 1 0,5-18 15,-2 0-15,-3 2 0,3 2 0,-1 5 16,3 4-16,-2 0 16,2 0-16,-1 0 0,1-2 0,0-2 15,-2 0-15,2-3 0,-1 3 16,3 2-16,-2 0 0,2 4 16,0 0-16,2 1 0,-2-5 15,1 0-15,-1-5 0,2 1 16,-2-3-16,2 5 0,2-1 15,-1 3-15,1-2 0,1-5 16,-3-4-16,2-4 0,1 1 16,1 8-16,3 1 0,0 3 15,0-3-15,-3-3 0,-1-3 16,-1 2-16,1 0 0,4 2 16,-3 3-16,1 1 0,4-1 15,-4-5-15,1-2 0,-1-3 16,4 3-16,0 5 0,2 3 0,3 1 15,-5 2-15,4-4 0,-6-3 16,2-2-16,-2-2 0,-4 0 16,6 2-16,2 4 0,2-1 15,1-3-15,-1-4 0,1-7 16,-1 6-16,5 5 0,2 5 16,0 4-16,-2-2 0,-2-5 15,-3-2-15,3-2 0,2 4 16,2 3-16,4 6 0,-1 0 15,1-2-15,-4 0 0,0 0 16,0-2-16,0-3 0,3 3 16,-1 4-16,5 2 0,1 5 15,1-2-15,-2-1 0,-3-2 16,3 1-16,0-1 0,0-2 16,-5-6-16,2 1 0,3 3 0,6 7 15,3 4-15,-5-7 0,0 3 16,4-1-16,1 1 0,2 2 15,-3-7-15,-6-5 0,-2 3 16,-3 0-16,7 7 0,3 4 16,3 0-16,1 2 0,2 7 15,-2-3-15,-1 1 0,1-1 16,2-1-16,0 4 0,0-3 16,-2 3-16,-3 0 0,-4-5 15,0-4-15,7 6 0,9 5 16,4 5-16,-9-10 0,0-1 15,0 1-15,2 3 0,3 9 16,1-1-16,-1 1 0,-3 2 16,3-3-16,-3 1 0,1 4 0,-3-2 15,0 2-15,2-7 0,0 7 16,5 7-16,0-5 16,-3 2-16,3 1 0,0-1 0,0-2 15,-1 3-15,-1-5 0,4 2 16,2 2-16,-4 3 0,2-3 15,-5 1-15,1-1 0,-3-2 16,5 3-16,0-1 0,4 5 16,-5-5-16,1 1 0,-2-1 15,4 5-15,4 6 0,-6-3 16,6 3-16,0-4 0,5 2 16,-9-4-16,-2 0 0,0 2 0,2 2 15,-5-2-15,-6-6 16,4 3-16,3 3 0,2 3 0,-3-1 15,-4 2-15,-2-6 0,4 0 16,3 4-16,-3 0 0,1 3 16,-1-1-16,0 3 0,-2-3 15,1 3-15,1-5 0,-2-2 16,-7 2-16,-1-4 0,8 7 16,4 4-16,8 6 0,-8-4 15,-10-11-15,1 0 0,1 0 16,0-2-16,-1 6 0,-1 1 15,-3-1-15,1-2 0,-1 3 16,-2-1-16,2 3 0,-2-5 16,3 5-16,-3-1 0,-2 1 15,-3-5-15,-6-2 0,7 5 0,9 8 16,4 5-16,-3-1 0,-14-12 16,-3-1-16,2 1 0,-2-1 15,4 1-15,-1-1 0,1 3 16,-2-3-16,-1 3 0,-4-3 15,3 3-15,-2 2 0,0-5 16,-2 0-16,2 1 0,4 6 16,9 7-16,-2-3 0,-18-10 15,-2-1-15,3 0 0,-3 3 16,2 0-16,0-1 0,-2 3 16,2 0-16,-2 0 0,1 0 15,-4-3-15,3 3 0,0 2 16,7 5-16,2-1 0,-11-8 15,0-3-15,0 3 0,-1-1 16,1-1-16,0-1 0,0 1 16,-2-1-16,-3 3 0,3-3 15,-5 1-15,2-3 0,-4 0 0,-2-2 16,-2 2-16,4-2 0,4 7 16,9 9-16,-2 1 0,-6-12 15,-5-3-15,-2 0 0,-3 0 16,3-2-16,0 5 0,-2-5 15,1 0-15,1 2 0,-2-2 16,0 0-16,-1 0 0,1-2 16,-1 2-16,1 0 0,-3-2 15,3 0-15,-5-1 0,3 1 16,-1 0-16,-2 0 0,0-2 16,1 1-16,-3-1 0,0-3 15,0 3-15,0 0 0,0-3 0,0 3 16,0-3-16,-3 0 15,3 1-15,-4-5 0,4 2 0,-2 0 16,0 0-16</inkml:trace>
  <inkml:trace contextRef="#ctx0" brushRef="#br0" timeOffset="55815.3088">22108 4745 0,'0'0'0,"0"0"16,-2 0-16,2-2 0,0-1 15,-2 3-15,2 0 0,0-2 16,0 2-16,0 0 0,0-2 16,-2 0-16,2 2 0,0 0 15,0 0-15,0-2 0,0 2 16,0 0-16,0 0 0,0 0 31,0 2-31,0-2 0,2 2 0,-2 0 16,0 0-16,0 3 15,2-1-15,0 5 0,0 4 0,1-2 16,-1 3-16,0-1 0,0 0 16,3 2-16,-5-4 0,2 3 15,-2-1-15,4 2 0,1 1 0,-1-1 16,0 1-16,1-1 0,-1 1 16,1-3-16,-1 2 0,0-2 15,1 1-15,1-1 0,1 0 16,-2 0-16,-1-2 0,3 0 15,-3 0-15,0 0 0,1 0 16,-1-2-16,-2 2 0,1-2 16,-1 0-16,0-2 0,-2 1 15,0 1-15,0-2 0,-2 2 16,-3-1-16,1 1 0,0-2 16,-5 0-16,0-1 0,0 1 15,-2-3-15,-2 1 0,2 1 16,-2 3-16,2-2 0,2-1 15,-4 1-15,-5-5 0,-4 0 16,-7-4-16,-2-5 0,3 5 0,-3 2 16,2 2-16,0 3 0,3 1 15,-5 1-15,0 0 0,3-1 16,-3 3-16,-9-7 0,5-6 16,2-7-16,13-5 0,9 3 15,4-4-15,7-3 0</inkml:trace>
  <inkml:trace contextRef="#ctx0" brushRef="#br0" timeOffset="58817.7928">16230 1526 0,'0'0'15,"0"0"-15,2 4 0,-2-4 16,0 0-16,0 0 0,0 2 16,0 3-16,0-5 0,0 4 15,0-4-15,0 11 0,0 2 16,2 3-16,1 2 0,-1 1 0,2 6 15,1-1-15,-1 5 16,0-1-16,3 5 0,0 5 0,-1-1 16,-1 3-16,4 0 0,4 26 15,-4-7-15,2-10 0,-3-5 16,1-4-16,-2-5 0,-1-6 16,1-1-16,-3-6 0,1-2 15,-1-7-15,1-2 0,-3 0 16,2 0-16,1-2 0</inkml:trace>
  <inkml:trace contextRef="#ctx0" brushRef="#br0" timeOffset="59574.139">16995 2088 0,'0'0'0,"0"2"0,0-2 0,0 0 15,0 2-15,0-2 0,0 0 16,-2 5-16,2-5 0,-2 0 15,-3-5-15,3 5 0,-2 0 16,-5-2-16,-2 0 0,0 2 16,-2-2-16,2 2 0,-5 0 15,1 0-15,-1 2 0,1 0 16,-5 5-16,0-5 0,0 7 16,0-3-16,-2 3 0,3 0 15,1 0-15,2 2 0,1 0 16,2 4-16,2-4 0,2 5 15,5 1-15,1-1 0,3 2 0,7-3 16,2 3-16,6-1 0,5 1 16,2-3-16,5 1 0,1-3 15,3-2-15,2-2 0,0-3 16,0-1-16,-2-5 0,-2 0 16,2-7-16,-5 3 0,-2-7 15,1 0-15,-3 0 0,-5-5 0,1-1 16,-3-1-16,-1 3 15,-3-7-15,-5 2 0,-1-2 0,-3 2 16,-4 4-16,-5-6 0,0 11 16,-6-4-16,-2 4 0,-3 4 15,-4 3-15,0-1 0,-4 5 16,-3 5-16,0-3 0,1 0 16,1 5-16,1-5 0,4 7 15,0-5-15,6-1 0,3 1 16,4-4-16,3 4 0,3-8 15,-1 4-15</inkml:trace>
  <inkml:trace contextRef="#ctx0" brushRef="#br0" timeOffset="59895.1333">17588 1592 0,'0'0'0,"2"0"15,-2 0-15,3-4 0,-1 1 16,0 3-16,-2 0 0,2 0 16,0 0-16,-2 0 0,5 0 15,-3 11-15,5 3 0,-3 8 0,3 2 16,-3 7-16,3 6 15,-3 3-15,3 6 0,2 0 0,2 40 32,2-15-32,0-9 0,-2-12 15,-2-8-15,0-9 0,-5-11 16,0-10-16,1-6 0,2 3 0</inkml:trace>
  <inkml:trace contextRef="#ctx0" brushRef="#br0" timeOffset="60129.4519">17354 1570 0,'0'0'0,"3"0"16,-3 0-16,2 0 0,9-5 15,4-1-15,10-5 0,5 0 16,12-7-16,5 3 0,8-7 16,46-9-16,-6 0 0,-16 4 15,10-1-15</inkml:trace>
  <inkml:trace contextRef="#ctx0" brushRef="#br0" timeOffset="101704.9387">17302 14614 0,'0'0'0,"0"2"16,0-2-16,2 0 0,0 0 16,0 0-16,0-2 0,3 2 15,1-5-15,1 1 0,2 0 0,-3-1 16,-1 3-16,-1-2 0,1-1 16,-1 3-16,-4 0 0,0-3 15,0 1-15,-2 2 0,2-3 16,-2 3-16,-1 2 0,-8-7 15,0 5-15,-2 0 0,2 0 16,-2 2-16,2-2 0,-2 2 16,2 0-16,0 0 0,2 0 15,-2 0-15,2 0 0,0 0 16,3 2-16,-3-2 0,4 0 16,-1 0-16,3 2 0,-3 0 15,4-2-15,-3 2 0,1 1 16,-1-1-16,-1 0 0,-3 3 15,-2-1-15,0 0 0,0 1 16,-2-1-16,-1 1 0,3-1 16,-2 0-16,0 1 0,2-3 0,0 2 15,2-1-15,0-1 0,0 0 16,1 2-16,1-1 0,3-3 16,-1 2-16,1-2 0,4 0 15,0 2 1,2-2-16,-2 2 0,0-2 15,2 0-15,-2 2 0,-4-2 16,4 0-16,-2 3 0,4-3 16,-2 0-16,2 0 0,2-3 15,-1 3-15,3 0 0,-6 0 16,2 0-16,3-2 0,-1 2 16,3 0-16,22 0 0,-1-2 15,3 0-15,2 0 0,-4 2 16,4-3-16,0 3 0,-2-4 0,0 4 15,0-2-15,-1 2 0,-1 0 16,0 0-16,-3 0 0,1 0 16,-3-2-16,0 2 0,0-3 15,-2 1-15,1 0 0,-1 0 16,-3 0-16,1-1 0,0 1 16,-2 0-16,-1-2 0,1 1 15,-5-1-15,-2 0 0,0-1 16,3 3-16,-1 4 0,2 3 15,1-3-15,-5 0 0,2 0 16,-2 0-16,2 1 0,-2-3 16,0 0-16,2 2 0,-2-2 15,5 0-15,-1 0 0,1-2 16,1 2-16,1 0 0,2-3 16,0 1-16,-3-2 0,1 2 15,0 2-15,4 0 0,6 4 0,-1-2 16,-1-2-16,-4-2 0,3 0 15,-1 0-15,0-1 0,0 1 16,3 0-16,-3 0 0,2-3 16,1 8-16,2-1 0,1 2 15,1-4-15,0 0 0,0-2 0,2 0 16,0-3-16,0 1 0,-4-1 16,2 1-16,0 4 0,2 4 15,0 3-15,-2-5 0,0-2 16,-3 0-16,1 0 0,2 0 15,-5-2-15,1 0 0,-1 2 16,3 0-16,4 4 0,0 3 16,0-5-16,-4 0 0,2-4 15,-3 2-15,3-2 0,0 2 16,-5-4-16,1 1 0,2 3 16,6 7-16,0 0 0,-2-5 15,0-2-15,0 0 0,0 0 16,-2-2-16,-2-3 0,2 5 15,2 0-15,2 7 0,7 2 16,-2-9-16,-1 0 0,-1 0 0,-1-3 16,1 3-16,-3 3 0,5 3 15,4 1-15,-2-5 0,0-4 16,0 2-16,-3-5 0,3 3 16,0 4-16,4 5 0,3 0 15,-5-7-15,2-5 0,-2 5 16,5 0-16,-3 5 0,0-1 15,3-2-15,-3-4 0,1-2 16,-1-3-16,0 5 0,1 2 16,3 2-16,3 5 0,-4-10 15,-1-1-15,-2-5 0,3 7 0,-1-2 16,3 8-16,4 0 0,-4-6 16,-2-4-16,1-1 0,3 7 15,4 0-15,3 2 0,0-6 16,-5-5-16,4 5 0,1 1 15,-1 6-15,7 1 0,-8-4 16,-1 0-16,-2 0 0,0 7 16,-4-5-16,-2-4 0,-3 2 15,-2-5-15,0 7 0,-4 3 16,2 4-16,2-1 0,-7-8 0,-2 0 16,-1-2-16,3 0 0,-4-2 15,0 1-15,0 1 0,0 4 16,5 5-16,-7-7 0,0 0 15,-3-2-15,1 0 0,-3-1 16,1 3-16,-1-2 0,-6-2 0,2 2 16,2 4-16,5 4 15,4 1-15,-2-3 0,0-4 0,0 0 16,0 0-16,2 0 0,-2-4 16,-1 4-16,3 0 0,3 2 31,1 3-31,3-3 0,2-2 0,0-5 0,-3-1 0,5 1 0,-2 5 31,7 5-31,2-1 0,-5-6 16,0-2-16,0-3 0,3 5 15,-3 0-15,9 4 0,1 2 16,-1-8-16,-5-3 0,5 3 16,-2 4-16,3 2 0,3 0 15,-2-4-15,-1-5 0,-1 3 0,2 4 16,2 2-16,5 0 0,-2-4 15,-2 0-15,-3 4 0,0 0 16,-2 1-16,1-3 0,1-3 16,-2 3-16,2 5 0,1-1 15,1 1-15,3-8 0,2 3 16,2 0-16,0 3 0,5-3 16,-3-5-16,5 3 0,-3 2 15,10 2-15,1-2 0,8 0 16,3 2-16,3 1 0,0-1 15,0-2-15</inkml:trace>
  <inkml:trace contextRef="#ctx0" brushRef="#br0" timeOffset="120925.9093">8096 11278 0,'0'0'15,"0"0"-15,0 0 0,0 0 16,0 0-16,0-2 0,0 2 16,0 0-16,0 0 0,2-3 15,-2 1-15,3-4 0,1-3 0,3 0 16,2-2-16,2-2 0,0-3 15,2 1-15,4-1 0,1-1 16,2-3-16,2 0 0,2 0 16,3 0-16,-1 1 0,1 1 15,-1 0-15,0 5 0,-1 4 16,-1 0-16,-2 3 0,-2 4 16,0 2-16,2 2 0,-5 0 15,1 2-15,2 3 0,0 0 16,-3-1-16,5 3 0,-2 0 15,2 2-15,0 0 0,7 9 16,2-3-16,0-3 0,2-1 16,0-2-16,4-4 0,-1-5 15,1-2-15,-2-2 0,1-5 16,-3 0-16,-5-2 0,1-2 0,-2 3 16,-1-6-16,1 3 15,-1-2-15,-4 2 0,0 0 0,0 2 16,-2 0-16,0 5 0,-3 0 15,1 1-15,0 1 0,-1 7 16,3-3-16,2 4 0,5 3 16,-1 2-16,5 3 0,2-1 15,0 2-15,2 1 0,1 1 16,-1-3-16,-2-1 0,-2 0 16,0-4-16,2-3 0,-2-3 15,0-1-15,-1-2 0,1-2 16,-2-5-16,0 0 0,-3-4 15,1-2-15,-3-2 0,2-1 16,1-4-16,-1 1 0,1-3 16,1-1-16,-1 1 0,-1 3 15,1-1-15,-3 9 0,0 2 16,0 2-16,-1 5 0,3 2 0,3 2 16,-1 3-16,3-1 0,2 3 15,3 2-15,-1-1 0,0 1 16,0 0-16,1 0 0,-1 0 15,0-1-15,0-1 0,-1 0 16,-1-1-16,0-3 0,0-1 16,-5-2-16,1 0 0,0-2 15,-1-3-15,-1-2 0,4 1 16,-5-3-16,3 0 0,-3-4 16,1 2-16,-3 2 0,0-2 15,-2 0-15,0 4 0,-2-1 16,2 3-16,3 1 0,-1 2 0,2 2 15,1 2-15,4 4 0,-3 3 16,5 5-16,0-1 0,0 4 16,1 1-16,1 2 0,0 0 15,3 4-15,1-4 0,1-5 16,-3-2-16,1-2 0,2-2 16,-5-4-16,-2-3 0,2-4 15,1 0-15,-1-5 0,0-2 16,-2-2-16,-2 2 0,-2-2 15,-3 2-15,3-2 0,-7 3 16,0-1-16,-2 2 0,0 3 16,-1 4-16,3 4 0,1 1 15,3 1-15,3 5 0,4 0 16,0 5-16,2-3 0,3 2 0,-1 3 16,7 0-16,0-5 0,0 0 15,3-2-15,-3-4 0,0-3 16,2-4-16,0-2 0,3-3 15,-1 1-15,1-5 0,-1-2 16,-3-4-16,1-1 0,-4-1 16,2-3-16,-2 0 0,-3 5 15,-3 4-15,-3 2 0,-2 2 16,-1 5-16,-1 0 0,2 6 16,2 1-16,0 1 0,2 5 15,1 2-15,1 3 0,3 4 16,2 0-16,0-5 0,2 0 15,0-4-15,2 0 0,-2-4 16,-2-3-16,0-1 0,-4-1 0,-1-4 16,1-5-16,-3 0 0,0-1 15,3-1-15,-3-4 0,-2-3 16,0-4-16,-7 5 0,3-1 16,-2 3-16,-5 2 0,0 5 15,0-1-15,-2 7 0,4 0 16,2 2-16,1 3 0,1 3 15,3 1-15,2 0 0,-2 2 16,2-2-16,3 2 0,-1-2 16,2-3-16,3-1 0,0-3 15,-1-2-15,-1-2 0,-3-3 16,0-1-16,1-3 0,-3 0 16,0-2-16,-2-2 0,-3 0 15,-1 4-15,-3-2 0,-2 0 16,-2 0-16,-2 2 0,-3 0 15,0 5-15,1 1 0,2 3 16,-3 0-16,3 5 0,1 1 0,1 1 16,0 0-16,2-1 0,2 3 15,-2 0-15,3 0 0,-3-3 16,2 1-16,3-3 0,-1 1 16,3-5-16,4-5 0,0-1 15,4-3-15,1-2 0,-3-2 16,0-3-16,-2 3 0,-4 0 15,-3 2-15,-1 4 0,-1 1 16,-4 1-16,-3 1 0,-1-1 0,2 3 16,-3 0-16,-2 2 0,0 0 15,1 0-15,-1 0 0,0 0 16,3 0-16,-1 0 0,3 0 16,-1-2-16,1-3 0,0-1 15</inkml:trace>
  <inkml:trace contextRef="#ctx0" brushRef="#br0" timeOffset="121519.6813">16722 10691 0,'0'0'16,"0"0"-16,0 3 0,0-1 0,0 0 15,0 0-15,0 0 0,2 1 16,0-3-16,9 6 0,5 1 16,6-1-16,2-1 0,5-1 15,6-2-15,0 3 0,3-3 16,1 0-16,-1 0 0,-3 3 16,-2-3-16,-6 0 0,-3 1 15,-7-1-15,-6 0 0,3 2 16,-8-1-16,-1 1 0,-3 0 15,-2 3-15,-9 2 0,-2 4 16,-11 5-16,-2 2 0,-3 4 16,-1 0-16,-3 0 0,0 1 15,2-1-15,1-2 0,-1 0 16,5-4-16,-1-1 0</inkml:trace>
  <inkml:trace contextRef="#ctx0" brushRef="#br0" timeOffset="129620.0659">21791 9051 0,'0'0'16,"0"0"-16,0 0 0,0 2 16,0 0-16,0-2 0,2 3 15,-2-3-15,0 0 0,0 2 16,2-2-16,-2 2 0,2-2 15,0 2-15,-2-2 0,3 0 16,-1 0-16,0-2 0,0 2 0,0-2 16,1 2-16,-1-2 0,0 2 15,0-3-15,5-1 0,-3 0 16,1-1-16,-3-1 0,5 3 16,-5-3-16,2 1 0,1-1 15,1-1-15,-1 0 0,-1 1 16,3-1-16,-5-2 0,4 1 15,-3-1-15,1-2 0,0 2 0,-1 0 16,1-2-16,-2 0 0,1 0 16,-1-2-16,-2 2 0,0-2 15,0-1-15,0 3 0,0-2 16,0 0-16,-2 0 0,-1-1 16,1 3-16,0-2 0,0 0 15,-3 0-15,3-1 0,-2 1 16,-1 0-16,1 0 0,2 0 15,-3 1-15,-1-1 0,1 0 16,-1 0-16,-3 2 0,0-2 16,0-1-16,-2 1 0,2 2 15,-4-2-15,0 0 0,0-1 16,-1 3-16,-3-2 0,1 4 16,-1-4-16,-3 4 0,-2 0 15,2 1-15,-2-1 0,0 0 0,0 0 16,-2 3-16,1-3 15,1 0-15,-11 2 0,0-2 0,5 3 16,-1-1-16,0 1 0,1-1 16,1 0-16,-2 1 0,3-1 15,0 1-15,-1-1 0,3 0 16,-3 3-16,1-3 0,-1 3 16,1-3-16,0 3 0,-1-3 15,-2 3-15,1-3 0,-1 1 16,3 1-16,-1 1 0,3 2 15,-2-3-15,-1 3 0,1 0 16,-1-3-16,1 3 0,-1 0 16,-1 0-16,-1 0 0,2-1 15,1 6-15,-3-1 0,1 2 0,-3 3 16,2-3-16,-2 5 0,-2-2 16,0-1-16,0 3 0,0 0 15,2-3-15,0 3 0,3 0 16,-3 0-16,4-2 0,-1 1 15,-1 1-15,0-2 0,1 2 16,1-3-16,3 3 0,-3 0 0,5-3 16,0 3-16,0 0 0,0 0 15,0 2-15,0-2 0,0 2 16,0 2-16,0-2 0,0 5 16,0-3-16,0 2 0,2-2 15,-2 3-15,2-3 0,0 0 16,3 3-16,-1-1 0,0 1 15,3 1-15,-3-4 0,1 3 16,-1-3-16,0 0 0,3 1 16,-3-1-16,3 0 0,-1 0 15,1 3-15,0 1 0,-1-1 16,-2 1-16,3 3 0,-3 0 16,3 0-16,0 0 0,1 0 15,1-1-15,0 4 0,2-6 0,0 1 16,2-1-16,0 1 0,3-2 15,-3-1-15,2 0 0,3 1 16,-3-1-16,3-2 0,-1 7 16,3-2-16,0 2 0,0 2 15,-1-2-15,3 2 0,0-2 16,0-3-16,3-1 0,-3 1 16,2-1-16,0-1 0,-2 1 15,2 1-15,0-1 0,1-1 16,1 1-16,-2-1 0,3 3 15,-1-1-15,3 3 0,-1 2 16,1 2-16,2 1 0,-3-3 16,3 0-16,0-5 0,2 5 0,-2-4 15,4-2-15,-2 1 16,0-1-16,2 1 0,1-1 0,-1 1 16,0-1-16,0-3 0,1 2 15,-1 1-15,0-1 0,-2 1 16,2 1-16,-2-1 0,2-1 15,1 3-15,-1-5 0,2 0 16,-1-2-16,-1 3 0,2-3 16,1-3-16,-1 3 0,-2-2 15,3 2-15,-1-2 0,3 0 16,-3 0-16,3 0 0,4-1 16,-2-1-16,2 0 0,-2-5 15,4 2-15,-2-2 0,-2 1 16,2-1-16,-2 2 0,4-2 15,-2 3-15,0-1 0,0 1 16,2-3-16,1 0 0,1 0 16,1 0-16,-3-2 0,4 3 0,-3-3 15,1 4-15,-2-4 0,1 5 16,1-1-16,-2-2 0,1 3 16,-3-1-16,4-2 0,1-2 15,-3 2-15,5 1 0,-5-3 16,2 2-16,-1-2 0,-3 2 15,0 0-15,-3-2 0,4 2 16,-4-2-16,1 3 0,2-3 16,-4 0-16,4 2 0,-2-2 15,2-2-15,-2 2 0,2 0 16,-2 2-16,2 0 0,-3-2 16,-1 0-16,4 0 0,-4 0 15,2 0-15,-3 2 0,3-4 16,-2 2-16,2 0 0,-1-2 15,1 0-15,2-1 0,3 1 0,-1-2 16,0-3-16,-2 3 16,2-3-16,1-2 0,1 0 0,-2 1 15,5-1-15,-3-2 0,3 0 16,0-5-16,-1 5 0,-1-4 16,-1 4-16,-1-2 0,-1 2 15,0 0-15,0-3 0,1 1 16,-1 2-16,-2-4 0,0-1 15,0-1-15,-2-1 0,2-2 16,-4 0-16,4 0 0,-5-2 16,-1 0-16,-1 0 0,1 2 15,-3 1-15,0-1 0,2 0 16,-4 4-16,5-1 0,-5-1 16,2 1-16,-4-3 0,0-2 15,0 0-15,-3 0 0,-1-3 16,-1 1-16,3-2 0,-3 1 15,3-1-15,-3 2 0,3-5 0,-1 3 16,3-1-16,-2-2 0,2 1 16,-3-5-16,1 0 0,-1 0 15,-1-1-15,-3 1 0,-2 3 16,0-1-16,-4 0 0,-3 0 16,0 2-16,-4-4 0,-2 0 15,0 0-15,-2 0 0,-1 2 0,-2 0 16,1 5-16,-3-1 0,2 3 15,-2 0-15,-2 6 0,3-2 16,-3 3-16,-5 3 0,1 3 16,-3 3-16</inkml:trace>
  <inkml:trace contextRef="#ctx0" brushRef="#br0" timeOffset="142193.6747">19299 10921 0,'0'-3'0,"0"3"0,-2-2 0,-2-2 15,-1-1-15,3-1 0,0-1 16,-3 1-16,5 1 0,0-1 16,0-3-16,5 0 0,-3 0 15,5 0-15,1 0 0,3 1 16,3-3-16,3 2 0,3 2 16,2 1-16,5-1 0,3 0 15,1 1-15,5 4 0,3-1 0,5 3 16,31 5-16,-6 1 15,-1 1-15,0 0 0,16-1 0,-4 1 16,-1-5-16,-2-4 0,-2 0 16,0-3-16,4-1 0,-8-1 15,-3 0-15,-2 1 0,-4 1 16,-4 3-16,-8 0 0,-8 2 16,-7 0-16,-8 0 0,-5 4 15,-4 1-15,-7 4 0,-7-1 16,7-1-16</inkml:trace>
  <inkml:trace contextRef="#ctx0" brushRef="#br0" timeOffset="142585.0426">19262 11141 0,'0'0'16,"0"0"-16,4 0 0,5-6 16,4-1-16,5-2 0,4 0 15,9-2-15,4-2 0,7 2 16,9-4-16,46-7 0,2-1 15,33 1-15,-8 5 0,39 1 16,-60 14-16,1-2 0,4-1 16,-2 8-16,-3-3 0,-3 0 15,-5 0-15,-14 0 0,-6 2 16,-13 0-16,-12 0 0,-12-4 0,-14 0 16,-11 2-16,-4 0 0,-4 0 15,1 0-15,-3 0 0,-3 0 16,-3 4-16,-3-2 0,-3 3 15,-4 4-15,-5 2 0,0 4 16</inkml:trace>
  <inkml:trace contextRef="#ctx0" brushRef="#br0" timeOffset="144901.9152">17158 9732 0,'0'0'0,"-2"5"0,2-3 16,0 0-16,0 2 0,0-1 0,0-1 16,0 2-16,0 5 0,0-2 15,2 2-15,0-1 0,3 1 16,-1 2-16,1 0 0,1 2 15,1 1-15,0-1 0,-1 5 16,3-3-16,0 5 0,0-3 16,2 3-16,0 2 0,0-2 15,2 2-15,0 3 0,3-3 0,1 2 16,-1 0-16,3 3 0,1-1 16,11 14-16,-2-5 0,-1-2 15,-1 2-15,-1-4 0,1 2 16,-1 0-16,3-4 0,0 2 15,2-2-15,4 1 0,0 1 16,-2-2-16,-2-3 0,2 3 16,0 0-16,2-1 0,5-1 15,0-1-15,2-1 0,2 1 16,2 0-16,0-1 0,3-1 16,-1-2-16,5-2 0,0 2 15,0 0-15,5 4 0,-1 1 0,0-5 16,3 2-16,1 0 15,3 1-15,3-3 0,-1 0 16,2-2-16,5-5 0,-5 3 0,3-3 16,1-2-16,1 3 0,0-3 15,2 2-15,0-1 0,4-1 16,-2 2-16,1-4 0,1 3 16,3-6-16,1 1 0,3 0 0,5 0 15,-1-3-15,5-1 0,4-3 16,0 3-16,3-8 0,4-1 15,-3 2-15,3-7 0,4-2 16,1-2-16,-1-5 0,4-4 16,-1 0-16,4-7 0,4 1 15,0-6-15,3-3 0,-3 0 16,0-10-16,3-3 0,1-1 16,1-7-16,-5-1 0,-2 2 15,-6-10-15,-3 4 0,-6-1 16,-1-3-16,-8-1 0,-4 0 15,-5-1-15,0 3 0,-11 0 16,-5-2-16,-6 8 0,-7-2 16,1 10-16,-12 1 0,-2-2 0,-6 4 15,-5 3-15,-2 0 0,-3 6 16,-4 9-16,5 7 0,-2 6 16,-3-4-16,-2 0 0,0 2 15,0 3-15,-4 4 0,-3 2 16,-6 8-16,-9-1 0,2-3 15,-2 1-15,0 1 0,0 5 16,0 0-16,0 0 0,0 0 16,-2 0-16,0 0 0,-3 2 15,3 1-15,-2-1 0,1 0 16,-1 5-16,0-3 0,-1 3 0,1 2 16</inkml:trace>
  <inkml:trace contextRef="#ctx0" brushRef="#br0" timeOffset="145308.3834">23921 9558 0,'0'-2'0,"-3"2"16,3 0-16,-4-7 0,2-2 15,0 7-15,2-2 0,2-5 16,7-2-16,4-2 0,11-3 0,7-4 16,13 1-16,4-6 0,10 1 15,48-16-15,-5 7 0,20 0 16,-21 11-16,-21 9 0,-11 2 15,-8 7-15,-9 4 0,-7 4 16,-2 7-16,-7 4 0,-7 5 16,-3 7-16,-8 1 0,-6 10 15,-11 4-15,-6 6 0,-12 3 16,-11 2-16,-12 6 0,-10 10 16,-24 23-16,15-8 0,-1 2 15,1-4-15</inkml:trace>
</inkml:ink>
</file>

<file path=ppt/ink/ink67.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37:48.456"/>
    </inkml:context>
    <inkml:brush xml:id="br0">
      <inkml:brushProperty name="width" value="0.05292" units="cm"/>
      <inkml:brushProperty name="height" value="0.05292" units="cm"/>
      <inkml:brushProperty name="color" value="#FF0000"/>
    </inkml:brush>
  </inkml:definitions>
  <inkml:trace contextRef="#ctx0" brushRef="#br0">20984 12861 0,'0'0'16,"2"0"-16,0 0 0,-2-2 16,7-3-16,-3 1 0,5-3 15,-2 3-15,-1-1 0,3 1 16,0 0-16,2-1 0,0 1 0,2-1 16,0 1-16,3 0 0,1-1 15,1 1-15,2 2 0,2-3 16,2 3-16,3 0 0,1-3 15,3 3-15,0-2 0,0 2 16,4-5-16,-2 3 0,3-5 16,16-2-16,1 6 0,2 1 15,-2 2-15,-2-3 0,-7-6 16,0 2-16,9 1 0,-6-1 16,-1 0-16,0 2 0,7 5 15,2 9-15,-4-7 0,4 0 16,-2 0-16,2-2 0,0 2 15,2 2-15,1-2 0,-3 0 16,-2-5-16,2 5 0,2 5 16,3-1-16,-3 1 0,-4-5 15,-2-5-15,-1 3 0,3 2 16,0 4-16,-4-1 0,-3-3 0,-6-3 16,2 1-16,2 2 0,2 5 15,5 6-15,-5-7 0,0 0 16,-1 1-16,-1-1 0,0 3 15,-2-5-15,-5 5 0,1-5 16,-8 0-16,1 0 0,-2 0 16,-5-2-16,-2 3 0,-2-3 15,-2-3-15,-3 3 0,3-2 16</inkml:trace>
  <inkml:trace contextRef="#ctx0" brushRef="#br0" timeOffset="734.0107">21398 13873 0,'0'0'0,"0"0"15,0-2-15,0 0 0,2-1 16,3-5-16,6-1 0,2 0 15,7-2-15,2 0 0,9 0 16,2 0-16,7 0 0,6 2 0,38-11 16,4 2-16,2 7 0,29 5 15,-11 4-15,-13-3 0,9 1 16,-25 2-16,-4-7 0,2 7 16,9 10-16,-4-8 0,-7-6 15,15 12-15,-2-3 0,-2-3 16,0 0-16,-2-3 0,-2 3 15,-3 0-15,-11-4 0,-4-3 16,0 5-16,-6 2 0,-5 2 16,-7-4-16,-6 0 0,-1-2 15</inkml:trace>
  <inkml:trace contextRef="#ctx0" brushRef="#br0" timeOffset="22205.4515">10566 14197 0,'0'0'0,"2"0"0,-2 0 16,0 0-16,0 0 0,0 0 0,0 0 15,0-2-15,0 2 0,0-2 16,0 2-16,0 0 0,0-3 16,-2 3-16,2-2 0,0 0 15,0 0-15,0 2 0,0-2 16,0-1-16,0-1 0,-3 2 15,3 0-15,0-3 0,-4-6 0,2 2 16,-5-2-16,3 0 0,-1-2 16,-1 2-16,-3 0 0,2-2 15,1 2-15,-3 2 0,0 0 16,3-2-16,-1 5 0,-2-5 16,2 4-16,1 0 0,1 1 15,1-1-15,0 3 0,-1-1 16,3 3-16,2-2 0,-2-1 15,2 1-15,2-1 0,-2 1 16,7 0-16,-3-5 0,3 2 16,1 1-16,1-3 0,5 0 15,-3 0-15,2 0 0,0-2 16,0 2-16,3-2 0,-5 0 16,4 0-16,-4-2 0,5 0 15,-3 2-15,-2-5 0,-2 5 16,2-2-16,-5 0 0,3 2 15,-2 0-15,-3 2 0,1 0 0,-5-4 16,-3 2-16,-1-2 0,-3 2 16,1-3-16,-5 3 0,0-4 15,-5 4-15,3-2 0,-2 2 16,-1-2-16,1 2 0,-3 2 16,3-2-16,-1 2 0,3 2 15,0-2-15,2 3 0,0-1 16,4 1-16,0 3 0,3-3 15,2 4-15,0-1 0,2-3 16,2 1-16,0-1 0,5-1 16,-1-2-16,1-2 0,2 0 15,-3 0-15,1 0 0,0 0 16,-1 0-16,3 0 0,-2 0 16,-3 2-16,3-2 0,-5 2 15,2-2-15,1 3 0,-3-1 16,0 0-16,-2-2 0,0 0 0,-2 0 15,0 0-15,-1-2 0,-1 2 16,0 2-16,-3-4 0,3 4 16,-3 0-16,0 0 0,1 2 15,1 1-15,-1-1 0,-1 3 16,3-1-16,-1 1 0,3 2 16,-5 11-16,5-5 0,2-8 15,0 1-15,0 1 0,0 0 16,2 2-16,-2-2 0,3 0 15,1-3-15,3-1 0,-3-3 16,3 0-16,-1 2 0</inkml:trace>
  <inkml:trace contextRef="#ctx0" brushRef="#br0" timeOffset="22939.6097">10231 13286 0,'0'0'0,"0"0"15,0 0-15,-3 0 0,1 0 16,2 0-16,-2 3 0,0-3 15,0 2-15,2-2 0,-3 0 16,1 0-16,2 0 0,-2 0 16,0 0-16,2 0 0,0 0 15,0-2-15,0-1 0,2 1 0,0 0 16,3-5-16,1-1 0,1-1 16,2-2-16,2 0 0,0 0 15,-3 2-15,1-2 0,2 0 16,-2 2-16,0 0 0,0 0 15,0 1-15,-3 1 0,3 0 16,0 3-16,-3-3 0,3 3 16,0 0-16,0-1 0,0 1 15,0 2-15,-1-1 0,1 3 16,0 0-16,0 0 0,0 5 16,2 1-16,4 5 0,1 0 15,1 5-15,3 1 0,4 6 16,1-1-16,5 4 0,-1-2 15,4 3-15,16 15 0,-3-5 16</inkml:trace>
  <inkml:trace contextRef="#ctx0" brushRef="#br0" timeOffset="28851.7781">8972 12872 0,'0'0'0,"0"0"0,0 0 0,0 0 15,0 2-15,0 0 0,0-2 16,0 3-16,0-1 0,0 0 16,-3 2-16,3 10 0,0-1 15,-2 2-15,2 3 0,2 4 16,-2-2-16,5 2 0,-3 4 15,2-1-15,-1 1 0,1 5 0,-2 0 16,5 0-16,-3 4 16,1 2-16,6 25 0,-3-5 0,-1-4 15,0-2-15,-1-2 0,-3-1 16,-1-4-16,2 0 0,-4 3 16,0-8-16,-2-3 0,-2-3 15,1-2-15,-3-5 0,1 0 16,1-1-16,-1-5 0,1-1 15,0 1-15,1-4 0,-1 1 16,2-3-16,0-1 0,-1 0 16,1 0-16,0 0 0,2 3 15,-2-5-15,2 2 0,-2-2 16,-1 2-16,1-2 0,0 0 16,0 0-16,-3 0 0,3 1 15,-2-1-15,-1 0 0,3 2 16,-2-4-16,2 2 0,2-3 15,-5 1-15,5-2 0,0 0 16,0-3-16,0 0 0,0-1 0,5-14 16,-3 4-16,0 5 0,-2-1 15,0 3-15,0-2 0,0 2 16,2 0-16,-2 0 0,0 7 16,0-3-16,2 1 0,-2 1 15,3 3-15,-1-2 0,0-1 16,2 1-16,1 2 0,-1-3 15,3 3-15,2-2 0,-1-1 16,1 1-16,5 0 0,-1-3 16,2 1-16,1-1 0,1-2 15,1 0-15,4-2 0,0 0 16,2-2-16,3 0 0,-1 0 16,1 0-16,1-1 0,1-1 15,2 2-15,-3-3 0,3 1 16,-2 2-16,2-1 0,9-3 0,-3-1 15,-4 3-15,0 4 16,-4 0-16,-3 0 0,1 0 0,-1 0 16,-2 0-16,5 0 0,-2 0 15,-1-2-15,5 2 0,-2-3 16,1 3-16,4-2 0,-1 2 16,-3 2-16,6-4 0,-3 2 15,0 0-15,2-2 0,-2 2 16,0 0-16,3 2 0,-3 0 15,0 3-15,2-3 0,0 2 16,1-1-16,-1-1 0,5 0 16,1 2-16,1-1 0,0 1 15,-2-2-15,-7-2 0,0-2 16,-2 0-16,0 2 0,0 0 16,0-2-16,-3 2 0,3 0 15,2 0-15,0 0 0,-2 0 16,-2 0-16,4-3 0,0-1 0,2 2 15,-2 0-15,0-1 0,3 1 16,-1 4-16,-2-4 0,0 2 16,0-2-16,-2 0 0,0 0 15,2-3-15,0 1 0,0 2 16,0 2-16,0-3 0,2 3 0,-1 0 16,-1 0-16,0 0 0,2 0 15,-2 0-15,0-2 0,-2 2 16,2 2-16,-2-2 0,-2 3 15,-3-1-15,0-2 0,3 2 16,-2-2-16,1 0 0,1 0 16,0 2-16,-1-2 0,1 0 15,0 2-15,1 1 0,-3-1 16,4-2-16,-5-2 0,3-1 16,2 3-16,0-2 0,-3 0 15,3 0-15,-2 0 0,2-1 16,0 3-16,-3 0 0,1-2 15,2 0-15,0 0 0,0 0 16,2-1-16,-5-1 0,1 2 16,-3-3-16,-1 5 0,-1 0 0,0 0 15,-4 0-15,2 0 0,-2 0 16,2 0-16,-2 0 16,2-2-16,2 2 0,3-2 0,-1 0 15,0 2-15,3 0 0,-2 0 16,-1 2-16,0 0 0,3 0 15,-2 1-15,-1-1 0,1 0 16,-5 0-16,2 0 0,-2 1 16,0-1-16,0 0 0,-2 2 15,2-1-15,2 1 0,0 0 16,1 1-16,1-1 0,1 1 16,-1-3-16,0-2 0,-1 2 15,-1-2-15,-4 0 0,-3-2 16,1 2-16,-5-2 0,-2-1 15,0 1-15,0 2 0,-2-2 16,2 2-16,2 0 0,5 0 16,0-2-16,-3 2 0,-2 0 15,5-5-15,2 5 0,9-2 0,-3 0 16,-6 0-16,-7 0 0,0 2 16,3 0-16,-1-3 0,5 3 15,-5 0-15,1 0 0,-7 0 16,0 0-16,-3 3 0,-1-3 15,1 0-15,1 0 0,4 0 16,4 2-16,3-2 0,0 0 16,4 2-16,-3 0 0,6-2 15,-6 2-15,1-2 0,-2 0 16,0 0-16,-5 0 0,-2-2 16,-2 2-16,0 0 0,-18-4 15,6 4-15,-1-2 0,11 2 16,-3-3-16,-2 3 0,1 0 15,-1-4-15,-2 4 0,2-2 16,-4 0-16,2-1 0,-2 1 16,2 0-16,0-2 0,-3-1 0,3 1 15,-2-1-15,2 1 0,-2-3 16,2-4-16,0 0 0,2-2 16,-2-2-16,0-3 0,0-2 15,2-2-15,-2 2 0,0-6 16,0 1-16,3-1 0,-3 0 15,0-3-15,0 0 0,0-2 16,0 1-16,-3-1 0,1 0 16,-5-13-16,1 2 0,-1 4 15,3 3-15,-1 2 0,5 2 16,-2 0-16,2 0 0,-2 3 16,2 1-16,2 1 0,-2 2 15,0-1-15,2 1 0,-2 0 16,0 0-16,-2-1 0,4-1 15,-2-3-15,3 3 0,-1-1 16,-2-1-16,0 1 0,-2 1 16,-1 1-16,1 1 0,0 4 0,-2-2 15,1 5-15,3-1 0,-2 3 16,2-1-16,0 3 0,0 0 16,2-1-16,-2 1 0,0 2 15,0 2-15,3 1 0,-3 1 16,0 2-16,2 1 0,0 17 15,-2-4-15,2-4 0,-2-3 16,0 0-16,0-2 0,0 2 16,0 0-16,0-2 0,0-4 15,0 2-15,0 0 0,0 2 16,-2 0-16,-2 2 0,1 0 16,-1 0-16,2 3 0,-5-1 15,3 0-15,-3 1 0,-2-1 16,1 1-16,-1-3 0,0 0 15,-4 2-15,-3-4 0,-1 0 0,-5 0 16,-3-4-16,1 2 16,-2 0-16,-3-3 0,-2 3 0,0 0 15,-4-3-15,0 1 0,-3-3 16,-19-4-16,2 0 0,6 2 16,5 1-16,2 3 0,2 1 31,5 2-31,2-5 0,0 3 0,0-1 15,2-1-15,5 1 0,-1 1 16,-1-1-16,5 1 0,-3-3 16,2 5-16,0-4 0,-3 1 15,-2 1-15,-4-3 0,-2 3 16,-2-1-16,-1 1 0,-4-3 16,0 1-16,-4 1 0,2 1 15,-7-3-15,-2 3 0,3-3 16,-1-2-16,0 3 0,0 1 15,-1 1-15,-4-3 0,3 1 16,3-1-16,3 3 0,1 4 16,0-3-16,-3-1 0,3 0 15,0-1-15,2 1 0,2 2 16,-2 4-16,2 0 0,-5 0 16,1-2-16,2 0 0,0 0 15,0 0-15,-2 0 0,1 5 16,-3-3-16,-1 0 0,-1-2 0,-1-2 15,-2 2-15,0 2 0,2 2 16,-1 1-16,-4-3 0,6-4 16,-1 2-16,0 0 0,-2 4 15,0-2-15,3-2 0,1-2 16,3-2-16,2 4 0,0 0 16,0 4-16,-3-2 0,-1 1 15,4-3-15,0 2 0,-3 0 16,3 3-16,-2 1 0,0 1 15,-3-1-15,-2-1 0,-1-1 16,-1-2-16,4 7 0,-2 0 16,3 2-16,-1-2 0,-1-5 15,3 1-15,1-1 0,2 5 16,-2 0-16,-1 0 0,1-3 16,2-1-16,-2-3 0,2 0 0,-3 7 15,1 2-15,0 0 0,-1-2 16,3-5-16,5-2 0,-1 0 15,2 7-15,1 7 0,-1-1 16,5-2-16,2-4 0,3-2 16,4-1-16,2-6 0,2-2 15,4-2-15,3 2 0,6 2 16,-4 0-16,3 2 0,1-2 16,3 0-16,19-2 0,-6-1 15,-3 3-15,-3-2 0,-1 0 16,0 2-16,0-2 0,-6 2 15,-1 0-15,3 0 0,11-2 16,-5-1-16,1 1 0,-3 2 16,-6 0-16,4 2 0,0 1 15,0-1-15,6 2 0,1 3 16,2 4-16</inkml:trace>
  <inkml:trace contextRef="#ctx0" brushRef="#br0" timeOffset="30648.2067">19861 14248 0,'0'0'0,"0"2"16,0-2-16,-2 0 0,2 2 16,-2 0-16,2-2 0,0 3 0,-2-3 15,2 2-15,-2-2 0,2 2 16,0 0-16,0 3 0,2 6 16,0 2-16,2 5 0,1 1 15,1 1-15,-1 7 0,1-1 16,-1 5-16,1 2 0,-1 2 15,1 3-15,-1 4 0,-1 2 16,3 31-16,-3-9 0,1-4 16,-3-3-16,0-6 0,0 0 15,1 0-15,1-7 0,0-6 16,-4-5-16,0-2 0,0 0 16,0-4-16,0 2 0,0-7 15,0 0-15,0-2 0,0 1 16,0-6-16,0 3 0,0-5 15,0 5-15,0-4 0,0 4 0,3-3 16,-3 5-16,0 0 16,0-2-16,2 0 0,-2-2 0,2-3 15,0 0-15,-2 1 0,2-3 16,-2-2-16,3 0 0,1-2 16,0 0-16,5-3 0,4-3 15,3 1-15</inkml:trace>
  <inkml:trace contextRef="#ctx0" brushRef="#br0" timeOffset="33384.5156">19707 14338 0,'0'0'0,"0"0"15,0 0-15,0 0 0,2 0 16,-2 0-16,2-2 0,3 0 16,4 0-16,2-1 0,2-1 15,2 2-15,-1-5 0,5 5 16,-1-5-16,6 3 0,1 0 16,3-1-16,3 1 0,4 2 15,1-3-15,6 1 0,-1-1 16,32-1-16,-4 3 0,-5-1 15,-5 0-15,-2 4 0,10-5 16,-8 1-16,-6 2 0,-5-3 16,-1 3-16,-3 0 0,2 2 15,0-5-15,3 3 0,4-2 16,-2 2-16,-3-3 0,-2 3 16,1 0-16,-1 0 0,0 2 15,-2-5-15,1 3 0,-4 2 0,-3-2 16,2 2-16,-1 2 0,3 0 15,-2-2-15,2 2 0,-3-2 16,-1 0-16,2-2 0,-1 2 0,1 0 0,0 2 0,-1-2 16,-1 0-16,-1 0 0,-4-2 15,0 2-15,1 0 0,1 0 16,0 5-16,5-1 0,-1 0 31,-1 1-31,-1-1 0,-1-4 16,-3 2-16,0-2 0,2 0 15,-2 3-15,5-1 0,-3 0 16,5-2-16,-5 0 0,-2-2 0,0 0 0,-2-1 0,-5 1 16,3 2-16,0 2 0,-3-2 15,5 5-15,-2-5 0,2 2 16,-3-2-16,3 2 0,0-2 0,-2 0 16,4 2-16,2 3 15,0-3-15,3 5 0,-1-3 0,1 0 16,-1-1-16,-2-3 0,3 2 15,-1 0-15,5 0 0,-2 5 16,0-5-16,-3 3 0,-4-5 16,3 0-16,-3-5 0,4 5 31,1 2-31,-1 3 0,3-3 16,-3 2-16,1-1 0,-3-1 15,-2-4-15,0-1 0,0-1 16,0 4-16,0 0 0,0 0 0,-2 0 15,0-2-15,-2 0 16,0-1-16,-1 1 0,-1-2 16,-1-3-16,-2 0 0,1 1 0,-1 4 15,0-1-15,-2 1 0,2 2 16,1 2-16,-1 1 0,2-1 16,5 0-16,0-2 0,2 0 15,-2 2-15,-2 9 0,-1-2 16,5 0-16,-2 0 0,0 0 15,-2-3-15,0-1 0,-3-1 16,-2 0-16,0-4 0,-1 0 16,1-2-16,-2 2 0,2 0 15,-2 0-15,0 2 0,2-2 16,1 3-16,-3 1 0,-2 0 16,2 1-16,-3-3 0,1 0 15,-2 3-15,-3-3 0,3-2 16,-3 2-16,1-2 0,-1 2 15,-1 0-15,-1-2 0,0 0 16,0 0-16,-2 0 0,-2 0 0,0-2 16,-2 0-16,-1 2 0,-1-2 15,-3 0-15,2 2 0,-2-3 16,-2 1-16,3 2 0,-1 0 16,0 0-16,-2 0 0,2 0 15,-2 0-15,0 2 0,2 1 16,1-3-16,-1 0 0,0-3 15,2 1-15,-1 0 0,-1 2 0,0-2 0,0 4 16,-2 0-16,-4 7 0,-1 6 16,1 3-16,2 0 0,0 2 15,4-1-15,-2 4 0,2-1 16,2 2-16,-4 0 0,3 0 16,-1-2-16,2-2 0,-2 2 15,-4 0-15,-2 3 0,-3 1 0,1-4 16,1 2-16,3 1 0,-2-1 15,1 0-15,1 0 0,-2 3 16,2 1-16,-5 12 0,-2-2 16,2-1-16,1 1 0,-1-3 15,7 2-15,2-4 0,5 3 16,0-1-16,2-2 0,2-2 16,-3-2-16,-1-5 0,-3-2 15,-1-2-15,-6 2 0,3-2 16,3-5-16,-1-2 0,0 1 15,0-1-15,0 0 0,1 2 16,-1 3-16,2 2 0,-2 2 0,3 0 16,-3 2-16,2-6 0,1-3 15,-3 1-15,2-3 0,-4 0 16,0-4-16,0 0 0,0-3 16,-4 1-16,2-3 0,0-1 31,-1-1-31,1 0 0,0-4 15,2 2-15,0-2 0,0-3 16,0 3-16,-2 0 0,-3 0 0,3-1 16,-4 3-16,-1-2 0,-2 2 15,-6 0-15,-3-2 0,-6 0 16,-3 2-16,-1-2 0,-5-1 16,0 1-16,0 0 0,-1 0 15,-1 0-15,-2-3 0,4 5 16,-3-2-16,-17-5 0,9 3 15,5 0-15,1-3 0,1 3 16,1-5-16,-3 2 0,-1-2 16,0 3-16,-2-1 0,-2 3 15,0 1-15,0 1 0,2 0 16,-2 2-16,2 0 0,3-2 16,-3 4-16,0 0 0,0 0 15,0 1-15,-2-3 0,-5-5 0,1 3 16,-1-2-16,3-1 0,0 1 15,2 2-15,0-1 0,-3-1 16,-1 0-16,-3-3 0,5 3 16,-1-1-16,-1 5 0,2 0 15,-7-2-15,2 0 0,-2 2 16,-2 0-16,4 4 0,3-2 16,-3 1-16,3 1 0,-3-2 15,2 3-15,-1-3 0,1 2 16,-4 1-16,2-1 0,-1 0 15,3-4-15,-4 3 0,5 1 16,-3 3-16,0-1 0,-2-1 16,3 1-16,-1-4 0,-2 5 15,2 0-15,1 2 0,-1-3 0,2-1 16,-1-1-16,-1-2 0,2 0 16,7 5-16,1-3 0,-1 1 15,2-3-15,5 2 0,-1-4 16,3 3-16,0-1 0,2 2 15,1-2-15,-3 1 0,2 1 16,-2 0-16,-1 1 0,1-3 16,-2 0-16,2 1 0,2-1 15,0 0-15,0 2 0,1-4 16,-1 3-16,0-3 0,2 2 16,-2-2-16,0-2 0,1 2 15,1 0-15,-4-3 0,0 1 16,0 0-16,-7 0 0,-2-3 15,0 1-15,5-3 0,4 3 16,0-1-16,4 1 0,2 2 16,-1 0-16,-1 2 0,3-3 0,-3 3 15,5 0-15,-5 0 0,5 0 16,-3 0-16,3 0 0,0 0 16,2 0-16,-2 0 0,2 0 15,-3 0-15,1-2 0,2 2 16,-2-2-16,-1 2 0,3-2 15,-2 2-15,0-2 0,2 2 16,-2-3-16,2 1 0,2 0 16,2 2-16,0-2 0,5 2 15,0-2-15,2 2 0,-2 0 16,4-3-16,2 3 0,3 0 16,19 0-16,-8 0 0,-3 0 15,-10 0-15,4-2 0,-1 2 16,14 0-16,-4 0 0,-3 0 15,-1 0-15,-1 0 0,-2 0 0,2 0 16,-6-2-16,1 2 16,1-2-16,0 2 0,2-2 0,2 2 15,0-3-15,3 3 0,1-2 16,3-2-16,0 2 0</inkml:trace>
  <inkml:trace contextRef="#ctx0" brushRef="#br0" timeOffset="34854.2595">22690 15416 0,'0'0'0,"0"0"16,0 0-16,0 3 0,0-3 15,2 0-15,-2 0 0,0 0 16,3 0-16,-1 0 0,-2-3 16,4 3-16,1-4 0,-3 4 15,0-2-15,0-3 0,0 3 16,1-2-16,1-1 0,-4-1 15,2 1-15,-2-1 0,-2-3 16,-2 0-16,-1 0 0,-4-4 16,1 4-16,-3-2 0,0 0 15,-3 0-15,1-2 0,-2 2 16,-1-2-16,1 2 0,-1 0 0,-1 0 16,1 0-16,3 2 0,0 2 15,2-2-15,2 5 0,0-1 16,5 1-16,-3 0 0,5 1 15,4 1-15,3-2 0,1-3 16,5 3-16,5-5 0,3 2 16,4-4-16,1 0 0,2 3 15,1-4-15,-1-1 0,1 2 16,-5 0-16,2-2 0,-6 4 16,-3-2-16,-2 0 0,-2 2 15,-4-2-15,-3-2 0,-4 0 16,-2-3-16,-5-1 0,-4 1 15,-2-1-15,-4-1 0,-3-2 16,-2 3-16,0 1 0,0 1 16,-3-1-16,3 3 0,5 2 0,-1 2 15,5 0-15,2 3 0,2 1 16,2 1-16,3-1 0,4 3 16,0-2-16,9-1 0,2 1 15,6 2-15,5-5 0,3 3 16,-3-3-16,0 1 0,-2 1 15,-3-1-15,-6 1 0,-2 1 16,-2-1-16,-5 3 0,-2-2 16,-4-1-16,-5-1 0,-5-1 15,-1 3-15,-3-3 0,1 0 16</inkml:trace>
  <inkml:trace contextRef="#ctx0" brushRef="#br0" timeOffset="35432.496">22419 14594 0,'0'0'0,"0"2"16,0-2-16,-2 0 0,2 2 15,-2-2-15,2 0 0,0 0 16,-3 0-16,3 0 0,0 0 16,0 0-16,0-2 0,3 0 15,5-5-15,3 1 0,5-3 16,-1-2-16,3 0 0,2 0 15,0 0-15,-1-2 0,4 2 16,-4-3-16,1 3 0,0 3 16,-4-1-16,-1 0 0,-4 4 15,2 1-15,-4 2 0,2 0 16,0 4-16,0 4 0,2 1 16,3 4-16,-1 2 0,3 5 15,2 2-15,0 2 0,-1 2 16,3-2-16,0 0 0,1 2 0,-1-1 15</inkml:trace>
</inkml:ink>
</file>

<file path=ppt/ink/ink68.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39:40.470"/>
    </inkml:context>
    <inkml:brush xml:id="br0">
      <inkml:brushProperty name="width" value="0.05292" units="cm"/>
      <inkml:brushProperty name="height" value="0.05292" units="cm"/>
      <inkml:brushProperty name="color" value="#FF0000"/>
    </inkml:brush>
  </inkml:definitions>
  <inkml:trace contextRef="#ctx0" brushRef="#br0">15954 3649 0,'0'0'0,"0"0"0,-2 2 0,-4 5 16,-1-3-16,0 3 0,1-3 15,-1-1-15,-2-1 0,3 2 16,-1-4-16,0 0 0,3 0 0,-3 0 16,3 0-16,2 0 0,0-2 15,-1 0-15,1 2 0,2 0 16,-2 0-16,2-2 0,2 2 15,0-3-15,3-1 0,8-5 16,0-2-16,3 2 0,-1-2 16,3 2-16,4 1 0,-2-1 15,2 2-15,2-2 0,0 3 16,5-1-16,-3 3 0,5-3 16,0 3-16,0-3 0,0 3 15,2-1-15,2 3 0,5-2 16,19 1-16,-4-1 0,-2 0 0,0-1 15,-4 3-15,2-7 16,4 3-16,0-1 0,-4 2 0,-1 5 16,-3-2-16,-3 2 0,2-2 15,2 2-15,-1-2 0,1-5 16,-1 3-16,-1-1 0,2 3 16,3 0-16,0 0 0,2 2 15,-5-5-15,-4 1 0,3 2 16,1 2-16,5 0 0,-4 0 15,-1 0-15,-4 0 0,-4-5 16,2 5-16,0 5 0,2-5 16,0 0-16,-2 2 0,4 0 15,0 5-15,1-7 0,-1 0 16,-2 0-16,0-5 0,0 5 0,0 0 16,0 0-16,-2 0 0,-2 5 15,0-5-15,-1 0 0,1 0 16,0 0-16,2 2 0,-1 0 15,1 0-15,-2 3 0,2-5 0,0 0 16,-2-5-16,4 3 0,0 0 16,2 0-16,-2-3 0,-2 3 15,2 0-15,-2 2 0,2-2 16,-2 2-16,-7 0 0,-2 0 16,0 0-16,1 0 0,-1 0 15,-3-5-15,1 5 0,0 0 16,0 5-16,2-5 0,-4 0 15,-1 0-15,1 0 0,0 0 16,-1 0-16,1 2 0,0 0 16,-1 0-16,1 3 0,-2-3 15,1 0-15,-4 0 0,1-4 16,-3 2-16,-2 0 0,-1 0 0,1 0 16</inkml:trace>
  <inkml:trace contextRef="#ctx0" brushRef="#br0" timeOffset="1848.745">20305 767 0,'0'0'0,"0"0"0,2-4 0,-2 4 15,0-5-15,0 3 0,0-9 16,0 0-16,0-4 0,0 4 16,-2-5-16,-1 3 0,-1-7 15,0 3-15,-3-1 0,0-2 16,1 2-16,-3 3 0,0 2 15,0 2-15,-2 2 0,0 2 16,-2 1-16,0 1 0,-3 5 0,-1 5 16,1 1-16,-1 5 0,-1 5 15,0 6-15,1 0 0,1 7 16,3-1-16,2 3 0,-2 4 16,4 3-16,0-5 0,2 9 15,3-9-15,0 2 0,1-4 16,3 2-16,0 0 0,5-9 15,-1 3-15,-4-9 0,0-3 16,-2-8-16,-2 1 0,1-8 16,-3 3-16,-3-3 0,0 0 15,0-3-15,-2-3 0,0-3 16,0-2-16,3-4 0,-4 1 16,4-1-16,-1 4 0,2-5 15,1 5-15,-1 0 0,3 5 16,1-1-16,1-2 0,2 3 15,2 6-15,5-7 0,2 7 0,8-4 16,-10 4-16,20 0 16,6 4-16,2-4 0,0 2 0,0 3 15,-1-1-15</inkml:trace>
  <inkml:trace contextRef="#ctx0" brushRef="#br0" timeOffset="2618.2846">20417 878 0,'0'0'0,"-2"0"15,0 0-15,-3 0 0,3 0 16,-13 0-16,-1 4 0,1-4 15,-3 2-15,3 3 0,-3-1 16,5-2-16,-3 7 0,1-7 16,2 7-16,-1-2 0,3 4 15,0 0-15,5-5 0,-1 10 16,3-5-16,4 0 0,2 4 0,5-4 16,1-4-16,6 4 0,-1 0 15,7-4-15,-3-3 0,1-4 16,0 4-16,-1-8 0,1 4 15,-3-7-15,-1-2 0,-1 3 16,-2-5-16,-2-7 0,-1 3 16,-3-3-16,-1 3 0,-2-3 15,-2 3-15,-4-1 0,0 3 16,-5 2-16,0 0 0,-2 0 31,0 0-31,0 6 0,2-1 0,0 1 16,0 5-16,5-4 0,4 8 15,0-4-15,4 0 0,5 0 16,5 5-16,1-5 0,0 0 16,5 0-16,0 0 0,-2 0 15,2 0-15,-1 0 0,1 0 16,-2-5-16,-3 5 0,1-4 16,-1 2-16,-4-3 0,-2 1 15,0 2-15,-3 0 0,1 2 16,-3-3-16,-6 6 0,7-3 15,-1 4-15,-4 0 0,5 7 16,-5 0-16,2 7 0,-2 2 16,0 2-16,0 0 0,0 0 0,2 0 15,0-4-15,3 4 0,-1-7 16,-2-4-16,0 0 0,-4 7 16,4-14-16,1-1 0,-3-3 15,2-3-15,-2 3 0,2-11 16,0 3-16,-2-6 0,5-1 15,-1-3-15,3 3 0,4-3 16,0-4-16,2 2 0,2 3 16,7-5-16,3 4 0,1-4 15,5 6-15,4 5 0,3 0 16,26 3-16,-11 5 0,-7-1 16</inkml:trace>
  <inkml:trace contextRef="#ctx0" brushRef="#br0" timeOffset="3581.7433">20141 1323 0,'0'0'0,"0"0"16,0 0-16,0 0 0,-2 0 15,2 0-15,0 0 0,0 0 16,0 0-16,0 0 0,2 0 16,-2 0-16,3 0 0,3-11 15</inkml:trace>
  <inkml:trace contextRef="#ctx0" brushRef="#br0" timeOffset="3722.1255">20166 1433 0,'0'0'0,"0"0"0,0 0 0,-3 0 16,3-2-16,0 2 0,0-2 16,0 2-16,0 0 0,0 0 15,0 0-15,0-2 0</inkml:trace>
  <inkml:trace contextRef="#ctx0" brushRef="#br0" timeOffset="3862.7103">20199 1676 0,'0'0'0,"0"0"0,0 0 15,0 0-15,0 0 0,-2 0 0,2 0 16,0-3-16</inkml:trace>
  <inkml:trace contextRef="#ctx0" brushRef="#br0" timeOffset="6242.8909">20474 1790 0,'0'0'0,"0"0"15,0 0-15,0 0 0,3 0 16,-1-2-16,-2 2 0,2 0 16,-2 0-16,2-2 0,0 2 15,1-2-15,-1 2 0,-2 0 16,2 0-16,0 0 0,0 0 0,1 0 15,-1 2-15,2-2 16,-2 2-16,9 0 0,-2 5 0,2-3 16,-2 5-16,2-2 0,2-1 15,-2 3-15,3 2 0,-3 7 16,2-3-16,-2-1 0,0 5 16,0 3-16,-2 1 0,0-1 15,-5 6-15,0-1 0,-4 1 16,-2 5-16,-2 5 0,-5 2 15,-13 24-15,-2-3 0,2-6 16,0-4-16,0-5 0,2-2 16,0-6-16,-2-3 0,2-2 15,2 0-15,-2-4 0,3-2 16,-5-5-16,0-7 0,0-8 16,0-7-16</inkml:trace>
  <inkml:trace contextRef="#ctx0" brushRef="#br0" timeOffset="6867.8974">20254 2516 0,'0'0'15,"0"0"-15,0 0 0,0 0 16,0 0-16,0 0 0,0 0 16,0 0-16,0 0 0,0 0 15,0 2-15,-2 0 0,2 3 0,-3 6 16,1 4-16,2 3 16,-2-1-16,0 1 0,2 2 0,2 2 15,0 0-15,0-4 0,1-1 16,1 3-16,3-5 0,-1 1 15,3-1-15,2-4 0,0-2 16,5-2-16,-1-3 0,5-4 16,6-4-16,3-5 0,4-2 15,2-5-15,5-3 0,4-3 16,33-25-16,-13 10 0,-6 4 16</inkml:trace>
  <inkml:trace contextRef="#ctx0" brushRef="#br0" timeOffset="36795.1608">16261 6837 0,'0'0'0,"0"-2"0,4-7 0,1 3 15,-3-1-15,2-2 0,1 3 16,-1-1-16,-2 0 0,1 1 0,1 1 16,-2-1-16,0 4 15,-2-3-15,3 1 0,-3 1 0,0 1 16,-3 2-16,3-2 0,0 2 16,-2-2-16,2 2 0,0-2 15,0-1-15,-2 3 0,2 0 16,-4-2-16,1 2 0,-3 2 15,-3 1-15,-2-1 0,2 0 16,5-2-16,-5 2 0,-2 0 16,0 3-16,0-3 0,0 0 15,-3 3-15,1-1 0,0-2 16,-2 3-16,-1-1 0,1 1 16,-3-1-16,0 3 0,1-3 15,-3 3-15,0-1 0,0-1 16,-2 1-16,2 1 0,-2-1 0,2 1 15,1 0-15,-1-1 16,0 1-16,0 2 0,2-3 0,-1 3 16,1 0-16,0 0 0,1-3 15,-1 3-15,5 2 0,-5-2 16,3 2-16,-1 0 0,1-2 16,-1 4-16,1-2 0,0 0 15,-1 2-15,1 1 0,2-1 16,-1 0-16,1 0 0,2 3 15,0-3-15,0 2 0,2 1 16,0-3-16,1 3 0,1-1 16,0 0-16,1 1 0,-1-1 15,0 1-15,3 1 0,0-1 16,-3 1-16,3 1 0,-1-2 0,1 3 16,-1 1-16,3-2 0,-2 4 15,4 2-15,-2-4 0,-1 0 16,1 0-16,4 4 0,1-2 15,1 0-15,0-2 0,-1 0 16,3-3-16,-1 3 0,-1 0 16,5 0-16,-3 2 0,1-4 15,0 1-15,4-1 0,-2 0 16,2-1-16,0 1 0,2-3 16,0 1-16,2-1 0,1 1 0,4-1 15,0 1-15,2-3 0,0-2 16,2 2-16,0 0 0,5-2 15,-3 0-15,1-2 0,1 0 16,1 0-16,2 0 0,-2-3 16,-1 1-16,3-1 0,0 1 15,0-2-15,2-1 0,-2 3 16,0-1-16,2-1 0,0 1 16,0-1-16,0-1 0,0 3 15,2-3-15,1 0 0,-1 1 16,2-1-16,1 1 0,-1-5 15,1 0-15,-1 0 0,1 0 16,-3 0-16,3 2 0,-3 0 16,0-2-16,-2 2 0,2 0 15,-1-2-15,-1 3 0,-3-1 16,4 2-16,-4-1 0,-1 1 0,2 0 16,-2-1-16,1-1 0,1 0 15,-2 0-15,2 0 0,-2 1 16,1-3-16,1 0 0,0 0 15,0 0-15,2-3 0,-2 1 16,2 2-16,-2-2 0,-2 0 16,1 0-16,-1-1 0,0 1 31,-1-2-31,3 2 0,-2-1 16,0 1-16,-3 0 0,1 2 15,1 0-15,-1 0 0,-1-2 16,1 2-16,1 0 0,1-3 0,2-1 15,0 2-15,-1-3 0,4 3 16,-1 0-16,-2 0 0,2-3 0,-3 3 16,1 0-16,0 0 0,0 0 15,0 2-15,0 0 0,0 0 16,0-3-16,-3 3 0,-1 0 16,1-4-16,1 2 0,0-3 15,-3 1-15,3-3 0,2-1 16,-3 1-16,3-2 0,0 0 15,-2 0-15,-1 1 0,1-1 16,2 0-16,0 0 0,-3-2 16,5 2-16,1-2 0,1 0 15,0-2-15,3 0 0,1-3 16,1-1-16,0-1 0,-1-2 0,1 0 16,0-2-16,-5-2 15,2 2-15,-1 0 0,-3-2 0,-2 0 16,-3-1-16,1 1 0,-3 0 15,-1 4-15,-3-2 0,-5 2 16,1 0-16,-5 0 0,-2 3 16,0 1-16,-6 1 0,1 2 15,-3-1-15,1 1 0,-4-2 16,0-1-16,0 1 0,2-3 16,-4-4-16,0 0 0,-3-2 15,3-3-15,-2 5 0,2-2 16,-5 2-16,3 2 0,-1 0 15,-2 3-15,1-3 0,-1 4 16,1 1-16,-1 2 0,0 0 16,-1-1-16,-1 1 0,0 2 15,0-2-15,0 2 0,-2 0 16,0 0-16,0-2 0,0 2 16,-2-1-16,2 1 0,-2 0 0,2 0 15,-5 0-15,1 3 0,-1-3 16,1 2-16,-3-2 0,-1 0 15,-8 4-15,1-2 0,-1 0 16,1 1-16,-3 1 0,0-2 16,1 3-16,-1-1 0,0-2 15,-2 0-15,1 0 0,-1 3 16,0-3-16,-2 0 0,2 3 16,-4-1-16,-1-2 0,-1 3 15,2-1-15,-5 0 0,0 3 16,1 0-16,-3-1 0,-2 1 15,2-1-15,-2 3 0,2-2 16,-2-1-16,-1 1 0,1 2 16,3-1-16,-8 1 0,3-2 0,-3-1 15,1 3-15,-1 2 0,1 0 16,-3-2-16,2-2 0,-1 1 16,-1-1-16,3 4 0,-1-2 15,1 2-15,-1-2 0,0-3 16,1 3-16,-1 0 0,1 2 15,2 0-15,-3-2 0,1-3 16,-1 3-16,3 2 0,0-4 16,-3 1-16,3-1 0,-1 0 15,1-1-15,0 5 0,0-2 16,-1 2-16,-1 2 0,-1-2 16,-2 5-16,-1-3 0,-4 7 15,-5 4-15,-5 4 0,-7 10 16,-13 19-16,4-4 0,-4 0 15</inkml:trace>
  <inkml:trace contextRef="#ctx0" brushRef="#br0" timeOffset="51115.7328">19013 10045 0,'0'0'0,"0"0"0,2 0 15,0 0-15,2 0 0,1 0 16,6 0-16,2 0 0,-2 0 16,2-2-16,0 2 0,1 0 15,-1-2-15,2 0 0,1 2 16,1 0-16,-1 0 0,2 0 0,-1 0 16,3 2-16,-2 0 0,1-2 15,1 0-15,0 0 0,0 2 16,2-2-16,2 3 0,1-3 15,-1 4-15,2-4 0,3 2 16,0 0-16,-1 1 0,19-1 16,-8 0-16,-1 0 0,-1-2 15,-1 2-15,-3 3 0,-3-3 16,1 2-16,0 1 0,0-1 16,2 1-16,0-3 0,0 2 15,0 1-15,3-3 0,-1-2 16,2 2-16,1-2 0,-1 4 0,3-4 15,0 3-15,-3-3 16,1 0-16,1 2 0,-1-2 0,-3-2 16,0 2-16,3 2 0,-3 0 15,0-2-15,-1 2 0,1 1 16,-2 1-16,4-2 0,-4-2 16,1 2-16,-1-2 0,0 0 15,2 0-15,-2 0 0,2 0 16,3-2-16,-1 0 0,1 2 15,-3-4-15,0 1 0,-2 3 16,5 0-16,-5-2 0,0 2 16,2 0-16,-2 2 0,0-2 15,0 0-15,1 0 0,-4 3 16,1-3-16,0 4 0,-4-4 16,1 2-16,1 0 0,2 5 15,-3-3-15,-1 1 0,-7-5 16,-3-5-16,1 3 0,0 0 0,2 0 15,-1 2-15,-1 0 0,2 0 16,0 0-16,-3 0 0,5 2 16,-2 0-16,2 3 0,3-3 15,-3 2-15,0 1 0,-3-3 16,1 2-16,0-2 0,-2 3 16,2-3-16,-7 0 0,2 0 15,1 1-15,-3-1 0,0 0 16,0 0-16,1-2 0,-3 2 15,0-2-15,2 3 0,0-1 32,0 0-32,3 0 0,-5-2 0,0 0 15,2 0-15,-2 0 0,2-2 0,1 0 0,-1 0 0,-2-1 16,2 1-16,0-2 0,1-3 31,-1 3-31,-2-3 0,2 1 0,-2 1 0,-2-1 0,0-1 16,-1 0-16,-1 1 0,2-1 15,-2 0-15,-1-1 0,1 1 16,-1-4-16,3-2 0,0 2 16,2-5-16,0-1 0,0 1 15,2-1-15,-4-1 0,2 0 32,0-1-32,-2 1 0,0 0 0,0-2 0,-1 1 0,1-1 31,-2-2-31,-3-5 0,1 3 15,-1 0-15,1 2 0,-1 2 0,0 2 0,1 3 0,-1-1 16,3 1-16,-5-3 0,5 1 16,-3-1-16,0 0 0,1-2 0,-1 1 31,-2 1-31,-2-4 0,0 4 16,0 3-16,0-1 0,0 1 15,0 2-15,3-3 0,-3 5 16,0-4-16,-3 2 0,3 2 0,0-5 0,-2 5 0,2-2 15,-2 0-15,0-1 0,-3-1 16,3 4-16,-2-4 0,2 1 16,-3 1-16,1-2 0,-3 1 31,3 1-31,-1 2 0,-1-2 16,-3 2-16,2 0 0,-1 0 0,1 2 15,-2-2-15,0 2 0,0-2 16,-2 2-16,0 1 0,-2-1 15,0 0-15,-5-2 0,1 0 16,-1 2-16,-2 0 0,-4 3 16,0-3-16,-14 7 0,3-3 15,2 3-15,0-2 0,2-1 16,0 3-16,-2-2 0,2-1 16,0 1-16,-2-1 0,2 3 15,0 0-15,-2-2 0,2-1 16,-2-2-16,-2 3 0,0-3 0,-3 3 15,1 0-15,-1 1 0,-4-1 16,-2 2-16,-2 2 0,0-2 16,2 2-16,0-3 0,2 1 15,2 0-15,3 2 0,-1-4 16,-4 4-16,2-3 0,-4 1 16,0 0-16,0 0 0,0 0 15,2 2-15,-2-3 0,2 1 16,-4 0-16,2 2 0,-3-2 15,8 0-15,-1-1 0,0 1 16,1 0-16,-3-2 0,2-1 16,-2 1-16,5 1 0,-3 1 15,3 2-15,-3 0 0,0 0 16,-2 2-16,0-2 0,-4 3 16,0-1-16,0 0 0,-1 3 0,-1-1 15,-1 3-15,-1-3 16,1-2-16,1 3 0,3-3 0,1 2 15,0-2-15,5 1 0,-1-1 16,2 0-16,3-2 0,2-2 16,2 2-16,-2-2 0,2 2 15,3 0-15,-3 0 0,2 0 16,-2 0-16,0 0 0,-2 0 16,2 0-16,-2 2 0,0 0 15,0 0-15,0 0 0,-2 1 16,4-1-16,0 2 0,5-2 0,-1 1 15,5-1-15,4 2 16,1-2-16,1 1 0,1 3 0,4-1 16,0-1-16,-2 1 0,2-1 15,0 3-15,0-1 0,2 3 16,-4 2-16,1 0 0,1 2 0,0 3 16,0 1-16,-2 5 0,4 9 15,-2 2-15,3-2 0,-4 2 16,1-2-16,-2-2 0,0 4 15,0-2-15,0 4 0,4-2 16,-2 2-16,2 3 0,4-1 16,1 3-16,8 2 0,8 4 15,5-4-15,7-11 0,1-9 16,-1-7-16</inkml:trace>
  <inkml:trace contextRef="#ctx0" brushRef="#br0" timeOffset="75747.4366">17683 11183 0,'0'0'0,"0"0"0,0-2 15,0 2-15,0-2 0,2-1 16,-2 3-16,0-2 0,0 0 15,-2 0-15,2 0 0,0 2 0,0-3 16,-2-1-16,2 2 0,0 2 16,-2-2-16,-3-5 0,1 0 15,-1 1-15,-1 1 0,-1-1 16,-2-1-16,0 0 0,-2 1 16,0-1-16,0 1 0,0-3 15,-2 2-15,0 1 0,0-3 16,2 0-16,-3 0 0,-1 3 15,4-3-15,-4 0 0,-1 0 16,3 0-16,-5 0 0,3 1 16,-5-1-16,2 0 0,-2 2 15,-2-1-15,3-1 0,-6 2 16,1-2-16,-2 3 0,1-3 16,-3 2-16,1 1 0,-1-1 0,-14-2 15,2 0-15,5 3 0,-3-1 16,5 3-16,-2-1 0,2 1 15,0 0-15,2 1 0,0 1 16,0 0-16,2 0 0,1-1 16,-3 3-16,2-2 0,-2 2 15,1 2-15,-1-2 0,0 3 16,2-3-16,-2 2 0,3 0 0,-1-2 16,0 2-16,1-2 0,-1 3 15,0-1-15,1 2 0,-1-2 16,3 1-16,-1 1 0,1 3 15,1-5-15,3 4 0,-4 1 16,2 0-16,-1 1 0,1 3 16,-2-2-16,1 2 0,-1 3 15,2-3-15,-1 2 0,1 0 16,2 0-16,2 0 0,3 1 16,-3 1-16,2-2 0,3 1 15,-3 1-15,5-2 0,0 0 16,-3 3-16,3-1 0,0 1 15,-3 1-15,1 3 0,-1 0 16,-1 2-16,1 0 0,1 0 16,2 3-16,-3-3 0,5 2 0,-2 2 15,4 1-15,-2-1 0,2 1 16,1-1-16,-1 1 0,2-3 16,0-2-16,1 0 0,1 0 15,1-2-15,2 0 0,0-1 16,2 4-16,0-4 0,0 3 15,2-2-15,0 2 0,2-2 16,1 4-16,-1-2 0,3 3 16,-1-3-16,1 0 0,2 0 15,0 0-15,0 0 0,2 0 16,-3-2-16,3 2 0,0-2 16,0-3-16,3 3 0,-1-2 15,2 0-15,-1-3 0,1 3 0,0-3 16,3 0-16,2-1 0,-2 1 15,-1-2-15,1-2 0,4 0 16,-2 3-16,2-3 0,-2 0 16,4 0-16,0-2 0,0 2 15,1 0-15,1-5 0,1 3 16,3 0-16,-1 0 0,0-1 16,2 1-16,0-2 0,-1-1 15,1 1-15,0 2 0,0-2 16,2-1-16,2 1 0,-2-1 15,5 1-15,-3 0 0,0-1 16,1-1-16,-1 1 0,0-1 16,1-3-1,-1-2-15,0 2 0,0-2 16,1 0-16,1 0 0,-4-2 16,3 0-16,-3-3 0,2-1 15,0 1-15,0-4 0,1 1 16,1-3-16,1 0 0,1 0 15,-1-3-15,-1-1 0,5-3 16,0 1-16,2-1 0,-2-4 16,4 2-16,-4-2 0,0-2 15,-2 2-15,0 0 0,-3-3 16,1 1-16,-5 0 0,-3-3 16,-3 1-16,-3-3 0,-2 3 15,0-3-15,-4-2 0,0 0 16,-1 3-16,-1-3 0,-1 2 15,-2-4-15,-2 0 0,0-2 0,-4 0 16,0 4-16,-3 0 16,0-2-16,-1 4 0,-3-2 0,-3 3 15,1-1-15,-4 2 0,-1 1 16,-2 0-16,-4-1 0,-3 1 16,-1-3-16,-5 0 0,-2-2 15,-3 1-15,-2 1 0,-6-2 16,2 5-16,2-3 0,0 5 15,5-1-15,-5 3 0,2 0 16,3 5-16,-3-1 0,3 0 0,-1 3 16,1-1-16,-1 3 0,-1 2 15,-1 2-15,-2 1 0,-6 5 16,-3 12-16,-2 9 0,-2 15 0</inkml:trace>
  <inkml:trace contextRef="#ctx0" brushRef="#br0" timeOffset="92758.8867">14861 12052 0,'0'0'0,"0"2"15,0-2-15,0 0 0,2 2 16,-2-2-16,2 2 0,-2-2 16,0 3-16,0-1 0,2-2 15,-2 2-15,0-2 0,3 2 16,-3 0-16,0-2 0,0 3 16,2-1-16,0 2 0,2 1 0,-1 1 15,1-4-15,0 5 16,3-3-16,0 1 0,-1 2 0,3-3 15,0 0-15,2 1 0,2-1 16,-2-2-16,2 3 0,3-1 16,-1-2-16,1 3 0,1-5 15,3 4-15,-2-2 0,4 1 16,0 1-16,2-2 0,0 0 16,3 3-16,2-3 0,-3 2 15,5-4-15,2 3 0,0-1 16,18-2-16,-3 2 0,1 0 15,-5 0-15,0-4 0,0 2 16,0-4-16,-4 2 0,2 2 16,-3 0-16,3 4 0,-2 3 15,2-3-15,-2-2 0,1-2 16,1 0-16,0 2 0,2 1 16,7 1-16,0 1 0,-1-5 0,3 0 15,0-5-15,0 5 0,0-2 16,0 2-16,-2 0 0,2-5 15,2 1-15,-2 4 0,-3-2 16,3 4-16,-2-2 0,0-2 16,-3 0-16,3 2 0,0 2 15,-1 2-15,6 3 0,-4-7 16,1 0-16,0 0 0,2 0 16,1 2-16,1 0 0,0-4 15,-4 0-15,2 0 0,-4 2 16,2 2-16,0 0 0,-3-2 15,-1 0-15,0 5 0,-3-1 16,0 0-16,-2-1 0,-4-6 16,0 1-16,1 0 0,1 2 15,-4 2-15,-1 3 0,-4-1 0,-4-2 16,-5 0-16,-2-2 16,-2 0-16,-2 3 0,-1-1 0,-1-2 15,-3 2-15,-2-2 0,2 0 16,-2 0-16,-2 0 0,0 0 15,-2 0-15,-5 0 0,2-2 16,-4 0-16,3 2 0,-3-3 16,0 1-16,0-2 0,-3 2 15,3-3-15,-4 1 0,4-3 16,-2-2-16,-1-2 0,3-4 16,-2-5-16,-2 0 0,2-2 15,-1-2-15,1-3 0,0-1 16,0-5-16,0 2 0,-3-4 15,-1-1-15,-3-1 0,-7-21 16,3 10-16,2 2 0,4 2 0,3-1 16,4-1-16,0 0 0,2-9 15,3 0-15,-1 4 0,5 2 0,0 3 16,4 4-16,-6-2 0,-3 2 16,0 2-16,-1 7 0,5 7 15,-3 2-15,-1 4 0,-2 4 16,-2 5-16,0 5 0,0-5 15,0 2-15,0 5 0,0-3 16,-4 22-16,0-6 0,1-7 16,1 3-16,2-5 0,0-7 15,-2 3-15,2-1 0,-2 1 16,0 2-16,-1 2 0,-1 0 16,2 0-16,-5 0 0,-2 0 15,-2 0-15,-2 0 0,-2 2 0,-3-2 16,-2 2-16,-2 0 15,-2-2-15,-3 3 0,-1-3 0,-3 2 16,0-2-16,-4 2 0,-1 0 16,-1-2-16,-25 2 0,5-2 15,2-2-15,4-2 0,0-1 0,1-1 16,-8-3-16,3 0 0,5-4 16,-1 0-16,2 2 0,-1-3 15,-3 3-15,0 0 0,0 0 16,-4 2-16,4 3 0,-5-1 31,1 3-31,-3-1 0,3 1 0,0-3 16,-3 3-16,3 2 15,0 0-15,1-3 0,1 1 0,0-1 16,-2 5-16,0-2 0,1-2 16,-1 2-16,0 2 0,2 0 15,-3 0-15,3 0 0,0-3 16,-2 1-16,4 2 0,-2-2 15,4 4-15,0-4 0,3 2 16,-1 0-16,3 0 0,2 0 16,0-2-16,4 2 0,3-2 15,-1-3-15,3-2 0,4 3 16,-2 0-16,4-1 0,1-1 16,1 1-16,5 1 0,2-3 15,3 3-15,1-1 0,1 3 16,6-2-16,2 4 0,-4-2 15,5 2-15,1 0 0,3 0 0,0 2 16,2 2-16,0 1 0,0-1 16,0 3-16,0 1 15,0 6-15,-2 1 0,-1 3 0,-1 4 16,0 4-16,-3 1 0,0 4 16,-1 6-16,-1 5 0,2 29 15,-2-1-15,3-4 0,-1-4 16,0 9-16,1-10 0,1-3 15,1-8-15,0-1 0,-1-3 16,-1-2-16,1-2 0,3-2 16,2 4-16,4 4 0,-1-4 15,-6-2-15,-3-2 0,-3-2 16,-2 3-16,0 4 0,-7-1 16,1-2-16,-5-7 0,2-4 0,-5-5 15</inkml:trace>
  <inkml:trace contextRef="#ctx0" brushRef="#br0" timeOffset="93983.3077">3777 12427 0,'4'0'0,"-4"0"0,18-5 15,2-1-15,8-1 0,6-2 16,1-2-16,7 2 0,2-4 15,7 2-15,37-9 0,-2 3 16,-7 1-16,23 3 0,-14 2 16,-5 2-16,-1 2 0,0 1 15,12-1-15,-12-4 0,2 0 16,4-2-16</inkml:trace>
  <inkml:trace contextRef="#ctx0" brushRef="#br0" timeOffset="94311.3909">6612 12155 0,'3'0'0,"14"-2"15,14-2-15,9-1 0,8 1 0,7-5 16,60-2-16,2-4 16,33-3-16,-13 3 0,26-7 0,-68 13 15,-3 0-15,1 0 0,4 0 16,-5 3-16,3-3 0,0 0 15,2 0-15,0 3 0,-2-3 16,2 2-16,0-2 0,-5 5 16,-1 0-16,-3-1 0,-2 5 15,-4 0-15,-5 0 0,-2 2 16,0 1-16,-3-1 0,3 0 16,-2 0-16,2-2 0,0 2 15,0-2-15,2-2 0,0 0 16,5-2-16,0 1 0,4-1 15,2 0-15,-4 1 0,2-1 16,0-3-16</inkml:trace>
  <inkml:trace contextRef="#ctx0" brushRef="#br0" timeOffset="94748.7871">13957 12065 0,'0'0'0,"13"0"0,5-2 0,6 2 15,2 0-15,5 2 0,2 0 16,0 0-16,3 1 0,-1 1 15,2-2-15,1 3 0,-1-3 16,27 2-16,-6 1 0,-3-1 16,-2-4-16,-5 0 0,3 0 15,4-2-15,0 0 0,-4-3 16,0-1-16,-3-8 0,-4-8 16,2-6-16</inkml:trace>
  <inkml:trace contextRef="#ctx0" brushRef="#br0" timeOffset="95155.0352">17859 12063 0,'3'0'15,"1"0"-15,20 0 0,7 0 16,4 0-16,5 0 0,4-2 16,2-1-16,5 1 0,42-2 0,-9-1 15,-5-1-15,18 1 0,-13-1 16,-7 1-16,-4 1 0,-3-3 16,-1 5-16,3-5 0,-1 3 15,2-5-15,-1-4 0,8 15 16,-1 5-16,7 8 0</inkml:trace>
  <inkml:trace contextRef="#ctx0" brushRef="#br0" timeOffset="95327.3562">20512 11913 0,'2'0'0,"13"0"15,10-2-15,8-1 0,4 1 16,10 0-16,3-2 0,8 1 15,52-5-15,-4 1 0,28-2 0,-19 0 16,-12 5-16,6 2 0,-35 0 16</inkml:trace>
  <inkml:trace contextRef="#ctx0" brushRef="#br0" timeOffset="95623.9901">22759 11867 0,'2'0'0,"15"0"0,12 0 15,6 0-15,9 2 0,7-2 16,4 0-16,53 0 0,-4 0 16,30-2-16,-17-1 0,-9-1 15,14 0-15,-36-1 0,2 1 16,0-1-16,5 3 0,-1 2 16,1-7-16,-3 5 0,-2 0 15,3-11-15,-3 2 0,-9 4 16,1 9-16,-5 7 0,-3-4 15,-1 1-15,-3-10 0,-4 6 16,0 0-16,-2-2 0,2 2 0,0 1 16,-2 1-16,4-4 0,2 0 15,5 0-15,8-4 0,-1 4 16,4-3-16,-3 6 0,1-1 16,-1-13-16,1-2 0,0-9 15</inkml:trace>
  <inkml:trace contextRef="#ctx0" brushRef="#br0" timeOffset="96001.8527">27012 11831 0,'2'0'0,"2"0"16,18-2-16,5 2 0,6 2 15,2-2-15,5 2 0,6-2 16,5 3-16,44-1 0,-3 0 16,27 0-16,-13-2 0,-9 3 15,13-1-15,-32 0 0,-3 2 0,2-1 16,-2 1-16,-2 0 0,-1 1 15,-1-3-15,4-6 0,-2 6 16,-3 0-16,1 7 0,-3-5 16,0 1-16,3-8 0,-5 1 15,0 2-15,-2 0 0,2 5 16,0-1-16,3 0 0,1 1 16,-1-1-16,10-2 0,-2 3 0,3-3 15,1 0-15,3 3 0,2-3 16,0 2-16,0-1 0,0-3 15,-2 2-15,0 0 0,-1 0 16,-3 0-16,-5 3 0,0-3 16,0 2-16,0-1 0,0 1 15,-3 3-15,-1 1 0,2 1 16,-1 2-16,1 5 0,6 1 16,3 1-16,4 8 0,2 3 15,-4 4-15</inkml:trace>
  <inkml:trace contextRef="#ctx0" brushRef="#br0" timeOffset="142903.8137">29576 10976 0,'0'0'0,"0"0"0,2 2 0,-2 0 16,0 3-16,2-3 0,-2 0 15,0 2-15,0-1 0,0 1 16,0-2-16,0 0 0,0 1 15,0-1-15,0 0 0,0-2 16,0-2-16,0 0 0,0-3 16,3-15-16,-1-4 0,4-7 15,1-2-15,2-6 0,0-6 16,0-5-16,-1-8 0,10-43 16,0 0-16,1-27 0,-3 15 0,-5 10 15,0-12-15,-2 31 0,-3 0 16,3-4-16,-2 0 0,-1-2 15,-1-5-15,1-2 0,1-5 16,-3-1-16,5-5 0,2-3 16,-2-3-16,2-3 0,5-2 15,-5-5-15,4 1 0,-2 2 16,-2-5-16,3 0 0,-3 1 16,2-3-16,-2 2 0,2-4 15,-2 4-15,0-4 0,2-2 16,3 4-16,-3-4 0,0 2 0,0-3 15,1 1-15,1 2 0,-4-2 16,2 2-16,-2-3 0,-2 3 16,0 2-16,0 0 0,-3 3 15,-3 1-15,3 1 0,1 6 16,-3-4-16,3 4 0,2 7 16,0-5-16,2 7 0,-3 2 15,3 2-15,3 5 0,-3 2 16,4 2-16,1 5 0,-3 2 0,2 6 15,-2 5-15,-2 2 0,-2 9 16,0 0-16,0 0 0,-5 11 16,-1 6-16,-3 5 0,0 2 15,-3 9-15,3 4 0,-4 5 16,2 2-16,0 11 0,-1 2 16,1 0-16,2 5 0,0 4 15,0 7-15,0 6 0,2 7 16,1 4-16</inkml:trace>
  <inkml:trace contextRef="#ctx0" brushRef="#br0" timeOffset="143497.5587">28970 10804 0,'0'0'0,"-3"0"15,1 0-15,-2-2 0,-7-3 16,0-1-16,0-3 0,2 2 15,2 1-15,3-1 0,0 3 16,1-1-16,3 3 0,0 0 16,7-1-16,-5 3 0,16 0 15,10 0-15,12 5 0,9-3 16,10 0-16,65 5 0,6 0 16,44-1-16,62 7 0,-128-8 15,-2-3-15,-3 2 0,3-1 16,-2-1-16,-5-4 0,-6-1 15,-7 1-15,-9-2 0,-9 2 16,-6-3-16,-11 3 0,-14-2 16,-8-1-16,-3-1 0,3-1 0,2-2 15,4-9-15,2-4 0,1-2 16,-5 2-16</inkml:trace>
  <inkml:trace contextRef="#ctx0" brushRef="#br0" timeOffset="143903.7119">29400 2926 0,'0'0'0,"0"-7"0,2-15 16,2-4-16,5 4 0,4-7 15,9 5-15,11-3 0,16 3 16,70-16-16,77 3 0,124-3 16,-148 40-16,11 7 0,7 4 15,-1 6-15,-6 10 0,-13-1 16,-11 12-16,-23 4 0,-10 2 15,-7 0-15</inkml:trace>
  <inkml:trace contextRef="#ctx0" brushRef="#br0" timeOffset="144532.3313">31699 10039 0,'0'0'0,"0"0"16,-2-2-16,0 2 0,2 0 16,-2 0-16,2 0 0,-3 0 15,-5 6-15,-3 7 0,-7 7 16,-2 4-16,-6 12 0,-3 6 15,-4 11-15,-27 50 0,-8 38 16,17-15-16,1 22 0,36-78 16,6-4-16,5-6 0,8-9 15,8-5-15,7-4 0,11-7 16,8-6-16,14-7 0,9-7 16,11-10-16,11-14 0,19-24 15,-17 4-15,-2-11 0,-9-6 16,-7-2-16,-6-8 0,-11-5 15,-5-5-15,-4-7 0,-11-4 0,-7-5 16,-11 5-16,-6-5 0,-14 5 16,-6-4-16,-13 3 0,-12 8 15,-10 6-15,-14 9 0,-4 11 16,-7 13-16,-6 11 0,1 16 16,4 6-16,7 11 0,10 5 0,15 6 15,11 2-15,20 10 0,13 6 16,1 2-16</inkml:trace>
  <inkml:trace contextRef="#ctx0" brushRef="#br0" timeOffset="144735.4049">32599 9807 0,'0'0'0,"0"0"16,-2 2-16,-14 9 0,-6 5 15,-11 10-15,-11 14 0,-55 53 16,-51 54-16,-73 91 0,122-116 16,4 8-16,2-2 0,7-3 15,13 1-15,6-5 0,10-6 16,17-9-16,13-16 0,9-2 0,9-10 16</inkml:trace>
  <inkml:trace contextRef="#ctx0" brushRef="#br0" timeOffset="145282.8933">32140 2849 0,'0'0'16,"0"0"-16,0 0 0,0 0 15,0 0-15,-2 2 0,2 2 16,-2 14-16,-3 8 0,1 5 0,0 11 16,-3 7-16,0 8 0,-8 60 15,0-7-15,-8 42 16,6-17-16,-5 19 0,13-72 0,0-12 16,7-8-16,2-11 0,2-18 15,5-9-15,4-15 0,0-14 16,2 3-16</inkml:trace>
  <inkml:trace contextRef="#ctx0" brushRef="#br0" timeOffset="145505.4167">32010 2851 0,'0'-2'0,"0"2"0,0-5 16,7-6-16,4-2 0,6 0 0,12 2 15,11-5-15,13 3 0,59-9 16,5 7-16,35 4 0,-22 6 16,7 10-16,-78-1 0,-10 5 15,-23 4-15,-10 5 0,-10-1 16,-3 8-16</inkml:trace>
  <inkml:trace contextRef="#ctx0" brushRef="#br0" timeOffset="145663.6859">32147 3301 0,'0'-3'0,"0"3"0,0-2 0,2 2 16,0-2-16,0 2 0,14-7 16,6 1-16,9-3 0,13 0 15,11 0-15,62-4 0,2 11 0,29 6 16,-29 16-16,-20 4 15</inkml:trace>
  <inkml:trace contextRef="#ctx0" brushRef="#br0" timeOffset="147022.9013">29569 7322 0,'0'0'0,"-2"-2"0,2 0 15,-2 0-15,2 0 0,0-3 16,0 1-16,11-7 0,4-3 15,10 1-15,8-2 0,11-1 16,9 3-16,59-11 0,3 4 16,35 2-16,-25 10 0,12 1 15,-73 7-15,-11 0 0,-18 4 16,-10-1-16,-8-1 0,-8 0 16,-7 0-16,5 0 0,-5 1 15,-4-1-15,-7 2 0,-9 1 16,-10-1-16,-16 5 0,-11 0 15,-14-1-15,-8 1 0,-82 2 16,14-4-16,-25-3 0,49-4 16,37-4-16,33 2 0,20-3 0,14 1 15,8 2-15,11 0 0,-4-1 16,4 3-16,2-2 0,12-2 16,4 1-16,13 1 0,13-4 15,11-1-15,10 3 0,10-3 16,79 0-16,-6 3 0,35 0 15,-41 4-15,-41 2 0,-32-2 16,-31 0-16,-18 0 0,-11 2 16,-11 0-16,4-2 0,-8 0 15,-7 2-15,-14-2 0,-12 0 16,26 0-16,-53 3 0,-7 1 16,1 0-16,-1 7 0,5-2 15,9 5-15,13 1 0,13-6 16,11 0-16</inkml:trace>
  <inkml:trace contextRef="#ctx0" brushRef="#br0" timeOffset="147257.2123">31534 7419 0,'0'-2'0,"0"2"15,0-2-15,0 2 0,0-2 16,0 2-16,-4 0 0,1-2 16,-1 2-16,-12-3 0,-3 1 15,-1-2-15,-2 2 0,4-3 16,-2 3-16</inkml:trace>
  <inkml:trace contextRef="#ctx0" brushRef="#br0" timeOffset="147683.6262">31234 7007 0,'0'0'15,"0"-2"-15,-2 0 0,2-1 16,0 1-16,-2-2 0,2-1 16,0 3-16,0-2 0,0 2 15,0-3-15,0 3 0,2 0 16,-2 0-16,2-1 0,-2 3 16,0-2-16,0 2 0,0 0 15,0 2-15,0 3 0,0-3 16,-4 18-16,-1 2 0,-4 4 0,1 5 15,-3 0-15,0 4 0,-5 1 16,-2 6-16,-1-1 0,-17 32 0,8-7 16,-1-6-16,7-5 0,7-7 15,1-10-15,10-5 0,0-7 16,8-3-16,5-6 0,4-4 16,7 1-16,8-3 0,10-3 15,10-3-15,8-7 0,27-9 16,8-3-16,4-1 0,21-9 15,-25 11-15,1-1 0,-3-1 16,-12 2-16,-15 4 0,-5 0 16,-6 5-16</inkml:trace>
  <inkml:trace contextRef="#ctx0" brushRef="#br0" timeOffset="147902.3053">31730 7353 0,'0'0'0,"-2"0"0,2 0 0,-2 0 16,2 0-16,-2 2 0,-3 9 16,-1 7-16,-1 9 0,-2 8 15,2 9-15,-1 9 0,-3 55 16,2-2-16,-2 26 0,4-28 15,3-27-15</inkml:trace>
  <inkml:trace contextRef="#ctx0" brushRef="#br0" timeOffset="148327.1611">32513 7203 0,'0'0'0,"-2"0"0,-3-6 0,3-1 16,-2 3-16,1 1 0,1 1 16,-2 2-16,2 0 0,-3 2 15,-8 14-15,-7 4 0,0 4 16,-4 5-16,0 4 0,0 6 15,1 3-15,4 0 0,-6 29 16,10-10-16,11-8 0,4-6 16,2-8-16,7-3 0,2-1 15,2-4-15,2-3 0,1 3 16,1 0-16,1 4 0,0 1 16,-1-1-16,-4 3 0,-4-3 0,-9 2 15,-4-4-15,-9-4 0,-9-3 16,-3-1-16,-3-8 0,-5-1 15,2-7-15,-2-12 0,4-10 16,3-11-16,6-7 0,11-6 16,4-3-16,5-2 0</inkml:trace>
  <inkml:trace contextRef="#ctx0" brushRef="#br0" timeOffset="148467.6464">32392 7221 0,'0'-2'0,"-3"0"0,3 2 15,0-3-15,0 1 0,3 0 16,1 2-16,9 2 0,9 5 16,7-1-16,6 5 0,7 0 15,2-2-15,5-4 0,-1-3 16</inkml:trace>
  <inkml:trace contextRef="#ctx0" brushRef="#br0" timeOffset="148968.8554">33088 7148 0,'0'0'0,"0"0"0,0-2 15,0 2-15,0-2 0,0 0 0,-2-1 16,2 3-16,0-2 16,-2 2-16,0 0 0,0 0 0,-3 2 15,-10 7-15,-5 4 0,0 3 16,-2 4-16,0 2 0,0 4 15,-2 1-15,4 3 0,0 6 16,4 1-16,5 3 0,0 28 16,7-4-16,11 0 0,4-2 15,17 17-15,5-4 0,3-6 16,-3-3-16,-2-2 0,-12-7 16,-8-4-16,-4-9 0,-9-6 15,-9-12-15,-2 0 0,-3-4 16,-4-6-16,-2-3 0,-2-2 15,0-2-15,0-7 0,-1-2 16,3-2-16,2-5 0,5-4 16,2 5-16,0-7 0,4-5 15,6-6-15,3-5 0,7-9 16,4-3-16,31-32 0,0 4 0,6 3 16,14-13-16,-5 11 0,-6 6 15,-5 7-15,-6 6 0,-5 5 16,-8 7-16,-12 4 0,-6 8 15,-2 5-15,-7 7 0,-2 2 16,-3-2-16,-6 0 0,-4 0 16,-7 2-16,-14 6 0,-6 5 15,-6 5-15,-3-1 0,1 3 16</inkml:trace>
  <inkml:trace contextRef="#ctx0" brushRef="#br0" timeOffset="149456.4743">33157 7397 0,'0'0'16,"0"-2"-16,-3 2 0,3-2 15,-2 0-15,2 2 0,2-3 16,5-3-16,6 1 0,7-1 16,7-1-16,-1 5 0,7-2 15,0 1-15,0 3 0,-2 3 16,-2-1-16,0 2 0,-5 3 16,-4-1-16,-3 5 0,-1-2 0,-3 5 15,-4 1-15,-5 3 0,1 1 16,-5 4-16,0-1 0,-5 6 15,-4-1-15,1 6 0,-1 0 16,-5 2-16,-1 3 0,2-3 16,-3 0-16,5-2 0,-6 16 15,8-7-15,7-7 0,6-2 16,3-2-16,4-5 0,2 1 16,0-3-16,-2-2 0,-2-2 0,-2 0 15,-3-7-15,-4 2 0,0 1 16,-4-1-16,-3 3 0,-15 2 15,-9 2-15,-6 2 0,-7 0 16,-3 3-16,1-3 0,0 2 16,6 1-16</inkml:trace>
  <inkml:trace contextRef="#ctx0" brushRef="#br0" timeOffset="152364.9973">29660 8568 0,'0'0'0,"-2"0"16,2-2-16,-3 2 0,-1 0 0,2-2 15,-11-1-15,2 1 0,-1 0 16,1 0-16,3 0 0,-1 2 15,2 0-15,1-3 0,1 3 16,3 0-16,2-2 0,-2 2 16,4 0-16,0 0 0,3 0 15,19 0-15,2-2 0,7 2 16,0-2-16,3 2 0,-1 0 16,5-2-16,-1 2 0,-1-3 15,-1 1-15,1 0 0,2 2 16,-3-2-16,18-3 0,-6 1 15,-12 0-15,-6 1 0,-2 1 0,-10 2 16,-3-2-16,-1 2 0,-6-2 16,0 4-16,-18 0 0,16 0 15,-7-2-15,-2 0 0,-7 3 16,-2-3-16,-9 2 0,-2-2 0,-5 0 16,19 0-16,-1-2 0,-35 2 15,0 0-15,-1-3 0,-3 1 16,2 0-16,-1 0 0,1 0 15,4-1-15,5 1 0,4 0 16,2 2-16,4-2 0,5 2 31,5 0-31,1 0 0,7 0 16,1 0-16,5 0 0,1 0 0,2 2 16,2-2-16</inkml:trace>
  <inkml:trace contextRef="#ctx0" brushRef="#br0" timeOffset="153802.6955">30147 5819 0,'0'0'0,"0"2"0,0-2 16,2-2-16,-2 2 0,7-5 15,-1 1-15,3-3 0,0-2 16,2 3-16,2-1 0,-2 1 0,5-1 16,-5 3-16,2-1 0,-4 1 15,-2 1-15,-3-1 0,-4 2 16,-7 0-16,-6-1 0,-7 1 16,-6 0-16,-7 0 0,-7 2 15,-2 0-15,-2 0 0,0 0 16,-2 0-16,8 0 0,3-2 15,6-1-15,7 3 0,5 0 16,3 0-16,5 0 0,5 3 16,8-3-16,3 2 0,9-2 15,6 0-15,6 0 0,5-2 16,5 2-16,1 0 0,1 2 16,4-2-16,-2 0 0,0 2 15,-4-2-15,-3 2 0,-7 0 0,-3-2 16,-8 3-16,-1-1 0,-5 0 15,-5 2-15,-1-1 0,-12 1 16,-8 5-16,-9-2 0,-10 4 16,-7 0-16,-4 2 0,-5-2 15,-1 2-15,3-2 0,1-4 16,5-1-16,9-1 0,7-1 31,6 1-31,7-5 0,8 2 0,10-4 16,12-1-16,14-3 0,11 1 15,7-1-15,6-1 0,0 0 16,0 3-16,-4 0 0</inkml:trace>
  <inkml:trace contextRef="#ctx0" brushRef="#br0" timeOffset="154892.5472">29455 5867 0,'0'2'15,"0"-2"-15,2 0 0,-2 3 16,0-3-16,0 0 0,0 2 16,0-2-16,-2 0 0,0 2 15,-3-2-15,-8 4 0,-5 3 0,-2 0 16,-2 1-16,-4 6 0,-3-3 16,-6 4-16,0 3 0,-7 2 15,-5 4-15,-30 24 0,0 1 16,-18 17-16,16-4 0,6-5 15,7 0-15,-2 14 0,15-14 16,6 3-16,6-5 0,1 0 16,5 0-16,6-2 0,7 2 15,9-2-15,8-2 0,7 0 16,10-3-16,5-2 0,10-2 16,10-2-16,9-2 0,7-11 0,9-5 15,0-11-15,-3 0 16</inkml:trace>
  <inkml:trace contextRef="#ctx0" brushRef="#br0" timeOffset="155351.2328">29014 7062 0,'0'0'0,"0"0"0,0 0 16,0 0-16,0 2 0,0-2 16,0 0-16,2 3 0,2 1 15,7 0-15,3 3 0,1 2 16,7 4-16,0-2 0,0 5 16,2-1-16,-1 0 0,-4 1 15,-3-1-15,-1-2 0,-6 1 16,-5-3-16,1 2 0,-10-2 15,-1 2-15,-7 0 0,-7-2 16,-7 3-16,-1 1 0,-5-2 16,-3 1-1,-1 1-15,-3 0 0,3 1 16,-3-3-16,0 0 0,7-2 0,0-2 16</inkml:trace>
  <inkml:trace contextRef="#ctx0" brushRef="#br0" timeOffset="155947.1012">26209 6425 0,'0'0'0,"0"0"0,0 0 15,0-2-15,2 2 0,-2-2 16,0-1-16,0 3 0,3-2 16,-3 2-16,0 0 0,0 2 15,2 1-15,2 10 0,-2 4 16,1 5-16,-1 5 0,-2 4 15,0 2-15,0 4 0,0 5 16,-5 0-16,3 2 0,0-4 16</inkml:trace>
  <inkml:trace contextRef="#ctx0" brushRef="#br0" timeOffset="156746.2586">26211 6586 0,'0'0'0,"0"2"16,-6 3-16,-1 1 0,-2 3 15,1 4-15,-4 5 0,4 2 16,-1 6-16,2 7 0,3 2 16,2 5-16,6 6 0,0 3 0,12 35 15,4-9-15,2-14 0,2-12 16,-2-16-16,2-11 0,-2-9 16</inkml:trace>
  <inkml:trace contextRef="#ctx0" brushRef="#br0" timeOffset="157095.8043">26505 6443 0,'0'0'16,"-3"0"-16,3 0 0,-2 0 15,0 0-15,0-3 0,2 3 16,0-2-16,0 2 0,0-2 16,4 2-16,14-2 0,6 0 0,3 2 15,3 2-15,1 4 0,0 3 16,2 7-16,-6-1 0,-1 5 16,-4 4-16,-4 7 0,-7 0 15,-5 4-15,-6 7 0,-11 22 16,-6 2-16,-3-6 0,-2-5 0,2-4 15,2-5-15,5-4 0,4 0 16,9-7-16,9-2 0,7-9 16,10-11-16,7-10 0,2-3 15</inkml:trace>
  <inkml:trace contextRef="#ctx0" brushRef="#br0" timeOffset="157629.8113">27347 6401 0,'0'0'0,"-2"0"0,-1-2 16,-10 2-16,-2 0 0,-3 2 16,-2 0-16,0 9 0,-4 0 0,0 4 15,0 3-15,-1 6 0,6 1 16,-1 1-16,7 5 0,4-2 15,2 4-15,12 2 0,6 0 16,6 0-16,27 18 0,5-6 16,2-5-16,-1-3 0,8 3 15,-12-9-15,-15 0 0,-9-6 16,-5-1-16,-8 1 0,-2-3 16,-7 0-16,-9-2 0,-2 2 15,-9-1-15,-4 1 0,-5-2 16,-6 0-16,-3-5 0,3-3 0,2-3 15,4-5-15,7-6 0,7-2 16,2-7-16,2 7 0,0-9 16,4-7-16,5-4 0,4-11 15,9-9-15,9-6 0,33-42 16,6 1-16,32-25 0,-3 12 16,31-10-16,-51 48 0,-6 9 15,-7 8-15,-6 6 0,-12 3 16,-6 9-16,-9 5 0,-6 2 15,-8 7-15,-3 1 0,-7 6 16,-7 1-16,2-4 0,-4 2 16,-9 3-16,-4 1 0,-7 3 15,-8 4-15,-3 3 0,-36 17 16,6 2-16,8-2 0,4 0 31</inkml:trace>
  <inkml:trace contextRef="#ctx0" brushRef="#br0" timeOffset="158051.2328">25404 6996 0,'0'0'16,"0"0"-16,0-2 0,0 2 15,5 0-15,10-5 0,10 3 16,12-4-16,9-3 0,5 0 16</inkml:trace>
  <inkml:trace contextRef="#ctx0" brushRef="#br0" timeOffset="179829.6378">16501 12632 0,'0'0'0,"0"-3"0,2 3 0,5-4 0,-3 0 16,3-5-16,0 2 16,-5-2-16,2 3 0,-2-1 0,1 3 15,-3-3-15,0 5 0,0 0 16,0 0-16,-3 2 0,3 0 15,0 0-15,0 2 0,-2 0 16,0 2-16,-9 14 0,2 2 16,-2 0-16,-2 2 0,2 0 15,-5 2-15,3 0 0,-2 3 16,-1-1-16,-3 3 0,1 2 16,-2 2-16,-2 2 0,-18 29 15,5 0-15,2-7 0,0 3 16,-7 8-16,7-4 0,2-4 15,5-3-15,2 2 0,2-3 16,-3-1-16,3 0 0,2 2 0,-2 3 16,5-3-16,-3 0 15,-2 3-15,2 4 0,0 0 0,0 2 16,0-2-16,-2 2 0,3 0 16,3 5-16,1-3 0,1 0 15,3-1-15,5-1 0,4-2 16,2-5-16,4-4 0,0 0 15,5-4-15,0-7 0,2 0 16,2-6-16,-2-1 0,3-8 16,-6 2-16,3-5 0,-2-4 15,-2-2-15,-1-2 0,1-3 16,-3-4-16,1 0 0,-3-6 16,2 4-16,-1-3 0,-1 1 15,-7-23-15,3 10 0,4 10 16,1-2-16,-3 1 0,2-3 15,-2 0-15,0 0 0,0-3 16,0 1-16,2-2 0,3-1 0,-3-1 16</inkml:trace>
  <inkml:trace contextRef="#ctx0" brushRef="#br0" timeOffset="180424.8713">15577 15355 0,'0'0'15,"0"2"-15,0-2 0,0 0 16,3 0-16,-3 0 0,0 0 16,2 2-16,-2-2 0,2 0 15,2 2-15,12 3 0,-1 3 16,3-1-16,4 2 0,0 0 16,2 2-16,3-2 0,-3-1 15,2-1-15,1-3 0,-3 3 16,-2-7-16,0 2 0,-2-4 0,-5-2 15,1-3-15,-5-2 0,0-4 16,-2-2-16,-3-3 0,1-4 16,0-5-16,-3 1 0,3-3 15,1-2-15,-1-4 0,2-2 16,-2-3-16,-3-24 0,3 7 16,-3 6-16,0 7 0,-1 6 15,-1 5-15,0 5 0,0 1 16,0 1-16,3 1 0,1 8 15,3 6-15,-2-2 0</inkml:trace>
  <inkml:trace contextRef="#ctx0" brushRef="#br0" timeOffset="185690.8372">27190 13789 0,'0'0'0,"0"0"0,3 0 16,-3 0-16,0 0 0,0 0 15,2 0-15,-2 0 0,2 2 16,-2-2-16,4 9 0,1 2 16,-3 2-16,5 5 0,-3 0 15,5 6-15,-3 2 0,3 5 16,0 2-16,-2 3 0,2 3 16,-1 8-16,1 30 0,0 0 15,-5-2-15,-1 20 0,-3-9 16,0-2-16,-3-5 0,-1 0 15,0 5-15,-3-9 0,5 2 0,-3 0 32,1-2-32,0 0 0,1 3 0,-1 1 0,2-2 0,-1 2 15,-1 1-15,2 4 0,0-3 16,-3 5-16,1 0 0,-1-2 16,1 2-16,0 2 0,-1-4 15,1-3-15,-3 1 0,3-3 16,-3 1-16,1-5 0,-1-2 15,-2-5-15,3-6 0,-1-3 16,0-6-16,3-7 0,2-8 16,-1-9-16,-1-3 0,4-4 15,-2-7-15,2-4 0,0-2 16,0 0-16,0-2 0,0-3 16,0-2-16,0-2 0,0-2 15,2-2-15,-2 2 0,0-5 0,2 3 16,0-3-16,1 0 0,-1-2 15,2 1-15,3-1 0,0 0 16</inkml:trace>
  <inkml:trace contextRef="#ctx0" brushRef="#br0" timeOffset="186254.9587">26661 13690 0,'0'0'0,"-2"-2"0,2 0 16,0 2-16,-2-3 0,0 1 16,2-2-16,-3 2 0,3-1 15,0 1-15,0 0 0,3 0 16,8-5-16,6 3 0,10-1 0,6-1 16,9 1-16,6 1 15,7-1-15,53-1 0,-2 1 0,29-1 16,-21-1-16,-17 1 0,-15 3 15,-7-1-15,-7 2 0,-4-5 16,-7 1-16,-8 3 0,-9 3 16,-9 0-16,-5 3 0,-2-3 15,-4 4-15,-2 0 0,-3 5 32,-4 4-32,-2 9 0,-5 9 15,1 7-15</inkml:trace>
  <inkml:trace contextRef="#ctx0" brushRef="#br0" timeOffset="187051.6768">26425 17566 0,'0'-2'0,"0"2"0,0 0 16,0 0-16,-2-2 0,0 2 15,2-2-15,0 2 0,-2-3 16,2 1-16,2 2 0,-2-2 16,9-3-16,2 1 0,6 0 15,8 1-15,8 1 0,6-2 16,8 2-16,8-1 0,51-1 15,-1 2-15,32-3 0,-18 1 16,-20 0-16,14-5 0,-38 2 16,0 5-16,-7 0 0,-2 4 15,-6 0-15,-12-2 0,-12 2 16,-14 1-16,-2-1 0,-9 2 16,-5 1-16,3-1 0,-2-2 15,-5 3-15,-2-1 0,-2 0 0,-1 1 16,-3-1-16,1 1 0,-3-1 15,-1 3-15,0-3 0,0 3 16,2-1-16</inkml:trace>
  <inkml:trace contextRef="#ctx0" brushRef="#br0" timeOffset="187698.9702">28674 17595 0,'2'0'0,"-2"-2"0,7-3 15,0-1-15,-1-3 0,3-2 16,-5 0-16,1 0 0,-3 0 15,-2 0-15,-4 0 0,-5 0 16,-4 2-16,-5 0 0,-4 2 0,-2 3 16,-7 2-16,-2 2 0,0 4 15,-3 5-15,-1 0 16,-1 2-16,1 4 0,2 5 0,4 2 16,2 2-16,1 3 0,8 1 15,2 1-15,5 2 0,6 0 16,5 2-16,15 11 0,9-9 15,-6-10-15,21 1 0,5-4 16,7-6-16,-1-5 0,5-7 0,0-2 16,13-15-16,0-5 0,-6-2 15,-7-4-15,-11 2 0,-9-2 16,-7 2-16,-6-5 0,-5 3 16,-6 0-16,-2 0 0,-9-1 15,-5 1-15,-11 0 0,-6 2 0,-7 2 16,-2 2-16,-7 3 0,-1 2 15,-6 6-15,1 3 0,4 1 16,5 6-16,1-1 0,8 7 16,8 4-16,4 7 0,3 4 15,2 0-15</inkml:trace>
  <inkml:trace contextRef="#ctx0" brushRef="#br0" timeOffset="188016.9583">28987 17346 0,'0'0'0,"0"0"16,-2 0-16,0-3 0,-3 3 15,-8 3-15,0-1 0,-5 4 16,-1 5-16,-1 3 0,-5 3 16,1 5-16,-2 3 0,-5 1 15,-4 7-15,-29 29 0,0 0 16,-20 13-16,9-11 0,7-5 16,4-4-16,9-6 0,8-7 15,12-5-15,9-15 0,1-6 16,1-5-16</inkml:trace>
  <inkml:trace contextRef="#ctx0" brushRef="#br0" timeOffset="192233.3413">27940 14285 0,'0'0'0,"0"0"0,-2 0 0,2 3 15,0-3-15,0 2 0,0-2 16,0 0-16,0 2 0,0-2 16,0 0-16,0 0 0,0-2 15,2 0-15,2-7 0,3-2 16,0 0-16,1 0 0,3-5 15,3 1-15,-1-3 0,5 0 16,-1-4-16,1 0 0,4 0 16,-2-2-16,2 0 0,2-3 15,-2 3-15,0-2 0,0-3 16,13-15-16,-4 4 0,-2 5 0,2-3 16,0 1-16,-3 2 15,3-3-15,5-4 0,-1 5 16,-2 2-16,-4 1 0,-3 6 0,-4 6 15,0 0-15,-2 2 0,-2 2 16,-3 3-16,-4 4 0,-4 4 16,-3 5-16,0-5 0,1 5 15,-1 2-15,-1 0 0,-3 5 16,2-1-16,0 3 0,-2 4 16,0 0-16,2 4 0,-2 7 15,-2 0-15,2 7 0,-4 2 16,1 4-16,-1 2 0,2 3 15,-3 4-15,1 0 0,2 0 16,-3 5-16,5-3 0,-4 27 16,4-11-16,4-9 0,1-7 0,-1-4 15,0-5-15,5 1 16,-2-7-16,2-3 0,-3-6 0,3-2 16</inkml:trace>
  <inkml:trace contextRef="#ctx0" brushRef="#br0" timeOffset="192626.2954">28108 13935 0,'2'0'0,"-2"0"0,0 2 0,0-2 16,2 2-16,-2-2 0,2 0 15,3 0-15,10-4 0,5-1 16,6-1-16,7-3 0,3 0 16,3 0-16,3-2 0,0 0 15,0 2-15,0-2 0,-5 3 16,-4 1-16,-2-2 0,-4 0 0,-5 0 16</inkml:trace>
  <inkml:trace contextRef="#ctx0" brushRef="#br0" timeOffset="194157.7959">28890 14387 0,'0'-2'16,"0"2"-16,0 0 0,0 0 15,0-3-15,2 3 0,1-2 16,10-9-16,5-4 0,1-1 15</inkml:trace>
  <inkml:trace contextRef="#ctx0" brushRef="#br0" timeOffset="194298.3639">29353 14224 0,'0'0'0,"0"0"0,0 0 15,0 0-15,-2 0 0,4 2 16,-2-2-16,0 0 0,3 0 15,1 0-15,14-5 0,4-3 16,2-1-16</inkml:trace>
  <inkml:trace contextRef="#ctx0" brushRef="#br0" timeOffset="194428.4577">29600 14129 0,'0'0'0,"0"0"0,0 0 16,0 0-16,0-2 0,0 2 15,0 0-15,2 0 0,3 0 0,8 2 32</inkml:trace>
  <inkml:trace contextRef="#ctx0" brushRef="#br0" timeOffset="197636.5055">27331 15436 0,'0'0'0,"0"0"0,0-2 15,3 0-15,-3 0 0,0-1 16,2-1-16,0 2 0,-2-3 0,0 3 16,2 0-16,-2-2 0,2 1 15,-2 1-15,0 0 0,3-2 16,-1 1-16,-2 1 0,0 2 15,0-2-15,0 0 0,-2 2 16,-1 0-16,-1 2 0,-11 5 16,-5-1-16,0 3 0,-2 2 15,0 0-15,-5 0 0,1 4 16,-1-1-16,1 1 0,0 1 16,-3 1-16,0 1 0,3 0 15,-3-1-15,5 1 0,4-3 16,0-2-16,5-2 0,4-2 15,2-4-15,4-1 0,3-2 16,4-4-16,7-2 0,2-3 16,7-4-16,6 0 0,-17 7 15,2-1-15,35-19 0,0 2 16,2-2-16,3-1 0,-1 3 0,-4 0 16,-2 0-16,-4 2 0,-5 3 15,-5 1-15,-6 1 0,-4 6 16,-3 0-16,-3 3 0,-4 1 15,-3 1-15,-3 2 0,-2 2 16,-7 2-16,-4 2 0,-4 1 16,-7 3-16,13-5 0,-26 10 15,-5 2-15,-2 1 0,0 1 16,0 1-16,0 0 0,1 2 16,5-3-16,1 1 0,6-5 15,5 0-15,4-2 0,5-4 16,4 0-16,4-5 0,7-4 15,5-3-15,8-6 0,4 0 16,-10 4-16,26-15 0,7 3 16,2-6-16,2 1 0,4-2 0,1 1 15,2-1-15,-5 4 0,-2 2 16,-9 2-16,-2 5 0,-6 2 16,-7 4-16,-3 5 0,-1 2 15,-1 5-15,-2 1 0</inkml:trace>
  <inkml:trace contextRef="#ctx0" brushRef="#br0" timeOffset="198842.9169">27488 16309 0,'0'0'0,"0"0"16,0 0-16,-2 0 0,0 0 16,2 3-16,-3-1 0,-5 0 15,-1 5-15,-4-3 0,-3 5 16,1 0-16,-3 2 0,-2 0 0,-4 2 15,0 0-15,-3 3 0,1-1 16,-3 0-16,-2 3 0,0-2 16,0 3-16,1-1 0,-17 11 15,10-5-15,8-4 0,7-7 16,9-2-16,2-4 0,2-1 16,5-4-16,1 1 0,6-3 15,1-3-15,7-3 0,7-3 16,2-4-16,6-3 0,-17 12 0,28-18 15,3-2-15,2-3 0,2 1 16,-2-1-16,0-1 0,-3 1 16,1-2-16,-2 3 0,-1 0 15,-4-1-15,-4 5 0,-5 0 16,-2 2-16,-4 5 0,-3-1 16,-6 7-16,0 1 0,-7 3 15,0 1-15,-4 4 0,-5 0 16,-8 2-16,-5 5 0,-6 1 15,-7 8-15,-5-1 0,1 5 16,-5 0-16,0 4 0,0-2 16,-2 3-16,2-1 0,2-2 15,1 0-15,3 0 0,5-4 16,3-1-16,6-4 0,6-1 16,1-4-16,6-1 0,2-3 0,7-4 15,7-2-15,11-7 0,6 1 16,-15 3-16,35-15 0,4-4 15,8 0-15,-1-5 0,0 3 16,0-1-16,-2 1 0,-5 1 16,-6 3-16,-4 5 0,-10 1 15,-3 5-15,-8 2 0,-6 5 16,0 2-16,-6 2 0,-8 2 16,-5 2-16,-8 5 0,-8 5 15,17-10-15,-28 16 0,-5 2 16,-1 0-16,-4 2 0,-1 0 15,2 1-15,0-1 0,2-4 16,2 0-16,3-5 0,4 0 16,4-1-16,5-3 0,6-5 15,9-1-15,1-1 0,3-2 0</inkml:trace>
  <inkml:trace contextRef="#ctx0" brushRef="#br0" timeOffset="199567.5466">27323 15518 0,'0'0'0,"0"0"16,0 0-16,0-5 0,2 5 16,0-8-16,5 1 0,-3 0 15,0-1-15,3-1 0,0 2 16,-1-2-16,-1 3 0,1-1 15,-1 0-15,-1 3 0,-2 0 16,-2-1-16,0 3 0,0 0 16,0 2-16,-2 0 0,0 0 0,2 0 15,-4 0-15,-12 4 0,-4 5 16,-2-2-16,-4 4 0,-3-3 16,-2 6-16,0-1 0,-2 0 0,0 3 15,2-1-15,0 0 0,1 1 16,1-1-16,3 1 15,3-5-15,4 0 0,1-2 0,7-3 16,2-1-16,3-3 0,3-2 16,3 0-16,5-5 0,8-3 15,5-6-15,-14 12 0,7-4 16,31-19-16,2 1 0,2 0 31,-4 2-31,-2 0 0,-3 4 16,-6 0-16,-2 3 0,-7 2 15,-4 4-15,-3 0 0,-4 5 0,-4 2 16,-1 2-16,-4 4 0,1 3 16,-1 1-16</inkml:trace>
  <inkml:trace contextRef="#ctx0" brushRef="#br0" timeOffset="201116.4643">27124 15575 0,'0'0'0,"0"0"16,0-2-16,0 0 0,0 2 16,0 0-16,0-2 0,0 2 15,0-3-15,2 3 0,-2 0 16,0 0-16,0 0 0,0 0 16,0 3-16,0-3 0,3 4 15,-1 9-15,-2 3 0,2 1 0,-2 5 16,2 3-16,-2-1 0,0 4 15,2 3-15,-2 2 0,0 0 16,0 5-16,0 2 0,0-1 16,-2 25-16,2-9 0,-2-8 15,2-5-15,-2-5 0,-3-4 16,3 0-16,-2-6 0,-1-3 16,1-2-16,2 0 0,0-7 15,-1-1-15,3-1 0,0-2 16,-2 0-16,2-4 0,2-1 15,-2 1-15,3-23 0,-1 10 16,0-1-16,-2 14 0,0-5 16,0 0-16,0-2 0,2-4 0,0-3 15,-2-4-15,3-4 0,-1-3 16,0 11-16,0 1 0,-2-5 16,5-31-16,-1 0 0,-2 0 15,3 0-15,-3 0 0,0 0 16,2 1-16,1-1 0,-1 2 15,-2 0-15,3 5 0,-1 0 16,-1 2-16,-1 0 0,-2 4 16,0 2-16,0 5 0,0 0 15,-2 7-15,-1-1 0,3 5 16,0 3-16,-2 10 0,0-9 16,2 5-16,0 0 0,0 2 15,0 0-15,0 2 0,0 0 16,0 3-16,2-1 0,-2 3 0,0 4 15,0 4-15,0 3 16,0-12-16,0 1 0,0 4 0,0 31 16,0 2-16,2 5 0,-2-1 15,0 3-15,3-3 0,-1 3 16,-2 2-16,2-2 0,-2 26 16,2-13-16,-2-18 0,0-13 15,0-13-15,2-2 0,-2-7 16,0 0-16,3-14 0,-3 1 15,0 2-15,0 7 0,0-5 16,0 0-16,0-4 0,2-5 16,-2-4-16,2-6 0,0-12 15,0 20-15,1-33 0,3-4 16,-4-5-16,3-2 0,-1-2 16,1 0-16,-3-2 0,0 0 0,5-32 15,-3 17-15,-4 14 16,2 12-16,0 8 0,-2 10 0,0 8 15,0 2-15,-2 5 0,2 2 16,0 2-16,0 5 0,-2 13 16,2-12-16,0 1 0,0 2 15,0 0-15,-2 2 0,2 1 16,0 1-16,0 0 0,-2 3 16,2 2-16,-3 4 0,3 5 15,-2-12-15,0 1 0,-2 30 16,-1 3-16,-1 2 0,1 2 15,-1 5-15,1 1 0,1 1 16,-1-2-16,1-1 0,2 1 16,-3-5-16,1 22 0,-1-15 15,5-23-15,-2-6 0,2-2 0,0-4 16,0-3-16,0-11 0,2-2 16,-2 7-16,0-3 0,0-2 15</inkml:trace>
  <inkml:trace contextRef="#ctx0" brushRef="#br0" timeOffset="202288.7548">18340 16029 0,'0'0'16,"0"-2"-16,0 2 0,0 0 16,2-2-16,-2 2 0,2-2 0,1 2 15,-1 0-15,13 0 16,3 2-16,4 2 0,4 1 0,1 1 16,4 3-16,2 0 0,2 0 15,3 4-15,3 0 0,4 1 16,27 12-16,-1-4 0,-3-2 15,16 4-15,-5-6 0,-4-1 16,3-6-16,3-4 0,14-3 16,-7-1-16,3-1 0,6-2 15,2 0-15,4-2 0,3 2 16,4-3-16,5 3 0,2 0 16,2-4-16,2 2 0,3-3 15,1-1-15,6 4 0,1-7 16,5 4-16,-3-1 0,1-5 0,-1 2 15,3-2-15,-1 2 16,1 0-16,2 0 0,0 1 0,-5-1 16,1 0-16,2 2 0,-5 1 15,-2-1-15,0 1 0,-6-1 16,1 0-16,1 3 0,-3-3 16,1-2-16,-3 3 0,3-3 15,-3 2-15,-2 1 0,2-1 16,-8 1-16,-1 1 0,-4 1 15,-6-1-15,-1 3 0,-2 0 16,0 0-16,-2 2 0,-2 0 16,-2 0-16,-1 4 0,-3-2 15,-8 1-15,-4-1 0,-6 0 16,-5-2-16,-6 2 0,-10 3 16,-6-3-16,-6-2 0,-9 2 15,-1-2-15,-6 4 0,-4-4 16,-5 0-16,3 3 0,-3-1 0,7 4 15,4 3-15,2 4 0</inkml:trace>
  <inkml:trace contextRef="#ctx0" brushRef="#br0" timeOffset="202870.411">26295 15959 0,'0'0'0,"0"0"0,0-2 0,0 2 15,2-3-15,3-3 0,-1-1 16,3-2-16,-1 1 0,5 1 16,3-2-16,1 2 0,-2 1 15,7 1-15,-2 1 0,-1 2 16,3 2-16,-2 2 0,0 0 15,-5 3-15,0 1 0,-2 3 16,-4 0-16,-1 0 0,-3 2 0,-3 2 16,-5-2-16,1 4 0,-5 1 15,-4-1-15,-1 3 16,-3 2-16,-3 2 0,-4 2 0,2 3 16,0-1-16</inkml:trace>
</inkml:ink>
</file>

<file path=ppt/ink/ink69.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44:54.644"/>
    </inkml:context>
    <inkml:brush xml:id="br0">
      <inkml:brushProperty name="width" value="0.05292" units="cm"/>
      <inkml:brushProperty name="height" value="0.05292" units="cm"/>
      <inkml:brushProperty name="color" value="#FF0000"/>
    </inkml:brush>
  </inkml:definitions>
  <inkml:trace contextRef="#ctx0" brushRef="#br0">10037 11137 0,'0'0'0,"0"0"0,0-2 0,2-1 15,-2 1-15,0 0 0,0-2 16,0-1-16,-2-6 0,-1 0 15,1 0-15,-2-2 0,-1 0 16,1-3-16,-3 3 0,-2 0 16,1-3-16,-3 1 0,-5-1 15,1 1-15,-1 2 0,-4 2 16,-2 0-16,-2 0 0,-2 4 16,-3 0-16,0 3 0,3 0 15,-1 1-15,1 1 0,2 2 31,2 2-31,0 1 0,2 1 0,2 0 0,3 3 0,2 6 0,-1 0 16,3 5-16,0 4 0,5 5 16,1 6-16,1 2 0,4 2 15,6 30-15,8-3 0,-3-5 16,4-4-16,3-4 0,2-7 16,-1-6-16,1-8 0,0-1 15,-2-9-15,-5-5 0,-2-1 16,-2-3-16,-3-5 0,1 5 15,0-2-15,-3 0 0,0 0 16,-1 2-16,-3 0 0,0 2 16,-5 2-16,-1 3 0,-3 4 15,-20 5-15,-4 1 0,0-1 32,-4-3-32,1-2 0,3-2 15,2-7-15,5-2 0,6-4 16,2-3-16,10-4 0,-1 2 0,4 0 0,3-2 0,4-2 0,1-2 15,1-3-15</inkml:trace>
  <inkml:trace contextRef="#ctx0" brushRef="#br0" timeOffset="890.7876">10718 11000 0,'0'0'0,"-2"2"0,2-2 0,0 0 15,-3 2-15,1 1 0,-2-1 16,2 0-16,-3 2 0,1-1 16,-1 1-16,1 1 0,0-3 0,-1 4 15,-1 1-15,-1 0 16,-2 1-16,-4 1 0,0 0 0,-3 2 15,1 4-15,-3-1 0,0 3 16,-1 1-16,-1 2 0,-2 0 16,0 4-16,-3-2 0,3 2 15,0 5-15,0-3 0,-11 16 16,2-2-16,5-3 0,2-1 16,-3-5-16,3-1 0,0 1 15,-1 0-15,3 2 0,0-2 16,0 2-16,-2 2 0,2 1 15,2-3-15,5 2 0,4-2 16,-5-2-16,1 0 0,-1 0 16,-1 4-16,-1 3 0,0 1 15,1 1-15,-1 2 0,1 0 32,-3-5-32,2-2 0,0 1 0,1-3 0,4-2 0,-1-3 0,3 1 15,2-5-15,5 3 0,0-1 16,-1 1-16,3-3 0,0 5 15,0-3-15,2 3 0,0 4 16,2 0-16,2 4 0,-2 1 16,5 1-16,4 8 0,-2-3 31,-2 0-31,-3 0 0,-2-2 0,0 0 0,-4-5 0,2 3 31,0-3-31,-4-1 0,-1-8 0,1 1 0,2-5 0,-3-2 16,3-2-16,2-4 0,0-3 31,0 0-31,0 0 0,2 3 0,5 4 0,-3 13 0,1 11 16,-1 13-16</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10T10:38:58.460"/>
    </inkml:context>
    <inkml:brush xml:id="br0">
      <inkml:brushProperty name="width" value="0.05292" units="cm"/>
      <inkml:brushProperty name="height" value="0.05292" units="cm"/>
      <inkml:brushProperty name="color" value="#FF0000"/>
    </inkml:brush>
  </inkml:definitions>
  <inkml:trace contextRef="#ctx0" brushRef="#br0">1686 8047 0,'32'66'16,"-32"-66"0,0 0-16,0 0 15,0 0-15,134 76 16,-86-62-1,-5 0-15,5 1 16,-6-6 0,-4 1-16,15-6 15,6 6 1,-6-5-16,11-5 16,16-5-1,-5 0-15,27 0 16,-6-4-16,5-5 15,11-1 1,6 1-16,-6 0 16,5-10-1,1 10-15,-17 9 16,12 5 0,-12 15-16,-10-11 15,-11 6 1,0 4-16,-27-9 15,6 4-15,5-9 16,-5 5 0,0-5-16,5 0 15,-16 5 1,10-1-16,1 1 16,5-10-1,-10 15-15,-1-5 16,6-1-16,-11 6 15,21-1 1,6 6-16,-11-1 16,6-5-1,4-4-15,12 0 16,5 0 0,-1-1-16,12 1 15,5-5 1,-1 0-16,17-5 15,0 1-15,5-6 16,11 5 0,-11 1-16,6-1 15,-1 0 1,-10-4-16,0 9 16,16 0-1,-22-10-15,1 15 16,-6-5-16,-6 0 15,7-14 1,-17 4-16,5 1 16,-10-6-1,16 6-15,-1-10 16,1-5 0,0 5-16,0-14 15,-11 9 1,-5 5-16,-11 5 15,-16 0-15,-11 9 16,-21 5 0,-5-5-16,-11 5 15,-5 0 1,-6 0-16,-5 0 16,0-4-1,0 8-15,0-4 16,0 0-16,0 5 15,0-5 1,0 0-16,0 5 16,-53 0-1,53-5-15,0 0 16,0-5 0,-6 5-16,1 5 15,5-5 1,-5 0-16,5-5 15,-6 5-15,6 0 16,0-5 0,0 5-16,0-5 15,-5 15 1,0-15-16,5 0 16,-6 10-1,6-5-15,0 10 16</inkml:trace>
  <inkml:trace contextRef="#ctx0" brushRef="#br0" timeOffset="33174.6328">8073 11815 0,'-43'-48'16,"43"48"0,0 0-1,0 0-15,0 0 16,0 0 0,0 0-16,0 0 15,0 0-15,0 0 16,0 0-1,0 0-15,0 0 16,0 0 0,0 0-16,0 0 15,0 0 1,0 0-16,0 0 16,0 0-16,0 0 15,144 10 1,-75-5-16,-4-5 15,15 9 1,-11-4-16,11-5 16,11 5-1,-22-5-15,17 0 16,-1-5 0,1 10-16,15-1 15,6-4-15,16-4 16,0-15-1,-6 4-15,0 1 16,1 14 0,-1-9-16,-10-1 15,-11 10 1,-16 0-16,-15 5 16,-17-5-1,-16-5-15,-16-4 16,-11 4-16,6-24 15,-11 29 1,0 0-16,0 0 16</inkml:trace>
  <inkml:trace contextRef="#ctx0" brushRef="#br0" timeOffset="55189.715">5648 14586 0,'0'0'16,"0"0"-16,0 0 15,0 0 1,0 0-16,155-61 16,-107 56-1,11-4-15,32-1 16,32-4-1,31 0-15,17-10 16,32 10-16,0-15 16,27 15-1,-6-19-15,-16 9 16,1 5 0,-1 0-16,-27 9 15,-15-8-15,-1 18 16,6 9-1,-21-9-15,-1 9 16,-5 6 0,1 8-16,-1-4 15,-11 0 1,-5-4-16,-15 4 16,-17 4-1,-16-4-15,-11-4 16,-5-1-1,-5 0-15,-11 0 16,-5-4-16,10 4 16,11 0-1,6-4-15,-1 4 16,11 0 0,11 0-16,16-4 15,16-5 1,10 4-16,17 5 15,10-14-15,5-9 16,22-5 0,5-5-16,27-10 15,11 1 1,10-5-16,6-10 16,5 0-1,-11 0-15,0 5 16,-10 5-16,-6 5 15,-15-5 1,4 18-16,1-13 16,10 14-1,0-1-15,-5 1 16,-16 9 0,11-4-16,5 9 15,0-5 1,-11 15-16,5-6 15,-10 1-15,-5 9 16,21-9 0,5 5-16,0 4 15,-10 0 1,5-9-16,0 4 16,5 10-1,27-9-15,-5 4 16,10 5-1,0-5-15,6 0 16,10-4-16,17-1 16,-6-9-1,0 5-15,-22 0 16,-20 0 0,-12-1-16,-10 6 15,-27-1 1,-32 1-16,-26-5 15,-22 14-15,-26-10 16,-22 5 0,-11-23-16,6-48 15</inkml:trace>
  <inkml:trace contextRef="#ctx0" brushRef="#br0" timeOffset="56999.648">5995 15688 0,'0'0'15,"0"0"-15,0 0 16,0 0 0,0 0-16,118 9 15,-38 19-15,27 1 16,21 9-1,5-10 1,12 1-16,9-5 16,12-1-16,0-4 15,4 0 1,7-14-16,-12-10 16,1 1-1,-11 8-15,10 1 16,6-5-1,16 0-15,5 5 16,0 4-16,17 6 16,-1-15-1,16 4-15,-21 6 16,5 4 0,-16-9-16,-10 4 15,-6 5 1,6-4-16,-6-1 15,-5 1-15,-11-1 16,11 1 0,5-5-16,11-1 15,5 11 1,11-11-16,0 6 16,0-10-1,0 5-15,5 4 16,-5-9-16,-11-5 15,-5 5 1,5-9-16,6 4 16,-6-4-1,0-15-15,1 5 16,-12 5 0,-5 4-16,-5-4 15,0 0 1,11 9-16,-17-4 15,1 4-15,-1-9 16,6 14 0,-5 0-16,-1 4 15,-5 6 1,-5-10-16,0 5 16,-5 4-1,-1-9-15,1 0 16,-1 5-1,-5 4-15,-5-9 16,5 5-16,6 0 16,-1-1-1,1-4-15,-11 5 16,5-10 0,5 5-16,12 0 15,-17 0 1,0-4-16,-11-1 15,1 0-15,-6-9 16,6 0 0,-6 14-16,-5-14 15,-1 4 1,1-4-16,5 0 16,6-1-1,-6 1-15,0-5 16,-5 0-1,5 5-15,-10-5 16,-6 0-16,0 0 16,-11 5-1,-5 14-15,-5-10 16,-5 5 0,-6-9-16,-6 14 15,-4-14 1,-6 4-16,-11 1 15,-5 0 1,-5-1-16,-5 5 16,-6 15-16,0-10 15,-11 0 1,-16-5-16,1 10 16,-6-5-1,0-5-15,-75-19 16</inkml:trace>
  <inkml:trace contextRef="#ctx0" brushRef="#br0" timeOffset="58750.1049">13290 12522 0,'0'0'15,"0"0"-15,0 0 16,0 0-1,0 0-15,0 0 16,0 0 0,0 0-16,0 0 15,0 0 1,0 0-16,0 0 16,0 0-1,0 0-15,0 0 16,0 0-16,-17 123 15,7-108 1,10 8-16,-6 1 16,1 14-1,0 10-15,5 23 16,0 0 0,0 14-16,-6 6 15,6 8 1,-5 1-16,5 4 15,0-14-15,11 1 16,-6-6 0,11-9-16,0 9 15,6-13 1,4-11-16,6-9 16,6-18-1,-1-6-15,6 1 16,-6-10-1,0-15-15,6-8 16,-5 4-16,4 4 16,-4-13-1,10 4-15,-11 0 16,0-4 0,-4-10-16,-1 5 15,-6-1 1,1 6-16,0-5 15,-11-1-15,5 6 16,-5-5 0,16 0-16,-11 4 15,6-4 1,0 0-16,0 4 16,-6 1-1,0-1-15,6-9 16,-6 0-1,1 0-15,-1-9 16,6-15-16,-6-9 16,0 4-1,6-9-15,-5-4 16,-6-1 0,5 5-16,-10-5 15,-1 10 1,6-5-16,-5-5 15,5-9-15,0-5 16,27-42 0,10-91-16,11 0 15,-10 5 1,-6 43-16,-16 28 16,-6 38-1,-10 33-15,-10 34 16,-12 23-16,6 5 15,-5 0 1,-6 0-16,11 81 16,-5-44-1,-6-8-15,1 14 16,4-24 0,-4 4-16,4-4 15,1 5 1,0-5-16,-1 0 15,6-5-15,0 1 16,-5-11 0,5 1-16,-5 0 15,10 4 1,-5 6-16,0-15 16,5 14-1,6 0-15,-11 0 16</inkml:trace>
  <inkml:trace contextRef="#ctx0" brushRef="#br0" timeOffset="64906.1388">13407 14914 0,'272'-52'16,"-395"80"-16,214-47 16,-32-4-1,-32 18-15,-11-5 16,-11 6 0,-5 4-16,0 4 15,0 6 1,0-10-16,0 9 15,-53-4-15,47-5 16,1 0 0,5 0-16,0 0 15,0 9 1,0-4-16,0 0 16,64 4-1,-37-9-15,5 10 16,0-5-16,-5 4 15,10-4 1,-10 4-16,10-9 16,0 15-1,1-11-15,-1 1 16,6 5 0,-6-1-16,17 1 15,-1-6 1,6 6-16,-1-10 15,1 5-15,0-10 16,-11 5 0,0 0-16,-11 5 15,6-5 1,-5 0-16,-1 9 16,0-9-1,-5 0-15,0 0 16,-5 0-1,0 0-15,-1 0 16,-9 0-16,15 0 16,-6 0-1,1-9-15,0 4 16,-1 5 0,1 0-16,0 0 15,-1 0 1,-4 0-16,4 0 15,-4 0-15,-6 0 16,5 0 0,1 0-16,-1 0 15,0 0 1,6 0-16,0 0 16,-1 0-1,1 5-15,5 4 16,0-4-16,11 4 15,10 6 1,6-11-16,21 6 16,-10-1-1,-1 1-15,0-5 16,-5-5 0,6 4-16,-6 1 15,5-10 1,1 1-16,-1 8 15,1-4-15,-1 5 16,-10 0 0,-6 4-16,-10-13 15,-6 8 1,-5-13-16,-5 4 16,-11 10-1,0 0-15,-11-10 16,1 5-1,-1-5-15,27-9 16</inkml:trace>
  <inkml:trace contextRef="#ctx0" brushRef="#br0" timeOffset="66086.6734">16883 14392 0,'0'0'0,"0"0"16,0 0 0,0 0-16,0 0 15,0 0 1,0 0-16,0 0 16,0 0-1,0 0-15,0 0 16,0 0-16,0 0 15,0 0 1,0 0-16,59 119 16,-38-105-1,6 10-15,0-1 16,-1 1 0,12 4-16,-6-9 15,16 24 1,16 0-16,16 19 15,11-1-15,-6 6 16,-5 4 0,-10-9-16,-28 4 15,-4-4 1,-28-20-16,1-4 16,-22-14-1,-5 0-15,-5-15 16,-11-4-1,5 5-15,-10-1 16,-6 5-16,-5 1 16,0-1-1,0 0-15,5 0 16,6 1 0,0-6-16,5 5 15,0-9 1,10 4-16,12-4 15,-7 0-15,12 0 16,0-5 0,5 4-16,0-8 15,0 4 1,-22-15-16</inkml:trace>
  <inkml:trace contextRef="#ctx0" brushRef="#br0" timeOffset="67085.9877">18282 14145 0,'0'0'16,"0"0"-16,0 0 15,0 0 1,0 0-16,0 0 15,0 0-15,0 0 16,0 0 0,0 0-16,0 0 15,0 0 1,0 0-16,0 0 16,0 0-1,-101 176-15,101-105 16,0 19-16,0 24 15,-11 5 1,6 14-16,5 14 16,-6-5-1,-10 0-15,11 6 16,5-16 0,0-13-16,0-19 15,11-20 1,-6-27-16,0-20 15,1-9 1,-1-24-16,-5 0 16,5 0-16,1-86 15,4 48 1,1-14-16</inkml:trace>
  <inkml:trace contextRef="#ctx0" brushRef="#br0" timeOffset="68315.2886">18197 14207 0,'0'0'0,"0"0"16,0 0-1,0 0-15,0 0 16,0 0-16,0 0 15,192 38 1,-53-10-16,21-4 16,6-10-1,-17-9-15,-26 0 16,-22-10 0,-42 0-16,-27 5 15,-21 5 1,-11-5-16,0 5 15,0-1-15,0 6 16,-64-5 0,42 4-16,12 5 15,10-4 1,-11 9-16,16-5 16,1 15-1,-6 9-15,10 23 16,-4 6-16,10 23 15,0 24 1,0 19-16,10 9 16,-4 10-1,4-14-15,-4 9 16,-6-14 0,-11-15-16,-5-23 15,-5-28 1,-1-15-16,6-33 15,-5-10 1,-6-9-16,1 0 16,4 0-16,1 0 15,5 0 1,-5-71-16,5 57 16,-6 0-1,-4-5-15,-1 9 16,-5 5-1,0-4-15,-11-1 16,11 6-16,-5-1 16,0 0-1,-1 10-15,1-5 16,0 5 0,-6-1-16,-5 6 15,0-5 1,-6 4-16,1 1 15,-6-1-15,6-4 16,10-10 0,-5 5-16,5 5 15,11-5 1,-5 0-16,0 0 16,-1 5-1,-4 4-15,-6 1 16,-6-6-1,-4 1-15,4 9 16,1-14-16,5 0 16,5 5-1,6-5-15,-1 10 16,12-10 0,-6 0-16,10 4 15,-4 6 1,4-10-16,1 5 15,5-10-15,0 5 16,0-14 0,0-1-16,69-27 15</inkml:trace>
  <inkml:trace contextRef="#ctx0" brushRef="#br0" timeOffset="86127.9555">27071 8540 0,'70'0'0,"-70"0"16,0 0 0,0 0-16,26 190 15,-15-81 1,-6 29-16,-10-5 15,0 23 1,-11 10-16,0 20 16,-6 3-1,-4 6-15,4-5 16,-4 14 0,-1 24-16,0-10 15,6 5-15,-6 10 16,11-15-1,-5 0-15,-1 15 16,6 9 0,-5 0-16,-6-5 15,6 5-15,5-9 16,0-5 0,0-1-16,5-8 15,6-25 1,0-9-16,-1-19 15,1 1 1,0-16-16,5-8 16,-11 4-1,6-5-15,-1 1 16,-4-6 0,-1-9-16,6 10 15,-6-10-15,5-14 16,6-14-1,-5-20-15,5-18 16,5-14 0,-5-10-16,-5-5 15,0 0 1,-1 5-16,6 5 16,-5-5-16,5-5 15,-5 5 1,-6-5-16,6-4 15,-1-1 1,1-4-16,5-1 16,0-13-1,-5-5-15,10 4 16,-10-9-16,5 5 16,5-5-1,-5 0-15,11-76 16</inkml:trace>
  <inkml:trace contextRef="#ctx0" brushRef="#br0" timeOffset="87771.9589">26126 8336 0,'-59'29'16,"59"-29"-1,0 0-15,0 0 16,0 0-1,0 0-15,0 0 16,0 0-16,0 0 16,0 0-1,0 0-15,0 0 16,0 0 0,0 0-16,0 0 15,-53 137 1,48-99-16,-1 5 15,1 14 1,0 24-16,-1 28 16,6 43-1,0 47-15,11 10 16,-11 19-16,5 9 16,1 10-1,-6-10-15,-6 19 16,1-9-1,-6-5-15,1 0 16,-12 0 0,1 0-16,5 19 15,0-9-15,5-6 16,1 6 0,-1 4-16,11-14 15,-5 15 1,-1-11-16,-4-13 15,-6-15 1,-1-9-16,-4-10 16,0-4-16,-1 4 15,1-14 1,-11-18-16,11-16 16,-1 1-1,6-5-15,0-9 16,6-10-1,-1-28-15,6-10 16,5 10 0,-6-15-16,6-18 15,0-11-15,11-3 16,-11-15 0,0 0-16,0-19 15,-5-5 1,5 0-16,0-9 15,0 4 1,-6-9-16,6 0 16,0 0-16,11 0 15,-6 0 1,-5 0-16,0 0 16,0 0-1,6 0-15,-12 0 16,6 0-1,6-61-15</inkml:trace>
  <inkml:trace contextRef="#ctx0" brushRef="#br0" timeOffset="91106.9494">25208 9152 0,'-48'38'16,"48"-38"-1,0 0-15,0 0 16,0 0-1,0 0-15,-54 138 16,49-81 0,0 14-16,-1 19 15,1 5-15,0 14 16,5-9 0,0 9-16,-6 0 15,1 5 1,-6 10-16,-5 18 15,0 38 1,0 6-16,-5 13 16,-1 33-1,1 10-15,-6-19 16,11 1-16,16-1 16,-5-24-1,10-14-15,1-9 16,10-6-1,5-8-15,-5-20 16,6-4 0,-12 4-16,-4 5 15,-1-4 1,-16 4-16,1-14 16,-7-5-16,7 5 15,-1 0 1,0-29-16,6-4 15,0-43 1,-1-10-16,6-18 16,-5-15-16,5-14 15,0 0 1,0 0-16,0-71 16,-5-5-1</inkml:trace>
  <inkml:trace contextRef="#ctx0" brushRef="#br0" timeOffset="91896.7159">24140 14496 0,'0'0'0,"0"0"15,0 0-15,0 0 16,0 0 0,0 0-16,0 0 15,0 0-15,0 0 16,0 0 0,0 0-16,0 0 15,0 0 1,0 0-16,37 147 15,-10-109 1,5 15-16,-5-1 16,5 10-16,0 4 15,0 15 1,5 4 0,1 5-16,10 0 15,21-18-15,-5-6 16,-5-33-1,0-14-15,-6-14 16,-10-15 0,-6-18-16,-10-5 15,-1-15-15,12-18 16,15-24 0,17-29-16,4-19 15,1 20 1,5 9-16,-5 23 15,-22 10 1,-10 24-16,-22 24 16,-5 9-1,-16 19-15,0 0 16,0 0-16,0 0 16,0 0-1,-58 23-15,58-23 16,0 0-1,0 0-15</inkml:trace>
  <inkml:trace contextRef="#ctx0" brushRef="#br0" timeOffset="92797.6227">25560 15564 0,'0'0'16,"0"0"-16,0 0 16,0 0-16,-91 128 15,91-109 1,102-5-16,-1-14 16,43 10-1,17-24-15,26-10 16,15 5-1,-4 5-15,-27 0 16,-16 9 0,-43-5-16,-37 10 15,-33-9 1,-31 14-16,-11 4 16,-85 5-16,-1 5 15,-31 5 1,-33-5-16,-10 0 15,-6 9 1,12 6-16,4-11 16,22-4-1,32-4-15,32-6 16,37-4-16,22 0 16,5 9-1,133 10-15,-15-1 16,26 11-1,11-20-15,-6 14 16,-10-18 0,-21-10-16,-38 0 15,-32 4 1,-27-13-16,-21 4 16,-107-9-16,-21 14 15,-21 14 1,-1 5-16,1 14 15,20 10 1,28-5-16,10-9 16</inkml:trace>
  <inkml:trace contextRef="#ctx0" brushRef="#br0" timeOffset="94331.8483">31690 11207 0,'11'95'16,"-11"-95"-16,0 0 15,0 0 1,0 0-16,0 0 16,0 0-1,0 0-15,0 0 16,0 0-16,0 0 16,0 0-1,0 0-15,0 0 16,0 0-1,0 0-15,-166-33 16,49-14 0,-65-20-16,-31 6 15,-12-11 1,-4 6-16,10-1 16,11 10-16,21 10 15,27 4 1,10 5-16,27 10 15,-5 9 1,-5-10-16,-17 6 16,-21-1-1,-32-5-15,-5-8 16,5 8-16,27-4 16,32 9-1,37 5-15,32 10 16,22 9-1,37 0-15,16 19 16,0-10 0,0 1-16,69-6 15,-31 11-15,-38 8 16</inkml:trace>
  <inkml:trace contextRef="#ctx0" brushRef="#br0" timeOffset="95253.1281">29095 10040 0,'0'0'15,"0"0"-15,0 0 16,0 0-16,0 0 16,0 0-1,0 0-15,0 0 16,0 0-1,0 0-15,0 0 16,-107 76 0,86-71-16,0-5 15,-11 9-15,5-9 16,-5 0 0,0 0-16,-6 0 15,1 0 1,-11 14-16,-5-14 15,-6 5 1,0 5-16,-10-6 16,-1 6-1,-5 4-15,-10 5 16,0 0-16,-17 9 16,-10 10-1,0 5-15,0-5 16,5 5-1,22-5-15,15 5 16,17-15 0,15 10-16,12-10 15,15-4-15,11-5 16,11 0 0,5 0-16,0-14 15,5 19 1,22-5-16,26 23 15,22 11 1,5 13-16,16 5 16,11-4-1,0 13-15,-6-9 16,-5 15-16,1-10 16,4 14-1,-5-5-15,27-18 16</inkml:trace>
  <inkml:trace contextRef="#ctx0" brushRef="#br0" timeOffset="95933.28">31247 12190 0,'0'0'0,"0"0"15,0 0 1,0 0-16,0 0 15,-85 123 1,26-90-16,-53 29 16,-38 9-1,-42 24-15,-43 5 16,-37 14 0,-22 0-16,-10 4 15,5-9-15,0 1 16,10-11-1,22 10-15,32-4 16,27 4 0,27-14-16,15 0 15,0-10 1,12 20-16,-7-10 16,12 0-16,26-24 15,32-14 1,43-24-16,32-28 15,16-10 1,0-9-16,96-29 16,-58 0-1</inkml:trace>
  <inkml:trace contextRef="#ctx0" brushRef="#br0" timeOffset="96604.2227">27429 12816 0,'0'0'0,"0"0"15,0 0-15,0 0 16,0 0-16,-48 143 16,5-53-1,-10 14-15,-33 24 16,1 5-1,-6-9-15,11-15 16,11-14 0,21-15-16,5-23 15,22-4 1,15-15-16,1 9 16,21 15-16,5 18 15,11 20 1,11-5-16,10 5 15,6-24 1,16-5-16,21-19 16,22-14-1,10-10-15,27-13 16,10-11 0,27-4-16,27-4 15,0 4-15,5-5 16,11-5-1,-16 6-15,-16-6 16,-27 5 0,-21 10-16,-53 0 15,-49 0 1,-31-1-16,-22-8 16,-75-6-1</inkml:trace>
</inkml:ink>
</file>

<file path=ppt/ink/ink70.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45:08.893"/>
    </inkml:context>
    <inkml:brush xml:id="br0">
      <inkml:brushProperty name="width" value="0.05292" units="cm"/>
      <inkml:brushProperty name="height" value="0.05292" units="cm"/>
      <inkml:brushProperty name="color" value="#FF0000"/>
    </inkml:brush>
  </inkml:definitions>
  <inkml:trace contextRef="#ctx0" brushRef="#br0">4260 7889 0,'0'0'0,"0"0"0,0 0 0,0 0 15,0 0-15,0 0 0,0 0 16,0 0-16,0 0 0,0 0 15,0 0-15,0 2 0,0-2 16,0 0-16,0 0 0,0 2 16,0-2-16,0 0 0,2 0 15,-2 0-15,2 0 0,0 3 16,3-3-16,-5 0 0,4 0 16,7 2-16,0-2 0,3 2 15,1 0-15,-4-2 0,4 2 16,3-2-16,-5 3 0,7-1 0,-7-2 15,7 2-15,-7-2 0,7 2 16,-4-2-16,1 0 0,-1 0 16,1 2-16,-1 1 0,1-3 15,1 2-15,2-2 0,0 2 16,0 2-16,-1-4 0,4 3 16,-1-1-16,2-2 0,2 4 15,-1-4-15,1 0 0,0 0 16,1 0-16,13 0 0,-7-2 15,0 0-15,0 2 0,0 0 16,-4-2-16,-1 2 0,3-3 16,-4 3-16,-1-2 0,0 0 15,3 2-15,0 0 0,-1 0 0,1 2 16,2 0-16,2 1 0,-4-3 16,4 2-16,-2-2 15,0 2-15,-1-2 0,1 0 0,0 0 16,-2 2-16,2-2 0,-3 3 15,1-1-15,-3 0 0,1 0 16,-1-2-16,-1 0 0,-1 2 16,5-2-16,-5 0 0,2 0 15,1-2-15,-1 2 0,3 0 16,-3 0-16,1 0 0,-3 0 16,2-2-16,-1 0 0,1 0 15,1-5-15,-1 5 0,3-3 16,-5 1-16,2 2 0,-3-3 15,-1 3-15,-3 0 0,-1 2 16,-3 0-16,1 0 0,-3-2 16,0 2-16,3-3 0,-1 3 15,-2-2-15,3 2 0,-3-2 0,0 0 16,1 0-16,-3 2 0,2-3 16,-4 1-16,-1 0 0,-1 2 15,-2-2-15,-1 2 0,0-2 16,1 2-16,-3-5 0,5 1 15,-3-3-15,3-2 0,-1-2 16,1-2-16,-3-2 0,3-1 16,-1-4-16,1 1 0,-3-4 15,1-1-15,-1 0 0,3 0 16,-3-1-16,-1 1 0,1 0 16,-2-3-16,0 3 0,-2 0 15,3 0-15,-8-9 0,1 2 16,2 0-16,-1 0 0,3-2 15,0 0-15,0 0 0,3 0 16,-3 4-16,0-2 0,0 5 16,0 2-16,-3 1 0,3 8 0,-4 2 15,2 4-15,-3-2 0,3 2 16,0 0-16,0 5 0,-1-3 16,1 5-16,0-2 0,0 4 15,0-3-15,-1 3 0,1-2 16,0 2-16,0 0 0,0 2 15,-3-2-15,-1 0 0,-1 0 16,-2-2-16,-4 0 0,0-2 16,-3 1-16,-1-1 0,-1 2 15,-2-3-15,-2 1 0,0-3 16,0 3-16,-2 0 0,0-3 16,-3 0-16,1 3 0,-1-3 15,-2 3-15,-10 0 0,-5 1 16,4-1-16,-2-1 0,5 1 15,-5 2-15,2-3 0,-4 1 0,0 0 16,-2-1-16,-5 1 0,2-1 16,1 1-16,-3-3 0,3 3 15,-3-3-15,0 1 0,0-1 16,-1 3-16,3-3 0,-6-2 16,2 3-16,0-1 0,0-2 15,-2 0-15,0 3 0,-5 1 16,-1-1-16,1-1 0,-2 1 15,1-1-15,-1 3 0,0-1 16,0-1-16,-4-3 0,2 2 16,0 0-16,-2 3 0,2-3 15,-6 1-15,4 1 0,4 3 16,-4-2-16,0-3 0,2 3 16,-2-1-16,4 1 0,-4 0 15,-1-3-15,1 5 0,0 2 16,0-5-16,0 3 0,0 0 0,0 0 15,-3 2-15,3-2 0,-2-1 16,-3 3-16,5 0 0,-7 0 16,5 0-16,0 0 0,1-2 15,-3 2-15,4 0 0,0-2 16,-1 0-16,-3 2 0,4 2 16,0 0-16,4-4 0,-2 0 15,2 2-15,3 0 0,1 0 16,3-3-16,2 1 0,-2 0 15,0 0-15,4 0 0,-2 2 16,7-5-16,-2 1 0,-3 2 16,-2 2-16,4 0 0,3-3 15,2 3-15,0 0 0,0 0 16,6-2-16,-1 2 0,6 2 16,2-2-16,7 5 0,-3-3 0,9 0 15,3 0-15,0 1 0,4 1 16,4 3-16,-9-1 0,5 3 15,5 7-15,-5 6 0,0 4 16,0 7-16,0 2 0,-5 3 16,5 2-16,5-1 0,-5 3 0,0-4 15,2-1-15,2 1 16,1-1-16,1-2 0,-1-2 0,6 1 16,0 1-16,2 0 0,2-2 15,1-4-15,-3 2 0,7-3 16,-3 1-16,1 0 0,2 2 15,4-3-15,2 1 0,1 0 16,1-3-16,-1 0 0,1 1 16,-1-1-16,2 1 0,1-3 15,-1 5-15,4-3 0,-4-2 16,2-2-16,2-2 0,0-2 16,0 0-16,0-3 0,6 0 15,1-1-15,2-1 0,2-2 16,2 0-16,-2-2 0,5 0 15,4-1-15,-3-1 0,10-3 16,2-1-16,-1 1 0,3-2 16,2 5-16,1-5 0,5-2 15,-1 5-15,2-3 0,1 0 16,4 0-16,-6 3 0,1-1 0,4-2 16,-2 0-16,-2-2 0,2 0 15,2 0-15,0 3 0,-4-6 16,4-1-16,-2 0 0,2-1 15,2-1-15,-1-1 0,-1-2 16,0 0-16,2 0 0,-2 3 16,-4 4-16,0-3 0,-3 5 15,-3 0-15,-1 5 0,0-3 16,-2 4-16,-3 3 0,1-2 16,0 4-16,2-2 0,2-3 15,-4 3-15,4-2 0,0-5 16,9 0-16,2-4 0,4-9 15,10-13-15,-5 2 0</inkml:trace>
  <inkml:trace contextRef="#ctx0" brushRef="#br0" timeOffset="7904.9126">16003 9662 0,'0'0'0,"0"0"0,2-3 0,0 3 16,3-2-16,-3 2 0,-2 0 15,2-2-15,3 2 0,-5 0 16,2 0-16,0 0 0,0-2 16,-2 4-16,0-2 0,2 0 15,-2 2-15,-2 0 0,0 3 16,-7 6-16,-2 4 0,-4 3 15,1 4-15,-1 0 0,0 2 16,-1 1-16,1 1 0,-1-2 0,3 3 16,2-1-16,0-2 15,2 1-15,5-1 0,-1-2 0,5 0 16,0-2-16,5 0 0,-1-3 16,5-1-16,2 1 0,2-3 15,3-1-15,4-4 0,-1 0 16,3-3-16,5-4 0,2-2 15,-3-2-15,5-4 0,0-3 16,-3-2-16,1-2 0,-5-3 16,-2 3-16,-2-3 0,-4 3 15,-5 2-15,-3 2 0,-1 3 16,-5-1-16,0 3 0,-2 2 16,-2-1-16,-2 3 0,-5 0 15,0 0-15,-2 3 0,-2 1 16,-2-2-16,-1 5 0,1-3 15,10-2-15,3 1 0,-5 1 0,3-2 16,-5 3-16,-15 8 16,2 0-16,0-2 0</inkml:trace>
  <inkml:trace contextRef="#ctx0" brushRef="#br0" timeOffset="8405.2667">16779 9593 0,'0'0'0,"-2"-2"0,2 2 0,-2 0 16,2 0-16,-5 0 0,5 0 15,-2 0-15,0 2 0,0 1 16,-3 3-16,-4 3 0,1 4 15,-4 5-15,4 2 0,-3 0 16,2 4-16,-2 0 0,0 0 16,2 3-16,0-3 0,0-2 15,3 0-15,-3 0 0,4-4 16,1-1-16,0-1 0,1-5 16,3 0-16,0-4 0,0-1 15,5 1-15,1-3 0,3 1 0,5-1 16,1-2-16,3-2 15,6 0-15,0 0 0,3-2 0,3-2 16,1-3-16,0-2 0,0 3 16,0-1-16</inkml:trace>
  <inkml:trace contextRef="#ctx0" brushRef="#br0" timeOffset="8693.6219">17039 9715 0,'0'0'16,"-2"0"-16,2 0 0,0 0 16,-2 0-16,0 0 0,2 2 15,-3-2-15,1 0 0,2 2 16,0 0-1,-2 0-15,2 1 0,-2 1 0,0 14 16,-3 4-16,1 2 0,-1 5 16,-1 2-16,-1-1 0,3 6 15,-3-3-15,3 4 0,-1 1 16,-1 1-16,1 1 0,-1 20 16,1-10-16,5-12 0,-2-5 15</inkml:trace>
  <inkml:trace contextRef="#ctx0" brushRef="#br0" timeOffset="9428.7034">17773 9607 0,'0'0'16,"-2"-3"-16,2 3 0,0-4 15,-2 4-15,0-2 0,2 2 16,-2-2-16,2 2 0,-3 0 16,1 0-16,0 0 0,0 2 15,-5 7-15,-2 4 0,0 4 16,1 3-16,-3 5 0,0 1 16,2 5-16,0-2 0,0 1 0,0 1 15,-2 0-15,3 2 16,-1-2-16,2 2 0,-2-2 0,5 0 15,-3-5-15,5 1 0,2-3 16,0-2-16,2-2 0,5-2 16,-1-3-16,3 0 0,2-6 15,5-2-15,-1-3 0,3-4 16,2-2-16,-1-7 0,1 0 16,0-2-16,0-2 0,-2-2 15,-1-1-15,3 3 0,-4-5 16,1 3-16,-4 0 0,3-1 15,2 1-15,-3-1 0,3 1 16,-1-1-16,3 3 0,-7 0 16,3 2-16,-1 2 0,-2 0 15,1 5-15,1 2 0,-2 2 0,-4 2 16,0 2-16,-5 3 0</inkml:trace>
  <inkml:trace contextRef="#ctx0" brushRef="#br0" timeOffset="9647.5339">17833 10094 0,'0'-2'0,"0"4"16,0-2-16,0 0 0,-2 0 16,2 0-16,0 0 0,0 2 15,0-2-15,2 2 0,5 7 16,1 4-16,1 5 0,2-3 15,5 5-15,-3 0 0,2 0 16,3 0-16,-5-3 0,5 1 0,-1-5 16,1 0-16,0-6 15</inkml:trace>
  <inkml:trace contextRef="#ctx0" brushRef="#br0" timeOffset="10243.9023">18355 9600 0,'0'0'0,"0"0"15,-2-2-15,2 2 0,-4 0 16,4-2-16,-2 2 0,2 0 15,-3 0-15,3 2 0,-2 7 0,0 4 16,2 2-16,0 7 0,0 5 16,4 4-16,-1-1 0,3 6 15,-4-3-15,5 0 0,-3-2 16,1 0-16,-1-5 0,1 1 16,-3-8-16,2-1 0,-1-3 15,-1-1-15,0-5 0,0-3 16,0 1-16,-2-3 0,3 1 15,-1-3-15,0 0 0,0-2 16,0 0-16,3 0 0,1-2 0,-1-5 16,1 3-16,3-1 0,-2-1 15,-3-1-15,1 5 0,-1-5 16,1 5-16,-3 0 0,2 0 16,-2-1-16,1 3 0,-1 0 15,2 0-15,3 5 0,2-3 16,-1 0-16,3 5 0,0 0 15,0 1-15,3 3 0,-5 0 16,2 0-16,-3 3 0,-1-1 16,0 0-16,-3 0 0,-2 3 15,-2-3-15,-2 0 0,-2 3 16,-3-3-16,0 0 0,-1-2 16,-1 0-16,2-2 0,-2-2 15,3-1-15,1-4 0,-1 3 16,1-3-16,1-2 0,2 0 15,-1 0-15,6 0 0,-1-4 0,0 1 16,5-1-16</inkml:trace>
  <inkml:trace contextRef="#ctx0" brushRef="#br0" timeOffset="10681.2934">18918 10078 0,'0'0'0,"0"0"0,0 0 16,-2 0-16,-1 0 0,3 0 15,-2 0-15,2 0 0,0 0 16,0 0-16,0 3 0,2-3 16,1 0-16,8 6 0,0 1 15,6-3-15,1 3 0,2-3 0,0-2 16,-1 1-16,3-3 15,0-3-15,1-1 0,-1 0 0,2-3 16,0-2-16,-2-2 0,0 0 16,0 2-16,-4 1 0,-1-1 15,-3 2-15,-5 5 0,-1-2 16,-1 1-16,-5 3 0,0 3 16,-2-1-16,-2 2 0,-2 5 15,-5 4-15,-4 5 0,-7 6 16,-2 3-16,-2 6 0,-3 0 15,-2 4-15,3 1 0,-5 1 16,5-1-16,-1-1 0,-15 23 16,16-12-16,2-6 0,8-7 15,3-6-15,4-5 0,9-6 16,0-3-16,5-3 0</inkml:trace>
  <inkml:trace contextRef="#ctx0" brushRef="#br0" timeOffset="11418.2833">19674 9468 0,'0'0'0,"-2"-3"15,0 3-15,-1-6 0,-1 4 16,0-1-16,4 3 0,-3-2 15,3 4-15,0-2 0,-2 3 16,0 1-16,0 16 0,0 6 16,-3 5-16,3 7 0,-3 6 15,1 4-15,0 5 0,-1 46 16,-1-13-16,1-4 0,1 8 16,4-19-16,2-20 0,-2-14 15,0-8-15,2-5 0,-2-4 0,0-7 16,0-2-16,0-2 0,0 0 15,0-3-15,2-1 0,-4-21 16,2 10-16,0 1 0,-2 1 16,2 8-16,0-1 0,0-3 15,0-3-15,-2-1 0,0-3 16,-1-1-16,-1-1 0,0-2 16,1 0-16,-3-3 0,1 1 15,1 0-15,0 2 0,1 2 16,1 3-16,0-1 0,2 3 15,0-1-15,0 3 0,0-3 16,0 8-16,0-1 0,0-2 16,0 0-16,0 0 0,0 2 15,0-2-15,0 0 0,2 0 16,-2 0-16,0 0 0,0 0 0,0 2 16,0-2-16,0 0 0,0 0 15,0 0-15,0 0 0,0 0 16,0 0-16,-2 0 0,2 0 15,-2 0-15,0-2 0,2 0 16,-3 2-16,1-2 0,0-1 16,0 3-16,2-2 0,0 2 15,-2 0-15,2 0 0,0 0 16,0 0-16,2 0 0,-2 0 0,0 0 16,2 0-16,0 0 0,0 0 15,1 0-15,1-2 0,-2 2 16,16-4-16,4-1 0,2-1 15,5 1-15,-1 3 0,-1 0 16,-1 0-16,-4-3 0,-2 3 16,0-5-16,-2 5 0,-1-2 15,1 4-15,0 0 0</inkml:trace>
  <inkml:trace contextRef="#ctx0" brushRef="#br0" timeOffset="12017.2608">20157 10206 0,'0'0'0,"0"0"0,0-2 16,0 2-16,0 0 0,0 0 15,2-2-15,0 2 0,0 0 16,14-7-16,2 3 0,1-3 15,6-2-15,-1 1 0,0-3 16,3 0-16,-1-5 0,-2 1 16,1-1-16,-1 1 0,-7-3 15,1 5-15,-5 0 0,-2 0 16,-4-1-16,0 1 0,-7 2 16,-3 2-16,-1-2 0,-3 2 15,-4 3-15,0-1 0,-2 3 0,-2-1 16,-3 5-16,-2 3 0,-2 1 15,-2 5-15,-3 2 0,-1 4 16,1 3-16,-1 4 0,1 0 16,1 0-16,4 0 0,2 0 31,2-2-31,3 0 0,4-3 16,2 1-16,4-3 0,3 5 15,2-2-15,9 0 0,7-1 16,6-1-16,8-3 0,10-2 15,9-7-15,8-1 0,9-8 16,66-13-16,-2-4 0,31-11 0,-37 11 16</inkml:trace>
</inkml:ink>
</file>

<file path=ppt/ink/ink71.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46:42.090"/>
    </inkml:context>
    <inkml:brush xml:id="br0">
      <inkml:brushProperty name="width" value="0.05292" units="cm"/>
      <inkml:brushProperty name="height" value="0.05292" units="cm"/>
      <inkml:brushProperty name="color" value="#FF0000"/>
    </inkml:brush>
  </inkml:definitions>
  <inkml:trace contextRef="#ctx0" brushRef="#br0">5411 16872 0,'-2'0'16,"2"0"-16,-3 0 0,-3 0 15,-12-3-15,-4-1 0,-4 2 0,-3-3 16,-2 1-16,-2 0 0,-2 1 15,-3-1-15,-1 2 0,-3-3 16,2 1-16,-31-5 0,10 2 16,-1 3-16,9-3 0,4 5 15,5-2-15,5 2 0,6-1 16,0 6-16,10-3 0,1 2 16,3 2-16,5-2 0,3 3 15,3-1-15,-3-2 0,2 3 16,4-3-16,1 0 0,-1 3 0,5-3 15,20 0-15,-24 0 0,2 1 16,4-1-16,2 0 0,7 0 16,7 3-16,8-3 0,7 2 0,5-2 15,10-2-15,5 5 0,7-5 16,4 0-16,4 0 0,58-5 16,-11 1-16,23-3 0,-23 5 15,-27-2-15,-11-1 0,-13 1 16,-8 4-16,-12 2 0,-9 0 15,-6 1-15,-7-1 0,-3-2 16,-8 0-16,-11 2 0,7 0 16,-2-2-16,-5 2 0,0-2 15,-9 3-15,-5-3 0,-8-3 16,-11 3-16,22 0 0,-48-2 16,-7-2-16,-5 2 0,-6 2 15,-5-3-15,-74 3 0,-40 3 16,35 5-16,-38 3 0,107-2 15,-3 0-15,7 2 0,6 0 0,7 0 16,13 0-16,3 0 0,12-4 16,17-5-16,8 0 0,6-2 15,14 2-15,2-4 0,-5 2 16,10 0-16,-3 0 0,9 0 16,9-2-16,13 0 0,-26 2 15,54-7-15,8-2 0,8 3 16,4-3-16,87-7 0,50-1 0,-39 8 15,33 0-15,-118 9 16,-5 0-16,-6 0 0,-8 0 0,-13-4 16,-7 2-16,-11-3 0,-17 1 15,-7 2-15,-9 2 0,-9-3 16,7 1-16,-3-2 0,-6-1 16,-6 3-16,3 0 0,-5 2 15,-1-5-15,-4 3 0,-7 2 16,-5-2-16,-8-2 0,-6 1 15,-5 1-15,-7 2 0,-4-2 16,-5 2-16,-1 0 0,-6-2 16,-45 4-16,19 0 0,16-2 15,18 0-15,8 0 0,16-2 16,13 0-16,8 0 0,6 2 16,1-3-16,5 1 0,2 0 0</inkml:trace>
  <inkml:trace contextRef="#ctx0" brushRef="#br0" timeOffset="1317.3841">5173 16869 0,'-3'0'0,"3"0"15,0-2-15,-2 0 16,2 0-16,-2-3 0,2 3 0,-4-9 16,-1-2-16,3 4 0,0-2 15,0 0-15,2-2 0,-3 0 16,3-1-16,0 1 0,-2-2 15,2-3-15,0 0 0,0 1 16,0-3-16,0 0 0,-2-4 16,2 2-16,0-2 0,0-3 15,-2 1-15,2 1 0,-2-3 16,-1-1-16,1-2 0,2-2 16,-2-18-16,2 3 0,-2 2 15,2-3-15,0 5 0,0-2 16,0-1-16,-2-8 0,2 2 15,0-2-15,0-2 0,2 4 0,0-2 16,-2 2-16,0-4 16,0-1-16,2-1 0,-2 1 0,0-1 15,-2-1-15,0-4 0,0-2 16,-1-2-16,1-3 0,-2 1 16,-1-3-16,1-4 0,-1 2 15,1 0-15,0-4 0,-1 1 16,1-1-16,-1 2 0,3-5 15,0 3-15,-2-3 0,1-4 16,3 0-16,-4-2 0,4 0 16,-4-2-16,-1 1 0,3 1 15,-2-2-15,-1-1 0,3 1 16,-2 0-16,1-3 0,-1 3 16,4-5-16,0 0 0,-7 2 15,7-4-15,-2 0 0,2 0 16,0-2-16,0 0 0,0 0 15,0-3-15,-2 1 0,2-3 0,0 1 16,0-3-16,0 2 0,0-2 16,0 0-16,0-2 0,0 0 15,0 0-15,2 0 0,0 0 16,5-2-16,-7 2 0,4 0 16,-1 0-16,1 0 0,-2-5 15,-2 5-15,2-2 0,1 0 0,1 0 16,-4-1-16,2 3 0,-2 0 15,0 0-15,2 0 0,-2 2 16,0-2-16,0 3 0,0-1 16,0 0-16,3 2 0,-6-2 15,3 1-15,0 1 0,-2-2 16,0 2-16,2 1 0,-4 1 16,1 1-16,3 0 0,-2-1 15,0 3-15,-2 0 0,1 2 16,-1 2-16,4 2 0,-7-2 15,5 3-15,0-1 0,2 5 16,-5-2-16,3 1 0,0 3 16,2-2-16,-2 4 0,2 3 15,-5-1-15,3 3 0,0 0 16,0 4-16,2 0 0,0 4 0,0-2 16,0 1-16,0 3 0,0 1 15,0 0-15,0 1 0,2 3 16,0-2-16,0 5 0,-2 1 15,5 0-15,-5 3 0,0 2 16,0 0-16,0 4 0,-5 3 16,3 1-16,2 1 0,0 2 15,0 2-15,0 2 0,0 5 16,0 2-16,0 0 0,0 2 16,2 0-16,-2 0 0,5 3 15,-5 1-15,2 1 0,0 4 16,-2 2-16,2 2 0,3 5 15,-5 0-15,2 4 0,-2-4 16,2 2-16,-2-5 0,2 1 0,3-1 16,-5-1-16,0 1 0,0 1 15,0 0-15,0-3 0,0 5 16,0 2-16,0 4 0,0-2 16,0 3-16,0 3 0,0 1 15,0 2-15,0 2 0,0 1 16,2 1-16,0 7 0,1-4 15,1 4-15,-4 6 0,2 3 16,-2 0-16</inkml:trace>
  <inkml:trace contextRef="#ctx0" brushRef="#br0" timeOffset="1770.3963">4460 4033 0,'0'0'0,"3"-3"16,-3-3-16,6-5 0,-4 0 15,7 2-15,2 0 0,5-2 0,12 2 16,10 1-16,13-4 16,59 1-16,7 0 0,46 3 0,57 3 15,-123 7-15,-2 3 0,-11-3 16,0 5-16,-7-1 0,-9 3 16,-6 9-16,-9-3 0,-7 3 15,-4-9-15</inkml:trace>
  <inkml:trace contextRef="#ctx0" brushRef="#br0" timeOffset="2554.7673">7400 4716 0,'-3'-2'0,"1"2"16,-5-9-16,-4 0 0,0 1 15,-2-3-15,-2-1 0,-3 4 16,0-1-16,-1 2 0,-3 3 16,-3-1-16,-1 5 0,-5 3 15,0 1-15,-4 5 0,0 0 16,-5 6-16,-2 3 0,-20 15 15,5 2-15,8 0 0,8-2 16,5-2-16,8 0 0,8-4 16,4-3-16,8-2 0,5-4 15,6-3-15,5-2 0,-3 0 16,6-2-16,4 1 0,7-6 0,11 1 16,0-5-16,40-11 15,-2-2-15,-1 2 0,-4-4 0,12-5 16,-12 3-16,-9 2 0,-4 0 31,-7-3-31,-4-2 0,-4 1 16,-7-3-16,-5-4 0,-4 2 15,-2 0-15,-7-3 0,-6 1 16,-3 0-16,-6 0 0,-2-3 0,-5 3 16,-9 0-16,-4-1 0,-9 1 15,-4 4-15,-7 3 0,-7 3 16,-21 10-16,-12 13 0,-6 11 15,-29 35-15,27-9 0,-3 9 16</inkml:trace>
  <inkml:trace contextRef="#ctx0" brushRef="#br0" timeOffset="25369.226">7210 16056 0,'0'0'0,"0"0"0,0 0 16,0 0-16,0 0 0,0-2 15,0 2-15,0 0 0,0 0 16,0 0-16,0 0 0,0 0 15,0 0-15,0 2 0,0-2 16,0 0-16,0 0 0,0 2 16,0-2-16,0 0 0,0 2 0,0-2 15,0 2-15,-2 1 0,2-3 16,0 2-16,-3 2 0,-1 9 16,-3 3-16,3-1 0,-3 5 15,1 0-15,-1 2 0,1 2 16,1 3-16,-1-3 0,-1 5 15,3-3-15,-3 1 0,0 1 16,1-1-16,1 1 0,-1-1 16,1 2-16,1-1 0,-3 1 0,5-3 15,-2 1-15,1-1 16,1 9-16,2-6 0,-2-2 0,0-5 16,0-5-16,2 1 0,-3-3 15,1 1-15,0-1 0,0-2 16,2 1-16,-2-1 0,-1-2 15,1 0-15,2-2 0,-2 0 16,2-3-16,-2 1 0,0-5 16,2 2-16,0-1 0,-3-1 15,3 2-15,0-19 0,0 8 16,0 5-16,0 0 0,0 0 16,-2 2-16,2 0 0,0 0 15,2 0-15,-4 4 0,2-2 0,0 0 16,2 3-16,-2-5 0,3 2 15,-1-2-15,0 2 0,0-2 16,3 2-16,-1 1 0,0-3 16,1 2-16,1-2 0,1 2 15,0 0-15,4-2 0,0 2 16,4-2-16,1 3 0,1-3 16,5 0-16,-2 2 0,2-2 15,2 2-15,3-2 0,-1 2 16,5-2-16,0 0 0,2-2 15,2 0-15,3-3 0,17-3 16,-6-1-16,-8 2 0,-3 3 16,-1 2-16,-6-3 0,0 1 0,0-1 15,-5-1-15,5-1 16,-2 1-16,0-3 0,-3 2 0,-2-2 16,1 5-16,-6 2 0,3 2 15,-2 2-15,-2-2 0,-3 0 16,3 0-16,-5 0 0,3 0 15,-1-5-15,-2 5 0,3-2 16,-1 0-16,1 0 0,-1 0 16,-2-1-16,3 1 0,1-2 15,-1 2-15,1-3 0,1 3 16,2 0-16,4 2 0,3-2 16,-3-1-16,2 1 0,3 0 15,0-2-15,2-1 0,-1 1 16,6 2-16,-1-1 0,2 3 15,1-2-15,-1 0 0,1 2 16,2-2-16,-5-3 0,2 3 16,-1 2-16,-1-2 0,-2 2 15,0 0-15,0-2 0,-2 2 0,0-2 16,-2-1-16,-1 1 0,1 2 16,-3-4-16,-1 4 0,-1-3 15,-2 6-15,0-3 0,-2 4 16,0-4-16,-1 2 0,-1-2 15,2 0-15,0 0 0,-3 0 16,3 0-16,-2 3 0,0-3 16,-1 2-16,1 0 0,-3 0 15,3-2-15,0 5 0,-1-1 16,3-2-16,0 3 0,2-1 16,-2-2-16,4 0 0,2 1 0,1-1 15,-1 0-15,1-2 0,-1-2 16,1 2-16,-1 0 0,-2 2 15,1-2-15,1 2 0,-2 0 16,1-2-16,-1 3 0,0-3 16,0 0-16,3 0 0,-3-3 15,0 3-15,1 0 0,-3-2 16,-2 4-16,2-2 0,-5 3 16,1 1-16,2-4 0,-3 2 15,1 0-15,0 1 0,-1-3 16,1 2-16,2-2 0,0 0 15,-1 0-15,4-2 0,-4 2 16,1 0-16,0 0 0,2 0 16,-2 2-16,2-2 0,0 4 15,0-2-15,0-2 0,2 3 16,1-3-16,-1 4 0,-2-4 16,2 2-16,3-2 0,-3 0 0,2 0 15,3 2-15,0 3 0,4-3 16,2 0-16,5 3 0,-1-5 15,3 2-15,7-2 0,-5 2 16,-2 0-16,-2 3 0,-5-1 0,-2-2 16,0 1-16,-2-1 0,-3 0 15,1-2-15,0 0 0,-1 0 16,-1 0-16,2 2 0,-1 0 16,-1 1-16,1-1 0,3-2 15,2 0-15,3-2 0,-1-1 16,2 1-16,-1 2 0,1 0 15,-2 0-15,1 2 0,3-2 16,1 0-16,-2 0 0,-3-2 16,-4 0-16,0 2 0,-3 2 15,1-2-15,-5 2 0,0 1 16,1-1-16,-3-2 0,0 0 16,-5 0-16,1 0 0,0 0 15,-3 0-15,-2 0 0,-4 0 16,0-2-16,0-1 0,-3 3 15,-1 0-15,-18-2 0,6 2 16,5 0-16,2 0 0,-2 0 0,2 2 16,-3-2-16,3 0 0,0 0 15,0 0-15,0 0 0,0-2 16,0 2-16,0 0 0,7-2 16,-3 2-16,3 0 0,4-4 0,2 4 15,3-3-15,-1 1 0,-4 0 16,-2-2-16,2 1 0,-4-1 15,-1 2-15,-1-3 0,-1 1 16,0-3-16,-1 3 0,-1-1 16,0-1-16,2-3 0,1 0 15,-3 0-15,-2-2 0,2 0 16,-2 0-16,2-2 0,-2-2 16,0-1-16,-2-4 0,2 3 15,0-3-15,-2 0 0,2 0 16,0 0-16,0 1 0,0-1 15,0 2-15,0-2 0,0 3 16,0-1-16,0 0 0,0 3 16,0-3-16,0 5 0,0-2 15,0 1-15,0 1 0,2 0 16,-2 2-16,0 0 0,0-2 16,0-1-16,-2 1 0,2 0 0,0 0 15,0-1-15,-2 1 0,2 0 16,0 2-16,0-2 0,-2 2 15,-1 0-15,3-3 0,-2 6 16,0-3-16,0 2 0,0 0 16,-3 2-16,3 1 0,0-1 15,-3 0-15,1 3 0,2 2 16,-3-3-16,1 3 0,0-2 16,-3 4-16,5 0 0,-3 0 15,3-2-15,-2 2 0,-1 2 0,1 0 16,-5 2-16,2 3 0,-1-5 15,-3 5-15,2-5 0,-2 0 16,0 1-16,-3-3 0,-1 0 16,0 0-16,-3-3 0,0 1 15,-2 2-15,1-2 0,-3 0 16,-3-1-16,1 1 0,-5-2 16,-1 2-16,-4-1 0,1 1 15,-24 0-15,2 0 0,2 0 16,0-1-16,0-1 0,-9 0 31,5-1-31,2 3 0,2 0 16,0-3-16,0-1 0,3-1 0,-1 3 15,5 2-15,-5 2 0,2-5 16,-4 3-16,3-5 0,-1 3 16,5-1-16,-3 5 0,1 0 15,-3 0-15,5-4 0,-3 0 16,3 4-16,0 2 0,-5 2 15,0 1-15,0-3 0,1-2 16,-3-2-16,-2 2 0,4 6 16,-2 1-16,2-5 0,-4-4 15,-4-9-15,1 6 0,8 12 16,-1 2-16,0-5 0,-4-6 16,-7-4-16,7 3 0,5 3 0,-1 7 15,2-7-15,-1-2 16,-1 0-16,0-1 0,5 6 0,0 1 15,1 0-15,4-1 0,-4-3 16,-3-5-16,4 3 0,0 2 16,4 4-16,3-1 0,1 1 15,3-2-15,-6 0 0,-1-6 16,2 2-16,-3 0 0,3 2 16,3 4-16,-1-2 0,1 3 15,0-3-15,0-4 0,-1-5 16,-1 5-16,4 0 0,-2 2 15,1 0-15,1 2 0,3 0 16,-1 7-16,-5-5 0,-1 1 16,-5-8-16,-2-1 0,4 6 15,7 5-15,2 6 0,-2-2 16,-2 0-16,-3-4 0,5-7 16,0-3-16,7 1 0,2 2 0,-1 5 15,5-3-15,-2 0 0,3 3 16,-3-3-16,2 4 0,-2-1 15,2 1-15,-4 1 0,-1-5 16,1-2-16,-2-2 0,-3-2 16,5 6-16,-5 2 0,0 3 15,-2 2-15,1 4 0,-6 0 16,-1-2-16,-1-2 0,-8 2 0,2 15 16,6 23-16,1 10 0</inkml:trace>
  <inkml:trace contextRef="#ctx0" brushRef="#br0" timeOffset="45142.8909">26791 11174 0,'0'0'0,"0"0"0,0 0 0,0 0 16,2 0-16,-2 0 0,3 0 15,1 2-15,3 3 0,2-3 16,-1 2-16,3-1 0,0-1 16,3 0-16,-1 0 0,2-2 15,1 0-15,4-2 0,-1 2 16,1-2-16,2 0 0,0-1 15,3-1-15,1 2 0,-2-3 16,3 3-16,-1-2 0,5 2 16,0-3-16,2 1 0,0 2 15,20-5-15,-2 0 0,-5 5 0,0-2 16,1 4-16,-3 0 0,-2-2 16,0 2-16,-5 2 0,0-2 15,-3 0-15,-4 2 0,-5 0 16,-1-2-16,-6 5 0,-1-3 15,-1 2-15,-8-2 0,-1 1 16,2-1-16,-2 0 0,-3 2 16,0-1-16,-1-1 0,-3 0 15,0 0-15,0 0 0,-3 3 16,3-3-16,-4 2 0,2 1 16,-3-1-16,3 1 0,0 4 15,-3-1-15,1 1 0,0 2 16,-1 2-16,1 1 0,-1 3 15,1 1-15,0 4 0,-1 0 16,1 4-16,-1 1 0,-1 2 16,1 4-16,1 0 0,-3 2 0,-6 22 15,2-2-15,2-2 0,0 3 16,5-4-16,-3 10 0,3-7 16,0 5-16,-1-3 0,3-2 15,0 3-15,0-3 0,-1 2 16,-1 5-16,2-1 0,0 3 15,-1-2-15,1 0 0,-2 2 16,2 2-16,-1 2 0,3-4 16,0 0-16,-2 2 0,2 3 15,0-1-15,2 0 0,1-1 16,-3 1-16,0 2 0,2-1 16,2-3-16,-2 0 0,-2 0 15,3 3-15,-1-3 0,2-4 16,-2 4-16,3 0 0,-5 0 15,4 2-15,-2-2 0,3 1 0,-3 1 16,2 2-16,3-3 16,-5-3-16,0 0 0,3-1 0,-3 1 15,0 0-15,0-2 0,1 0 16,-3 0-16,0-3 0,2 1 16,0-1-16,0-4 0,-2 3 15,3-3-15,-1 2 0,-2-2 16,4-4-16,-2-3 0,-2 1 15,0-1-15,0 3 0,3 0 16,-3-5-16,0-2 0,0-2 16,0 0-16,0 0 0,2 4 15,0-2-15,2-2 0,-1-2 16,-1-7-16,-2-2 0,0 2 16,0-2-16,0 2 0,0-2 0,0 2 15,0-5-15,2 3 0,-2-4 16,0-3-16,-2-2 0,2-4 15,-2-1-15,-1-6 0,3 3 0,0-3 16,-2 2-16,2-2 16,0 2-16,-2-2 0,2-2 0,-2 0 15,0 0-15,-1-1 0,1 1 16,2 0-16,-4 0 0,2 0 16,-1-1-16,1-1 0,0 4 15,0-4-15,-3-1 0,3 1 16,0 0-16,0-1 0,-1-1 15,1 1-15,0 1 0,2-3 16,-4 3-16,1-1 0,-1 3 16,0-2-16,-1 0 0,1-1 15,-1 1-15,3-3 0,0 1 16,0-1-16,0-13 0,2 5 16,0 2-16,0 2 0,0 0 15,0 4-15,0 0 0,0 3 0,0 0 16,0-1-16,0 1 15,0 2-15,4-1 0,-4-1 0,2 2 16,0 0-16,1 0 0,1-3 16,-2 3-16,3-2 0,-3 1 15,2-1-15,-2-3 0,1 1 16,-1-1-16,0 1 0,0-3 16,0-9-16,-2 5 0,0 4 15,3 3-15,-3-3 0,0 0 16,0 0-16,0-2 0,0 0 0,0 0 15,-3 0-15,3 0 0,0 0 16,-2 0-16,2-2 0,-2 2 16,0-2-16,0 2 0,-1-2 15,-1-1-15,0 1 0,-1 2 16,1-2-16,-9 0 0,-1-3 16,-8 3-16,-2 0 0,-2-2 15,-1 1-15,-2-3 0,1 1 16,-5-1-16,-5 1 0,-4 1 15,-2 0-15,-31-5 0,5 0 16,4 0-16,4 2 0,-7-1 16,12 3-16,9-1 0,8 1 15,7 1-15,6-1 0,5 1 16,5 0-16,6-1 0,4 1 16,-2 2-16,3-1 0,1 1 0,5 2 15,0 0-15,2 5 0,1-3 0</inkml:trace>
  <inkml:trace contextRef="#ctx0" brushRef="#br0" timeOffset="62143.027">12766 11928 0,'0'0'0,"-2"-2"0,2 0 0,0 2 15,-2-2-15,-3-5 0,1 5 16,2-3-16,-3 3 0,3 0 15,2-2-15,-2 1 0,2 1 16,0 0-16,2-2 0,3-5 16,-1 0-16,0-2 0,1 0 15,-1 2-15,1 0 0,-3 0 16,0 3-16,0-1 0,-2 3 16,0-1-16,-2 1 0,0 0 0,-3 1 15,-1 1-15,-1-2 0,-2 2 16,0-3-16,-2 3 0,3 0 15,-3-3-15,2 3 0,-4-2 16,-1-1-16,1 1 0,-2 0 16,-3-3-16,0 2 0,-4 1 15,3 0-15,-6-1 0,1 3 16,0-2-16,-1-1 0,-3 3 16,-1-2-16,0-1 0,-1 3 15,-3 0-15,-16 2 0,5 0 16,2 2-16,2-2 0,1-2 15,1 2-15,-1 0 0,-1 0 16,-2 0-16,2 0 0,-2 2 16,-2 0-16,0 3 0,2-5 15,-2 0-15,0 0 0,2 0 0,0 0 16,-2 2-16,-2 0 0,2-2 16,-5-2-16,1 2 0,-1 0 15,1 4-15,1-4 0,1 2 16,0-4-16,0-2 0,-3 4 15,-2-2-15,3 2 0,-3 2 16,0-2-16,-2 0 0,3 0 16,-5 0-16,2 2 0,0 2 15,0-4-15,4 3 0,-1-6 16,-1 3-16,-2-2 0,2 2 16,1 0-16,3 0 0,-3-4 15,-1 2-15,0-3 0,0 5 16,1-2-16,-1 0 0,0 0 0,-2-3 15,5 1-15,-3-1 0,3 3 16,-5 4-16,-5-2 0,6 0 16,-1-4-16,2 2 0,2 2 15,1-2-15,-1 2 0,1-7 16,-1 5-16,-1-3 0,-1 8 16,2-1-16,-1-2 0,-1 2 15,0-2-15,1 0 0,-1 0 16,2 2-16,-1 3 0,1-3 15,3 0-15,-3-4 0,1 4 0,-1 2 16,1 1-16,-1-1 16,3 3-16,0-3 0,-1 1 0,1-1 15,2 0-15,0 3 0,2 0 16,0-1-16,5 1 0,-3-3 16,0 1-16,1 4 0,-1-1 15,-2 6-15,5-3 0,1 0 16,-1 0-16,4 0 0,-3 2 15,6-2-15,-1 0 0,2 0 16,0 2-16,1 0 0,1 3 16,3-5-16,0 2 0,4 0 15,0 3-15,2-3 0,1 0 16,4 0-16,-1 3 0,5 2 16,-2-1-16,3 3 0,-1 0 0,2 2 15,1 0-15,1 0 16,3-2-16,2-3 0,4 3 0,1-2 15,1 0-15,1-1 0,4 1 16,-2 0-16,4-1 0,3 1 16,-1-1-16,3 1 0,1 0 15,1-1-15,0 3 0,2-2 16,2-1-16,3 1 0,-1-2 16,1-1-16,-1-2 0,1 3 15,-1-1-15,1-2 0,-1 3 16,3-3-16,-1 2 0,1-1 15,2-1-15,2 0 0,2-2 16,-2-2-16,5 0 0,-1 0 16,1-1-16,-1-1 0,3 0 15,0-3-15,-3 0 0,1-1 16,-1-1-16,1 2 0,-3 1 16,5-1-16,-5 1 0,5-1 15,1-2-15,4-2 0,1-2 0,0 2 16,-4 0-16,-4 4 0,1 1 15,5 1-15,5-6 0,-3 0 16,3 0-16,-3-4 0,0 4 16,3 0-16,4-2 0,-3 0 15,3-3-15,0 1 0,-2 2 16,-3-1-16,5 1 0,2-2 16,3-1-16,-1 1 0,-2 2 15,-2 2-15,2-3 0,-2-1 16,0 2-16,-2 0 0,0 2 15,-1 0-15,5-3 0,-4-1 16,2 2-16,-2 0 0,2-1 16,0 3-16,2-2 0,0 2 15,0-4-15,2 2 0,-2 2 16,0 0-16,3-3 0,-1 1 16,-2 0-16,0 0 0,0 2 15,-2 2-15,5-4 0,-3 2 0,-2-2 16,0 2-16,0 0 0,0 2 15,2 0-15,-2-4 0,2 2 32,-2-2-32,-3-1 0,3 3 0,0-2 0,2 0 0,-4-5 15,2 1-15,-2 1 0,-3 1 16,3-1-16,0-1 0,1-3 16,-5-4-16,-1 2 0,0 0 15,-2 0-15,-2-2 0,0-1 16,-2-3-16,-3 1 0,-1-1 15,-5 1-15,-5-1 0,3-1 16,-3 0-16,-2-2 0,1 1 16,-6-4-16,1 4 0,-2-6 15,-5 1-15,3-2 0,-3-3 0,-4-2 16,2-2-16,-2 0 0,-3-4 16,1-1-16,-5-4 0,-4 0 15,-3 0-15,-1 3 0,-5 1 16,2 7-16,-4 0 0,-1 3 15,-3 1-15,-1 5 0,1 2 16,-3 3-16,0 1 0,-2 5 16,-2 3-16,-1 1 0,1 0 15,-2 3-15,1-1 0,1 3 16,4 2-16,3-2 0,-3 4 16,4 0-16,-1 5 0,-3 0 15,-2 2-15,-2-1 0,1 6 16,1-1-16</inkml:trace>
  <inkml:trace contextRef="#ctx0" brushRef="#br0" timeOffset="63754.624">12407 12274 0,'0'0'0,"-2"3"0,-1-3 15,1 2-15,0-2 0,0 2 16,0-2-16,-1 0 0,-1 2 16,2-2-16,-1 0 0,3 0 15,-2 2-15,0-2 0,2 0 16,0 0-16,0 0 0,0-2 15,2 2-15,3-2 0,-1 2 16,14-4-16,-1-1 0,3-1 0,4 1 16,3-1-16,4-1 15,4 0-15,3 1 0,3-3 0,4 0 16,36-6-16,-4 1 0,-2-1 16,20-3-16,-9 3 0,-7 2 15,-4 2-15,0 0 0,-2 2 16,9 4-16,-5 1 0,2-3 15,1 5-15,3-2 0,3 4 16,5-2-16,4 2 0,2 0 16,8-3-16,-1 6 0,2-3 15,2 0-15,-2 6 0,-3-1 16,1 1-16,-3 7 0,-1 1 16,-1-1-16,0 5 0,-2-1 15,-2 1-15,0 6 0,-5 0 16,-2 5-16,3 2 0,-5 2 15,2 4-15,-4-1 0,0 3 16,-1 1-16,1 2 0,-2 2 0,4 2 16,2 1-16,2 1 0,-4 1 15,2 1-15,-6-1 0,-3 4 16,-1 2-16,-6 0 0,1 0 16,-5-2-16,-4 2 0,-4 3 15,-3-1-15,1 0 0,-6 1 16,-1-1-16,-2 5 0,-3-1 15,-6 3-15,2-2 0,-3 0 16,-1 0-16,-1 1 0,-4 1 16,0 3-16,-2-6 0,0 5 15,-2 3-15,2-3 0,-3-2 16,3 0-16,2-2 0,-2 4 16,0 0-16,-2-2 0,-3-5 0,1-1 15,-1-1-15,0-2 0,1 0 16,-3-2-16,3-4 0,-1-3 15,1 0-15,-1 1 0,0-1 16,-1 0-16,-1-4 0,0-2 16,3-1-16,-1-3 0,1-3 15,6 2-15,0 0 0,6-2 16,1-2-16,2-4 0,0-1 16,0-2-16,2-2 0,0-4 15,2 0-15,3-3 0,4-2 16,-3-4-16,3 0 0,0-2 15,5-3-15,3-2 0,1 0 16,0-2-16,2-2 0,-3 0 16,6-2-16,-1-1 0,-2-1 0,-3 3 15,-1-3-15,2 1 16,-3 1-16,-4 0 0,-4 4 0,-2-3 16,-3 1-16,2-2 0,-1-1 15,-1 3-15,-4 2 0,2 0 16,-2 0-16,4 0 0,1-4 15,1 4-15,1-2 0,-3 2 16,-4 0-16,-5 2 0,-4-4 16,-6 2-16,-5 0 0,-5-3 15,-6 3-15,-4-4 0,2 4 16,-5 0-16,1 0 0,-1 2 31,-2 0-31,1 3 0</inkml:trace>
  <inkml:trace contextRef="#ctx0" brushRef="#br0" timeOffset="64317.1249">20895 15460 0,'0'0'0,"-2"0"0,2-2 0,-2 2 16,2 0-16,0-2 0,0 0 16,0 2-16,0 0 0,4 0 15,-1 0-15,14 0 0,5 2 16,5 0-16,1 3 0,3-1 15,7 3-15,-3 2 0,3-1 16,-1 3-16,-4 0 0,0 7 16,-2 0-16,-7 2 0,-2-3 15,-4 5-15,-5 0 0,-4 0 16,-5 3-16,-6-3 0,-2 2 16,-9 0-16,-7 3 0,-7-1 15,-30 16-15,-5-2 0,1-5 0,-12 5 16,15-7-16,12-7 0,13-2 15,4-4-15,7-2 0,5-5 16,6-2-16,6-2 0,8-2 16,-3 1-16,0 1 0</inkml:trace>
  <inkml:trace contextRef="#ctx0" brushRef="#br0" timeOffset="65935.5633">21691 15337 0,'0'0'15,"0"0"-15,-2 0 0,0 0 16,2 0-16,-2 0 0,2 0 16,-2 0-16,-1 0 0,1-2 0,2 2 15,-2 0-15,0 0 0,0 0 16,-1 0-16,1-2 0,-9 2 15,-2 0-15,0 0 0,-3 2 16,-1-2-16,-3 2 0,0 2 16,0-1-16,-2-1 0,2 2 15,0 1-15,-2-1 0,5 0 16,-5 3-16,2 0 0,2 2 16,-2-1-16,0 3 0,3 0 15,-3 3-15,0 1 0,2 3 16,1 2-16,-1 2 0,3 2 15,-3 5-15,0 12 0,5-3 16,4-1-16,1-4 0,1-2 16,0-2-16,3-3 0,0-4 0,4 3 15,0-5-15,4-3 0,0 1 16,3-1-16,2-1 0,-3-1 16,3 1-16,0-3 0,11 0 15,2-2-15,2 0 0,3 3 16,4-1-16,2-2 0,2 0 15,5-2-15,4-1 0,2-3 16,9-3-16,2 0 0,-1-2 16,1 2-16,5 1 0,2-3 15,-5 2-15,3-2 0,-3 0 16,-1 0-16,1-2 0,1-1 16,-1 3-16,-1 0 0,1 3 15,5-1-15,0 0 0,0-2 16,-2 4-16,-3 1 0,3-3 0,2 3 15,2-1-15,0 3 0,-2 1 16,2-1-16,3 0 0,-1-3 16,3 3-16,-1-1 0,1 1 15,-1-3-15,3 1 0,-5-1 0,1 3 16,-1-1-16,-4-8 16,2 2-16,-2 2 0,2 3 0,7 1 15,-2 1-15,-5-5 0,2 3 16,0-1-16,3-2 0,-1 0 15,1 1-15,0 1 0,1-2 16,6-2-16,-4 0 0,1-2 16,0 2-16,0-7 0,0 3 15,-2 2-15,0-3 0,-3 1 16,1-3-16,0 3 0,-5-1 16,2-1-16,0-3 0,3 0 15,-3 0-15,1 1 0,1-3 16,-4-5-16,0 1 0,1 1 15,-1 1-15,2 0 0,0-5 0,1-1 16,-3-1-16,-4 0 0,-3-4 16,-4-1-16,-2 1 0,-6 4 15,-8 0-15,-6 5 0,-11 2 16,-2 0-16,-7-1 0,-6 5 16,-3 1-16,3-3 0,-2 2 15,-3 0-15,-2 0 0,0 0 16,-2 1-16,-1-6 0,1-3 15,-2-1-15,-3-2 0,-2-2 16,-4-4-16,-16-10 0,-2-1 16,-2 2-16,0 2 0,0 2 15,-4 4-15,-1-1 0,-1 3 16,-10-1-16,5 2 0,2 2 16,-2 0-16,2 2 0,-2 2 0,-7 0 15,1 3-15,-6 0 0,-1 1 16,-2 1-16,-3 2 0,-4 0 15,-5 4-15,3-1 0,-1 1 16,-3 0-16,-8 1 0,3-1 16,0 1-16,-2 1 0,-3 1 15,-2-1-15,0 1 0,-2-3 16,1 5-16,-6 0 0,3 0 0,2-1 16,-2 1-16,-3 2 0,5 0 15,-4-2-15,4 2 0,-4 0 16,-3-2-16,3 2 0,-3 0 15,3 2-15,-5-2 0,4 2 16,-1-2-16,-1 0 0,3 2 16,-3 1-16,-2 1 0,1 0 15,-6 1-15,-1 1 0,-1 3 16,3 0-16,-7 0 0,3 4 16,-1-2-16,-4 5 0,4-1 15,-4 3-15,-2-1 0,0 5 16,2-2-16,-2 2 0,-1 5 15,-3 1-15,-3 10 0,-7 10 16,-1 3-16,-1 4 0</inkml:trace>
  <inkml:trace contextRef="#ctx0" brushRef="#br0" timeOffset="68674.2053">12993 7825 0,'0'-2'0,"0"2"15,0-2-15,-2-3 0,0-10 16,0-3-16,-3-2 0,3-2 16,2 0-16,-4-2 0,4 0 15,-3-1-15,1 1 0,-2 2 16,-3 0-16,3 2 0,-5 0 16,0 3-16,-2-1 0,-2 3 15,-3-1-15,-1 3 0,-3 0 16,-2 2-16,-7 0 0,1 0 0,-5 2 15,-5 0-15,-22 2 0,3 3 16,0 0-16,0 1 0,-3 1 16,-11 4-16,1 3 0,6-3 15,0 0-15,-2 3 0,0-1 16,-3 1-16,3-1 0,0-2 16,-2 3-16,-3-5 0,3 2 15,-5-2-15,2-2 0,-3 2 16,1 0-16,0 0 0,-2 0 15,0 0-15,0 0 0,0 0 16,0 0-16,0-3 0,-4 1 16,2 2-16,-3-2 0,1 2 15,0 0-15,-3 0 0,3-2 16,-3 0-16,3 2 0,-1 0 16,1 0-16,-1 0 0,1 0 15,0 0-15,-3-3 0,1 6 16,-1-3-16,3 2 0,-3 0 0,5 2 15,-5-1-15,3-1 0,2 2 16,0-2-16,-3 1 0,3-1 16,2 2-16,2-4 0,1 2 15,1-2-15,3 0 0,-1 3 16,5-3-16,-2 2 0,2 0 16,0 0-16,3 3 0,3-3 15,-1 4-15,1 1 0,1 2 16,2 2-16,2 0 0,2 2 15,-2 3-15,5 1 0,-3 3 16,3 4-16,1 1 0,3 1 16,0 0-16,2 3 0,-2 2 0,2 4 15,3 1-15,3 1 16,5 1-16,1-3 0,1-2 0,5 0 16,-1-2-16,6 2 0,3 2 15,3 0-15,4 1 16,3-5-16,3-3 0,6 1 0,8 2 0,6 2 15,3-2-15,2-5 0,7 3 16,2-3-16,15 1 0,2-5 16,5-2-16,2-3 0,3 1 15,3-3-15,1 3 0,4-3 16,5 1-16,2-5 0,10-2 16,-3 0-16,4-1 0,2-3 15,6-5-15,1-2 0,4-1 16,4-1-16,5-5 0,-2 3 15,4-8-15,2 3 0,0 2 16,-2-4-16,0 2 0,0 2 16,-2-4-16,2 2 0,2 2 15,-1-4-15,1 2 0,-2 2 16,2-4-16,3 0 0,-3 0 16,4 2-16,1-5 0,0 3 0,2-3 15,-1 1-15,-3 0 0,-1-1 16,-1 1-16,-6-1 0,-1 1 15,-3-3-15,1 1 0,-7 1 16,-1-2-16,-3-1 0,-5-3 16,-2 0-16,-5-5 0,-4 3 15,-4-3-15,-5 1 0,-5 2 16,-3-3-16,-5 1 0,-3-3 16,-6 3-16,-4-5 0,-2 2 15,-3-2-15,-4-2 0,-3 0 16,-1 0-16,-1-2 0,-4 4 15,-4-2-15,-7 4 0,-4 0 16,-7 3-16,-7 0 0,-4-3 16,-9 0-16,-8 1 0,-6-1 15,-7 0-15,-17 5 0,-3 2 0,-3 4 16,2 7-16,-2 5 16,7 1-16,4 7 0,0 3 0,0 4 15,2 8-15,0 5 0,5 9 16,6 4-16,-6 7 0,-9 7 15,-20 8-15</inkml:trace>
  <inkml:trace contextRef="#ctx0" brushRef="#br0" timeOffset="70049.5941">12204 8068 0,'0'0'15,"0"0"-15,0 2 0,0-2 16,0 0-16,0 0 0,0 0 16,0 0-16,2 0 0,0 2 15,-2-2-15,3 0 0,-1 0 16,2 0-16,9-2 0,3 0 15,4-3-15,2 1 0,6-3 16,1 1-16,4-3 0,5 0 0,-1 0 16,5 0-16,4 0 0,29-4 15,-2 7-15,-7 1 0,-6 5 16,-3 2-16,9 3 0,-11 4 16,0-1-16,0 3 0,-2 3 15,0-3-15,2 2 0,1-2 16,5 4-16,3 1 0,0-3 15,-2 3-15,2-1 0,0 3 16,0 1-16,2 1 0,-2 0 16,-2 2-16,4 2 0,0 5 15,0 0-15,-2-3 0,2 1 16,0 1-16,3-1 0,-1-3 16,2-2-16,1 2 0,2-2 15,2-2-15,-2 0 0,1 2 16,4-2-16,-3 4 0,2-2 0,0 3 15,0 3-15,3-1 16,-3 6-16,0-5 0,-4 5 0,2 1 16,-5-1-16,3 0 0,0 0 15,2 4-15,-5-2 0,3 3 16,-5 2-16,-2 2 0,1 2 16,-1-2-16,0-1 0,-2 4 15,2-1-15,-4 6 0,4 3 16,-7-2-16,-3 0 0,1 2 15,0 2-15,-4-2 0,2 2 16,-4-2-16,-3-3 0,-1-1 16,1 2-16,5 2 0,-2-3 15,-5-1-15,0-1 0,-1-1 16,-1-1-16,2 5 0,0-1 16,1 5-16,-6 1 0,-1-4 15,0-1-15,-3 0 0,3 2 16,0 2-16,2 0 0,-3-2 15,-1-2-15,-1-1 0,-1-1 0,-1-3 16,2 0-16,-1 3 0,1-5 16,1 0-16,-1 0 0,0 0 15,-1-2-15,-3 2 0,0-2 16,-2 0-16,2 0 0,0-2 16,2 2-16,3 0 0,-5 2 15,0-2-15,-2-1 0,0-1 16,-1 0-16,-1-1 0,4 1 15,-2 4-15,2 0 0,0-2 16,-2 0-16,-2-2 0,-3-3 16,3 1-16,-3-1 0,1 3 15,-1 0-15,3-1 0,-3 1 16,3-3-16,2 1 0,0-3 16,0 1-16,-3-3 0,1 2 15,0-4-15,-1 2 0,1-2 0,-3 0 16,1-1-16,1 3 0,3 1 15,0-1-15,0 2 0,-4 0 16,-1 3-16,0-5 0,-1 2 16,-1-2-16,2 0 0,-1 0 15,3-2-15,-1 0 0,1 2 16,1 0-16,-2-2 0,-3-2 16,-2-3-16,0-4 0,0 0 15,2-4-15,0-1 0,-1-1 16,1-1-16,0-4 0,0 0 15,1-2-15,-3 0 0,0-5 16,0 1-16,-7-1 0,1 1 16,-3-3-16,-4 0 0,2 3 15,0-3-15,-5 2 0,1-2 16,0-2-16,-1 3 0,3-1 16,2 0-16,2 0 0,0-2 15,3 0-15,-3 0 0,3 0 0,1-2 16,-4-2-16,3 1 0,-5 1 15</inkml:trace>
  <inkml:trace contextRef="#ctx0" brushRef="#br0" timeOffset="70533.8619">20485 13176 0,'0'0'0,"0"0"0,-2 0 16,2 0-16,0 0 0,-2 0 15,2 0-15,0 0 0,-2 0 16,2 0-16,0 0 0,0 0 16,0 0-16,0 0 0,0 0 15,0 0-15,2 0 0,-2 0 16,7 2-16,6 5 0,4 0 16,3 2-16,0-1 0,2 1 15,2 0-15,-2 2 0,1 0 16,-4 0-16,1 0 0,-2 2 15,-3-2-15,-1 3 0,-1-1 16,-4 0-16,-1 2 0,-3 1 16,-1 2-16,-4-1 0,-2 3 15,-5 0-15,3-3 0,-5 3 16,-2 0-16,0-2 0,-2-1 0,0 1 16,-3-2-16,-1-1 0,1 0 15,-1-1-15,-1-3 0,2 0 16,-1 0-16,4 0 0</inkml:trace>
  <inkml:trace contextRef="#ctx0" brushRef="#br0" timeOffset="72459.7073">21449 12969 0,'-2'0'0,"2"2"0,-3 7 16,-3 2-16,1 0 0,-1-4 16,-3 2-16,0-3 0,-4 1 15,2-1-15,-4-1 0,-1 1 16,-2 1-16,-4 0 0,0 1 16,-2 1-16,-2 2 0,-3 0 15,0 5-15,-4-3 0,0 5 16,0-1-16,-22 14 0,6 0 15,8 0-15,1-3 0,5 1 16,2 0-16,6-1 0,3-1 16,4 2-16,5-5 0,1 2 15,5 1-15,5-1 0,2 1 0,2-1 16,6 1-16,1-1 0,2-2 16,4 1-16,3-3 0,1-3 15,3 1-15,2-2 0,5-3 16,3-4-16,4 0 0,1 0 15,4-6-15,1 1 0,4-3 16,3 1-16,8-4 0,2 0 16,0 0-16,-4 0 0,2 0 15,1 2-15,1 1 0,2-1 16,3 0-16,0 0 0,2 3 16,4-3-16,3-2 0,-3 2 15,0 2-15,3-4 0,2 5 16,-1-5-16,1 4 0,0-4 15,2 2-15,0-2 0,-2 3 16,-3-3-16,3 2 0,-2 2 16,-1 1-16,-2-1 0,-4 3 15,0-1-15,0 3 0,-2 0 0,0 2 16,-5 0-16,0 2 0,1 0 16,1 1-16,-1-1 0,1-2 15,-2 2-15,3-2 0,-1-2 16,1 0-16,2 0 0,-3-1 15,1-1-15,-1 0 0,5-1 16,-2-1-16,2-1 0,0-4 16,0 2-16,0-2 0,2 0 15,-2 0-15,0-2 0,0 0 16,0 2-16,2 0 0,-4-2 16,-1-3-16,1 1 0,2 2 15,2-1-15,-4-1 0,2 2 16,0 0-16,-2-3 0,1 3 0,1 0 15,-2-3-15,-2 1 16,1 0-16,1-1 0,0-1 0,-5-1 16,3-2-16,-3 0 0,-2 0 15,0 1-15,-8-1 0,-1-2 16,-6 2-16,-3-2 0,-6-2 16,-2 2-16,-1-3 0,-1 3 15,-7 0-15,2-4 0,-5 0 16,-4-1-16,-1-2 0,-4 3 15,-1 0-15,-7 4 0,4-5 16,1 1-16,-7-14 0,2-4 16,-5-7-16,3 1 0,-5-1 15,-1-2-15,-4 0 0,-1 2 16,0 3-16,-5 4 0,-1-2 16,-1 8-16,-2 1 0,-5 4 15,-8-5-15,-11 3 0,-1 4 16,1 7-16,-3-3 0,-1 1 0,-3 2 15,-2 0-15,-5-1 0,3 3 16,-5 2-16,3 1 0,-3 1 16,-2-2-16,0 3 0,-2-1 15,2 3-15,-4-1 0,-1 3 16,-1-2-16,1 1 0,-1 1 16,-3 0-16,0-2 0,0 1 15,1-1-15,-1 0 0,0-1 16,0 3-16,-2 0 0,-2-3 15,0 3-15,2 0 0,0-3 16,0 3-16,-2-2 0,0 2 16,2 2-16,2-3 0,3 3 15,-3-2-15,0 0 0,3 0 16,-3 0-16,4-1 0,-3 1 16,3 2-16,-1 0 0,-1 0 15,3-2-15,-3 2 0,3-2 16,2 2-16,-5 2 0,1-2 0,-1 2 15,5 3-15,0-5 0,0 2 16,2-2-16,2 2 0,5-2 16,2 0-16,4-2 0,2 0 15,1-1-15,2 1 0,-1 2 16,3 0-16,4 0 0,1-2 16,1 2-16,1-2 0,4 2 31,4 0-31,0 0 0,5 2 15,4 0-15,5 0 0,6 1 0,5-1 16,-3-2-16,16 2 0,-3-2 16,-1 0-16,-1 0 0,-10 2 15,3-2-15,-1 0 0,4 0 16,-2 0-16,2 0 0,17-4 16,-8 2-16,-2 2 0,-11 0 15,1-3-15,1 3 0,11-2 16,-5 2-16,-6 0 0,0 0 15,2 0-15,0 0 0,0 0 16,0 0-16,2 0 0,-2 0 16,2 0-16,1 0 0,-3 0 15,2 0-15,-2-2 0,0 2 16,2 0-16,-2 0 0,0-2 16,0 2-16,0 0 0,0 0 15,-2 0-15,2-2 0,0 2 16,-2-3-16,-1 3 0,1 0 15,0 0-15,-2 0 0,1 0 0,1 0 16,-2 0-16,1 0 0,-3 0 16,4 0-16,-5 0 0,3 0 15,-1 0-15,-1 3 0,1-3 16,1 2-16,-1-2 0,-1 2 16,-1-2-16,3 2 0,-1-2 15,-1 5-15,4-5 0,-5 2 16,5-2-16,-3 2 0,1-2 15,2 4-15,-1-4 0,1 3 0,2-1 16,-2-2-16,2 2 16,0 0-16,2-2 0,-2 2 0,2 1 15,3 1-15,-3 0 0,2 3 16,-1 0-16</inkml:trace>
  <inkml:trace contextRef="#ctx0" brushRef="#br0" timeOffset="74952.0601">12559 16486 0,'-2'0'0,"2"-2"15,0 2-15,-3 0 0,-1-5 16,-3 1-16,5-1 0,-4 1 16,3 2-16,-1-1 0,2 1 15,0 0-15,2 2 0,0 0 0,-3 0 16,3 0-16,-2 0 0,2 0 16,0 2-16,2-2 0,-2 5 15,3-3-15,-1 2 0,4 10 16,1 3-16,2-1 0,0 1 15,0 1-15,2 2 0,2-3 16,-2 1-16,2 2 0,0-3 16,0 1-16,3 0 0,-1-3 15,3-2-15,-3 3 0,3-3 16,-3 0-16,3 1 0,0-3 16,-1 0-16,3 0 0,0 0 15,2-3-15,0 4 0,2-4 16,3 1-16,2 0 0,12-5 15,1 3-15,0 0 0,-4-5 16,1 2-16,1-2 0,-2-2 16,-1 3-16,3-6 0,2 1 15,6-4-15,1-1 0,-3-2 0,2 3 16,-3-1-16,3-2 0,1 0 16,1 0-16,1 3 0,0-1 15,-1-4-15,1 5 0,2-5 16,2 2-16,0 0 0,-2 0 15,-2 0-15,-3 0 0,3-2 16,4 0-16,-2 3 0,0-1 16,-2-2-16,-3 0 0,3-2 15,-2 1-15,3-1 0,1 2 16,2-2-16,-2 2 0,3-2 16,-4-3-16,6 1 0,-3 2 0,0-1 15,-4 6-15,-1-3 0,1 0 16,0 0-16,0 2 0,-3 2 15,-2-2-15,-2 0 0,3-2 16,-1-2-16,5 0 0,-3 2 16,3-2-16,-2-3 0,-1-1 15,3-5-15,-1 2 0,3-2 16,-2 2-16,0-2 0,-5 2 16,3-2-16,-1-2 0,1-1 15,1 3-15,-3 0 0,1 0 16,1-4-16,1-3 0,1-2 15,4-2-15,-4 0 0,2 0 16,2 0-16,-4-4 0,2 1 16,4-1-16,-4-1 0,-2 1 15,-5-3-15,0 0 0,3-4 0,1 0 16,3-2-16,2 0 0,0-5 16,-2 0-16,3-4 0,-1 0 15,4 0-15,-1 0 0,-3 0 16,-2-3-16,4-1 0,0-3 15,3 2-15,-3 1 0,0-3 16,3-2-16,2 0 0,-1 3 16,3-1-16,-4-2 0,-1 0 0,1-2 15,2 2-15,-3 2 0,-1-2 16,-8 2-16,3-1 0,2-1 16,-4 4-16,0 1 0,-5-1 15,-2-2-15,5 3 0,-1-3 16,-4 0-16,5 3 0,-5-3 15,2 0-15,-2 1 0,3-3 0,1 2 16,-2 0-16,3 0 0,-3 5 16,-2 0-16,-2-1 0,-2 5 15,-5-2-15,0 5 0,-2-1 16,3 2-16,-3 3 0,-2 2 16,-5-2-16,1-1 0,3 3 15,1-2-15,2 4 0,3 0 16,1 5-16,1-1 0,-3 3 15,-2 2-15,0 0 0,5 6 16,-3 3-16,0 0 0,5 2 16,-1 4-16,3 3 0,0 2 15,0 1-15,-2 4 0,0-1 16,-1 2-16,-4-2 0,-6 5 16,-5 0-16,-8 4 0,-7-3 15,-7 3-15,7 0 0,-23 3 16,8-3-16,1 0 0,3 0 15,0 0-15,6 0 0,1 0 0,-1 0 16,1 0-16,-1 4 0,3 3 16,-1-1-16</inkml:trace>
  <inkml:trace contextRef="#ctx0" brushRef="#br0" timeOffset="75377.7481">20752 11628 0,'-2'0'0,"2"3"0,-2-3 16,-3 0-16,1 0 0,2 0 15,-3 0-15,1-3 0,-1 1 16,3 2-16,0 0 0,0-2 16,2 2-16,0 0 0,11-7 0,2 3 15,7 0-15,2-1 0,2 1 16,5 4-16,-3 0 0,1 0 15,-3 6-15,-2 1 0,-4 2 16,-3 2-16,-4 2 0,-2 0 16,-7 7-16,-2-2 0,-9 4 15,-2 2-15,-6 5 0,-5-3 16,-3 5-16,-1 2 0,-5 0 16,5 0-16,-3-2 0,5-2 15,4-3-15</inkml:trace>
  <inkml:trace contextRef="#ctx0" brushRef="#br0" timeOffset="76886.3912">21489 11240 0,'0'-2'0,"0"0"0,0 0 15,-3 0-15,3-12 0,0 1 16,-2 0-16,0-3 0,0 3 15,-3 0-15,1-2 0,0 4 16,-1-3-16,-1 3 0,-3 2 16,2 1-16,-4 3 0,0 1 15,-4-1-15,-1 5 0,-4 5 16,-2-3-16,-4 7 0,-1 0 16,-4 2-16,1 4 0,-3 1 15,-1 1-15,-1 1 0,2 4 16,-18 13-16,7 0 0,7-1 15,6 1-15,2-2 0,5-4 16,4 4-16,5-5 0,2 1 0,2 0 16,2-1-16,0-4 0,4 3 15,3-1-15,4-1 0,5-1 16,2 0-16,4-2 0,5-2 16,2 2-16,6-4 0,3 2 15,4-3-15,2-1 0,5-3 16,2 0-16,2-2 0,13-6 15,0 1-15,1 1 0,-1-1 16,0-1-16,5-1 0,2-2 16,2 1-16,3-3 0,-1 2 15,5-4-15,8-1 0,-1 1 16,-3-2-16,2 2 0,1-1 16,-3 1-16,2 0 0,0 2 15,3-2-15,0 4 0,-3-2 16,3 2-16,-1 0 0,1 1 15,-3-1-15,0 2 0,3 1 16,-5-1-16,3 0 0,-3 1 0,0-1 16,-2 3-16,2 0 0,-4-1 15,2 1-15,-2-1 0,2 1 16,0-3-16,-1 1 0,4-5 16,1 4-1,-2-4-15,3 2 0,-3 1 16,0-1-16,0 2 0,-2-2 15,0 1-15,0-1 0,-2 2 16,-3-2-16,1 1 0,2-1 0,-1 0 16,-3 0-16,1 3 0,3-3 15,0-2-15,0 2 0,-1-2 16,1 0-16,-2-4 0,1 4 16,1-3-16,-5 1 0,1-2 15,4-1-15,-5 1 0,0 2 16,1-3-16,-1 1 0,0-3 15,-1 1-15,-8-1 0,-2-2 16,-4-2-16,-4 0 0,-1 0 16,-6-2-16,-4-2 0,-3-1 15,-2-4-15,-2 0 0,-5-4 16,-4 2-16,0-2 0,-6 2 16,-3-2-16,-4 4 0,-7 2 15,-4 3-15,-2-1 0,-5-4 0,0-6 16,-4 0-16,-5-3 0,0 0 15,-6 1-15,-5-6 0,-4 1 16,-13-4-16,-2-5 0,-5 7 16,2-1-16,-4 3 0,-3 3 15,3 3-15,0 3 0,-4 0 16,-1-1-16,-6 5 0,-5-2 16,3 5-16,-5-1 0,-4 3 15,2-3-15,-2 3 0,-2-1 16,2 1-16,-5 2 0,0-3 15,-1 3-15,-1 2 0,-2 2 16,-5-2-16,1 2 0,-3 0 16,-1 1-16,-1-1 0,0 0 15,0 2-15,-4 1 0,0-1 16,0 0-16,-1-1 0,1 1 0,-2 3 16,1-3-16,1 5 0,-2 0 15,2-1-15,-3 1 0,-1 2 16,-1 2-16,-2 1 0,-2 1 15,0 3-15,0-3 0,-2 3 16,-3 1-16,1 1 0,-5 4 16,2-1-16,-6 1 0,2 2 15,-2 3-15,-7 6 0,-2 7 16,-7 6-16,-6 14 0,-5 15 16,0 5-16,1 6 0,5 0 15</inkml:trace>
</inkml:ink>
</file>

<file path=ppt/ink/ink72.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48:39.681"/>
    </inkml:context>
    <inkml:brush xml:id="br0">
      <inkml:brushProperty name="width" value="0.05292" units="cm"/>
      <inkml:brushProperty name="height" value="0.05292" units="cm"/>
      <inkml:brushProperty name="color" value="#FF0000"/>
    </inkml:brush>
  </inkml:definitions>
  <inkml:trace contextRef="#ctx0" brushRef="#br0">12779 17379 0,'0'2'0,"0"-2"16,0-2-16,3 2 16,-3 0-16,0-2 0,0 2 0,0-3 15,0 1-15,0 2 0,0 0 16,0 0-16,0 0 0,0 0 15,0 0-15,0 0 0,0 0 16,0 0-16,0 2 0,0 1 0,0-1 16,2 2-16,-2 9 0,2 3 15,-2 1-15,0 1 0,2 4 16,-2 2-16,2 1 0,-2 1 16,0 3-16,0-1 0,0 1 15,0 0-15,-2-3 0,2 1 16,-2-3-16,2-2 0,-2-2 15,2-3-15,-2-3 0,2-1 16,0-2-16,0-7 0,0-1 16,0-1-16,0 2 0,2-2 15,-2 1-15,2-1 0,2-2 16</inkml:trace>
  <inkml:trace contextRef="#ctx0" brushRef="#br0" timeOffset="2506.0907">12760 17789 0,'0'0'0,"2"0"0,0 0 16,0 0-16,-2-2 0,2 2 15,3 0-15,-3 0 0,0-3 16,-2 3-16,5 0 0,-3-2 15,0 0-15,2 2 0,5-2 16,2 0-16,-2-1 0,4 1 16,1 0-16,-1 0 0,2 0 15,1-1-15,1-1 0,-1 2 16,1-3-16,1 1 0,0 2 0,-1-3 16,1 1-16,2 2 0,-3-3 15,3 1-15,0 2 0,0-3 16,0 1-16,0 2 0,2-1 15,0 1-15,0 0 0,2 2 16,0-2-16,-2 2 0,3-2 16,1 2-16,0 0 0,1 0 15,8 0-15,0 0 0,-4 2 16,0 0-16,0-2 0,-4 0 16,1-2-16,-1 0 0,-1-1 15,3-1-15,-3 2 0,1-3 16,1 3-16,-1-2 0,-1 2 0,1-1 15,1 3-15,-1-2 0,-1 0 16,5 0-16,-4 0 0,4 2 16,-3-5-16,1 5 0,-1-2 15,1 2-15,2 0 0,0 2 16,0-2-16,2 0 0,0 2 16,0 1-16,0-3 0,0 0 0,-2 2 15,0-2-15,0 2 0,0 2 16,-1-1-16,1-3 0,0 0 15,0 2-15,0-2 0,0 0 16,0 0-16,-3 0 0,1 0 16,0 0-16,-3 0 0,-2 4 15,1-4-15,-1 0 0,0 0 16,-2 0-16,0 0 0,2 0 16,1 0-16,-1 0 0,-2 0 15,5 0-15,-5 0 0,2 2 16,0-2-16,-2 3 0,2-3 15,1 0-15,-3 0 0,2-3 16,0 3-16,0 0 0,-2-2 16,-2 2-16,0 0 0,0-2 15,-5 2-15,1 0 0,-3 2 0,3 0 16,-3-2-16,0 0 0,2 3 16,1-3-16,-1 0 0,1 0 15,-1 0-15,3 0 0,-1 0 0,8 0 16,-1 0-16,2 2 0,1-2 31,-3 2-31,-2 0 0,-4 0 0,-5 1 0,-2-1 0,-2 0 31,-3 2-31,-1-4 0,-3 3 0,-2-3 0,2 4 0,1 0 16</inkml:trace>
  <inkml:trace contextRef="#ctx0" brushRef="#br0" timeOffset="3820.0408">19586 17725 0,'0'0'0,"-2"0"15,-1-2-15,-3-3 0,-1 1 16,-2-1-16,1 3 0,-1 0 31,0-2-31,2 1 0,-2 1 0,3 0 16,-1 2-16,3-2 0,-1 2 15,3-2-15,0-1 0,-2 1 16,4 2-16,-3 0 0,3-2 16,3 0-16,-3 2 0,0 0 15,4-2-15,-2 2 0,0 0 16,1-3-16,12 3 0,3-2 16,4 0-16,4 2 0,5-2 15,4 2-15,3 0 0,1-2 16,6 2-16,3 0 0,38 2 15,-2 0-15,-5-2 0,20 4 16,-13-1-16,-6-1 0,-7-2 16,-5 0-16,-2 2 0,-2-2 15,0 0-15,-9-2 0,-2 2 16,-4 0-16,-3 2 0,0 0 16,-2-2-16,0 2 0,0 3 15,0-5-15,1 4 0,1-2 0,5 3 16,-3-3-16,1 2 0,-1-1 15,-2-1-15,1 2 0,-3-4 16,-2 2-16,-3 3 0,-8-5 16,0 2-16,-2-2 0,-5 0 15,0-2-15,-2 2 0,-2 0 16,-2 0-16,-3 0 0,3 0 16,-3 2-16,3-2 0,-3 0 15,1 0-15,2 2 0,-5 0 16,0 1-16,2-3 0,-1 2 15,-1 0-15,-2-2 0,2 2 16,-2 1-16,0-1 0,-2-2 16,0 2-16,-5-2 0,3 4 15,-23-4-15,10 3 0,1-3 16,1 2-16,2 0 0,0-2 0,2 0 16,0 0-16,0 0 15,0 0-15,4 2 0,0 0 0,-1 3 16,-1-1-16,2 3 0</inkml:trace>
  <inkml:trace contextRef="#ctx0" brushRef="#br0" timeOffset="4429.2375">22084 17535 0,'0'0'0,"-2"0"0,2 0 16,0 0-16,-3 2 0,3-2 16,-2 0-16,2 0 0,-2 0 15,2 0-15,-2 0 0,2 0 0,0 3 16,-2-1-16,-1 2 0,1 7 16,2 3-16,-2 1 0,2 3 15,0 4-15,0-2 0,0 6 16,2 0-16,0 3 0,1 2 15,-1-2-15,2 1 0,1-1 16,-3 2-16,5-5 0,-3 1 16,0-5-16,1 0 0,-1-4 15,-2-1-15,3-6 0,-3 0 16,0-2-16,-2-7 0,2-2 16,-2 0-16,0-2 0,3 7 15,-1-1-15,0-2 0,0 3 16</inkml:trace>
  <inkml:trace contextRef="#ctx0" brushRef="#br0" timeOffset="25747.0218">17687 2756 0,'0'0'0,"0"0"0,0-2 0,0 2 0,0 0 15,-2-2-15,2 2 0,0 0 0,0 0 16,0-3-16,0 3 0,0 0 31,0-2-31,0 2 0,0 0 0,0 0 16,0 0-16,0 0 0,0 0 15,0 0-15,0 0 0,0 0 16,0 0-16,0 0 0,0 2 16,0 1-16,0-1 0,0 0 15,-2 0-15,2 0 0,0 3 16,0-3-16,0 3 0,-2-3 15,2 2-15,-2 5 0,-1-2 16,3-1-16,-2-1 0,2-5 16,0 4-16,0-2 0,-2 3 15,2-1-15,-2 3 0,2-5 16,-2 7-16,2-7 0,0 7 16,0-5-16,0 3 0,0-1 0,0 1 15,0 2-15,0-3 16,0 3-16,0 0 0,0 2 15,0 0-15,-3-2 0,3 2 0,0 2 16,-2-2-16,0 2 0,0-2 16,0 5-16,2-5 0,-5 4 15,3-1-15,0-3 0,0 2 16,-1 0-16,1-2 0,2 0 16,0 0-16,-2 2 0,4-4 15,-2 2-15,2 2 0,-2-2 0,5 5 16,-3-5-16,0 0 0,3 2 15,-3 0-15,2 5 0,-2-7 16,1 2-16,1 3 0,-2-3 16,3 0-16,-3 3 0,2-3 15,-2 0-15,1-2 0,1 2 16,-2 1-16,0-1 0,1 0 16,1-2-16,-2 2 0,0 0 15,1 3-15,-1-1 0,0 3 16,-2 0-16,2 1 0,-2 1 15,2-2-15,1 4 0,-3-4 0,0 1 16,0 4-16,-3-4 0,1 1 16,0 0-16,0 2 0,-3-4 15,3 2-15,-2-3 0,-1 3 16,3-2-16,0-1 0,0 1 16,0 0-16,-1-1 0,1-1 15,2 1-15,0-1 0,0 1 16,2 1-16,1-3 0,-3 3 15,2-2-15,0 1 0,0-1 16,0-1-16,1 3 0,-3-3 16,2 1-16,0 1 0,-2 1 15,2 4-15,-2 0 0,-2 0 16,2 0-16,-4-2 0,1 2 16,3-2-16,-2 0 0,0-3 15,0-1-15,2-3 0,0 0 16,0 0-16,0-2 0,0 0 15,0 3-15,0-6 0,0 3 0,0 3 16,2-3-16,-2 4 0,0 1 16,0-1-16,0 3 0,0-1 15,0 3-15,0-2 0,-2 2 16,2-3-16,0-1 0,-2-3 16,2 0-16,0-2 0,-3-4 15,3-1-15,-2-14 0,2 1 16,0 5-16,0 0 0,0-1 15,0 1-15,0 2 0,0-2 16,0 0-16,0 8 0,-2-3 16,2-1-16,0-2 0,0 0 15,-2 0-15</inkml:trace>
  <inkml:trace contextRef="#ctx0" brushRef="#br0" timeOffset="27226.0527">22256 2637 0,'0'0'0,"0"2"15,0-2-15,2 0 0,-2 2 16,0 3-16,0-5 0,0 0 0,0 0 15,2 0-15,-2 2 0,0-2 16,0 4-16,2 1 0,1-5 16,-1 11-16,0 0 0,3 0 15,-3 0-15,0 0 0,0 0 16,0 2-16,1-2 0,1 0 16,-4 0-16,2 3 0,-2-1 0,0-2 15,0 4-15,0 1 16,0-5-16,0 4 0,-2-2 0,2 3 15,-2-1-15,2 3 0,-2-5 16,2 7-16,-3-2 0,3-1 16,0 1-16,-4 2 0,4-3 15,-2 3-15,0-2 0,-1 4 16,1-2-16,0 2 0,0 0 16,-1 0-16,1 0 0,0 0 15,0 2-15,-3 0 0,5 1 0,-4 8 16,2-2-16,-3-3 0,3-3 15,0-1-15,0 0 0,0 0 16,-1 1-16,1-3 0,0 0 16,2 0-16,-2 2 0,2-4 15,0 2-15,-2-2 0,2 2 16,0-2-16,0-3 0,0 5 16,-3-4-16,3 0 0,0 1 15,0 1-15,0 0 0,0 2 16,0 0-16,0-2 0,0 2 15,0 2-15,0-4 0,0 2 16,0 2-16,3-4 0,-6 2 16,3 0-16,0 0 0,0 3 15,0-3-15,0 4 0,0-2 16,0 3-16,0-1 0,3 1 16,-1-3-16,0 0 0,0 1 0,3-1 15,-1 0-15,0-2 16,-1 0-16,-1 2 0,-2 1 0,4-1 15,-4 0-15,0 0 0,0 1 16,0-5-16,-2-3 0,2 1 16,-2 0-16,2-3 0,0 5 15,0-3-15,0 1 0,2 2 16,-2 2-16,2 0 0,0 2 16,-2 3-16,5-1 0,-3 1 15,0-1-15,3 1 0,-3-3 0,0-2 16,3-5-16,-3-3 0,0-5 15,-2 2-15,-2-5 0,2-4 32,-5-2-32</inkml:trace>
  <inkml:trace contextRef="#ctx0" brushRef="#br0" timeOffset="28069.7161">19570 2344 0,'0'0'0,"0"0"0,0 2 15,0-2-15,0 0 0,0 2 16,0 0-16,0 3 0,-2-5 0,2 11 15,-2 4-15,2 3 16,0-3-16,-2 5 0,2 2 0,2 5 16,-2 4-16,0-5 0,2 5 15,-2 2-15,2 0 0,1 0 16,-3-2-16,0 0 0,2 0 16,-2-5-16,0 1 0,0-5 15,0 0-15,0-5 0,0 1 16,2-5-16,-2 0 0,0 3 15,2-10-15,-2 3 0,2 0 16</inkml:trace>
  <inkml:trace contextRef="#ctx0" brushRef="#br0" timeOffset="28757.6617">20093 2346 0,'0'0'0,"0"0"0,0 0 16,0 0-16,0 2 0,-2-2 16,2 0-16,0 0 0,-3 0 15,3 0-15,-6 7 0,-3-3 16,-2 5-16,0 0 0,-4 2 16,1 4-16,1-1 0,-2 1 15,1 3-15,-1 1 0,2 3 16,0 1-16,2-1 0,0-5 15,4 3-15,0 0 0,5 0 16,0-5-16,4 3 0,2-3 16,5-2-16,0 3 0,0-5 15,2 0-15,4 0 0,-1 2 16,-1-2-16,2 2 0,-1-1 16,-1-4-16,-4 6 0,2-3 0,-5 0 15,1 0-15,-5 2 0,0 0 16,-6 5-16,2-7 0,-5 4 15,-2 3-15,-2-3 0,-2 3 16,-3-5-16,1 3 0,-3-1 16,1-4-16,-3 2 0,0-2 15,-2-2-15,2 0 0,0-7 16,3 0-16,-1-4 0</inkml:trace>
  <inkml:trace contextRef="#ctx0" brushRef="#br0" timeOffset="28977.0085">19868 2514 0,'0'0'0,"0"-5"16,0 3-16,0 2 0,0-2 16,2 0-16,5-10 0,6 1 15,5 0-15,4-6 0,6 1 16,8-3-16,6 1 0,8-2 15,45-15-15,-7 4 0,-6 7 16,10-3-16,-23 10 0,-14 6 16</inkml:trace>
  <inkml:trace contextRef="#ctx0" brushRef="#br0" timeOffset="73472.4319">18746 14980 0,'0'0'0,"0"0"0,0 0 15,0 0-15,0 0 0,0 0 16,-2 0-16,2 0 0,0 0 16,0 0-16,0 0 0,0 0 15,0 0-15,0 0 0,0 0 0,-3 0 16,3 0-16,0 0 0,0 0 15,0 0-15,0 0 0,0 0 16,-2 2-16,2-2 0,0 0 16,0 0-16,0 2 0,0-2 15,0 0-15,2 0 0,-2 2 16,0-2-16,3 3 0,-3 1 16,2-2-16,0 9 0,2-2 15,-1 2-15,-1-2 0,2 2 16,-2-2-16,1 2 0,-1-2 15,0-1-15,0 1 0,0 0 0,1 0 16,-3-2-16,0-1 16,2 1-16,-2-1 0,0 1 0,0 0 15,0-1-15,0 1 0,-2 2 16,2-3-16,0 1 0,0 2 16,0-3-16,-3 3 0,3-2 15,0-1-15,-2 1 0,2 0 16,0-1-16,0-1 0,0 1 15,0-1-15,-2-1 0,2 3 16,0-5-16,0 2 0,-2 1 16,2-1-16,0 1 0,-2-1 15,2-2-15,-3 5 0,3-3 16,-2 1-16,2 1 0,0-1 16,-2-1-16,2 0 0,-2 1 15,2 1-15,0-3 0,0 3 0,0-1 16,-2-1-16,2 0 15,0 1-15,2-3 0,-2 2 0,0 1 16,0-1-16,0 1 0,0-1 16,0 1-16,0-1 0,-2 0 15,2 3-15,0-3 0,0 1 16,-3 1-16,3-1 0,0-1 16,-2 3-16,2-1 0,-2-1 15,2 1-15,0 1 0,-2-2 16,2-1-16,0 3 0,-2-3 15,2 0-15,0-1 0,0 1 16,-3 0-16,3-1 0,0-1 16,-2 2-16,2-2 0,0 1 15,0-1-15,0 0 0,0 2 16,0-1-16,0 1 0,-2 0 16,2-1-16,0 1 0,0 0 15,0 1-15,-2 2 0,2-3 0,-3 3 16,3-1-16,-2-1 0,2-1 15,0 3-15,-2-3 0,2 3 16,0-5-16,0 4 0,0-1 16,0-1-16,-2 1 0,2-1 15,-2 3-15,2-5 0,0 4 16,0-1-16,0-1 0,-3 3 16,3 0-16,0-3 0,-2 3 15,2-1-15,0-1 0,-2 1 16,2 1-16,0-1 0,-2-1 15,2-1-15,0 1 0,0-1 16,0 0-16,0 1 0,0-3 16,0 3-16,0-1 0,0 0 15,0 1-15,0-1 0,0-2 16,0 3-16,0-1 0,0 1 0,-2-1 16,2 0-16,0-1 15,0 1-15,0 0 0,-3 1 0,3-1 16,0 1-16,0-1 0,-2 0 15,2 1-15,-2 1 0,2-3 16,0 3-16,-2-1 0,2-1 16,0 1-16,0-1 0,-2 0 15,2 1-15,0 1 0,0-1 16,-3-1-16,3 3 0,0-1 16,-2-1-16,2 1 0,0 1 15,0-3-15,0 1 0,0 2 16,-2-3-16,2 0 0,0 1 15,0-1-15,0 3 0,0-3 16,0 1-16,-2 1 0,2-1 16,-2 1-16,2 1 0,0 2 15,0-5-15,0 5 0,-3-3 16,3 3-16,0 0 0,0 0 16,0 0-16,0 0 0,0-1 0,0-1 15,0 2-15,-2 2 0,2-5 16,0 1-16,-2 2 0,2-2 15,-2-1-15,2 1 0,-2-1 16,2 1-16,0 0 0,-3-1 16,3-1-16,0 1 0,-2 1 15,0-3-15,2 3 0,0-1 16,-2 1-16,2 2 0,0-2 16,-2 1-16,2 1 0,-3 0 15,1 0-15,2 2 0,-2 0 16,2-2-16,-2 0 0,2 2 15,-2-3-15,2 1 0,-3 0 16,3 2-16,-2-2 0,2 0 16,0-1-16,-2 1 0,2 0 0,-2 0 15,2 0-15,0-3 16,0 3-16,0 0 0,0 0 0,0 0 16,0-1-16,0 3 0,0-2 15,0 2-15,0-2 0,0 2 0,0-2 16,0 2-16,0 0 0,2 0 0,-2 0 15,0 2-15,0-2 0,2 3 16,-2-1-16,0 0 0,0 0 16,0 0-16,0 1 0,0 1 15,0 1-15,0-1 0,0-2 16,0 3-16,0-3 0,0 0 16,0 0-16,0-2 0,0 0 15,2 0-15,-2-2 0,0 0 16,0 0-16,3 0 0,-3-3 15,2 1-15,-2-3 0,0 3 16,0 0-16,2-1 0,-2-1 16,0-1-16,0 0 0,0 3 15,0 0-15,0-1 0,0-1 0,0 1 16,-2 3-16,2-2 16,0 2-16,0-1 0,-2-1 0,-1 2 15,3-3-15,0 3 0,-2-4 16,2 1-16,0 1 0,0 0 15,0-3-15,-2 0 0,2-1 16,0 1-16,0 0 0,0-1 16,0-1-16,0-9 0,0 3 15,0 2-15,0 2 0,0 4 16,0-2-16,0 0 0,0 1 16,0-1-16,0 0 0,0 0 15,0-2-15,0 2 0,0-2 16,0 3-16,0-1 0,0 0 15,0 0-15,0 0 0,0 1 16,0-3-16,0 2 0,0-2 16,0 4-16,0-4 0,0 2 15,0-2-15,-2 0 0,2 3 16,0-3-16,0 2 0,0 0 0,0-2 16,0 2-16,0 0 0,0-2 15,0 5-15,2-3 0,-2 0 16,0 3-16,2-1 0,-2 3 15,0 2-15,0 4 0,0-2 16</inkml:trace>
  <inkml:trace contextRef="#ctx0" brushRef="#br0" timeOffset="93067.2307">15871 15333 0,'0'0'0,"0"2"0,0-2 16,0 2-16,0 0 0,0 0 15,0 1-15,-3 1 0,3-2 0,0 3 16,-2-3-16,2 2 0,0-2 0,0 3 15,0-3 1,0 0-16,0 0 0,-2 1 16,2-1-16,0 0 0,0 0 15,0-2-15,0 3 0,-2-3 16,2 2-16,0-2 0,0 2 16,-2-2-16,-1 2 0,3-2 15,0 0-15,-2 0 0,0 0 16,2-2-16,-4 0 0,1 2 15,-5-9-15,-1-2 0,0 2 16,-2-4-16,2 2 0,-2-2 16,2-1-16,-4 1 0,2-2 15,0-1-15,0-1 0,0 3 16,0-1-16,-2 0 0,2-1 16,-3 5-16,-1-4 0,2 1 15,-3 3-15,3 0 0,-2 0 0,-3 0 16,3 2-16,-3-2 0,0 0 15,1 3-15,-3-1 0,0-2 16,0 2-16,0-2 0,0 2 16,1-2-16,-4 0 0,4 2 15,-3-2-15,-7-2 0,2 0 16,1 2-16,4 0 0,2 0 16,2 2-16,1 0 0,1 0 15,1 0-15,0 1 0,1-1 16,1 0-16,-2 0 0,1 0 15,-1 0-15,2 1 0,0-3 16,-3 2-16,-2-2 0,-4-2 16,0-1-16,-2 1 0,-2 2 15,-1-4-15,1 1 0,-1 1 16,-1 0-16,-1 2 0,0-2 0,3-1 16,-1 1-16,3 0 15,-2 2-15,4-2 0,-3 0 0,8-1 16,-1 3-16,5 2 0,0-2 15,4 3-15,0-1 0,-4 0 16,2 0-16,0 0 0,0 1 16,-3-3-16,3 2 0,-2-5 15,0 3-15,0-2 0,0-2 16,-1 2-16,1-3 0,0 1 16,2 1-16,-5-1 0,3 0 15,-2 1-15,-1-1 0,1 4 16,2-2-16,2-1 0,0 3 15,0 0-15,2 0 0,0 3 16,0-6-16,0 5 0,0 1 16,3-3-16,-3 0 0,2 2 15,-1-2-15,1-2 0,-2-1 16,3-1-16,-1 2 0,-2-3 0,2 1 16,1-1-16,-1 1 15,3-1-15,-3 1 0,3 0 0,-1 1 16,-1-1-16,4 2 0,-3-1 15,3-1-15,-2 0 0,1 1 16,1 1-16,0 0 0,2 0 16,0-1-16,0 3 0,0-2 15,2 2-15,0 2 0,3-4 16,-3 2-16,2 0 0,1 0 16,-1 0-16,1-2 0,1 2 15,-4-2-15,5-1 0,-3 1 16,1 2-16,1-4 0,-1 1 15,-1 1-15,1 0 0,-1 0 16,-2 0-16,5-1 0,-5 3 16,3 0-16,-1 0 0,0 2 15,-1 1-15,1-1 0,-2-2 16,-2 2-16,0 0 0,2-2 16,1 0-16,1 4 0,0-1 0,3 3 0,0-1 0,1-1 0,-1 0 31,2 1-31,-2-3 0,-3-2 0,3 0 0,-1 2 0,3 0 31,2 3-31,2-3 0,-2 0 0,2 0 0,-1 0 0,-1 1 31,0-1-31,0 0 0,-3 0 0,6 0 0,-6 3 0,3-1 32,3 0-32,-5 1 0,2 1 0,-3 1 0,3 0 0,-2-1 15,0 3-15,0-2 0,-3-1 31,1-1-31,0-1 0,-1-2 16,5 7-16,0 0 0,3 6 16,1 0-16,0 1 0,-4-1 0,-2-1 0,0-1 0,-2 0 15,-1 0-15,1 0 0,-3-2 16,1 0-16,-1 0 0,1 0 16,1 0-16,-1 0 0,1 0 0,1 3 15,-1 1-15,5 7 0,1 7 16,3 1-16</inkml:trace>
  <inkml:trace contextRef="#ctx0" brushRef="#br0" timeOffset="93978.2981">19983 19048 0,'0'0'0,"0"0"0,-3 0 0,3 0 16,0 0-16,-2 0 0,-2 0 31,-1 0-31,3 0 0,0 0 0,-2 0 0,1 0 0,-1 0 31,0 0-31,1 0 0,-1 0 16,0 0-16,-1 0 0,1 0 16,-1 0-16,3 0 0,-2 0 15,2 0-15,-1 0 0,-1 0 16,2 0-16,-3-7 0,3-2 0,-2 1 16,-1 1-16,3 0 0,-2 1 15,1-3-15,-1 2 16,2 1-16,-3-1 0,3 3 0,0-1 15,0 3-15,-3-2 0,5 1 16,-2 1-16,2 0 0,-2 0 16,2 2-16,0 0 0,0-2 15,0 2-15,2 0 0,-2 0 16,0 0-16,2 0 0,-2 0 16,3 0-16,-1 2 0,0-2 15,0 0-15,-2 0 0,0-2 16,2 2-16,-2 0 0,3 0 15,-3-3-15,2 3 0,0 0 16,0 0-16,-2 0 0,2 0 0,1 0 16,-3 0-16,2 0 0,0 0 15,-2 0-15,2 3 0,-2-3 16,0 0-16,2 2 0,-2-2 16,3 2-16,-1 0 0,0 0 15,-2 1-15,4-1 0,1 9 16,-1 0-16,1 4 0,-1-1 15,1-1-15,-1 2 0,3-8 16,-3-7-16,0 0 0,1 0 16,1 0-16,1 0 0,-3 0 0,3 0 15</inkml:trace>
  <inkml:trace contextRef="#ctx0" brushRef="#br0" timeOffset="95105.4168">19745 19048 0,'0'0'16,"0"0"-16,-3 0 0,3 0 15,-2 0-15,0 0 0,-2 0 0,1 0 16,-1 0-16,2 0 0,-3 0 16,1 0-16,-1 0 0,3 0 15,-4 0-15,3 0 0,-3-7 16,1-2-16,1-2 0,-3 3 16,3 1-16,0 0 0,-1 1 15,1 1-15,-1 1 0,1 2 16,0-1-16,-1 1 0,5 0 15,-2 2-15,2 0 0,0 0 16,2 0-16,-2 0 0,2 0 16,1 0-16,-1 0 0,0 2 15,0 0-15,0-2 0,-2 0 16,0 0-16,3-2 0,-3 2 16,0 0-16,2 0 0,-2 2 15,2 1-15,0-1 0,-2 2 16,2 1-16,1-1 0,1 16 15,0-5-15,3 1 0,-3-16 0,1 0 16,-3 0-16,0 0 0,0 0 16,-2 0-16,0 0 0</inkml:trace>
  <inkml:trace contextRef="#ctx0" brushRef="#br0" timeOffset="110842.1192">17176 5999 0,'0'0'16,"0"0"-16,-2 0 0,2 0 16,0 0-16,-3-4 0,-1-5 15,0-6-15,-1-1 0,-1-4 0,-3 1 16,2-3-16,-4 4 0,0-2 16,-2 2-16,-3 1 0,-1 1 15,-5-1-15,0 4 0,-7-1 16,0 1-16,-6 0 0,0 4 15,-27-4-15,7 2 0,4 2 16,1 0-16,5 0 0,-1-2 16,2 0-16,2 0 0,-4 0 15,2-2-15,2 2 0,2 0 16,-2 0-16,3 2 0,-5 0 16,2 3-16,-2-1 0,-1 3 15,1-1-15,2 3 0,-2-2 16,0 4-16,0-3 0,2 1 15,0 0-15,0 0 0,3 0 16,4 2-16,-5 6 0,5-1 0,-5 1 16,2 1-16,1-1 0,-3 3 15,-2 2-15,3 3 0,-1-1 16,0 2-16,5-2 0,0 3 16,6 1-16,-2 1 0,5 0 15,1-1-15,3 1 0,7 0 16,2-3-16,4 3 0,2-3 15,5 3-15,2-1 0,0 3 16,5-2-16,1 2 0,3 0 16,4-1-16,-2 4 0,5-4 15,-1 3-15,3-2 0,-1 2 16,3-2-16,2-2 0,0 2 16,5-3-16,1-1 0,3-1 15,2-2-15,3 3 0,3-1 16,1 1-16,9-3 0,-1 2 15,-2 1-15,3-1 0,-3-4 16,3-2-16,1 0 0,5-5 0,1 1 16,1-1-16,-2 1 0,2-3 15,1-2-15,1 0 0,-1 2 16,-1 0-16,-2-2 0,-2 2 16,2-4-16,2 2 0,-2-4 15,1-1-15,1 1 0,0-5 16,1-2-16,1-2 0,-4-7 15,-2 2-15,-7-6 0,-1 2 16,-4 0-16,-3-2 0,-3-3 16,-6 1-16,-3 2 0,-4-5 15,-2 0-15,-4-8 0,-1-1 16,-4-8-16,-2-3 0,-2 5 16,-1 0-16,-6 2 0,0-4 15,-4 0-15,-3-3 0,-4 3 16,-2 2-16,-7 4 0,-4 7 15,-9 7-15,-9 1 0,-9 10 16,-15 6-16,-11 9 0,-16 9 0</inkml:trace>
  <inkml:trace contextRef="#ctx0" brushRef="#br0" timeOffset="123802.9021">15804 12563 0,'0'0'0,"0"-2"16,0 2-16,3-2 0,-3 0 16,2-1-16,-2 1 0,2 0 15,0-2-15,0 1 0,-2 1 16,3 0-16,-1 0 0,-2 2 16,0-2-16,0 2 0,0-3 15,0 1-15,0 2 0,0 0 16,-2-2-16,-1 2 0,-1 0 15,0 0-15,-10 2 0,1-2 16,-2 2-16,-1 1 0,1-1 16,2 0-16,-1 0 0,-1 0 15,2 1-15,-3-1 0,3 2 16,-2-2-16,1 3 0,-1-1 16,-3 3-16,3 0 0,0-1 15,-1 1-15,3 4 0,-3-2 0,1-1 16,2 3-16,0 0 15,-1 0-15,3 3 0,-2-1 0,2-2 16,2 4-16,-4-1 0,4 1 16,0 3-16,0-3 0,1 3 15,-1-1-15,0 1 0,2 0 16,1 4-16,1-5 0,-1 3 16,1 0-16,1 2 0,0-2 15,1 0-15,1 0 0,2 0 16,-2-3-16,4 1 0,0-1 15,1-1-15,1-1 0,3 1 16,-3-5-16,3 2 0,1 0 16,1-2-16,0 0 0,4 0 15,-2 0-15,3 0 0,-3-2 16,4 2-16,-2-2 0,3 2 16,-1-4-16,1-1 0,-1 1 15,3-1-15,-3-3 0,3 1 0,-1-2 16,1-2-16,2 2 0,-3-4 15,3 2-15,-2-2 16,2 0-16,0-3 0,-1 1 0,1 0 16,0-3-16,-2-2 0,-1 3 15,-1-3-15,1-2 0,-3 0 16,1-2-16,-2-3 0,1 1 16,-3-1-16,0-4 0,-3 1 15,1-4-15,-2-1 0,-3 0 16,-1-2-16,-1-3 0,-2 2 15,-9-15-15,0 3 0,-2 4 16,2 1-16,-2 1 0,-2 0 16,2 5-16,-4-1 0,-3 3 15,0 1-15,-2 3 0,-2 5 0,0 1 16,-2 5-16,0 2 0,0 3 16,-3 6-16,1 0 0,-1 4 15,3 5-15,2 9 0,2 4 16,5 0-16</inkml:trace>
  <inkml:trace contextRef="#ctx0" brushRef="#br0" timeOffset="125849.9696">15886 13234 0,'-2'0'0,"4"0"0,-2-3 0,-2 3 16,2 0-16,0 0 0,0-2 16,0 2-16,0 0 0,0 0 15,0 0-15,0 0 0,0 0 16,0 0-16,0 0 0,0 0 16,0 0-16,0 0 0,0 0 15,0 0-15,2 0 0,-2 0 16,0 0-16,0 0 0,2 0 15,-2 0-15,2 0 0,1 0 16,1 0-16,7 0 0,2-2 0,3 0 16,-3-3-16,7 3 0,-3 0 15,3-2-15,2-1 0,-2 3 16,4-2-16,1 1 0,-1 1 16,0 0-16,0 0 0,1-3 15,1 3-15,-2 0 0,1 2 16,1-5-16,1 5 0,-3-2 15,2 2-15,3 0 0,0 0 16,13 0-16,-3 0 0,-4 2 16,3-2-16,-1 0 0,-3 0 15,-1 0-15,-3 5 0,-3-3 16,2 0-16,-7 3 0,2-1 16,-2 1-16,-2-1 0,0-2 15,-1 0-15,-1 1 0,0-1 16,-3 0-16,1-2 0,-3 2 15,0-2-15,0 2 0,-4 1 16,0-1-16,-2-2 0,-1 2 0,-1-2 16,-3 0-16,2 0 0,-2 0 15,3 2-15,-1-2 0,1 0 16,-3 0-16,0 0 0,2 0 16,-1 0-16,-3-2 0,-11 0 15,2 2-15,4-2 0,3-1 16,7 3-16,-3 0 0,0 0 15,-2 0-15,2 0 0,-4-2 16,2 2-16,-2 0 0,0-2 16,-3 0-16,-1-3 0,-1 3 15,-2-2-15,-2-1 0,-2 1 16,11 2-16,-3 2 0,-15-7 16,-4 3-16,4-1 0,-4 3 15,-2-2-15,-1-1 0,-1 1 16,-1 2-16,-2-1 0,-2 1 15,-2 2-15,-3 0 0,-2-2 0,1 2 16,-5 2-16,-27-2 0,5 5 16,2-3-16,4 0 0,3 2 15,-9 3-15,9-5 0,6 5 16,7 2-16,-2-3 0,4 1 16,4-3-16,7 3 0,0-5 15,7-2-15,2 0 0,7 0 16,6-2-16,5-2 0,-5 4 15,2-3-15,5 1 0,0 2 16,2-4-16,0 4 0,2-2 16,0-3-16,2 5 0,1-2 15,-1 0-15,5 2 0,2-5 16,5 3-16,1 0 0,3 0 16,4-1-16,-17 1 0,26 0 15,4 0-15,1 0 0,2 2 0,2 2 16,2-2-16,2 2 15,0-2-15,5 2 0,2 0 0,35 5 16,-9-5-16,-6 3 0,-4-3 16,6 0-16,-12 3 0,-7-3 15,-10 0-15,-4-2 0,-5 2 16,-4-2-16,-2 0 0,-2 0 16,-9 2-16,-5-2 0,-4 0 15,-6 3-15,3-3 0,-1 2 16,-20 0-16,4-2 0,7 2 15,-3-2-15,10 0 0,1 2 16,-3-2-16,-3 3 0,2-1 16,-2 0-16,4 5 0,-2-3 15</inkml:trace>
  <inkml:trace contextRef="#ctx0" brushRef="#br0" timeOffset="135442.9322">18655 5155 0,'0'0'0,"0"2"0,0 0 16,-2 3-16,2-1 0,0-2 16,-2 1-16,2 1 0,-2 0 0,2-1 15,0 1-15,-2-2 0,2 3 16,0-3-16,-3 0 0,3 2 15,0-1-15,0-1 0,-2 0 16,2 0-16,-2 0 0,2 1 0,0-1 16,0-2-16,0 2 0,0-2 15,0 0-15,-2 2 0,2-4 16,0 2-16,2-2 0,-2 0 16,0-1-16,0-1 0,0-9 15,2-3-15,0-1 0,-2 1 16,0-1-16,0 1 0,0-1 15,0 1-15,0 1 0,0-1 16,0 1-16,0 2 0,0-3 16,0 3-16,0-2 0,3 1 15,-3-1-15,0 2 0,2-3 16,-2 1-16,0-1 0,0-1 16,2 1-16,-2-1 0,0 1 15,0-1-15,-2-1 0,2 0 16,-2 1-16,2-1 0,-3-2 15,-1 3-15,2-3 0,-1 0 16,3-2-16,-4 0 0,4 0 0,-2 0 16,2-3-16,0 1 0,0 0 15,0-9-15,2 0 0,-2 2 16,4 2-16,-1 1 0,-3 1 16,2 1-16,-2-1 0,2 1 15,-2 1-15,2-3 0,-2 1 16,0 1-16,0-1 0,0 3 15,0-4-15,0 1 0,-2-2 16,0-1-16,2-1 0,-2-2 16,-1 2-16,1-2 0,0 4 15,0-6-15,0 4 0,-1-2 16,1 2-16,0 0 0,2-2 16,0 0-16,0 0 0,-2 2 15,0-2-15,-1 4 0,3-2 16,-2 3-16,0-3 0,0 0 0,2-2 15,0 0-15,0-5 16,0 3-16,2 0 0,0-3 0,0 3 16,1 2-16,1-2 0,-2 2 15,0 0-15,1-3 0,-3 3 16,2-2-16,-2 0 0,0-1 16,0 3-16,0-2 0,0 2 15,0 0-15,-2 0 0,2 0 16,-3 0-16,1 2 0,0 0 15,0 2-15,0 5 0,-3-7 16,3 2-16,-2 1 0,1-3 16,-1 2-16,2 1 0,2-3 15,-2 6-15,-1 3 0,1 0 16,0 3-16,2 3 0,0 3 16,-2-3-16,2 10 0,-2-10 0,2 5 15,0 5-15,0-5 16,-3 4-16,3 3 0,0-1 0,0 1 31,0 19-31,0-8 0,0-3 16,-2-4-16,2 5 0,-2-5 15,0 0-15,2 0 0,-2 2 16,2-2-16,0-2 0,-3-3 16,3 3-16,0 2 0,0 2 0,0 3 15,0-3-15,0 2 0,0 5 16,0 0-16,3 4 0,-3-11 15,0 3-15</inkml:trace>
  <inkml:trace contextRef="#ctx0" brushRef="#br0" timeOffset="138454.8229">17074 13328 0,'0'0'0,"0"0"0,-2 3 0,0-1 16,2-2-16,0 2 0,-4 0 15,1 3-15,1-3 0,2-2 16,-2 2-16,2 0 0,0 0 16,2-2-16,5 7 0,2 0 15,2-1-15,2 1 0,2 0 16,3-1-16,0-1 0,4-1 15,0-2-15,0-2 0,2 0 16,2 0-16,1-2 0,-1-5 16,3 1-16,-2-1 0,1-2 15,1-4-15,2-2 0,-3-3 16,3-2-16,13-13 0,-4 0 0,-2 4 16,-8-2-16,1 3 15,-7-1-15,1 3 0,-5-3 0,-3 0 16,1 3-16,-5-3 0,0 3 15,-4-1-15,0 1 0,-5 2 16,3 2-16,-5-1 0,3 1 16,-3-2-16,2 0 0,-4 0 15,2-3-15,1-1 0,1-6 16,0 1-16,3-4 0,0-1 16,-1-1-16,3 3 0,-4 1 15,-1 0-15,-2 2 0,0 0 16,1 0-16,-3 0 0,0 0 15,0 2-15,-3 0 0,3-2 16,0-3-16,-2-1 0,2-5 16,2-6-16,3 1 0,-1-1 15,1-1-15,-3 3 0,2 0 16,-4 2-16,0-1 0,0 1 0,0 0 16,-2 2-16,0 3 0,0-3 15,-3 2-15,3-2 0,0-4 16,0 2-16,2-5 0,0 1 15,2-3-15,-2-2 0,-2 0 16,2 0-16,0 0 0,-3 5 16,3-1-16,0 1 0,-2 2 15,0-1-15,0-1 0,0 4 16,4-3-16,0 1 0,0 0 16,0-3-16,3 1 0,-1-1 15,3-1-15,-3 1 0,3 1 16,-3-1-16,-2-2 0,3 3 15,-1 2-15,1-1 0,-3 3 16,-2 0-16,0 0 0,2 0 16,-2 0-16,2 0 0,-2 0 15,0-1-15,2 1 0,-2-2 0,0 0 16,-2-1-16,2-1 0,0-1 16,0 3-16,-2 0 0,0 0 15,2-3-15,-2 3 0,2-1 16,0 1-16,0 2 0,0-2 15,0-3-15,2 1 0,2-3 16,1-2-16,-1 2 0,0-2 16,3 3-16,-2-5 0,-1 2 15,3-2-15,-1 2 0,-4 2 16,5-2-16,-3 0 0,1 0 16,1 0-16,-1 3 0,1-1 15,1 0-15,-3 0 0,3-1 16,0-1-16,-1-3 0,3 1 15,-2-2-15,-1 0 0,1-3 16,0-2-16,1 1 0,-1 1 16,2 1-16,-3-1 0,-1 1 15,1 1-15,1 3 0,-3 0 0,1 2 16,-1 0-16,3 0 0,-3 3 16,1 1-16,-3 5 0,0 0 15,-2 2-15,0-2 0,0 0 16,-2-3-16,2 3 0,0 2 15,-2 1-15,2-1 0,-2 0 16,-1-2-16,3 0 0,0 2 16,0 2-16,0 3 0,0-1 15,0 5-15,0 0 0,0-2 16,0 2-16,0-1 0,0 1 16,0 3-16,3-1 0,-3 0 15,0 2-15,0 0 0,-3-1 16,3 1-16,0-2 0,0-2 15,0 0-15,3 2 0,-3-2 16,2 2-16,-2-2 0,4 0 16,-4-5-16,2 3 0,1 0 15,-1 0-15,0 2 0,0 0 0,0 2 16,1 2-16,-1 5 0,-4 2 16,-1 0-16,1 4 0,0 3 15,-2 4-15,1 0 0,1-1 16,-2 4-16,4 1 0,-2 3 15,-1-3-15,3 5 0,-2 0 16,2-1-16,-2 1 0,2 2 16,0-2-16,0 2 0,0 15 15,0-8-15,0-3 0,0 1 16,0-10-16,0 1 0,-2 4 16,2 0-16,0 0 0,-2 0 15,-1 4-15,3-1 0,-2 1 0,0 3 0,0-3 16,-1 5-16,1-2 0,-2 1 15,2 1-15,-1 0 0,-1 0 16,0 2-16,1 2 0,-3-2 0,-1 2 16,-2 3-16,3 1 15,-3-1-15,-2 4 0,2 0 0,-4 2 16,2 0-16,-2 2 0,-1 2 16,1-1-16,-2 1 0,4-2 15,-3 1-15,1-1 0,0-4 16,4-1-16,-2-1 0,5-5 15,-1-2-15,3 0 0,4-4 16,0-7-16,-3 4 0,1 1 16,2-3-16,0-2 0,2-2 15,-2-3-15,5 1 0,-3-5 16,2 0-16,1-4 0,1-2 16,-3 10-16,-1-1 0,2-3 15,14-22-15,-3-2 0,5 0 16,0-2-16,0 4 0,2-2 0,-2 0 15,2-1-15,0 4 16,0-1-16,0 2 0,-2 0 0,-3 3 16,-1 4-16,-3 2 0,-2 5 15,-2 1-15,-2 3 0,-3 0 16,-2 7-16,3-3 0,-3 5 16,0 0-16,0 2 0,-2 0 15,2 2-15,-2 5 0,0-3 16,0 5-16,3 2 0,-3 2 15,4 5-15,0 4 0,3 2 16,0 3-16,1 4 0,1 2 16,0 0-16,0 2 0,0-2 15,0 0-15,-3-2 0,1-2 16,-1-3-16,1-2 0,-3-2 16,1-2-16,-3-4 0,2-1 15,1 1-15,-1-3 0,-2 2 0,5 1 16,2 1-16,2 5 0,4 3 15,10 10-15</inkml:trace>
  <inkml:trace contextRef="#ctx0" brushRef="#br0" timeOffset="145261.3094">8363 10762 0,'0'-2'0,"0"4"15,-4-2-15,1 0 0,1-2 16,-2 2-16,-1 0 0,1-2 15,2 2-15,-3-3 0,3 1 16,0 2-16,2-2 0,-2 2 0,0-2 16,4 2-16,-2-3 0,2 3 15,-2 0-15,2 3 0,0-3 16,3 2-16,10-2 0,1 2 0,3-2 16,6 0-16,1 0 0,5 0 15,2-2-15,5 0 16,4-1-16,6-1 0,42-3 0,1 1 15,19-5-15,-13 4 0,-11 1 16,-2 1-16,-5-1 0,-4 3 16,0 1-16,2 4 0,-2-2 15,-2 3-15,-2-1 0,4 2 16,-3-2-16,3 1 0,-2-1 16,2 0-16,0 2 0,0 1 0,2-3 15,0 2-15,3-1 0,-1 1 16,0-2-16,1 3 0,1-1 15,1 0-15,-3 3 0,1 0 16,-3-1-16,2 3 0,1 0 16,-3 2-16,2 2 0,-2-2 15,3 5-15,-1-3 0,-2 0 16,3 0-16,-3-2 0,0 3 16,0-6-16,0 3 0,0 0 0,-2 1 15,0-1-15,3 0 16,-3 0-16,0 2 0,-1 0 0,1-2 15,3 2-15,-1-2 0,-4 3 16,2-3-16,2 2 0,-2-2 16,0 0-16,-3 4 0,3 1 15,-4-1-15,2 1 0,-7-1 16,0 0-16,0 1 0,0-1 16,-4 3-16,-2-3 0,-1 1 31,3 1-31,0 3 0,-5 0 15,-2 0-15,-2 2 0,2-2 0,0 0 16,-2 0-16,0 2 16,-5-3-16,3-1 0,-2 2 0,4 0 15,-3 2-15,1-2 0,-7 0 16,-2-1-16,2 1 0,0 0 16,0 0-16,0 2 0,-2 0 15,-2 0-15,-3 2 0,-1 3 16,-3-3-16,2 0 0,3 1 0,-3-1 15,0 0-15,-2 0 0,0-2 16,-2 0-16,-2 3 0,-1-1 16,-1-2-16,-1 0 0,1 2 15,2 1-15,-1-3 0,-4 0 16,1 2-16,-1-2 0,-4-2 16,0-3-16,-5 1 0,0-3 15,-1 1-15,-1-1 0,-2-1 16,0-1-16,2 0 0,-4-2 15,2 2-15,0-2 0,0 3 16,-2-6-16,2 3 0,0-2 16,-2 0-16,0 0 0,-1-3 15,-1-1-15,0-1 0,-3 1 16,0-3-16,-10-13 0,-1 6 0,5 1 16,2 2-16,-2 2 0,0 0 15,2 0-15,-3 0 0,3-2 16,3 6-16,1 0 0,-2-1 15,3 3-15,-1-1 0,-2-1 16,3 0-16,-3 1 0,0-1 16,-2 1-16,2-3 0,1 0 15,-3 0-15,-9-4 0,4 0 16,5 4-16,2 0 0,1-2 16,-3 0-16,0 3 0,0-3 15,0 0-15,0 0 0,-3-3 16,1 3-16,2 0 0,-2-2 15,0 2-15,2-2 0,-5 0 16,3 2-16,2 0 0,2 0 16,3 4-16,-1 1 0,1-1 0,1 3 15,1-3-15,0 0 16,-1 1-16,1 1 0,-1-3 0,-1 3 16,1-1-16,-1-3 0,-1 0 15,-2 2-15,3-1 0,-5-3 16,2 2-16,0 0 0,-2-2 15,0 2-15,2-2 0,1 0 16,-3 0-16,2 2 0,4-2 16,3 3-16,0 1 0,4 1 15,1-1-15,1 0 0,-2 1 16,0 1-16,1 1 0,-3-3 16,-2 3-16,-3-3 0,1 1 15,-3-3-15,1 2 0,-3-1 16,2-1-16,-4 0 0,0 0 15,0-2-15,0 0 0,-4 0 16,2 0-16,-3-2 0,-1 0 16,-5-5-16,8 5 0,-3 0 15,-3 0-15,-18-16 0,-1 3 0,-1-5 16,3 2-16,-3 0 0,3 1 16,-1 1-16,3-1 0,0 1 15,2 3-15,-1 0 0,1 0 16,3 2-16,-1 2 0,0 0 15,-2 0-15,4 2 0,-4 1 16,2 1-16,-2-1 0,0-1 0,0 5 16,2-5-16,3 5 0,1-2 15,1 2-15,4-1 0,2 1 16,2 2-16,12 2 0,-3 1 16,-6-6-16,1 3 0,-1 0 15,4 0-15,0 0 0,0 0 16,4 0-16,-1 0 0,-1 0 15,2 0-15,3 0 0,-1 3 16,5-1-16,5 0 0,-3 2 16,-6-4-16,-1 0 0,1 3 15,24 3-15,2 3 0,2-2 16,0 1-16,1 1 0,1 0 16,1 0-16,-3 0 0,0 2 15,1-2-15,-3 2 0,0-3 16,-5-1-16,1 2 0,-5-3 15,-2 1-15,-2-2 0,-2-3 16,-3 2-16,-4-2 0,0-2 0,-2 0 16,-2 0-16,-1-2 0,1-2 15,0-3-15,-1-4 0,5-2 16,-2-3-16,-2-1 0,-1 1 16,-1 1-16,-3 2 0,-2-1 15,0 1-15,0 2 0,-5-2 16,1 2-16,-3 0 0,-1-2 15,-1-3-15,-2 1 0,-5-5 16,3-2-16,0 0 0,-3-2 16,3-3-16,0 1 0,0 1 15,2 1-15,-3 4 0,3 9 16,-4 5-16</inkml:trace>
  <inkml:trace contextRef="#ctx0" brushRef="#br0" timeOffset="146417.2873">5671 10526 0,'-2'0'0,"-5"-7"0,-6 1 15,-5-3-15,-4 0 0,-2 0 16,-3 3-16,1 1 0,-3 3 15,1 2-15,-3 5 0,2 1 0,-4 7 16,0 5-16,0 6 0,-22 29 16,8 7-16,3 4 0,3 22 15,7-3-15,8-1 0,4-7 16,11 2-16,0-4 0,11-3 16,2-3-16,7-3 0,9-3 15,8-6-15,3-6 0,8-7 16,7-7-16,7-2 0,4-6 15,9-5-15,-4-9 0,8-4 16,2-9-16,3-7 0,0-8 16,-5-7-16,-2-7 0,1-6 15,-12-20-15,2 2 0,-4-7 16,-7-6-16,-4-7 0,-4 3 16,-5 1-16,-9 5 0,-4 3 0,-7 3 15,-4 3-15,-7 2 16,-4 5-16,-5 1 0,-6 1 0,-5 0 15,-8 2-15,-7 2 0,-7 4 16,-6 10-16,-3 8 0,-1 11 16,-3 5-16,-2 4 0,-9 11 15,2 6-15,-2 8 0,0 3 16,2 5-16,-2 9 0,3 13 16,3-4-16,3 2 0,4 4 15,12 3-15,6 6 0,6 0 16,5 5-16</inkml:trace>
  <inkml:trace contextRef="#ctx0" brushRef="#br0" timeOffset="147078.9532">7258 10405 0,'0'2'0,"0"-4"0,3 2 16,-3-2-16,0-3 0,-3-6 15,-1-2-15,-3 0 0,-1-3 0,-3 3 16,0 0-16,-3 0 16,-3 1-16,-1 1 0,0 5 0,-4-1 15,-2 5-15,0 4 0,-3 3 16,-4 6-16,3 4 0,-3 7 15,-2 7-15,0 6 0,-18 33 16,9 1-16,11-1 0,9-2 16,2 11-16,20-10 0,9-12 15,7-7-15,8-8 0,9 0 16,7-5-16,4-2 0,2-4 16,3-7-16,-3 2 0,-4-2 0,-7-2 15,-4-3-15,0 1 0,-7 0 16,0 2-16,-2-1 0,-6 3 15,-3 1-15,-6 1 0,-5 2 16,-9 3-16,-8 2 0,-12 6 16,-12 3-16,-30 11 0,-6-3 15,-2-4-15,-18-8 0,31-10 16,0-6-16,5-5 0,2-1 0,8-6 16,7-3-16,5-3 0,8-2 15,5 2-15,6-2 0,9 2 16,5 3-16,-5-1 0</inkml:trace>
  <inkml:trace contextRef="#ctx0" brushRef="#br0" timeOffset="147469.2018">4657 12378 0,'0'0'0,"0"0"0,0 0 0,0-2 16,2 0-16,0 2 0,20-3 15,11-1-15,13 0 0,18 1 16,71-8-16,79-2 0,125-11 16,-160 13-16,13-2 0,13-5 15,4-4-15,7-7 0,0 3 16,-4-1-16,-5 5 0,-6 9 15,-14 11-15,-6 15 0,-15 18 0,-8 9 16,-3 6-16</inkml:trace>
  <inkml:trace contextRef="#ctx0" brushRef="#br0" timeOffset="170570.2818">18726 15154 0,'0'0'0,"0"0"16,0 0-16,0-2 0,0 0 15,0-1-15,0 1 0,2 0 16,-2 2-16,0-4 0,2 1 16,5-3-16,0 1 0,1-3 15,3 1-15,3-2 0,-1 0 16,7-2-16,-3 2 0,5 1 16,3-1-16,-1-2 0,5 2 15,-1 0-15,5-2 0,0 0 16,5 2-16,-1-2 0,29-4 15,-2 2-15,-2-3 0,-5 5 16,14-4-16,-9 1 0,-3-1 16,3 2-16,-2-3 0,-5 3 0,0 0 15,2 0-15,3-1 0,1 1 16,-1 0-16,-3 2 0,1 2 16,1 0-16,1 3 0,1 1 15,-1 3-15,-1-2 0,1 1 16,-1 1-16,5 0 0,-2-2 15,-2-1-15,1 3 0,-1-2 16,2 1-16,-1-1 0,1 0 16,-5 1-16,3-1 0,-3 0 15,1-1-15,-3 3 0,-4-2 16,-3 1-16,-2 1 0,1 0 16,1-2-16,-2 1 0,1 1 15,-3 0-15,-2 0 0,0 0 16,2-1-16,0-1 0,0 2 15,-2 2-15,-3-3 0,1 3 16,-2 3-16,-1-3 0,1 2 16,-3 0-16,0 3 0,-2-1 0,-4 3 15,-5-1-15,0 1 0,-6 4 16,-3-2-16,1 4 0,-5 0 16,0 2-16,-4 1 0,-1 2 15,1 4-15,-1-3 0,-3 6 16,1 1-16,-2 3 0,-2-1 15,0 3-15,0 2 0,0-2 16,0 2-16,-2-2 0,2 2 16,-4 0-16,4 3 0,-3 1 15,3-2-15,0 1 0,0-1 16,0-2-16,0 0 0,0-6 16,0-1-16,0 1 0,0-5 15,3-3-15,-3-1 0,0-3 16,0-1-16,0-3 0,0 2 15,2 2-15</inkml:trace>
  <inkml:trace contextRef="#ctx0" brushRef="#br0" timeOffset="172978.4619">20382 14757 0,'0'0'0,"0"0"0,0-2 16,0 2-16,0 0 0,0 0 0,0-2 15,0 2-15,0 0 0,0-5 16,0 5-16,0-2 0,0 0 16,0-3-16,0 3 0,4-13 15,1-3-15,1-4 0,1-2 16,-1 0-16,1-5 0,2 0 16,0-2-16,-3 1 0,1-3 15,-1-1-15,1 1 0,-2-2 16,-1 0-16,0-3 0,1-15 15,-3 5-15,2 4 0,-1 2 16,-1 2-16,0-2 0,0 0 16,0 1-16,3-6 0,1 1 15,1 0-15,0 4 0,-5 0 16,0-2-16,-2 0 0,2 2 16,0-2-16,-2 2 0,3 2 15,-3 0-15,-3 3 0,-1-5 16,2 0-16,2-4 0,0 2 15,2-3-15,0 1 0,0 0 0,-2-5 16,0 0-16,3 1 0,-1-3 16,2 2-16,-2 5 0,-2-3 15,0-1-15,0 1 0,0-2 16,5 1-16,-1-1 0,-1 0 16,-1-2-16,0 0 0,0-4 15,5 2-15,-1-2 0,-3 1 16,-1 1-16,0 0 0,0 0 15,5-2-15,-3-1 0,1 1 16,-5 0-16,4-1 0,0-1 16,-1 2-16,1-1 0,-2 1 15,0 0-15,1-1 0,-1 1 16,0 0-16,-2 2 0,-2-1 16,0 1-16,-1 0 0,1 2 15,2 0-15,-4 0 0,2 1 0,-3-4 16,3 1-16,2-2 0,0 0 15,0-1-15,-2 1 0,2-5 16,2 3-16,-2-3 0,0 0 16,0 3-16,0-3 0,0 0 15,0 3-15,0-1 0,0 3 16,-2 0-16,2-1 0,0-1 16,0-1-16,2-2 0,-2 3 15,-2-1-15,4 1 0,-2-1 16,0 1-16,-2 1 0,0 1 15,-3 0-15,3-1 0,2 3 16,-2 0-16,-3-2 0,-1 2 16,1-3-16,-1 3 0,4 0 15,-3 0-15,1 0 0,-1-2 16,3-3-16,2 1 0,0-3 16,-2 2-16,2-4 0,-2 3 15,4-3-15,-2 2 0,0-2 0,0 0 16,0 2-16,0-2 0,2 3 15,-2-1-15,0 0 0,0 0 16,0 1-16,2-3 0,-2 4 16,0 1-16,-2-1 0,0 3 15,2-3-15,0 5 0,-5 0 16,3 0-16,-2 0 0,4 0 16,-2 0-16,-1-1 0,1 4 15,-2-4-15,2 3 0,2-4 0,0 0 16,2 4-16,-2-2 15,0 0-15,0 0 0,2-1 0,2 6 16,-1-1-16,-3 2 0,0 3 16,-3 0-16,6 0 0,-3-1 15,2 3-15,2 0 0,-2 0 16,-2 2-16,0-2 0,0 0 16,5 0-16,-3 2 0,5 0 15,-5 2-15,0-2 0,-2 5 16,2-1-16,3-1 0,-3 1 15,2 1-15,-1 4 0,1 0 16,-2 0-16,0 2 0,1 2 16,-6 5-16,1 0 0,0 6 15,-2 0-15,1 3 0,-1 4 16,0 2-16,-1-2 0,3 4 16,0 1-16,-3 1 0,3 5 15,0 0-15,-3 0 0,3 0 0,-2 5 16,2-1-16,-1 1 0,-1-1 15,2 3-15,0 1 0,-3 1 16,3 0-16,0 4 0,0-2 16,-1 3-16,3 1 0,-2-2 15,0 3-15,0-1 0,0 1 16,-3-1-16,1 0 0,2 3 16,-5 0-16,0 1 0,1 1 15,-3 2-15,2 3 0,-2-1 16,1 2-16,-3 1 0,0 1 15,-5-1-15,1-1 0,-3 3 16,3-2-16,-3 3 0,-2 1 16,-11 20-16,3-3 0,-1-1 15,3-5-15,-1 0 0,1-1 16,-14 6-16,0-1 0,1 0 16,5 7-16,8 5 0,-5-5 15,2-7-15,-4-2 0,3-4 0,3-5 16,5-4-16,13-9 0,0-7 15,7-4-15,2-9 0,-2 7 16,0-4-16,6-5 0,-2 0 16,3-5-16,-1-1 0,5-3 15,0 0-15,0-4 0,4-5 16,2-2-16,1-2 0,4-4 16,-1-3-16,6-4 0,-1-4 15,2-3-15,5-4 0,-2 0 16,4-5-16,24-41 0,-4 8 15,-6 5-15,8-13 0,-13 19 16,-12 9-16,-5 12 0,-8 3 16,-3 8-16,-1 6 0,-4 2 15,-3 6-15,-4 3 0,-2 7 16,0 4-16,-2 2 0,4 0 16,-2 0-16,0 1 0,0 3 0,0 1 15,0 2-15,3-1 0,-1 3 16,0-2-16,0 2 0,0 0 15,3 0-15,-3 2 0,2 1 16,1-1-16,-1 0 0,1 2 16,1 3-16,-1 2 0,1 0 15,1 4-15,0 0 0,4 3 16,0 3-16,2-1 0,5 6 16,1-2-16,1 5 0,4-1 15,1 5-15,1 0 0,3 4 16,2 3-16,19 28 0,-1-2 15,-5-7-15,-2-2 0,0 5 16,-9-7-16,-9-2 0,-2-5 16,-2-7-16,-7-1 0,0-7 15,-2-5-15,1-1 0,-6-3 0,3-5 16,-2 1-16,1-3 16,1 1-16,4-3 0,-2 2 0,5 1 15,2-1-15,-1 3 0,5 0 16,0-1-16,0 1 0,0 2 15,0 0-15,0-1 0,1 3 16,-4 3-16,-3 1 0,-1 3 16</inkml:trace>
  <inkml:trace contextRef="#ctx0" brushRef="#br0" timeOffset="189886.9731">15952 13311 0,'0'0'0,"0"0"16,-2 4-16,0 3 0,-5-1 16,3 3-16,-3-2 0,3 2 15,-3-3-15,3-1 0,-3-1 16,3 3-16,-1-5 0,1 0 16,-1 0-16,3 1 0,0-1 15,-2-2-15,1 0 0,1 0 0,0 2 16,0-2-16,2 0 0,-2 2 15,2-2-15,-3 0 0,1 0 16,2 0-16,-2 2 0,2-2 16,0 0-16,-2 0 0,2 0 15,0 0-15,0 0 0,0-2 16,0 2-16,0 0 0,0 0 16,0 0-16,0-2 0,0 2 15,0-2-15,0 2 0,2-2 16,-2-3-16,4 3 0,7-16 15,5 1-15,1-3 0,3-2 16,0-3-16,4-1 0,3-3 16,-1 3-16,1-5 0,4-2 15,0-5-15,21-23 0,-1 3 16,-2 3-16,6-4 0,-9 8 0,-11 11 16,1 7-16,-5 7 0,-3 2 15,-4 2-15,-4 4 0,-2 5 16,-3 2-1,-6 4-15,-2 5 0,2-5 16,-3 5-16,-1 0 0,-3 2 0,0 0 16,-2 0-16,0 2 0,0 0 15,-2 3-15,0-5 0,6 2 16,3 2-16,4 1 0,4 1 16</inkml:trace>
  <inkml:trace contextRef="#ctx0" brushRef="#br0" timeOffset="192199.5909">6465 13035 0,'-3'0'0,"3"-2"16,0 2-16,0 0 15,-2-2-15,0 2 0</inkml:trace>
  <inkml:trace contextRef="#ctx0" brushRef="#br0" timeOffset="192309.9658">6427 13044 0,'-2'0'0,"4"0"0,0 0 15,1 0-15,5 0 0,1 2 16,2 0-16,0 1 0</inkml:trace>
  <inkml:trace contextRef="#ctx0" brushRef="#br0" timeOffset="193451.3109">9525 9981 0,'0'0'0,"2"0"16,-2-2-16,7-4 0,-5-1 16,2-2-16,-1 0 0,-1-2 15,0 2-15,0-4 0,0 2 16,-2-2-16,0 2 0,0-4 15,-2 4-15,0-3 0,0 1 16,-3 0-16,-1 2 0,-1 0 16,-2 2-16,-4 0 0,-4 5 0,-3-1 15,-5 5-15,-1 0 16,-3 5-16,-2 1 0,1 3 0,-4 2 16,1 5-16,-2-1 0,0 5 15,0 4-15,-16 18 0,11 2 16,7-2-16,7 0 0,8-2 15,7-1-15,4-3 0,5-1 16,4-2-16,3-2 0,6 2 16,4-2-16,5 0 0,7-3 15,3 1-15,6-3 0,3-4 16,5-2-16,12-9 0,1-8 16,-6-6-16,-5-10 0,0-5 15,-2-8-15,-2-3 0,-2-6 16,-3-2-16,-4-1 0,-4-4 0,-7 3 15,-4-1-15,-7-2 0,-2 0 16,-3 2-16,-1 1 0,-3-1 16,-2 5-16,-5-1 0,1 3 15,-5 5-15,-2-1 0,-2 7 16,-7 2-16,3 5 0,-8 4 16,1 4-16,-5 0 0,-4 10 15,-4 3-15,-3 5 0,-2 7 16,-2 4-16,0 4 0,0 16 15,-2 2-15,10 1 0,5 1 16</inkml:trace>
  <inkml:trace contextRef="#ctx0" brushRef="#br0" timeOffset="193849.7118">10345 9653 0,'0'0'0,"0"0"0,0 2 15,-2 0-15,2 3 0,-4 10 16,-1 5-16,3 4 0,-5 5 16,1 4-16,-1 4 0,1 5 15,-3 2-15,2 12 0,-6 36 0,2-8 16,2-5-16,-4 10 0,4-19 15,2-17-15,3-9 0,0-11 16,4-6-16,2-8 0,0-8 16,0 3-1</inkml:trace>
  <inkml:trace contextRef="#ctx0" brushRef="#br0" timeOffset="194428.2586">11090 9801 0,'0'0'0,"0"0"15,3-3-15,-1 3 0,-2-2 16,0 0-16,0-2 0,0 1 16,-2-1-16,-5-5 0,0 3 15,-4 1-15,-2 1 0,-2 2 16,-7 6-16,-5 0 0,1 3 16,-5 6-16,-2 3 0,2 3 0,-7 3 15,-1 7-15,-21 22 0,7 2 16,7 0-16,11-5 0,4 3 15,11 4-15,11-15 0,5-1 16,8-6-16,5-4 0,6 0 16,5-3-16,7-4 0,6-2 15,4-4-15,10-10 0,6-4 16,13-17-16,4-5 0,1-9 16,-7-4-16,-3-4 0,-3-3 15,-12-2-15,-4 3 0,-11 1 16,-7-6-16,-8 0 0,-5 0 15,-5 4-15,-4 5 0,-4-3 16,-4 3-16,-3 2 0,-4 2 16,-3 3-16,-4 1 0,-2 3 15,-6 4-15,-1 2 0,-2 10 0,-2 1 16,-2 7-16,-3 7 0,1 6 16,-1 2-16,1 7 0,-1 9 15,5 9-15,7 19 0,1 1 16</inkml:trace>
  <inkml:trace contextRef="#ctx0" brushRef="#br0" timeOffset="198274.2757">17621 3933 0,'0'0'0,"0"3"0,-2-3 15,2 4-15,-2-4 0,0 4 16,-3 1-16,1-1 0,2-1 0,-1-1 15,1 0-15,0 0 0,0 0 16,0-2-16,2 3 0,0-3 16,0 0-16,-3 0 0,3 0 15,0 2-15,0-2 0,0 0 16,3 0-16,-3 2 0,4 0 16,5 3-16,0-1 0,2 0 0,0 1 15,0 1-15,4-1 16,-2 1-16,5-1 0,0-1 0,-1 1 15,3-3-15,0 2 0,2-2 16,0 1-16,0-3 0,2 0 16,3 0-16,-1-3 0,3 1 15,0 0-15,1 0 0,1-3 16,2 1-16,18-3 0,-5 1 16,1-3-16,-3 2 0,2 1 15,0-1-15,1-2 0,3-2 16,1 2-16,-2 5 0,-5-3 15,-2 5-15,-7 2 0,-4 0 16,-3-2-16,-3 2 0,-3 0 16,-7 0-16,-2 0 0,-4-2 15,2 0-15,3-1 0,-1-1 16,-2 0-16,4-3 0,-2-2 16,3-4-16,-1 2 0</inkml:trace>
  <inkml:trace contextRef="#ctx0" brushRef="#br0" timeOffset="199201.7593">17220 1773 0,'0'0'0,"-2"0"15,-5 6-15,-2 3 0,-2 0 16,-2 0-16,2 2 0,-2 4 16,2-4-16,0 7 0,0-3 15,0-1-15,2 5 0,2-5 16,1 5-16,3-1 0,1 2 15,4 0-15,1 0 0,3 2 16,3-5-16,2 3 0,5-2 16,-1-1-16,7-1 0,2-1 15,3-4-15,4-4 0,2-3 16,2-1-16,2-6 0,1-5 0,2-3 16,-3-5-16,18-19 0,-6 2 15,-12-7-15,-6 3 0,-4-1 16,-8 1-16,-5 1 0,-6 5 15,-3 3-15,-5 6 0,-5 0 16,1 0-16,-3 2 0,-4 2 16,0 3-16,-4 2 0,-3-3 15,-2 5-15,-4 4 0,0-1 16,-3 5-16,-3 3 0,1 5 16,-4 4-16,-2 2 0,-3 4 15,3 5-15,-5 2 0,0 7 16,-1 4-16,5 0 0,5 4 15,12-1-15,3-6 0,3-3 16,4-3-16</inkml:trace>
  <inkml:trace contextRef="#ctx0" brushRef="#br0" timeOffset="199592.2939">17974 1449 0,'0'0'0,"0"0"0,0 0 16,0 0-16,0 0 0,2 2 0,-2 0 15,0 5-15,-2 4 0,0 6 16,0 3-16,-1 4 0,3 3 16,0 6-16,3 0 0,-1 0 15,0 5-15,5-1 0,-3 7 16,7 33-16,0-8 0,2-5 15,-2-9-15,-2-7 0,4-6 16,-4-7-16,0-10 0</inkml:trace>
  <inkml:trace contextRef="#ctx0" brushRef="#br0" timeOffset="200201.6138">18662 1404 0,'0'0'0,"-2"0"15,0-4-15,-3 4 0,-8-2 16,2 0-16,-5-1 0,-1 3 16,-1 3-16,-4-1 0,2 4 15,-2-3-15,0 6 0,0 2 16,0-5-16,-2 10 0,4-5 0,-2 6 15,2 3-15,2-2 0,1 4 16,1 0-16,3 4 0,4-1 16,1 1-16,5 0 0,1 1 15,4-5-15,3 2 0,4 3 16,2-5-16,2-5 0,4 3 16,3-7-16,5 3 0,3-5 15,1-7-15,4-4 0,4 0 16,23-22-16,-3-4 0,1-3 15,-6-6-15,6-11 0,-10-3 16,-8 9-16,-11 3 0,-7-1 16,-9 10-16,-2-1 0,-9 3 15,-2-1-15,-4 1 0,-5 1 16,-6-1-16,-3 0 0,-6 3 16,-1 6-16,3-1 0,-2 7 15,4 0-15,0 7 0,1-1 16,1 10-16,0-1 0,1 3 0,-5 8 15,-5 25-15,1 4 0</inkml:trace>
  <inkml:trace contextRef="#ctx0" brushRef="#br0" timeOffset="247572.7633">22659 12987 0,'0'0'0,"0"0"0,0 0 16,-2 0-16,2 0 0,0 0 0,0 0 16,-2-3-16,2-3 0,-7-10 15,-1-8-15,-4-5 0,4-4 16,-3-6-16,0-5 0,-3-3 15,1-6-15,-13-39 0,4 6 16,0 4-16,2-13 0,-2 23 16,4 14-16,3 14 0,4 13 15,4 7-15,0 9 0,3 6 16,0 7-16,-1-5 0,3 3 16,2 1-16,2-1 0,0 4 15,1 4-15,1-1 0,5 3 16,2 3-16,4 6 0,7 1 15,3 4-15,3 0 0,3-1 16,2-1-16,0 0 0,-2-3 0,2-4 16,-2-2-16,-4-5 0,-1-4 0,-4-4 15,-4-7-15,-3-4 16,-2-5-16,-4-5 0,0-8 0,-5-4 16,-6-31-16,-2 4 0,-1 4 15,-1 9-15,4 9 0,-3 12 16,3 10-16,0 9 0,-1 2 15,3 2-15,3 3 0,-1-1 16,5 3-16,-3 2 0,3 5 16,-1-1-16,3 3 0,2 6 15,4 0-15,3 7 0,4 4 16,2 3-16,3 4 0,-1 2 16,3 2-16,-3-2 0,3 4 15,0 1-15,2-3 0,15 27 0,-2-14 16,-4-8-16,-3-9 0,-2-7 15</inkml:trace>
  <inkml:trace contextRef="#ctx0" brushRef="#br0" timeOffset="248197.4934">23810 12382 0,'0'0'0,"0"3"0,0-1 16,0-2-16,0 0 0,0 2 0,-2-4 15,2 2-15,-2-5 0,-3-10 16,-3-7-16,-3-7 0,-3-6 15,1-5-15,-4-4 0,-3-6 16,-18-47-16,5 8 0,4 10 16,5-7-16,11 22 0,4 22 15,5 16-15,-1 6 0,3 7 16,2 6-16,0 0 0,-2 1 16,2 1-16,2 5 0,-2 0 15,2 3-15,3 1 0,-3 3 16,7 4-16,2 0 0,6 9 15,5 2-15,3 2 0,3 2 16,3 3-16,0-5 0,-2-4 16,-1 0-16,-1-5 0,-3-4 15,-2-6-15,-2-5 0,-2-5 16,-1-8-16,-3-7 0,-3-4 16,-3-5-16,-3-8 0,-3-5 0,0-4 15,-8-32-15,-1 12 0,0 9 16,1 15-16,1 11 0,1 14 15,4 1-15,0 7 0,0 3 16,0 1-16,2 5 0,-2 0 16,5 5-16,-1-1 0,3 5 15,1 4-15,3 5 0,7 4 16,4 4-16,5 5 0,3 5 16,4 1-16,1 5 0,2 0 15,3 2-15,24 31 0,-9-11 16,-4-11-16,-5-11 0,-4-7 15,-9-11-15,-4-8 0,-5-10 16,-2-4-16</inkml:trace>
  <inkml:trace contextRef="#ctx0" brushRef="#br0" timeOffset="248719.6053">24434 10910 0,'0'0'16,"0"0"-16,-2 0 0,2 0 16,-2 0-16,0 0 0,2 0 15,0 0-15,0 2 0,2 4 0,7 17 16,4 5-16,2 5 0,3 9 16,6 0-16,3 9 0,21 41 15,1-3-15,12 16 0,-5-19 16,-8-13-16,1-9 0,-8-11 0,1-7 15,-2-8-15,0-5 0,-1-9 16,6-6-16,1-7 0,2-7 16,-1-6-16,-3-7 0,0-11 15,0-6-15,0-12 0,-2-6 16,-7-9-16,-8-4 0,-5-3 16,-7-6-16,-4-2 0,-4-5 15,-16-11-15,2 3 0,-4 1 16,-2 8-16,0 3 0,-5 10 15,1 6-15,-5-2 0,-5 6 16,1 3-16,-3 9 0,0 3 16,3 8-16,4 6 0,6 5 15,3 1-15,4 3 0,3 5 0,1 1 16,-1-1-16,1-1 16,3 5-16,2 0 0,0 0 0,2 2 15,-2 0-15,5 2 0,-3 0 16,0 0-16,2 5 0,1-1 15,2 1-15,-1 2 0,1-3 16</inkml:trace>
  <inkml:trace contextRef="#ctx0" brushRef="#br0" timeOffset="249955.2787">22064 12934 0,'0'0'16,"0"0"-16,0 0 0,0 0 16,2 0-16,-4 0 0,2 2 0,0-2 15,0 0-15,-2 0 0,2 2 16,-5 3-16,-3-1 0,-3 3 15,-5 6-15,-4 0 0,-6 7 16,-3 4-16,-4 5 0,-7 4 16,-1 7-16,-39 35 0,5 2 15,-17 22-15,10-9 0,-17 18 16,41-48-16,6-1 0,-1-3 16,2-8-16,0-4 0,9-9 15,7-4-15,9-9 0,8-8 16,5-1-16,4-7 0,7-6 15,-5 5-15,5-5 0</inkml:trace>
  <inkml:trace contextRef="#ctx0" brushRef="#br0" timeOffset="250424.7345">21065 13447 0,'0'0'0,"0"0"0,0 3 0,-2-3 0,2 2 16,-7 7-16,3 6 0,-3 5 15,1 4-15,-1 9 0,3 5 16,-3 1-16,5 6 0,-2 3 15,-1 34-15,1-5 0,6-9 16,0-6-16,3-11 0,1-7 16,3-11-16,2-9 0,2-9 15,5-4-15,8-8 0,10-8 16,10-10-16,13-12 0,27-34 16,9-17-16,29-36 0,-36 37 31,0 4-31</inkml:trace>
  <inkml:trace contextRef="#ctx0" brushRef="#br0" timeOffset="251443.7884">22254 12416 0,'0'0'0,"0"0"0,0-3 16,-3 3-16,3 0 0,0-2 15,-2 2-15,2-2 0,-4-2 16,-1-3-16,1 3 0,0-1 16,-3-2-16,0 1 0,-1-1 15,-1 1-15,-2-3 0,-3 0 16,1 0-16,-2 0 0,-3-4 0,-2 4 15,1-2-15,-1 0 0,-5 0 16,-1 2-16,-1 1 0,-3-1 16,-6 2-16,-3 1 0,-27 1 15,-3 5-15,5 0 0,0 2 16,-15 5-16,8-3 0,1 7 16,4-2-16,-1 2 0,1-2 0,-4 7 15,-1-3-15,1 0 0,-3 2 16,-4 5-16,0 0 0,-3 4 15,3 1-15,-5 3 0,1 1 16,-3 2-16,-4 2 0,4 0 16,-2 4-16,-2 1 0,4 2 15,0-1-15,3 3 0,-3-2 16,0 2-16,-2 0 0,0 0 16,-2 2-16,2 2 0,2 0 15,0-2-15,1-2 0,1 2 16,1-4-16,1 4 0,1-2 15,2 0-15,2 0 0,2-3 16,2 1-16,-1-2 0,3-1 16,3 1-16,0 1 0,6-1 15,-1-1-15,-1 5 0,0 0 16,0 2-16,3 2 0,-3 5 0,3 0 16,-3 6-16,2-2 0,1 3 15,4-1-15,-3 0 0,3 1 16,2-1-16,5-2 0,4-2 15,-3 0-15,6 0 0,1-2 16,5-5-16,4-4 0,2-5 16,3-6-16,1-4 0,6-3 15,-1 0-15,4 0 0,1-4 16,4 0-16,-2-2 0,4-5 16,2 0-16,3-4 0,2 0 15,-3 0-15,5-3 0,5-4 16,-1-2-16,5-2 0</inkml:trace>
  <inkml:trace contextRef="#ctx0" brushRef="#br0" timeOffset="251912.1368">16656 14775 0,'0'0'0,"0"2"15,-3-2-15,3 0 0,-2 2 16,2 0-16,-4 5 0,-1 4 16,-1 4-16,-1 5 0,-2 7 15,0 1-15,1 5 0,-1 3 16,2 1-16,-2 3 0,1-3 15,1 1-15,0-3 0,5-4 16,2-4-16,5-8 0,3-1 16,8-7-16,6-9 0,11-8 15,9-8-15,39-39 0,5-10 16,29-34-16,35-42 0,-75 81 16,-5 5-16,1 5 0,-5 8 15,-2 3-15,-2 6 0</inkml:trace>
  <inkml:trace contextRef="#ctx0" brushRef="#br0" timeOffset="252880.6736">19570 12879 0,'0'0'0,"0"0"0,0 0 16,0 0-16,0 0 0,-2-3 15,2 3-15,-2 0 0,-2 3 16,-12-1-16,-2 0 0,-1 2 0,-6 3 16,-3 0-16,-3 1 0,-2-3 15,-3 4-15,-1-5 0,-3 1 16,-2-3-16,-28-2 0,6-7 16,7-2-16,1-2 0,4-2 15,1-2-15,-4-7 0,8-1 16,3 1-16,5 0 0,1 0 15,5 0-15,0 2 0,7 3 16,-1 1-16,5 1 0,2 4 16,7 4-16,6 1 0,5 3 15,-4-1-15,3 0 0,3 1 16,3 1-16,1 2 0,0-2 16</inkml:trace>
  <inkml:trace contextRef="#ctx0" brushRef="#br0" timeOffset="253492.8513">18344 12784 0,'0'0'0,"0"0"15,0 0-15,0 0 0,3 2 16,-1 0-16,4 5 0,3-1 16,5 1-16,-1 2 0,2 2 15,1-2-15,3 0 0,-1 2 16,2 0-16,-2-3 0,-1 1 16,-1-2-16,-3-3 0,-2 1 15,-2-3-15,0 0 0,-5-2 16,0-2-16,-4-5 0,0-2 15,0-4-15,-2-4 0,-4-6 16,1-3-16,-1-3 0,-1-4 16,0-2-16,-2-5 0,1 3 15,1-3-15,-2 0 0,-2-1 16,2 1-16,-2 2 0,-6-15 16,6 12-16,4 19 0,3 2 15,-1 2-15,3 7 0,2 2 0,2 3 16,3 1-16,6 1 0,6-1 15,8 3-15,8-2 0,9-1 16,39 8-16,3-3 0,26 2 16,-6-2-16,-12 0 0,-14 4 15,-10 3-15,-6 2 0</inkml:trace>
  <inkml:trace contextRef="#ctx0" brushRef="#br0" timeOffset="256542.4663">27365 12226 0,'0'0'0,"-5"0"0,1 2 0,-18 0 16,-7 3-16,-6 1 0,-7 5 15,-4 0-15,-7 0 0,-7 5 16,-44 13-16,7-3 0,-22 9 15,20-4-15,15-2 0,5-5 16,13 0-16,4 3 0,7-3 16,4-2-16,12-6 0,8-5 15,9 4-15,4 3 0,5 4 16,2-2-16,4-1 0,5 1 16,2-2-16,4-1 0,5 1 15,9 0-15,8 2 0,10-1 16,14-1-16,14 0 0,33-7 15,16 0-15,34-9 0,-43 7 16,2-5-16,-5 3 0,-8-3 0,-5-2 16,-13 3-16,-11-1 0,-9 1 15,-13 1-15,-13 3 0,-5 0 16,-11 0-16,-2 4 0,-11 7 16,-6 4-16,-3 9 0</inkml:trace>
  <inkml:trace contextRef="#ctx0" brushRef="#br0" timeOffset="256886.5532">28555 11961 0,'0'0'0,"0"-2"0,2-2 0,-2-1 15,3-8-15,-1 0 0,-2 2 16,2 4-16,-2 3 0,0 2 16,0 2-16,2 4 0,-2 0 15,0 23-15,2 4 0,-2 6 16,0 7-16,-2 7 0,2 6 15,-4 58-15,-1-3 0,-6 36 16,3-18-16,-8 22 0,7-72 16,0-10-16,3-6 0,1-9 15,-1-10-15,-1-10 0,-2-4 16</inkml:trace>
  <inkml:trace contextRef="#ctx0" brushRef="#br0" timeOffset="257543.9637">29318 12579 0,'0'0'15,"0"0"-15,-2-2 0,2 2 16,-5 0-16,5-3 0,-2 3 16,0-2-16,-2 2 0,1 0 15,1 0-15,0 0 0,0 2 0,2 1 16,-5 1-16,3 7 15,2 2-15,0 3 0,2 6 0,1 0 16,-1 6-16,2 3 0,-2 5 16,1-1-16,1 4 0,0 3 15,1 2-15,6 23 0,-2-12 16,-1-13-16,1-9 0,-2-11 16,0-7-16,-3-4 0,0-2 15,3-7-15,-3-2 0,5-6 16,-2-5-16,2-5 0,-1-6 15,1-4-15,5-3 0,-3-4 16,4-5-16,0 3 0,3-5 0,0 5 16,-3 0-16,3 2 15,-3 4-15,1 3 0,-1 4 0,0 2 16,3 7-16,0 2 0,-1 2 16,5 7-16,-2 2 0,5 4 15,-3 5-15,2 6 0,-2 3 16,7 22-16,-7-1 0,-3 3 15,-5 2-15,-3 5 0,-2-5 16,-5 2-16,-2-2 0,-2-4 16,0 0-16,-2-7 0,0-2 15,0-3-15,-1-1 0,1-3 16,2 0-16,0-6 0,5-3 16,-1-4-16,0 3 0</inkml:trace>
  <inkml:trace contextRef="#ctx0" brushRef="#br0" timeOffset="257997.3767">30599 12819 0,'0'0'0,"0"0"0,2-2 16,-2 0-16,0-3 0,2 3 15,-2-9-15,-2 2 0,0 0 16,-2 1-16,-1 1 0,-4-2 16,1 5-16,-3-3 0,-5 5 15,-1 0-15,-6-1 0,4 6 16,-6 1-16,1 3 0,0 2 0,0 2 15,-1 4-15,-1 0 16,4 5-16,2 5 0,2 1 0,5 3 16,7 4-16,3-2 0,6-1 15,5 4-15,3-1 0,5-3 16,17 15-16,-4-6 0,1-3 16,-3-3-16,-5 0 0,0 0 15,-7-7-15,-1-2 0,-10-1 16,0-8-16,-6-2 0,0 0 15,0 1-15,-7-3 0,-2-3 16,-9 1-16,0-2 0,-6-3 16,-5 3-16,-4 0 0,-29-5 15,2 4-15,0 10 0,-10 4 16,10 8-16</inkml:trace>
  <inkml:trace contextRef="#ctx0" brushRef="#br0" timeOffset="260655.3652">12153 8923 0,'0'0'0,"0"-7"0,-2-15 16,-2-4-16,-1-7 15,-4-5-15,1-1 0,-1-1 16,-7-4-16,-1-5 0,-23-32 0,-2 6 16,-4 2-16,-16-13 0,-2 9 15,-4 11-15,-16-9 0,13 18 16,-4 1-16,-6-1 0,-7 4 16,-3-2-16,-8 2 0,-2-2 15,-5 2-15,-2 0 0,-5 5 16,-4-1-16,-8 1 0,-3 4 15,-4-1-15,-7 6 0,4 3 16,-4 3-16,0 3 0,-6 1 16,2 2-16,-5 5 0,0 5 15,-2 1-15,0 3 0,-2 6 16,-4 1-16,3 10 0,-3 1 16,-3 8-16,-4 5 0,2 4 15,-4 6-15,1 5 0,-1 5 0,0 1 16,2 8-16,-1 6 0,-1 4 15,4 5-15,-2 4 0,2 9 16,0 4-16,2 7 0,1 7 16,3 2-16,1 8 0,6 3 15,5 13-15,2-6 0,0 10 16,2 7-16,6-2 0,3 9 16,11-3-16,-2 7 0,11 3 0,2-5 15,17 4-15,5-2 0,14 0 16,-6-6-16,12 4 0,16-3 15,1 1-15,16 8 0,0-3 16,11 1-16,0 0 0,6 5 16,10 0-16,4 4 0,10 2 15,3 3-15,11 4 0,5 0 0,2 0 16,8-1-16,7 1 0,0-6 16,11-7-16,3-5 0,8-9 15,4-1-15,5-6 0,5-5 16,8-8-16,9-3 0,4-6 0,12-3 15,8-7-15,11-7 16,7-4-16,13-7 0,3-7 0,8-3 16,9-10-16,9-6 0,8-9 15,7-5-15,1-13 0,10-4 16,0-9-16,7-9 0,2-4 16,-2-9-16,4-11 0,-4-9 15,2-4-15,-2-11 0,-2-7 16,-1-7-16,3-10 0,-4-8 15,4-3-15,-5-12 0,-2-4 16,5-4-16,-5-12 0,-2-4 16,3-2-16,-14-11 0,0 2 15,-9-6-15,-11-7 0,-6-2 0,-10-5 16,-8-2-16,-9-9 0,-6 5 16,-12-12-16,1 3 0,-9-4 15,-1-5-15,-1-2 0,-3-5 16,-2-4-16,-4-4 0,-7-1 15,-11 3-15,-16 2 0,-8 0 16,-11 0-16,-10 4 0,-10 3 16,-15 4-16,-14 4 0,-9 7 15,-10 7-15,-14 4 0,-11 7 16,-11 6-16,-11 3 0,-6 6 16,-14 2-16,-7 5 0,-10 4 15,-14 4-15,-2 5 0,-8 3 16,-12 3-16,-6 7 0,-7 3 15,-13 8-15,-7 7 0,-11 6 16,-2 7-16,-7 11 0,1 7 0,-7 13 16,-9 11-16,-5 11 0,-15 15 15,-17 14-15,-14 22 0,-24 19 16,-13 27-16,-12 24 0,-3 29 16,-1 14-16,-2 10 0</inkml:trace>
  <inkml:trace contextRef="#ctx0" brushRef="#br0" timeOffset="262649.9168">4520 17339 0,'0'0'0,"0"-2"0,0 2 0,0-5 16,4-10-16,1-5 15,1-4-15,5-5 0,7-4 0,4-7 16,7-4-16,28-42 0,9 0 16,18-24-16,-2 9 0,23-21 15,-43 50-15,7-3 0,-6 2 16,6-4-16,-3 2 0,0-2 15,0 2-15,-2 0 0,2-2 16,-2 4-16,2 2 0,-8 3 16,3 2-16,-5 0 0,-10-1 15,7 17-15,-11 3 0,-7 6 16,-4 7-16,-11 8 0,-5 11 16,1 8-16,-3 5 0,-9 2 15,3-2-15,-5-1 0,-2 6 16,0-1-16,0 7 0,0 6 0,-2 5 15,-5 6-15,-2 3 0,-4 8 16,-4 5-16,-3 2 0,-2 7 16,-3 2-16,-1 4 0,-25 47 15,7-9-15,11-9 0,2 11 16,9-24-16,16-20 0,6-16 16,4-13-16,5-6 0,6-7 15,5-4-15,9-12 0,6-6 16,11-11-16,12-13 0,23-27 15,14-13-15,24-24 0,-37 31 16,1-1-16,-1-1 0,-3 1 0,-4 3 16,3 2-16,-15 7 15,-3 6-15,-7 11 0,-16 1 16,-10 1-16,-10 12 0,-3 6 0,-1 9 16,-9 9-16,-4 0 0,3-3 15,-1 5-15,-2 5 0,2 6 16,-2 4-16,-2 5 0,-5 8 15,-4 3-15,-4 11 0,-3 5 16,-4 5-16,-2 6 0,-3 4 16,-1 4-16,-28 51 0,15-7 15,1 22-15,13-33 0,14-24 16,11-22-16,9-13 0,10-14 16,8 1-16,3-7 0</inkml:trace>
  <inkml:trace contextRef="#ctx0" brushRef="#br0" timeOffset="263290.4268">8610 15337 0,'0'0'0,"0"0"16,-2-2-16,2 2 0,0-2 0,0-1 15,-2 1-15,-3-2 16,-1-1-16,-1-1 0,-2-1 0,0 3 16,-6-3-16,-1 3 0,-1-1 15,-5 3-15,0 2 0,-3 0 16,-1 0-16,0 2 0,-1 3 16,-2 1-16,1 1 0,-1 4 15,0 2-15,1 5 0,3 6 16,-1 3-16,-9 21 0,6 1 15,9-1-15,5-4 0,6 2 16,5-1-16,10-1 0,7-2 16,5-3-16,6 1 0,5-5 15,13-2-15,2 0 0,0 0 16,-2 0-16,-5-2 0,-1-2 16,-5 0-16,-1-5 0,-5 2 15,-5-1-15,-1-3 0,-5 0 16,-3-2-16,-5-3 0,-4-4 15,-6 3-15,-5-5 0,0 4 0,-17 1 16,-12 1-16,-6 1 0,-11-2 16,0-1-16,-18-8 0,5-3 15,6 0-15,12-1 0,8-6 16,9-1-16,6 2 0,7 0 16,5-3-16,4 3 0,4 2 15,-2 0-15,1 4 0</inkml:trace>
  <inkml:trace contextRef="#ctx0" brushRef="#br0" timeOffset="273073.1925">1768 3823 0,'0'0'0,"-4"0"16,4 0-16,-16 2 0,3 1 16,-2-1-16,-3 2 0,-2 3 15,3 2-15,-3 0 0,-2 2 16,4 4-16,-4 3 0,4 1 15,-1 6-15,-3 1 0,4 3 16,0 6-16,-2 5 0,-2 30 16,9-4-16,4 3 0,7-5 15,9 13-15,4-9 0,11-2 16,4-6-16,3-5 0,4-4 16,5-9-16,8 0 0,7-1 15,6-3-15,3-5 0,4-6 16,16-16-16,-10 4 0,10-8 15,0-7-15,6-5 0,0-8 16,2-5-16,1-4 0,4-9 16,-7-4-16,4-7 0,-1-2 0,-5-2 15,-7-3-15,-4 1 0,-9-3 16,-6-4-16,-5 2 0,-11 5 16,-4-3-16,-3 7 0,-13-5 15,-4 5-15,-9 0 0,-4 2 16,-3 2-16,-4 1 0,-8 6 15,-1 0-15,-2 2 0,-5-2 16,-6 4-16,0 0 0,-18 3 16,-6 6-16,-5 0 0,-10 7 15,-5-2-15,-3 4 0,-6 2 16,-11 6-16,9 3 0,-4 0 16,-3 3-16,2 1 0,5 3 15,0 2-15,4 6 0,7-4 16,2 13-16,4 3 0,5 4 15,9 4-15,-2 5 0</inkml:trace>
  <inkml:trace contextRef="#ctx0" brushRef="#br0" timeOffset="273417.1916">1583 4423 0,'0'0'0,"0"0"0,0 0 15,0 0-15,0 0 0,-4 0 16,4 0-16,0 0 0,0 4 16,0 1-16,-3 12 0,-1 10 15,0 4-15,1 4 0,-5 7 16,1 6-16,-4 8 0,-7 49 15,3-1-15,-14 26 0,7-11 16,-9 24-16,14-54 0,-1-6 0,-4 1 16,2-2-16,3-5 0,-1-4 15,2-7-15,1-7 0,8-6 16,3-13-16,4-9 0,9-9 16,-3-7-16,5-4 0</inkml:trace>
  <inkml:trace contextRef="#ctx0" brushRef="#br0" timeOffset="273823.3342">3583 4377 0,'0'0'0,"0"0"15,-2 4-15,-1 11 0,-1 3 16,0 9-16,-3 6 0,0 9 16,-8 4-16,2 7 0,-14 53 15,-4-1-15,-10 34 0,3-15 16,-6 28-16,18-62 0,-3-4 16,2-4-16,5-9 0,3-9 15,5-9-15,-1-9 0,4-13 16,6-11-16,-1-9 0,-5-6 0,-2 0 15</inkml:trace>
  <inkml:trace contextRef="#ctx0" brushRef="#br0" timeOffset="274276.2966">1513 5554 0,'0'0'0,"0"-2"15,-3 2-15,-1 0 16,4 0-16,-4 0 0,1 0 0,3 0 15,-4 9-15,4 4 0,0 5 16,0 4-16,4 6 0,3 5 16,4 5-16,0 4 0,7 2 15,1 4-15,28 34 0,6-5 16,-3-9-16,21 7 0,-1-20 16,3-17-16,-2-18 0,2-9 15,-1-16-15,3-6 0,13-26 16,-6 6-16,-3-6 0,7-5 15,-8 0-15,-1-2 0,-4 0 16,-10 6-16,-5 1 0,-5 1 16,-9 3-16,-9 9 0,-11 6 15,-4 5-15,0 4 0,-9 5 16,-7 11-16,3-5 0,-5 2 16</inkml:trace>
  <inkml:trace contextRef="#ctx0" brushRef="#br0" timeOffset="274901.0047">3512 5768 0,'0'0'0,"0"0"0,0 0 0,3 0 15,-1 0-15,0 0 0,13-4 16,3 1-16,8 1 0,3 0 16,9 2-16,6 2 0,4 3 15,10 1-15,52 12 0,0 6 16,38 11-16,55 23 0,-100-25 15,-1 6-15,-1 5 0,3 7 16,2 7-16,-7 3 0,-7 8 16,1 1-16,-7 7 0,-4 5 0,-5-1 15,-5 5-15,-3-2 16,-3 0-16,-6 0 0,-8-3 0,-5-1 16,-3-3-16,-4-4 0,-7-3 15,-5-4-15,-1 1 0,-5-1 16,-5-7-16,-1-4 0,-5-8 15,0-3-15,-5-9 0,1 0 16,0-4-16,-3-4 0,1-1 16,1-4-16,-1-2 0,1-5 15,1-1-15,2-6 0,2-3 16,2 2-16,2-5 0,5-7 16,0-1-16</inkml:trace>
  <inkml:trace contextRef="#ctx0" brushRef="#br0" timeOffset="275372.2938">5444 7344 0,'0'0'0,"0"0"0,0 0 0,0 3 16,-2-3-16,2 0 0,0 0 15,2 2-15,-2 0 0,9 7 16,4 4-16,4 5 0,8 6 16,1 2-16,7 5 0,7 7 15,33 32-15,-3 3 0,18 17 16,-10-10-16,-10-14 0,-11-11 15,-2-9-15,-4-8 0,-7-3 16,-4-8-16,-7-5 0,-2-9 16,-9-4-16,0-7 0,-7-2 0,1-9 15,1-6-15,3-10 0,2-8 16,3-13-16,-6-7 0,1-22 16,-6-2-16,-3-7 0,-5 0 15,-6-17-15,2 15 0,-4-2 16,-4 6-16,-1 5 0,-4 13 15,0 9-15,0 11 0,2 13 16,2 7-16,1 8 0,4 8 16,2 5-16,0-5 0,0 5 0,2 1 15</inkml:trace>
  <inkml:trace contextRef="#ctx0" brushRef="#br0" timeOffset="276332.3453">4983 5124 0,'0'0'15,"0"0"-15,0 0 0,0 0 16,0 0-16,-2 0 0,2 2 16,0 1-16,0-1 0,2 11 15,0 5-15,0 1 0,3 6 16,-1 3-16,3 5 0,-1 3 16,1 6-16,2-1 0,2 6 15,2 32-15,0-6 0,-2-11 16,3-5-16,-6-9 0,3-8 15,-2-9-15,-2-9 0,-3-9 0,1-4 16,-1 0-16,-2-2 0,1-5 16,-1-2-16,2-7 0,1-2 15,3-6-15,1-5 0,4-6 0,-2-3 16,5-6-16,2-5 0,-1-2 16,1-2-16,4-2 0,0-5 15,-4 2-15,1 1 0,10-29 16,-7 19-16,-6 14 0,-5 11 15,-3 16-15,1 3 0,-4 6 16,1 3-16,-1 1 0,3 4 16,3 6-16,3 1 0,-1 4 15,2 7-15,-1 4 0,1 2 16,-2 5-16,0 6 0,-1 5 16,-1 6-16,-5 33 0,1-4 15,-5-9-15,-4-8 0,0-5 31,-1-7-31,-1-9 0,0-8 16,1-9-16,1-7 0,0-6 16,2 2-16,2-5 0,0-2 0,-2 0 15,3-4-15,-1-4 16,4-5-16,8-7 0,-1-9 0,7-1 16,-1-12-16,6-2 0,1-8 15,7-6-15,0-3 0,22-51 16,-4 13-16,-7 15 0,3-4 15,-21 42-15,-6 11 0,-5 13 16,-4 9-16,-2 9 0,2 0 0,0 4 16,5 2-16,-1 5 15,3 6-15,-1 5 0,1 7 0,2 4 16,2 35-16,-7 4 0,1 3 16,-12 22-16,-2-9 0,-2-11 15,-4-11-15,2-9 0,-9-11 16,0-4-16,0-9 0,2-7 15,2-4-15,3-9 0,-1-5 16,3 5-16</inkml:trace>
  <inkml:trace contextRef="#ctx0" brushRef="#br0" timeOffset="276912.0003">7117 5091 0,'-2'0'0,"2"-2"0,0 2 0,0-2 15,-2 2-15,2-5 0,0 3 16,-5-7-16,-1 0 0,-1 1 16,1-1-16,-3 0 0,0 0 15,0-2-15,-2 2 0,-4-2 16,-1 2-16,1 1 0,-5 1 16,-2 3-16,2 1 0,-6 1 15,1 4-15,-3 5 0,-1 2 16,0 0-16,1 4 0,-3 4 0,4 1 15,1 4-15,0 5 0,3 1 16,4 3-16,1 18 0,11-3 16,7-4-16,9-2 0,9-3 15,6-4-15,3 2 0,8-2 16,2-2-16,5-4 0,11 1 16,-2-3-16,-5-1 0,-8-2 15,-1 0-15,-8-2 0,-1-2 16,-3-1-16,-6 1 0,-1-1 15,-5 1-15,-4-2 0,-7-1 16,-2 0-16,-6-1 0,4 1 16,-7 0-16,-7 3 0,-4-2 15,-35 3-15,-4-1 0,-7 0 0,-25-1 16,7-1-16,12-5 0,14-2 16,12-5-16,13 3 0,9 4 15,11 2-15,13 2 0,4 1 16</inkml:trace>
  <inkml:trace contextRef="#ctx0" brushRef="#br0" timeOffset="301150.7668">22770 13719 0,'0'-3'16,"0"6"-16,-3-3 0,3 0 0,0-3 16,0 3-16,0 0 0,3-2 15,-1 0-15,4-5 0,8-1 16,1-3-16,7-3 0,2-1 16,5-5-16,6 0 0,5-4 15,6-2-15,43-23 0,-8 0 16,25-10-16,-16 4 0,-6 4 15,11-6-15,-25 15 0,3 0 16,0-4-16,2-3 0,7-6 16,-1 0-16,10-2 0,1-1 15,1-3-15,4-3 0,4-5 16,3-3-16,6-1 0,0 0 16,3-4-16,-1 2 0,5 2 15,-9-2-15,5 2 0,-12 5 16,-2 2-16,-4 4 0,-9 3 15,-7 6-15,-8 2 0,-9 7 16,-7 4-16,-11 7 0,-9 7 0,-11 8 16,-6 3-16,-7 6 0,-9 4 15,5-3-15,-5 3 0,-2 3 16,-2 2-16,-3 0 0,1 4 16,-5 5-16,0 0 0,3 0 15</inkml:trace>
  <inkml:trace contextRef="#ctx0" brushRef="#br0" timeOffset="301715.8606">23259 13939 0,'0'0'0,"0"0"0,2-4 0,-2 2 16,2-1-16,3-10 0,4 0 15,4-3-15,5-3 0,4-3 16,9-7-16,2 0 0,11-4 16,39-29-16,8 3 0,30-18 15,49-31-15,-84 57 0,4-9 16,3 1-16,6-3 0,0-4 16,3 0-16,-1-5 0,1-1 0,3-1 15,-3-4-15,6-1 16,-2 1-16,2-7 0,0 3 0,2 2 15,-4-5-15,-11-2 0,4 6 16,-2 8-16,-4 1 0,1 12 16,-12 6-16,-7 2 0,-16 5 15,-10 8-15,-9 3 0,-10 8 16,-7 12-16,-8 2 0,-6 4 16,-5 4-16,1 1 0,-3-3 15,-2 7-15,-2-2 0,-1 2 0,-3 2 16,1 1-16,-1-1 0,1 2 15,1-2-15,0 5 0,4 0 16,0-5-16</inkml:trace>
  <inkml:trace contextRef="#ctx0" brushRef="#br0" timeOffset="303373.8476">27389 8403 0,'0'0'0,"0"0"0,0 0 16,0 0-16,0 2 0,0 0 15,0 0-15,4 14 0,3 1 16,2 8-16,-1 3 0,3 3 16,0 7-16,3 6 0,-1 4 15,13 40-15,-1 3 0,6 24 16,-7-10-16,-2-10 0,0 11 16,-7-31-16,1 0 0,-3 0 15,0-2-15,-2-5 0,0 0 16,0 1-16,0-1 0,3-6 15,-3-5-15,-3-4 0,1 0 16,-2-9-16,2-9 0,-3-6 16,3-7-16,-2-7 0,-1-3 15,-3-6-15,3 1 0,-4-1 16,3-3-16,-1-1 0,-2-7 0,3-1 16,-3-5-16,2-5 0,1-6 15,4-4-15,-1-7 0,6-7 16,1-4-16,-2-5 0,7-4 15,0-6-15,20-58 0,2 7 16,10-31-16,1 19 0,16-25 16,-25 63-16,2 2 0,-2 5 15,3 0-15,-6 6 0,-1 5 16,-2 2-16,4 3 0,-9-1 0,2 2 16,-2 3-16,4 6 15,5 3-15,-4 4 0,-3 6 0,-2 10 16,2 1-16,-8 1 0,-9 1 15,-3 1-15,0 7 0,1 3 16,-3 6-16,0 1 0,-4 2 16,-2 3-16,2-2 0,-1 2 15,-3-1-15,-1 3 0,-2 3 16,-2-3-16,0 2 0,-2-2 16,0 2-16,-2-2 0,-3 0 15,3 2-15,-5-2 0,0 2 16,-2-4-16,-2 0 0,-5 0 15,-4 0-15,-5-5 0,-3 0 16,-8 3-16,-6-3 0,-7 1 16,-4-1-16,-9 3 0,-57-3 15,6 1-15,-30 3 0,24 3 16,-23 9-16,67-2 0,4 2 0,5-1 16,2 3-16,6 0 0,7-2 15,16-2-15,10-3 0,8-1 16,8-3-16,6 2 0,-4 0 15,7-2-15,0 2 0,4-2 16,5 0-16,2 2 0,6-2 16,3 7-16,6 2 0,0 2 15</inkml:trace>
  <inkml:trace contextRef="#ctx0" brushRef="#br0" timeOffset="304956.8406">27991 10828 0,'0'0'0,"-2"0"0,-1-2 0,-1 2 15,-12-7-15,3 1 0,-2-1 16,2 0-16,-3-1 0,3-3 16,-3 2-16,5 0 0,-2 0 15,0 0-15,2 3 0,0 1 16,-2 1-16,2 2 0,-5 2 15,1 2-15,-1 4 0,-3 3 16,-4 5-16,4 3 0,-6 3 16,1 4-16,0 3 0,2 4 15,0 4-15,-9 27 0,9-7 16,6 0-16,8-4 0,5-5 16,3-6-16,9-3 0,4-2 15,7-2-15,7-4 0,4-3 16,8-6-16,3-4 0,9-5 15,8-13-15,1-7 0,-5-2 16,0-7-16,-4-4 0,-3-2 16,-6-7-16,-2 2 0,-5-4 0,-4 2 15,-4 0-15,-5-2 0,-7 0 16,-4 0-16,-2 0 0,-2 0 16,-1 0-16,-1 0 0,-5 2 15,-3 0-15,-1 3 0,-5-1 31,-4 2-31,-5 1 0,-2 2 0,-6-1 16,-5 3-16,-2 3 0,-7 1 16,-2 5-16,-6 4 0,-9 11 15,-1 3-15,5 3 0,3 3 16,-1 3-16,2 1 0,3 5 16,4-3-16,7 8 0,2-1 15,4 2-15,7 3 0,0 0 16,7-1-16,-1 1 0,5 4 15,5 0-15,3 0 0,3 5 16,7-5-16,6 2 0,5 0 16,6-1-16,5-4 0,4-1 15,4-5-15,16-6 0,5-5 16,-5-4-16,2-7 0,-7-4 16,-4-7-16,-2-4 0,-7-7 15,1-2-15,-8-2 0,-1-3 0,-5 1 16,-7-3-16,-4 1 15,-2-3-15,-4-2 0,-1-3 0,-4 1 16,-4-2-16,-3-1 0,-2 1 16,-6 4-16,-7-1 0,-3 4 15,-5 1-15,-6 5 0,-12 6 16,-1 7-16,-4 4 0,7 5 16,-2 7-16,-1 3 0,5 6 15,2 1-15,5 5 0,8 2 16,5 0-16,6-2 0,3 2 15,4 0-15,4 2 0,3 0 16,8 3-16,0 4 0,5 0 16,9 4-16,2-2 0,6 0 15,5-2-15,4-2 0,3-5 16,1-6-16,10-10 0,-9 1 16,-5-7-16,0-4 0,-4-2 15,-2-5-15,-7-7 0,0 1 0,-7-5 16,-4-2-16,-2-2 15,-2 0-15,-3-5 0,1 0 0,-3 1 16,0-3-16,-2 4 0,-4-1 16,-3 6-16,-4-3 0,-5 6 15,-1 1-15,-7 2 0,-5 5 16,-2 5-16,-6 4 0,1 4 16,-3 7-16,1 2 0,1 2 15,4 2-15,2 3 0,6 0 16,6 1-16,5 1 0,6 0 15,3 0-15,3 0 0,6 2 16,3 0-16,6 0 0,3 2 0,6-2 16,4-2-16,5 0 0,2-2 15,2-7-15,3 0 0,-3-7 16,0-2-16,1-2 0,-3-6 16,-5-3-16,-1-4 0,-10-1 15,-1-3-15,-5-3 0,-4 0 16,-1 0-16,-4-2 0,3 5 15,-3-1-15,-2-2 0,-2 0 16,-7 3-16,-2-3 0,-5 0 16,-6 4-16,-4 1 0,-5 2 15,-2 4-15,-2 2 0,-3 5 16,-17 11-16,9 2 0,19-7 16,3 1-16,2 4 0,4 2 15,3-3-15,4 3 0,2-2 16,7 2-16,-2 3 0,6-1 15,2-2-15,3 2 0,2 0 0</inkml:trace>
</inkml:ink>
</file>

<file path=ppt/ink/ink73.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55:18.805"/>
    </inkml:context>
    <inkml:brush xml:id="br0">
      <inkml:brushProperty name="width" value="0.05292" units="cm"/>
      <inkml:brushProperty name="height" value="0.05292" units="cm"/>
      <inkml:brushProperty name="color" value="#FF0000"/>
    </inkml:brush>
  </inkml:definitions>
  <inkml:trace contextRef="#ctx0" brushRef="#br0">14717 3894 0,'0'0'0,"0"0"0,3-2 15,-3 2-15,0 0 0,2 0 16,-2 0-16,2 0 0,-2 0 15,0-3-15,0 3 0,0 0 16,0-4-16,-2 4 0,0-2 16,2 0-16,-5-5 0,1 0 15,-1 1-15,1-3 0,2 0 16,-3 0-16,3 0 0,2-2 0,-2 0 16,0 3-16,0-3 0,2 0 15,-3-1-15,1 1 0,2-2 16,-4 2-16,-1 0 0,1-2 15,0 0-15,-3 0 0,-2-1 16,0 1-16,0 0 0,-2 2 16,0-5-16,-2 3 0,0 2 15,0 0-15,-3-2 0,1 2 0,-1 0 16,1 2-16,-5-2 0,3-4 16,-1 3-16,0 6 0,-2-10 15,1 10-15,-1-5 0,-2 0 16,0 2-16,0-2 0,0 0 15,-1 2-15,1-2 0,-6 0 16,-1 2-16,3 0 0,-1 1 16,3-1-16,-3 2 0,3 1 15,0-1-15,0 0 0,-1 1 16,1-1-16,0 3 0,0-3 16,-1 0-16,1 3 0,-2-3 15,1 3-15,-1 0 0,0-1 16,1 3-16,-1-7 0,2 7 15,-3-5-15,1 3 0,-1-3 16,1 3-16,-1 4 0,1-7 0,-1 7 16,-1-2-16,1 2 15,1-2-15,-1 2 0,1-5 0,-1 3 16,1 0-16,-1 0 0,3 2 16,-4 0-16,3 0 0,1 0 15,-2 0-15,1 0 0,-1 0 16,2 0-16,-1 0 0,-1 0 15,-1 0-15,3 2 0,-2 0 16,2 0-16,-1 3 0,1-3 16,0 0-16,-1 5 0,6-7 0,-3 7 15,-3-3-15,6 0 0,-6-1 16,1 3-16,0-1 0,2 1 16,0 1-16,-3-1 0,6 1 15,-1-3-15,0 5 0,2-2 16,-2 2-16,5 0 0,-3-3 15,5 3-15,0 0 0,-3-3 16,3 3-16,0 0 0,-2 0 16,3 4-16,-1-2 0,2 0 15,-4 2-15,4-2 0,-5 5 16,3-5-16,0 2 0,0 2 16,2 1-16,-3-1 0,3 1 15,-2-1-15,2 3 0,-4-3 16,4 5-16,-5-2 0,3-1 15,0 3-15,0 0 0,2-2 16,-3-1-16,3 1 0,0 0 16,2-1-16,1 1 0,-1-3 0,2-1 15,3 1-15,-3-2 0,1 3 16,1-1-16,1-2 0,2 3 16,-3-3-16,3 2 0,2-1 15,-2-1-15,2 2 0,2-1 16,-2-1-16,4 0 0,-1 2 15,-1-1-15,4-1 0,-3 2 16,3-4-16,1 5 0,-1-3 16,1 0-16,2 1 0,0-1 15,2 0-15,-3-2 0,6 2 0,-3 0 16,2 1-16,0-3 16,3 2-16,-1-2 0,0 2 0,3-2 15,-2 0-15,1 0 0,1 0 16,-1 0-16,3 0 0,0-2 15,2 0-15,7-2 0,2-1 16,-5 1-16,3-1 0,0 1 16,-3-3-16,0 1 0,1-1 15,-1 1-15,1-1 0,-3-2 16,3 1-16,-3-1 0,4 2 0,1-4 16,0 0-16,2 2 0,-3-2 15,5-2-15,-2 2 0,0 0 16,2 0-16,-4 0 0,4 0 15,-2 0-15,0-2 0,0 0 16,-1 0-16,3 2 0,-2 0 16,0-3-16,0 3 0,2-2 15,0 0-15,0 0 0,3-1 16,-1-1-16,2 0 0,-1 1 16,-1 1-16,0 0 0,0 0 15,-1 0-15,-1-1 0,0 1 16,-2 0-16,2 0 0,-5 2 15,1 0-15,0 2 0,-3 0 32,3 0-32,-3 3 0,3-3 0,2 0 15,-3 0-15,3-2 0,0 0 16,2 0-16,2 0 0,3 3 16,-3-3-16,5-3 0,2 1 15,-3-4-15,-1-1 0,-3 0 16,1 1-16,-3-1 0,-3-2 15,1 1-15,0-1 0,0-4 16,0-5-16,2-2 0,0-4 16,0-3-16,0 1 0,-2 2 15,-4-5-15,-3 5 0,-2-5 16,-2 0-16,0 3 0,-3-1 16,-1 1-16,-3-3 0,-4 1 15,-1 1-15,-1-1 0,-5 1 16,3 1-16,-5 1 0,-2 1 15,-3 2-15,-2 0 0,-1 0 0,-3 2 16,-3-2-16,-1 2 0,-3-2 16,-4 5-16,0-6 0,-2 6 15,-2 1-15,-3 1 0,-2-3 16,-2 3-16,0 4 0,-5-7 16,1 5-16,-3 0 0,-8 4 15,-1-2-15,1 0 0,1 0 16,-1-2-16,-1 2 0,-1 0 15,-1 0-15,-4 2 0,2 0 16,-4 2-16,-1-1 0,-6 1 16,-6 5-16,-18 8 0,2 14 15,2 4-15,0 9 0</inkml:trace>
  <inkml:trace contextRef="#ctx0" brushRef="#br0" timeOffset="18052.9292">14369 16148 0,'0'0'0,"0"0"0,0-2 15,0 2-15,-2-2 0,-3-2 16,1-1-16,0 1 0,-3-3 15,-2 1-15,3-1 0,-1-2 16,-4 5-16,2-5 0,0 2 16,-2-2-16,2 1 0,-4 1 15,2-2-15,0 3 0,0-1 16,-2-2-16,0 3 0,-3-1 16,3 0-16,-2 1 0,-1-1 15,1 0-15,-1 3 0,-1-3 16,1 3-16,-1 0 0,1-1 15,-1 1-15,-3 2 0,2-3 16,-2 1-16,0-1 0,1 3 16,-4-2-16,1 2 0,3-1 15,-6-1-15,3 2 0,-2 0 16,0 2-16,2-3 0,-3 1 0,3 2 16,-8 2-16,3 1 0,1-3 15,-1 2-15,3 0 0,2 0 16,-2 0-16,2 1 0,0 1 15,-3 0-15,5 3 0,-2 0 16,5 1-16,-3 1 0,0 0 16,2 2-16,1 2 0,-1 1 15,-2 1-15,3-2 0,-1 5 16,3-3-16,-1 1 0,1-1 16,-1-2-16,3 3 0,2-3 15,2 5-15,0-1 0,1 1 16,1 0-16,0 1 0,1 1 15,1 0-15,1 2 0,2-2 16,-1 0-16,3 0 0,3 0 0,-1-5 16,2 3-16,-4-3 15,3 0-15,3 3 0,-1-2 16,1-1-16,3 3 0,2-3 0,2 3 16,3-3-16,8 3 0,0-3 15,3-2-15,-1 1 0,1-3 16,1 0-16,5-2 0,0-3 15,5 3-15,2-5 0,1 3 16,8 0-16,4-7 0,4 0 16,0 0-16,-4 2 0,-4 0 15,-3 0-15,-4 0 0,-2-2 16,-5 0-16,0 0 0,-2-2 16,0 0-16,-2 0 0,0-3 15,0 1-15,0-3 0,-5 3 16,3-9-16,-5 2 0,3-7 15,1-2-15,1 0 0,0-6 16,-1 2-16,-3-5 0,-5 7 16,-5 2-16,0 5 0,-1 4 0,-6-3 15,-3 3-15,-3 3 16,5-6-16,-5 3 0,0-2 0,-2 0 16,-2 0-16,0-3 0,-5 1 15,-2-3-15,3 0 0,-3-1 16,0-1-16,2-2 0,-10-9 15,6 2-15,0-4 0,2 2 16,0 3-16,0-1 0,0 2 16,-2 5-16,0 0 0,-2 5 15,0 1-15,-3 1 0,-1 4 16,-3 2-16,-2 2 0,-4 1 16,-3-1-16,-4 3 0,0 2 15,0-1-15,-3 3 0,3 0 16,2 5-16,1-1 0,3 5 0,5 4 15,2 5-15</inkml:trace>
  <inkml:trace contextRef="#ctx0" brushRef="#br0" timeOffset="23813.7334">12934 14812 0,'0'2'0,"0"-2"15,0 0-15,0 0 0,0 0 16,0 0-16,0 0 0,0 0 15,0 0-15,0-2 0,0 0 16,-2 0-16,2 0 0,-5-1 0,1-3 31,-3-1-31,0 3 0,3-1 0,-5 1 0,3-3 0,-1 3 16,-2 0-16,3-1 0,-3 1 31,0-1-31,0 3 0,0 0 16,0-3-16,1 3 0,-3 0 15,0 0-15,0 0 0,2 2 0,-4 0 0,2-3 0,-3 3 16,3 3-16,-2-3 0,0 4 0,-3-2 16,1 0-16,2 3 0,-3-1 15,1 1-15,-1-1 0,3 3 16,-2-1-16,2-1 0,-3-1 16,3 3-16,2-1 0,0 1 15,2 0-15,-2 1 0,2-1 16,0 2-16,3-2 0,-3 1 15,4 1-15,-1 0 0,1 0 16,1 0-16,2-1 0,2 1 16,-2 0-16,-1 2 0,6 0 15,-1 0-15,-2 2 0,2-2 16,2 5-16,1-3 0,1 0 16,-1 3-1,1-3-15,3 0 0,-2 3 16,4-3-16,-2 0 0,2 0 15,-2-2-15,2 3 0,0-3 0,0 2 16,2-4-16,0 2 0,-2-3 16,5 1-16,-1-2 0,0 0 15,1-3-15,2 0 0,-1 1 0,3-3 16,0 0-16,0 0 0,2-2 16,-2 0-16,-1 0 15,1 0-15,0-2 0,-2 0 0,-1 0 16,-1 0-16,-1-3 0,-1 1 15,-1-3-15,0 0 0,-4 1 16,2-3-16,0 0 0,-5-2 16,3 0-16,0 0 0,0-4 0,0-1 15,0 1-15,-1-5 0,3-2 16,0 0-16,3-5 0,-3 3 16,0-2-16,0-1 0,-5 1 15,1 2-15,-3-1 0,-4 3 16,0 2-16,-4-2 0,-3 5 15,-1-1-15,-8 0 0,1 3 16,-1 0-16,-4 1 0,1 1 16,-4 2-16,1 0 0,-2 0 15,0 2-15,-3 0 0,3 3 16,-2-1-16,-1 5 0,1 2 16,-3 0-16,3 2 0,-1 3 15,-8 12-15,4-1 0,5-3 16,6 5-16,2-7 0,3 0 15,2 2-15,-3 0 0,3 2 16,0-1-16,-1-3 0,3 9 16,0-5-16,3 5 0,3 0 0,-2 2 15,12 11-15,-3 0 0,3 0 16,1 2-16,3-2 0,4-2 16,0-2-16,1-3 0,1-1 15,-2-6-15,1-1 0,1-5 16,0 3-16,1-5 0,-1 0 15,3-2-15,2 2 0,0-5 16,-1 3-16,6-5 0,-3-1 16,2-3-16,0-5 0,0 1 0,1-3 15,-3-4-15,2 2 0,-4-4 16,-2-2-16,-3-1 0,0 3 16,-4 0-16,3-3 0,-3 3 15,0 0-15,-5-2 0,3 1 16,0-1-16,-2-3 0,-3 1 31,-2-3-31,-4-5 0,-2-3 0,-1-3 16,1 0-16,-1-2 0,-1 4 15,-1-2-15,-2 7 0,-2 0 16,-4 6-16,-1 1 0,1 6 16,-3 2-16,-2 2 0,1 3 15,-6 4-15,-1 6 0,-5 10 16,0 8-16,-2 0 0</inkml:trace>
  <inkml:trace contextRef="#ctx0" brushRef="#br0" timeOffset="31702.5811">8769 16078 0,'0'0'16,"-2"0"-16,-1 0 0,1 2 16,0-2-16,-2 2 0,-8 0 0,-1 3 15,2-1-15,-2 3 0,0 0 16,0-3-16,-3 5 0,1-3 16,1 3-16,-1 0 0,2-2 15,2-1-15,2 1 0,2-3 16,1 1-16,1 1 0,1-4 0,2 1 15,-1-3-15,1 2 0,2-2 32,0 0-32,2 0 0,1-2 15,-1 2-15,0-3 0,5-1 16,2 0-16,-5 4 0,0-5 0,18-6 16,3-4-16,1-1 0,1-3 15,3-6-15,1 1 0,2 0 16,5-3-16,4 3 0,6-2 15,32-16-15,-5-2 0,-5 2 16,18-5-16,-6 12 0,-7 0 16,-9-3-16,-6-8 0,-1 4 15,7 11-15,9 7 0,0 2 16,0-2-16,-7-3 0,7 3 16,-11-11-16,3-3 0,8 5 15,-1 2-15,17 9 0,-10-13 16,5 9-16,-2-3 0,-4 7 15,-8 4-15,-8 1 0,-4 1 0,-1 5 0,-1 0 0,-5-7 32,-3-1-32,8 1 0,3 11 0,10 7 15,-9-6-15,-9-5 0,0-5 0,6 7 0,-2 1 0,1 5 16,-5 1-16,-3-2 0,-1-1 31,-7-6-31,-5 5 0,-4 4 16,-4 4-16,0 2 0,-7-2 15,-9 1-15,-9-1 0,3 0 0,-7 2 0,2-1 0</inkml:trace>
  <inkml:trace contextRef="#ctx0" brushRef="#br0" timeOffset="32359.3101">11794 14764 0,'0'0'0,"0"0"0,2 0 0,-2 0 0,0 0 0,0 0 15,2 0-15,0 0 0,-2 2 16,3-2-16,-1 0 0,-2 2 31,6 0-31,1 3 0,2-1 16,-3-2-16,3 3 0,-2-1 15,4 1-15,-2-1 0,0 3 16,2-1-16,-3-1 0,3 1 16,0 1-16,1 0 0,-1 1 15,0 1-15,0 0 0,0 2 16,0 2-16,-3 0 0,1 1 16,-4 1-16,-1 1 0,-4 1 15,-2 1-15,-7-1 0,0 6 16,-6-4-16,-5 3 0,-4 3 15,-5-1-15,-2 2 0,-4 1 0,-29 15 16,9-3-16,4-6 0,7-2 16,7-2-16,3-3 0,8 3 15,4-2-15,0-1 0</inkml:trace>
  <inkml:trace contextRef="#ctx0" brushRef="#br0" timeOffset="68255.6753">16746 10685 0,'-2'0'0,"-5"2"16,-4 5-16,-2-1 0,-3 1 15,-1 4-15,-1 2 0,-2 2 16,0 5-16,-2 2 0,-2 3 15,-2 3-15,-3 3 0,0 4 16,-17 32-16,4-3 0,7 2 16,-5 17-16,3-10 0,8 0 0,5-7 15,2 0-15,0-6 0,-7-5 16,-2 0-16,0 7 0,7 6 16,11 20-16,-7-8 0,-4 1 15,-3 3-15,1 9 0,2 6 16,-7 2-16,0 5 0,9 9 15,-11-14-15,0 5 0,-7-7 16,5 1-16,4 5 0,0-3 16,18 1-16,-9-8 0,4-7 15,9 9-15,-4-8 0,2-1 16,2 0-16,0 0 0,5 0 16,-1 3-16,12 8 0,-9-9 0,2-1 15,0-1-15,-2-2 0,4 0 16,-2 0-16,2 2 0,-2-2 15,2 2-15,-2-2 0,11 11 16,-6-11-16,-3-2 0,5-3 16,-3-3-16,3-1 0,1-2 15,-1-5-15,0-8 0,-1 0 16,7-5-16,5 0 0,6 3 16,1-7-16,-3-7 0,-2-6 31,-3-11-31,12 1 0,8 4 15,10 3-15,-6-4 0,-10-13 16,-2-9-16,4 0 0,0-4 16,2-1-16,7-4 0,-2-2 15,0-11-15,-12-8 0,3-12 0,0-9 16,-2-11-16,-1 1 16,8 1-16,3-2 0,-3-6 0,-5-9 15,-5-11-15,-6 2 0,20 17 16,-10-8-16,-10-15 0,7 6 15,-18-13-15,15 10 0,-2-5 16,9 5-16,13 6 0,-16-21 16,1-2-16,-7-8 0,-6-16 15,10 8-15,-6-6 0,0-4 0,8 15 16,-10-11-16,9 9 0,-5 0 16,-9-15-16,11 8 0,5 9 15,-27-24-15,20 18 0,0 2 16,-24-16-16,26 22 0,-13-8 15,-9-12-15,9 12 0,3 0 16,-19-12-16,12 18 0,-1 0 16,-17-6-16,9 15 0,2 2 15,-18-11-15,10 16 0,1 2 16,-24-16-16,11 14 0,-2 4 16,-4 2-16,17 13 0,-9-1 15,-10-10-15,3 9 0,10 9 16,-7 7-16,-9 4 0,-6-4 0,-21 8 15,10 14-15,1 15 16,6 16-16,-6 6 0,-12 5 0,-10 10 16,-3 21-16,-6 41 0,12 5 15,-15 4-15,-1 18 0,-4 11 16,0 11-16,16 6 0</inkml:trace>
</inkml:ink>
</file>

<file path=ppt/ink/ink74.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58:31.089"/>
    </inkml:context>
    <inkml:brush xml:id="br0">
      <inkml:brushProperty name="width" value="0.05292" units="cm"/>
      <inkml:brushProperty name="height" value="0.05292" units="cm"/>
      <inkml:brushProperty name="color" value="#FF0000"/>
    </inkml:brush>
  </inkml:definitions>
  <inkml:trace contextRef="#ctx0" brushRef="#br0">19786 10407 0,'0'-2'15,"0"0"-15,-2-12 0,0-1 16,-2 2-16,-1-1 0,1 3 0,2 0 15,-1 0-15,3 3 0,-2-4 16,0 4-16,2-1 0,-2 0 16,2 0-16,0 3 0,-2-3 15,2 2-15,0 1 0,0 1 16,0-1-16,2 1 0,-2 1 16,0-3-16,0 3 0,0-1 0,0 3 15,-5-2-15,3-1 16,0 1-16,-2 2 0,-3-3 0,-2 1 15,0-1-15,-2 3 0,-4-4 16,-1 1-16,1 1 0,-3-1 16,-2 1-16,1-3 0,-3 3 15,-3-3-15,1 1 0,0-1 16,-3 3-16,1-3 0,-5 0 16,0 1-16,-2-1 0,0 3 15,-22-3-15,2 5 0,2 0 16,-2 2-16,3-5 0,-10 5 15,3-2-15,2 2 0,2 0 16,2 0-16,3-2 0,1-5 16,3 3-16,-2 0 0,2-1 0,-3 1 15,1-3-15,2-2 16,0 0-16,0-2 0,-2 0 0,-1 3 16,1-1-16,-3 0 0,1 2 15,-1 1-15,-4-1 0,3 0 16,-3 1-16,0-1 0,0 3 15,-2-3-15,2 1 0,0-3 16,0 2-16,0 3 0,-2-3 16,4 1-16,-2-3 0,-2 2 15,2-2-15,-2 0 0,-2 3 16,0-3-16,2 0 0,-1-2 0,-1 2 16,0 1-16,-1-3 0,1 2 15,0 0-15,-1 0 0,-3 2 16,1 1-16,1-1 0,1 1 15,1-1-15,-3 3 0,1-3 16,2-2-16,-3 3 0,3-3 16,-3 2-16,3 0 0,-5 3 15,3 2-15,1-5 0,-1 5 16,1 0-16,-1 4 0,-1-2 16,1 2-16,-1-2 0,1 0 0,1 5 15,-1-3-15,-1 2 0,3 3 16,2 0-16,-2-1 0,-1 5 15,1 0-15,0 2 0,-1 1 16,3 1-16,0 3 0,0 2 16,0 4-16,2 0 0,2-2 15,1 5-15,-1-1 0,2 5 32,3 0-32,2 2 0,4-2 0,7-3 15,0 5-15,4 1 0,5 3 16,2-4-16,2 0 0,-2 0 15,5 0-15,1 0 0,7 3 16,3 1-16,3-4 0,3 2 0,3-1 16,1-1-16,3-3 0,2 4 15,2-1-15,4-2 0,5 2 16,4 0-16,9 2 0,2-4 16,5 2-16,0-2 0,8 0 15,1-1-15,2-5 0,6-1 16,2 0-16,5 3 0,2-3 15,3-4-15,1 0 0,12-3 16,-3 1-16,-1-3 0,-1-1 16,4-1-16,3-2 0,0 0 15,6 2-15,1-6 0,-1 2 16,-2-1-16,3 1 0,-1-2 16,3 2-16,-3-1 0,5 1 15,-3-2-15,3 2 0,0-3 16,0 1-16,0-3 0,2 3 15,-2 0-15,2-3 0,0 3 0,-3-3 16,3 0-16,3-1 0,1 1 16,-2-6-16,5 0 0,-3-1 15,1-3-15,-1-3 0,-2 5 16,1-10-16,1 3 0,-4-2 16,0 0-16,2-3 0,-4-1 15,0-1-15,0-2 0,-7 0 16,-2-4-16,-5-2 0,1-1 15,-3-4-15,-1-4 0,-6 0 16,-1 0-16,-7-1 0,-5 1 16,-6 0-16,-6-3 0,-8-1 15,-8-3-15,2 0 0,-2-2 16,0 6-16,-2 5 0,-14-2 0,-6-3 16,-7 3-16,-4 0 15,-5 0-15,-4-1 0,-4-1 0,-5-1 16,-4-1-16,-7 1 0,-7 1 15,-4-1-15,-8 5 0,-8 0 16,-1 0-16,-3 2 0,-4 0 16,-9 7-16,2 2 0,3 0 15,-3 4-15,0 1 0,-2 6 16,0 4-16,-4 7 0,-3 9 16,1 15-16,-5 11 0,2 9 15,-4 5-15</inkml:trace>
  <inkml:trace contextRef="#ctx0" brushRef="#br0" timeOffset="2860.6392">19661 5982 0,'0'0'0,"0"-2"0,0-1 0,0 1 16,0-9-16,-2 0 0,-1-4 15,-1 1-15,2 1 0,-3-2 16,1-1-16,-3 1 0,1-1 15,-3 3-15,0-2 0,0 2 0,-2-3 16,-4 3-16,-1 0 0,-1-1 16,-3 3-16,-2-2 0,-2 4 15,-3-2-15,-4-2 0,-4 4 16,-3-2-16,-25-4 0,1 4 16,0 0-16,0 0 0,-8-5 15,4 5-15,4 0 0,0 0 16,3 2-16,-3 1 0,-2 1 15,0 0-15,-2 5 0,-3 0 16,-1 0-16,-5 0 0,-2 6 16,-3-2-16,3 3 0,0-1 15,0 0-15,0-1 0,0-1 0,-3 0 16,3 0-16,-5 0 16,1 3-16,1-3 0,-3 3 0,-1-1 15,-2-2-15,2 0 0,-2 3 16,0-1-16,0 1 0,0-3 15,-2 4-15,2 1 0,2 0 16,-4 1-16,4-3 0,0 1 16,3-1-16,-1-1 0,7 1 15,0-3-15,5 0 0,1 0 16,1-2-16,2 2 0,0 1 16,4-3-16,-2 2 0,2-2 15,-4 4-15,-2 1 0,4 1 16,0-1-16,-2-1 0,2 5 15,0 0-15,2-3 0,5 1 0,-3 2 16,1 4-16,4 3 0,0-1 16,6-2-16,1 0 0,1 3 15,1 6-15,0 0 0,2 0 16,4 2-16,7-2 0,0 0 16,0 0-16,-3 3 0,-1 3 15,-3 8-15,1 3 0,3 5 16,5-2-16,5 2 0,2-4 15,-1-5-15,6 1 0,1 1 16,7 7-16,0 5 0,4-3 16,7 0-16,3 1 0,3-3 15,5-2-15,2 4 0,3-2 16,4 4-16,8 1 0,1-5 16,4-2-16,2-7 0,5 3 15,6-1-15,7 1 0,2 1 16,3-6-16,3 3 0,6-8 15,3-1-15,7-5 0,-2 0 16,7 0-16,2-2 0,6 4 0,3-4 16,1-2-16,3-3 0,5-2 15,2 0-15,-3 1 0,5-3 16,2-2-16,0-1 0,2-3 16,5-3-16,-3 5 0,5-7 15,0 2-15,0-4 0,4-1 16,0 1-16,-2-2 0,3-1 15,-6 3-15,4-4 0,-4-3 16,3 2-16,1-4 0,-4 2 16,1 0-16,2-6 0,-2 4 15,0-7-15,2-1 0,-6 1 16,3-4-16,-1 0 0,0 0 16,-1-5-16,-1 1 0,-1-5 15,-2-2-15,3-5 0,-5 1 16,-2-5-16,-7 0 0,-9 2 15,-4 1-15,-15-1 0,-7-2 16,-7-6-16,-6-1 0,-5 1 0,-6 4 16,-7-1-16,-2 1 0,-9-2 15,-4-2-15,-5-8 0,0-1 16,-2 0-16,-2 2 0,-5 0 16,-8-3-16,-3-1 0,-4-3 15,-6 2-15,-5 3 0,-7 0 16,-6 2-16,-10-3 0,-5 5 15,-16 7-15,-1 2 0,-3 2 16,-9 2-16,-7 10 0,-9 1 16,-7 9-16,-3 7 0,-4 6 15,-1 12-15,-2 8 0,-1 9 16,3 22-16,-5-2 0,1 9 16,1 4-16</inkml:trace>
  <inkml:trace contextRef="#ctx0" brushRef="#br0" timeOffset="7101.121">19559 12621 0,'0'0'0,"-2"-3"16,-2 3-16,-10-4 16,-3 0-16,-3-3 0,-4 0 0,-3 1 15,1-3-15,-5 2 0,-2-1 16,0-1-16,-2 0 0,-1-2 15,-1 2-15,-3-4 0,-19-5 16,6 1-16,2 1 0,0 1 16,3 1-16,-3 1 0,-6 2 15,-1-2-15,3 6 0,0-2 16,-2 7-16,-3-2 0,-1-1 16,1-1-16,-2 1 0,1 1 0,-3 0 15,-3-1-15,3-1 0,-2 1 16,0-1-16,-4-1 0,1 3 15,-1-5-15,-1 0 0,-4 2 16,2-2-16,3-2 0,-5 3 16,2-1-16,-2 4 0,0-3 0,2-1 15,-1 2-15,1 1 0,-4-3 16,2 2-16,0 3 0,-3-1 16,1 1-16,2 2 0,0-1 15,3 3-15,-1 0 0,-4 0 16,0 0-16,2 0 0,0 0 15,0 3-15,0-3 0,2 4 16,0-4-16,0 2 0,1 0 16,1 3-16,0-3 0,-3 5 15,1-1-15,2 3 0,3-2 16,0 4-16,-1 0 0,3 2 16,0 0-16,4 1 0,0 1 15,3 5-15,2 2 0,-1-2 16,8 2-16,3 0 0,3 4 15,2 1-15,0-1 0,0 5 0,5-2 16,-1 2-16,8-1 0,5 6 16,5 8-16,3-2 0,1 0 15,1 2-15,4-2 0,0 2 16,0 2-16,4-2 0,5 2 16,9 1-16,2-3 0,2-5 15,2 1-15,4-2 0,3-3 16,5 0-16,5 0 0,6-1 15,3-4-15,8-3 0,3-7 16,3-3-16,7 1 0,4-5 16,2 0-16,7-4 0,15-2 15,-7 2-15,8-3 0,-3-1 16,6-1-16,1 1 0,4-5 16,2 4-16,0-2 0,3-4 0,1 4 15,1-4-15,6-2 0,0 4 16,1-5-16,1-1 0,1 3 15,3-3-15,1-3 0,-2 2 16,2-2-16,0 3 0,-3-1 16,1-2-16,2 5 0,-3-7 15,3 2-15,0 0 0,-2-2 16,4 2-16,-4 3 0,1-5 16,-1 2-16,2 0 0,-5-4 15,1 0-15,1 0 0,-5-3 16,1-2-16,-7 3 0,-1 0 15,-3-5-15,-6 2 0,-3-4 0,-6-2 16,-7 2-16,-6 0 0,-10-3 16,-6 3-16,-10-2 0,-8-2 15,-11-1-15,-8-1 0,-5-1 16,-2-2-16,-2-2 0,-4-2 16,-5-1-16,-3-1 0,-3-3 15,-12-4-15,-6-4 0,-7-1 16,-4 1-16,-7-3 0,-9 2 15,-6 7-15,-12 1 0,-21 10 16,4 2-16,-9 5 0,-6 6 16,-9 7-16,-5 11 0,-9 9 15,-6 15-15,-6 16 0,-1 8 16,-4 5-16,-2 2 0</inkml:trace>
</inkml:ink>
</file>

<file path=ppt/ink/ink75.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09:59:16.297"/>
    </inkml:context>
    <inkml:brush xml:id="br0">
      <inkml:brushProperty name="width" value="0.05292" units="cm"/>
      <inkml:brushProperty name="height" value="0.05292" units="cm"/>
      <inkml:brushProperty name="color" value="#FF0000"/>
    </inkml:brush>
  </inkml:definitions>
  <inkml:trace contextRef="#ctx0" brushRef="#br0">7677 9906 0,'0'-2'0,"-2"2"0,2-2 15,-4-13-15,-1-3 0,-4-4 16,1 2-16,-3-6 0,0-1 16,-5-2-16,3 1 0,-7 1 15,2-1-15,-6-3 0,0 2 16,-5 1-16,-19-12 0,-3 7 15,0 6-15,-4 10 0,0 6 16,-15 11-16,-3 13 0,2 9 16,1 4-16,-1 5 0,-8 11 15,15 0-15,7 2 0,4 7 16,15 11-16,-2-5 0,7 2 16,7-1-16,2 1 0,15 1 15,7-3-15,13 0 0,6-6 0,10 0 16,10-5-16,12-2 0,8-4 15,7-7-15,7-6 0,4-12 16,4-22-16,-11 5 0,-4-7 16,-2-11-16,-3-6 0,1-14 15,-3-24-15,1 3 0,-8-6 16,-6-1-16,-8 2 0,-8 6 16,-6 3-16,-6 6 0,-5 5 15,-7 4-15,-4 7 0,-2 4 16,0 7-16,-3 6 0,1 5 15,-3 6-15,3-1 0,0 1 16,-1 7-16,1 0 0,-1 2 16,3 5-16,-2 2 0,4 2 15,-2 2-15,2 4 0,2 3 16,0 7-16,0 8 0,5 7 0,-1 9 16,5 10-16,0 8 0,7 8 15,17 79-15,16 52 0,17 76 16,-46-176-16,-2-2 0,-9-2 15,0-7-15,-6-7 0,-5-11 16,-5-8-16,-3-5 0,-6-6 16,-3-10-16,-5-10 0,-7-5 15,-6-4-15,-9-11 0,-7-7 16,-9-13-16,-4-9 0,-4-10 16,-7-10-16,-9-24 0,9 11 15,-2-4-15,4 0 0,3-1 16,4 1-16,4 4 0,2 9 15,5 0-15,7 9 0,6 4 16,11 4-16,9 5 0,7 0 16,8 5-16,9 1 0,3 1 0,3-1 15</inkml:trace>
  <inkml:trace contextRef="#ctx0" brushRef="#br0" timeOffset="468.4279">8526 9598 0,'0'0'16,"0"0"-16,0 0 0,0 0 15,0 2-15,0 0 0,2 3 16,1 17-16,-1 6 0,2 10 0,3 6 15,-1 9-15,10 57 0,-3 2 16,3 36-16,-8-16 0,-1 25 16,-7-78-16,0-8 0,0-11 15,2-12-15,-2-17 0,0-9 16,0-7-16,0-8 0,0-5 16,-2 5-16,0-7 0,0-7 15,-3-8-15,-1-7 0,-1-14 16,-2-10-16,0-9 0,-2-7 15,2-8-15,1-1 0,1-4 16,-4-64-16,0 25 0,2 19 16,3 18-16,-1 15 0,3 18 15,1 11-15,1 13 0,2 9 16,2 0-16,1 4 0,-1 7 16,4 0-16,3 2 0,7 3 0,10-1 15,12 1-15,12-1 16,67 9-16,59 5 0,91 4 0,-148-26 15,0 1-15,-6 12 0,-5-2 16,-2 6-16</inkml:trace>
  <inkml:trace contextRef="#ctx0" brushRef="#br0" timeOffset="890.5739">10103 9688 0,'0'0'0,"0"-2"16,-3 0-16,-1-7 0,-3 0 15,1 0-15,-1 0 0,-2 1 16,-2-1-16,-2 2 0,-4 3 16,-6-1-16,-1 10 0,-7-1 15,-6 9-15,-5 7 0,-7 9 0,-39 35 16,7 6-16,-19 30 16,21-6-16,2 30 0,46-51 0,11-3 15,5 1-15,13-5 0,6-2 16,9-5-16,11-6 0,10-9 15,10 1-15,11-10 0,9-9 16,4-8-16,3-11 0,-1-14 16,1-13-16,-5-11 0,-2-26 15,-7 13-15,-6-7 0,-9-2 16,-9 0-16,-9 5 0,-6-1 16,-5-1-16,-4-1 0,-7-4 15,-2-3-15,-9-3 0,-6-1 16,-7 0-16,-5 7 0,-8 9 15,-7 15-15,-4 11 0,-3 11 16,-2 9-16,1 5 0,3 8 16,1 4-16,4 10 0,5 4 15,6 4-15,11 9 0,13 2 0,10 5 16,1 2-16</inkml:trace>
  <inkml:trace contextRef="#ctx0" brushRef="#br0" timeOffset="1648.5954">10941 10760 0,'0'0'0,"0"2"16,0 0-16,0 3 0,0-3 15,4 11-15,0 2 0,1 3 16,-1 2-16,1 2 0,-1 0 15,3 0-15,-3 2 0,-2-2 16,0-4-16,1 0 0,-1-7 0,-2 2 16,-2-7-16,-1-1 15,1-5-15,-4-2 0,1-7 0,-1-7 16,-3-3-16,-2-10 0,0-9 16,-3-6-16,1-6 0,0-5 15,0-12-15,-9-56 0,4 6 16,-2-37-16,7 17 0,2-20 15,9 58-15,0 18 0,-1 3 16,1-5-16,0 17 0,4-14 16,0 14-16,7-7 0,0 3 15,4 6-15,5-5 0,0 5 16,8 1-16,5 1 0,6 2 16,5 7-16,7 0 0,1 5 15,10 4-15,13 17 0,-3-6 0,3 9 16,6 9-16,-4 6 0,0 7 15,-2 2-15,-7 6 0,-4 7 16,-11 7-16,-14 9 0,-13 8 16,-13 5-16,-4 5 0,-16-8 15,-6 5-15,-9 5 0,-14 8 16,-13 14-16,-21 21 0,5-21 16,12 4-16,5-9 0,10-2 15,18-2-15,6-9 0,10-11 16,8-7-16,11-4 0,14 2 15,10 0-15,16 2 0,11-4 16,13-2-16,25-7 0,-16 2 16,4 2-1,-2 1-15,-6-1 0,-12 7 16,-14 3-16,-12-1 0,-14-2 16,-12 0-16,-11-6 0,-5-1 0,-4 0 15,-7 3-15,-9 4 0,-8 5 16,-18 10-16,-9 3 0,-2-5 15,8-10-15,8-10 0,12-13 16,5-4-16,9-5 0,2-4 16,7-2-16,-1 2 0,1 0 15,4 0-15,4 0 0,5 2 16,0 5-16,4 4 0,-2 2 16</inkml:trace>
  <inkml:trace contextRef="#ctx0" brushRef="#br0" timeOffset="2730.9334">21824 10257 0,'0'0'0,"0"-2"15,-2-3-15,-5-10 0,-4 0 16,-2-5-16,-7 2 0,-7 0 0,-6 3 16,-9 2-16,-6 4 0,-7 2 15,-49 10-15,5 8 0,-27 15 16,20 7-16,16 0 0,15 0 16,18 7-16,10 6 0,8 1 15,10-1-15,14-2 0,15 0 16,15 2-16,9-2 0,16-2 15,17 2-15,18 0 0,38-6 16,-18-3-16,4-2 0,-2-2 16,-13 2-16,-12 0 0,-17 0 0,-10 0 15,-15-2-15,-12-4 0,-7-7 16,-7-3-16,-8 1 0,-9 0 16,-11 4-16,-21 4 0,-14 5 15,-36 6-15,-11 5 0,-39 11 16,46-13-16,6 2 0,7-9 0,11-4 15,13-5-15,5-7 16,15-1-16,13-7 0,14-5 0,8-4 16,3 0-16,4 0 0,9-4 15</inkml:trace>
  <inkml:trace contextRef="#ctx0" brushRef="#br0" timeOffset="3052.4765">22569 10552 0,'0'0'16,"0"-2"-16,0 0 0,-2-2 15,2 1-15,-2-1 0,-3-3 16,-1 3-16,-6 4 0,-5 2 16,-7 5-16,-12 6 0,-6 9 0,-8 7 15,-49 39-15,1 5 0,-16 22 16,28-12-16,22-10 0,20-9 15,17-9-15,14-11 0,11-8 16,11-8-16,4-3 0,7-3 16,13-5-16,15-1 0,38-14 0,25-11 15,58-31-15,-39 12 0,1-8 16,-1-8-16,-7-6 0,-13-5 16,-10-5-1,-10-2-15,-6-2 0</inkml:trace>
  <inkml:trace contextRef="#ctx0" brushRef="#br0" timeOffset="3474.1305">23193 9613 0,'0'0'16,"0"0"-16,0 0 0,0 0 15,0 0-15,-2 5 0,2-1 16,0 20-16,-2 7 0,-1 9 0,-1 13 16,2 4-16,-7 64 15,0 54-15,5-17 0,-1 43 0,10-91 16,3-8-16,4-10 0,1-12 16,2-19-16,3-10 0,-1-11 15,1-12-15,0-8 0,2-4 16,2-8-16,6-8 0,10-8 15,10-12-15,21-24 0,6-7 16,0-6-16,8-14 0,-19 23 16,-4 6-16,-9 4 0,-10 14 15,-5 11-15,-10 8 0,-2 3 16,-4 4-16,-2 5 0,-5 8 16,0 3-16,-2 8 0,3 8 15,-6 5-15,-5 8 0,-3 5 16,-11 17-16,-3-3 0,3-7 15,3-6-15,1-9 0,2-8 16,3-8-16,7-3 0,-1-12 16,7-11-16,-2 5 0</inkml:trace>
  <inkml:trace contextRef="#ctx0" brushRef="#br0" timeOffset="3882.2799">24516 10579 0,'0'0'0,"0"0"16,0 0-16,0-2 0,2 2 16,-2 0-16,0 0 0,4 9 15,1 6-15,1 5 0,1 8 16,0 6-16,-1 3 0,1 9 16,0 1-16,-1 6 0,5 35 15,-2-13-15,0-11 0,0-16 0,-1-15 16,-1-9-16,0-8 0,2-5 15,2-7-15,8-6 0,8-9 16,6-9-16,26-37 0,3-5 16,18-19-16,-10 12 0,-6 14 15,-9 13-15,-9 9 0,-8 11 16,-7 9-16,-9 9 0,-7 6 16,-1 4-16,-3 3 0,0 7 15,0 3-15,-3 3 0,-1 7 16,0 6-16,-5 7 0,0 7 15,-2 8-15,-7 14 0,-1 1 16,-1-1-16,0-7 0,7-5 16,2-8-16,4-11 0,7-9 15,2-11-15,7-7 0,0-2 16</inkml:trace>
  <inkml:trace contextRef="#ctx0" brushRef="#br0" timeOffset="4272.6672">25680 11068 0,'0'0'0,"0"0"0,0-2 15,0 2-15,0-2 0,0 0 16,7 0-16,6-3 0,7 1 16,8-3-16,14-2 0,7 1 15,10-1-15,54-16 0,-5 1 16,20-9-16,-31 0 0,-29 7 15,-22 1-15,-21 8 0,-14 3 16,-9 3-16,4 0 0,-1 0 16,-5 3-16,-2 3 0,-3 1 15,-4 2-15,-4 2 0,-4 0 16,-10 0-16,-4 2 0,-4 4 16,-5 1-16,-4 4 0,-2 4 0,-3 5 15,3 5-15,-5 5 0,3 8 16,-27 37-16,15 0 0,16-7 15,13 1-15,12 8 0,16-11 16,19-9-16,10-8 0,16-10 16,9-6-16,15-8 0,9-10 15,26-22-15,-12-4 0,1-13 16,3-13-16,-3-16 0,-4-11 16,-2-4-16,-3-5 0</inkml:trace>
  <inkml:trace contextRef="#ctx0" brushRef="#br0" timeOffset="4585.4626">27316 9604 0,'0'0'0,"0"0"0,-2 0 16,2 0-16,0 3 0,-7 5 15,1 8-15,-1 8 0,-2 9 16,0 7-16,-2 11 0,-2 6 16,-11 64-16,-9 51 0,-16 84 15,27-135-15,0 11 0,2 3 16,-2 2-16,7-5 0,2-15 16,6-11-16,5-20 0,4-18 15,0-8-15,0-19 0,3-14 16,1-10-16,-1-5 0,4-8 15,-3 0-15,7-4 0,3-8 16,4-12-16,4-7 0</inkml:trace>
  <inkml:trace contextRef="#ctx0" brushRef="#br0" timeOffset="4824.5841">27845 9551 0,'0'0'0,"0"-2"0,0 2 16,0 0-16,2 0 0,-2 0 16,3 2-16,-3 3 0,4 19 15,-2 11-15,3 12 0,-1 8 16,0 68-16,-1 60 0,-3 100 16,-9-145-16,-2 10 0,-2 0 15,-5 6-15,0 1 0,-6-3 16,0-5-16,-3-14 0,-1-5 0,-1-12 15,0-10-15,1-13 16,1-7-16,1-7 0</inkml:trace>
</inkml:ink>
</file>

<file path=ppt/ink/ink76.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00:26.594"/>
    </inkml:context>
    <inkml:brush xml:id="br0">
      <inkml:brushProperty name="width" value="0.05292" units="cm"/>
      <inkml:brushProperty name="height" value="0.05292" units="cm"/>
      <inkml:brushProperty name="color" value="#FF0000"/>
    </inkml:brush>
  </inkml:definitions>
  <inkml:trace contextRef="#ctx0" brushRef="#br0">15826 19048 0,'0'0'0,"0"0"0,0 0 16,0 0-16,-2 0 0,2 0 16,0 0-16,0 0 0,0 0 15,0 0-15,-2 0 0,2 0 0,0 0 16,0 0-16,0 0 16,-2 0-16,2 0 0,0 0 0,0 0 15,0 0-15,0 0 0,0 0 16,2 0-16,-2 0 0,0 0 15,0 0-15,2-2 0,-2-1 16,0 1-16,0 0 0,0 0 16,2 0-16,-2 2 0,0-3 15,3 1-15,-3 2 0,0-4 16,0 4-16,2-2 0,-2-3 16,2-1-16,0-3 0,1-2 15,-1 2-15,0 0 0,2-2 16,-1 0-16,-1 0 0,2 2 15,-2-2-15,1 2 0,1 0 16,-2 1-16,-2-3 0,5 6 0,-3-1 16,-2-1-16,2 3 15,-2-1-15,2 3 0,0 2 0,-2-2 16,3 0-16,-3 2 0,0 0 16,2 0-16,0 0 0,-2 0 15,0 2-15,2-2 0,-2 0 16,2 0-16,-2 0 0,3 0 0,-1 0 15,-2 0-15,2 0 0,0 2 16,-2-2-16,2 0 0,1 2 16,-3-2-16,2 2 0,-2 1 15,2-3-15,0 2 0,0 0 16,-2 2-16,3-4 0,-3 0 16,2 3-16,0-3 0,0 2 15,1 0-15,-3 0 0,4 7 16,0 0-16,1-3 0,-3 1 15,0 2-15,3 0 0,-1 0 16,0-1-16,-1 1 0,1 0 16,-2 0-16,3-3 0,-3-1 15,2 1-15,1-3 0,-3 1 16,2-2-16,-2 3 0,3-1 16,-1 1-16,-2-1 0,1 3 0,1-1 15,-2 3-15,3-2 0,-3-5 16,2-2-16,1 0 0,-1 0 15,1 0-15,-1 0 0,0 0 16,1 0-16,-1 0 0,1 0 16,-3 0-16,4 0 0,-3 0 15,1 0-15,-2 0 0,0 0 16,3 0-16,-3 0 0,-2 0 16,2 0-16,0 0 0,1 0 15,-1 0-15,-2 0 0,2 0 16,0 0-16</inkml:trace>
  <inkml:trace contextRef="#ctx0" brushRef="#br0" timeOffset="1369.6471">10385 12363 0,'0'0'0,"-2"0"0,2 2 0,-3-2 16,1 0-16,0 0 0,0 2 16,2-2-16,-2 0 0,2 0 15,2 0-15,0 0 0,20-4 16,5-1-16,8 1 0,7-1 15,6 1-15,7-3 0,49-1 16,2 1-16,26 3 0,-15 1 16,-16 1-16,12 7 0,-36-5 15,-4 4-15,2 0 0,-5 1 16,1 1-16,-5 1 0,2-3 16,-1 3-16,-6 0 0,-6-3 15,-4 0-15,-7 3 0,-6-3 16,-5 1-16,-7 2 0,-4-3 15,-9 3-15,-4-5 0,-4 2 16,1 1-16,-1-1 0,-1-2 0,-2 3 16,-2-3-16,0-2 0,-2 2 15,0 0-15,0 0 0,0-2 16,-1 3-16,-1-3 0,2 0 16,-1 0-16,-1 0 0,2-3 15,0 3-15,-3 0 0,3-4 16,2 4-16,-4-2 0,4 2 15,-3-2-15,1 2 0,2-3 16,-4 3-16,4 3 0,-2-3 16,2 0-16,-3 2 0,1 0 15,0 0-15,2 3 0,-2-1 16,0 3-16,-1 1 0,-1 3 16,2 3-16,-5 1 0,3 3 15,-1-1-15,1 3 0,0 0 16,-3 2-16,0 0 0,3 0 15,-3 0-15,3 3 0,-1-1 0,-1-2 16,1 2-16,1 0 0,-3 3 31,1-1-31,-1 3 0,1 2 16,-8 15-16,3 0 0,2-1 0,1-4 16,-1-1-16,2-5 15,1-4-15,3-4 0,-1-5 0,4-9 16,0-2-16,-2-2 0,2 0 15,4-23-15,-2 10 0,1-3 16,-3 5-16,0 7 0,0-1 0,0-2 16,0-2-16,0 0 0,0-2 15,2 2-15,-2-4 0,0 1 16,0 1-16,0 0 0,2 0 16,0-3-16,-2 3 0,2-2 15,3-1-15,-1 3 0,5 0 16</inkml:trace>
  <inkml:trace contextRef="#ctx0" brushRef="#br0" timeOffset="1981.6155">11604 12967 0,'-2'0'0,"2"0"16,0 0-16,0 0 0,0-2 16,0-1-16,2 3 0,-2-2 0,0 0 15,0 0-15,0 0 0,0 2 16,0-3-16,2 3 0,-2-2 16,5 2-16,-3 2 0,2-2 15,7 7-15,0 4 0,3 0 16,-3 4-16,4 3 0,-2 2 15,1 0-15,1 2 0,0 2 16,1 0-16,-1 3 0,-1-3 16,1 3-16,0-3 0,1-2 15,-3-2-15,-2-3 0,0-1 16,0-3-16,-2-2 0,0-4 16,0-1-16,-1-1 0,6-5 15,-1 0-15,2-7 0,1 0 16,4-4-16,-1-4 0,6-3 15,-1-4-15,2-2 0,-1 0 0,-1-3 16,5-19-16,-10 8 16,-3 5-16,-3 5 0,-4 8 0,0 2 15,-5 3-15,3 2 0,-5 2 16,2 0-16,1 0 0,1 2 16,3-2-16,4 0 0</inkml:trace>
  <inkml:trace contextRef="#ctx0" brushRef="#br0" timeOffset="8032.7984">12468 11128 0,'0'0'0,"-2"0"0,-2-9 0,-3 2 16,1-4-16,-5 3 0,0-3 16,-3-3-16,-1 6 0,-1-3 15,-1 2-15,-3-2 0,-2 0 16,0 2-16,-2 0 0,-3 0 16,1 0-16,-3 3 0,0-1 15,-1 3-15,-4-3 0,-1 3 16,-20-1-16,2 3 0,2 0 15,5 0-15,0 4 0,2 0 0,-3 3 16,1-3-16,-5 2 0,3-2 16,-1 3-16,3-3 0,2 5 15,0 1-15,0 1 0,-2 0 16,4-2-16,0 1 0,2-1 16,-2 4-16,2 0 0,1 2 15,-3 3-15,0-3 0,2 2 16,1-1-16,-1 1 0,2 3 15,1 2-15,-1 2 0,1 0 16,0 0-16,3 0 0,4 0 16,-1-2-16,6 0 0,-1-3 15,6 5-15,0 2 0,3-4 16,3 5-16,1-1 0,2-2 16,5 0-16,-1-2 0,3 0 15,-1 2-15,3-5 0,2 3 0,0 0 16,2-2-16,3 1 0,1 4 15,3-4-15,2 1 0,0 2 16,2-2-16,3 0 0,1 2 16,1-2-16,2-3 0,0 1 15,2-2-15,2 1 0,2 1 16,3-3-16,0 1 0,2-5 0,2 2 16,2-2-16,5 0 0,-3 0 15,3-2-15,4 2 0,-2 0 16,2-4-16,0 1 0,0-3 15,2 1-15,1 3 0,-3-2 16,4 2-16,1-3 0,-3-1 16,7-1-16,0 0 0,2 1 15,-2 1-15,2-1 0,-4 2 16,-3-5-16,3 0 0,0 2 0,-1 1 16,1 1-16,0-3 15,-3 1-15,3-4 0,-2 2 0,-1 0 16,3 3-16,2 1 0,0-3 15,0-3-15,-3 4 0,1-2 16,2 3-16,-2-3 0,2 0 16,2-2-16,-2 2 0,4 0 15,-2 1-15,-2-1 0,4-2 16,1-2-16,-3 2 0,0-3 16,-4 3-16,1-2 0,-1-2 15,2-1-15,-2 3 0,2 0 16,-5 2-16,1 0 0,-1-2 15,1 0-15,-1-1 0,1 3 16,-3-2-16,0 2 0,1 0 0,3-6 16,3 1-16,0 1 0,5-3 15,-3 5-15,0-5 0,-2-1 16,0-1-16,-5-5 0,3 6 16,-5-3-16,0 0 0,1-3 15,-3-1-15,2-5 0,-2 0 16,0-2-16,-2 0 0,-4 2 15,-3 0-15,-9 1 0,1 1 16,-5-2-16,0 2 0,-7 1 16,-1-1-16,-3 1 0,-2-3 15,-5 0-15,0 0 0,-1-2 16,1-4-16,-2 1 0,-2-1 0,-2-3 16,0 0-16,-3 3 0,-1-3 15,-7 1-15,-1-3 0,-6 2 16,-4 1-16,-2-3 0,-1 0 15,-6 0-15,-6 0 0,-3 2 16,0 3-16,-2-1 0,-3 5 16,-3-2-16,-3 2 0,-5 0 0,1 0 15,0 0-15,-5 4 0,0-2 16,-4 1-16,4-1 0,-4-2 16,0 6-16,-2-1 0,-1 3 15,3 1-15,2 0 0,-2 2 16,-7 0-16,-2-2 0,3 2 15,-3 2-15,-2-2 0,2 2 16,0 2-16,-3-1 0,3 3 16,0-1-16,1 1 0,-1 3 15,0 0-15,-3 4 0,3 0 16,0 3-16,1 6 0,-6-3 16,1 6-16,-3 5 0,-4 4 15,0 5-15,-4 7 0,-5 14 16,2 11-16,-8 17 0,-3 6 0,3 8 15</inkml:trace>
  <inkml:trace contextRef="#ctx0" brushRef="#br0" timeOffset="11127.4386">12213 15006 0,'0'0'0,"0"0"16,0 0-16,0 0 0,0 0 0,0-2 16,0 4-16,2-2 15,-2 0-15,2 0 0,0 2 0,3 3 16,-1 2-16,1-3 0,-1 0 16,-2-1-16,0-1 0,1 0 15,-1 0-15,-2-2 0,0 2 16,0-2-16</inkml:trace>
  <inkml:trace contextRef="#ctx0" brushRef="#br0" timeOffset="12125.9272">12142 15081 0,'0'0'0,"0"0"0,0 0 0,-2-2 31,2 2-31,0-2 0,0 2 0,-2 0 15,2-2-15,0 2 16,0-3-16,0 3 0,0 0 0,-2 0 16,2 0-16,0 0 0,0 0 15,0 0-15,-3 0 0,3 0 16,0 0-16,0 0 0,0 0 16,-2 3-16,2-1 0,-2-2 0,2 2 15,0 0-15,-2 0 0,0 7 16,-3-2-16,3 2 0,-2 2 15,-1 0-15,1 0 0,1 2 16,1 2-16,-2 1 0,2 2 16,2-1-16,-3 1 0,1 4 15,0-2-15,2 2 0,0 0 16,0 0-16,0 2 0,0-2 16,0 2-16,0-2 0,0 3 15,0-1-15,0 2 0,0-1 16,0 1-16,2 1 0,0-3 15,1 0-15,-3 0 0,2 1 16,2-1-16,-2 5 0,1-3 16,1 0-16,-4-4 0,2 3 15,-2-3-15,0 2 0,0 0 0,3 1 16,-3-3-16,2-3 0,-2 3 16,2 1-16,0-1 0,3-3 15,-3 1-15,-2 0 0,2 0 16,0 0-16,0 0 0,1-1 15,-1 1-15,2-2 0,-4 2 16,2 0-16,3-3 0,-5 1 16,2 0-16,0-1 0,-2 1 0,0-1 15,2-1-15,1-1 0,-3 3 16,0-3-16,0 3 0,2 0 16,-2-3-16,0 3 0,0-1 15,0-1-15,2-1 0,-2-1 16,2-1-16,-2-4 0,2-1 15,-2-1-15,3-3 0,-3-15 16,0 3-16,0 5 0,0 1 0,2 0 16,-2 2-16,0 0 15,0 0-15,0 0 0,-2 0 0,2 0 16,0 0-16,0 0 0,-3-2 16,3 2-16,0 4 0,-2 1 15,0-3-15,2 0 0,-2 0 16,-3-2-16,1 0 0,-5 0 15,-4 0-15,0 0 0,-5-2 16,-2 0-16,-4 0 0,-2-1 16,-3 1-16,-4 0 0,-2 0 15,-5 2-15,-4-2 0,-36-3 0,3 5 16,2 0-16,-17 0 0,8 5 16,7-1-16,4 3 0,7-1 15,2-1-15,2 1 0,-2-1 16,5 1-16,1-1 0,1 1 15,4-4-15,2 3 0,3-3 16,2-2-16,6 2 0,7-4 0,4 2 16,5-2-16,4 0 0,5 2 15,4-3-15,6 1 0,-4 2 16,3-2-16,3 0 0,3 2 16,0 0-16,0 0 0,5 0 15,-1 0-15,3 4 0,2-2 16,0 5-16</inkml:trace>
  <inkml:trace contextRef="#ctx0" brushRef="#br0" timeOffset="12823.3156">10782 16362 0,'0'0'15,"0"-2"-15,0 2 0,0-2 16,0 0-16,0 2 0,0-5 16,-2 5-16,2-2 0,0 0 15,-3 2-15,3-2 0,-2 2 16,2-3-16,-2 3 0,0 0 16,0 0-16,-3 0 0,-8 3 15,-5 3-15,-2 1 0,-2 2 0,0 0 16,-4 2-16,-1 2 0,1 0 15,-5 0-15,2 3 0,-4 1 16,2 3-16,1 0 0,3 0 16,1 0-16,1 0 0,3-1 15,5-1-15,1 0 0,3-1 16,6-1-16,1-1 0,4-2 16,2 1-16,6-1 0,3 0 15,9 0-15,2 1 0,10 1 16,6-2-16,6 0 0,35 1 15,-2-3-15,-5-3 0,16-1 16,-15-5-16,-16 3 0,-9-3 0,-6-2 16,-7 0-16,0-2 0,0-3 15,-2 1-15,2-1 0</inkml:trace>
  <inkml:trace contextRef="#ctx0" brushRef="#br0" timeOffset="19765.7414">16221 8835 0,'0'0'0,"-2"0"0,2 2 0,0 0 16,-2-2-16,-3 5 0,3-1 15,-2-2-15,-1 3 0,3-3 16,0 0-16,0 0 0,-3 3 16,5-3-16,-2 2 0,0-1 0,0-1 15,-1 2-15,3-2 16,-2 1-16,0 1 0,0 0 0,0 1 15,-1-1-15,1 1 0,-2-3 16,2 4-16,-1-1 0,1-1 16,0 1-16,0-1 0,-3 1 0,5-1 15,-2 3-15,-2-3 0,2 3 16,-3-1-16,1 1 0,-1-1 16,1 3-16,-3-2 0,3-1 15,0 5-15,-3-2 0,0 2 16,1-2-16,-1 4 0,0-2 15,3 3-15,-3-3 0,-1 0 16,1 2-16,0 0 0,3 0 16,-3 1-16,1-1 0,-1 0 15,3-2-15,-1 5 0,-1-5 16,1 4-16,-1-2 0,-1 3 16,0-1-16,3 0 0,-3 1 15,1-1-15,1 3 0,-1 0 0,-1 1 16,1 1-16,-1 0 15,0 2-15,1 0 0,-1-2 0,3 2 32,-5 0-32,2 0 0,-6 7 0,2-5 15,2 3-15,-2-3 16,0 2-16,2 1 0,0-3 0,-2 3 16,3-3-16,-6 2 0,6 3 0,-3 0 0,0 1 15,0-1-15,-3 0 0,3-1 16,-2 1-16,2 0 0,2 2 15,0-3-15,1 1 0,3 0 16,1-1-16,2-1 0,-3 1 16,1-1-16,-3-1 0,0 3 15,3-3 1,-3 5-16,1 0 0,4 0 16,-3 0-16,3 2 0,-2-2 15,-1-3-15,-1 3 0,-3 2 0,0-2 16,2 5-16,-4-3 0,2 2 15,1 2-15,1-1 0,0-1 16,1-2-16,-3 0 0,2-2 16,1 2-16,-5-2 0,2-2 15,0 1-15,5 4 0,1 3 16,-1 0-16,-3-3 0,-1-4 0,1 1 16,-2 2-16,3 3 0,-3-1 0,2 0 15,3-2-15,-3 0 0,3 0 16,-3-2-16,0-2 0,1 2 15,-3 2-15,2-2 0,-1 2 16,3 2-16,1-2 0,2 0 16,-1 0-16,-3 0 0,-1 0 15,1 3-15,-1-1 0,0 0 16,1 5-16,-1 0 0,5-1 16,-3 3-16,-3 0 0,-3-2 15,0 2-15,0 0 0,2 0 16,0-5-16,5 5 0,-3 0 15,-2-3-15,0 3 0,0-2 16,1 6-16,1 1 0,-2 1 16,0 1-16,-4-7 0,0 2 15,2 4-15,4 5 0,-2 0 0,1-2 16,1 2-16,-2-3 16,0-1-16,-2-1 0,5 1 0,1-5 15,3-2-15,0-5 0,-2 1 16,-1-1-16,1 1 0,-1 1 15,1-3-15,-1 1 0,5-1 16,5 3-16,-1 3 0,-4-4 16,-2 1-16,0 1 0,0 2 15,2 0-15,0 0 0,4-3 16,-4-1-16,0-1 0,-2 1 16,0 1-16,-1 1 0,1-5 15,0-2-15,0 3 0,6 1 16,1 5-16,-5-4 0,0 1 15,0 1-15,-3 0 0,3 2 16,0-1-16,5 1 0,2 7 16,-7-7-16,0 2 0,0-2 15,-3-3-15,3-1 0,3-1 16,3-1-16,3 3 0,-5-3 0,-1-1 16,1 0-16,-2-2 0,3 3 15,-1-3-15,-2 2 0,5 0 16,-3 0-16,-2 3 0,1 2 15,-1 2-15,2-1 0,-2 4 16,1 1-16,1-2 0,-2 0 16,0 0-16,1-2 0,-1 2 15,2-2-15,1 4 0,-3-4 16,2 0-16,-1 0 0,1-2 16,-2 2-16,3 2 0,-1-2 15,0 4-15,1-4 0,-1 0 16,1-5-16,-1 3 0,0-1 15,3-1-15,-3-1 0,3-1 16,0 1-16,-1-4 0,-1 0 0,1-2 16,1 0-16,0 0 0,-3 0 15,5 0-15,-3 2 0,1-2 16,0 2-16,-1-5 0,-1 3 16,1-2-16,1 0 0,2-3 15,-3 0-15,3 3 0,0-2 16,2-1-16,-2-2 0,2-2 15,-2-2-15,2-2 0,-3 2 16,1-3-16,0-1 0,0-1 16,2-2-16,-4 3 0,1-5 15,1 2-15,-2 3 0,2-5 0,-3 2 16,-1-2-16,1 0 0,1 2 16,0 0-16,-3 3 0,0 12 15,-1 17-15,-6 10 0,-3 13 16</inkml:trace>
  <inkml:trace contextRef="#ctx0" brushRef="#br0" timeOffset="66202.6073">10407 10272 0,'0'0'0,"0"0"0,0 0 16,0 0-16,-2 0 0,2 0 0,0 0 15,0-2-15,0 2 0,0 0 16,0 0-16,0-2 0,0 2 16,0 0-16,0 0 0,0-2 15,0 0-15,0 2 0,0 0 16,2 0-16,-2 0 0,0-3 15,2 3-15,0 0 0,1 0 16,-1 0-16,2-2 0,1 2 16,3 0-16,3-4 0,0 4 15,-2-2-15,2-1 0,-2 1 0,0-2 16,0 2-16,2-3 0,-2 3 16,2-5-16,-3 5 0,6-2 15,-3-1-15,0 1 0,2 0 16,-2-1-16,2-2 0,3 5 15,-3-4-15,2 1 0,1 1 16,1-1-16,1-1 0,2 1 16,0-1-16,0 1 0,-1-1 15,3-1-15,0 1 0,3-1 16,-1 3-16,0-1 0,0 1 16,1-1-16,-1 1 0,2 2 15,-1-1-15,-1 1 0,9 0 16,0 0-16,-2-3 0,2 1 0,5 0 15,-3-1-15,0-1 0,5-1 16,-1 0-16,1-1 0,2 1 16,2-2-16,0 0 0,-2 3 15,-4-1-15,-3 3 0,-2-3 16,0 3-16,-2-1 0,2 3 16,-4-2-16,2 1 0,-1 1 15,-1-2-15,2 2 0,2-1 0,0 1 16,2 0-16,1-2 0,3-1 15,1 3-15,-3-2 0,1 1 16,2 1-16,-7 0 0,2 0 16,-2 0-16,2 2 0,-2-3 15,0 1-15,-2 2 0,0-2 16,-2 2-16,2 2 0,-5-2 16,1 2-16,-1 1 0,-2-3 15,3 4-15,-3-4 0,0 2 16,3 0-16,-1 1 0,1-1 15,1 0-15,1 0 0,0 3 16,2-3-16,-3 0 0,3 0 16,-2 0-16,-1 1 0,1-1 15,0 0-15,-3 0 0,1 3 0,-1-1 16,-2-2-16,5 3 0,-5-3 16,3-2-16,1 2 0,1-2 15,0 2-15,-1 0 0,1-2 16,2 3-16,-5-3 0,3 4 15,-2-2-15,-1 0 0,0 3 16,-1-3-16,1 3 0,1-1 16,1-2-16,-1 3 0,1-1 15,1 0-15,-2 1 0,-1-1 16,3 1-16,-3-1 0,1 0 16,-1 1-16,-2-1 0,5 1 15,-5 1-15,3-4 0,-1 3 16,1-3-16,-1 2 0,3-1 15,-1 1-15,3 0 0,2-1 16,-2 3-16,2-1 0,0-1 16,-2-2-16,2 3 0,0-1 0,3 3 15,-3-3-15,2 3 0,-2-1 16,-2-1-16,2-1 0,0 3 16,-2-1-16,2-1 0,-2 1 0,0 1 15,2 0-15,-2-1 16,4 3-16,0-4 0,0 1 0,5-1 31,-2-1-31,4 0 0,-3 1 16,1 1-16,0-3 0,2 1 15,-3-2-15,1 0 0,2-2 16,0 5-16,-3-3 0,1 0 0,0 0 16,-5 1-16,2-1 15,-1-2-15,-3 2 0,0 0 0,-4 0 16,1 1-16,1-1 0,-2 0 15,2 0-15,-2-2 0,1 0 16,-1 0-16,4-2 0,-2 0 16,0 0-16,0 2 0,0 0 15,2-3-15,-2 3 0,2-2 16,2-2-16,5 2 0,-1-5 16,3 0-16,0 3 0,0 2 15,-2 0-15,-1-1 0,-1 3 16,-3-2-16,0 2 0,-2 2 15,0-2-15,-2 3 0,2-1 16,-4 2-16,0 1 0,-1 1 0,1 1 0,-2 2 16,-1-3-16,3 5 15,-5 0-15,-2 3 0,0-1 0,-2 2 16,-3 3-16,1 2 0,-2 0 16,-1 2-16,0-3 0,-1 4 15,-3-1-15,0-3 0,-2 6 16,-5-1-16,0 0 0,-4 0 15,-2 3-15,-2 2 0,-3-1 16,-2-1-16,-4-1 0,2 1 0,-2-8 16,0 3-16,-3-6 0,1-1 15,-3-4-15,0 0 0,3-4 16,-3 0-16,-1-3 16,-1 3-16,-2-1 0,0-1 0,-3 1 15,-3 1-15,-3 0 0,-2-3 16,-3 3-16,3-5 0,-2 0 15,2 0-15,0-2 0,2 0 16,0-2-16,0-2 0,0-1 16,5-1-16,0-3 0,4-5 15,-1 3-15,4-6 0,1 1 16,3-3-16,-1-1 0,3-2 0,2 2 16,0-2-16,2-3 0,2 1 15,3-2-15,0-1 0,1-4 16,1 3-16,2-1 0,2-2 15,3 0-15,1-2 0,1 0 16,4 0-16,2 0 0,3 0 16,-1 0-16,3 2 0,-1 0 15,3 5-15,2-1 0,-2 3 16,0 0-16,0 2 0,0-3 16,0 6-16,2-1 0,0 0 15,2 2-15,5 1 0,-3-1 16,0 5-16,5-3 0,2 5 15,3 3-15,-1-1 0,5 2 16,2 0-16,2 5 0,2 2 16,-2 2-16,-2 5 0,0-2 15,-2-1-15,-1 0 0,-4 5 0,1 2 16,-5-2-16,-1 4 0,-3 0 16,-1 3-16,1 2 0,-3 1 15,-2 1-15,0 0 0,0-2 16,0 4-16,-2 0 0,2 0 31,-2 2-31,0 0 0,-2 1 0,-1-1 16,-1 2-16,-1 3 0,-2 0 15,3-1-15,-5 5 0,0-2 16,-2 5-16,-1-3 0,-3 0 16,-3 0-16,0 0 0,-2 0 15,-2 0-15,-2 0 0,-1-2 16,-1-2-16,-1-1 0,0 1 15,-1-5-15,-4 0 0,-1-2 16,2 0-16,-4 1 0,-3-1 16,1-3-16,-6 3 0,-1 3 15,-2-3-15,-3 2 0,-2-2 16,0-2-16,-2 0 0,0-3 16,0-1-16,0-5 0,2 0 0,0-4 15,5-1-15,-3-4 0,5-2 16,2 0-16,2-4 0,0-3 15,5 1-15,-3-3 0,3-2 16,-3-5-16,3-1 0,-3-3 16,3 0-16,-3 0 0,3-2 15,-3-2-15,0 0 0,3-3 0,-1 1 16,1-3-16,-1 3 16,3-5-16,2 2 0,2 0 0,1 1 15,1-3-15,3 2 0,1-2 16,3 5-16,3-1 0,1 1 15,3 0-15,1-1 0,3-2 16,3 1-16,1 1 0,1 1 0,-1-3 16,3 3-16,1-1 0,4 1 15,-1-1-15,-3 3 0,6 0 16,-3 6-16,-2-2 0,2 3 16,-3-1-16,1 3 0,-4 1 0,-1 3 15,-2 3-15,1 1 0,-1 0 16,0 3-16,-2-5 0,2 3 15,1-3-15,-1 2 0,0 3 16,7-1-16,-3 3 0,1 0 16,9 6-16,-1 3 0,5-1 15,0 1-15,-3-2 0,6-3 16,-4 0-16,3 0 0,3 0 16,-3 3-16,2-1 0,0 1 15,1-3-15,-1 0 0,-2 0 0,0-2 16,0 2-16,0-2 0,0 0 15,-2 0-15,2 3 0,3 3 16,-1-4-16,-2 3 0,2-3 16,0 0-16,1 0 0,-1 1 15,2-1-15,1 4 0,-1-1 16,3-3-16,0 0 0,-1-2 16,3 2-16,-2-2 0,0 3 15,2 1-15,0-2 0,-1 1 16,1-1-16,0-2 0,2 2 15,0-2-15,0 0 0,3 0 16,-1 2-16,-2 0 0,2-2 16,1-2-1,-1 0-15,-2 2 0,3 0 16,-6 4-16,3-4 0,-2 3 16,0-3-16,2 0 0,0 0 15,-2 2-15,0-2 0,0 2 16,0 0-16,0-2 0,0 2 15,0-2-15,0 3 0,-1-1 16,4 2-16,-4-2 0,4 1 0,-1-1 16,-2 0-16,2 0 0,-2 0 15,2 1-15,-2-1 0,-1 2 16,1-2-16,0 1 0,-2-3 16,0 2-16,-3 0 0,1 2 15,-3 1-15,2-1 0,1-2 16,-1 1-16,1-1 0,4-2 15,0 0-15,-1 0 0,1 2 16,0 0-16,2-2 0,3-2 16,-1 0-16,-2 0 0,2-1 15,-4 3-15,0 3 0,-4-1 16,4-2-16,-3 0 0,-1 0 16,-1 0-16,-2 2 0,3 0 15,-3 3-15,0-1 0,1-2 0,-1 1 16,0 1-16,1-2 15,-1 0-15,0 1 0,-2-1 0,2 4 16,1-3-16,-3-1 0,0-2 16,0 2-16,-2 0 0,0-2 15,-3 0-15,-1 0 0,2 2 16,-3 1-16,0 1 0,3-2 16,0 0-16,-1-2 0,1 3 15,2-3-15,-2 2 0,1-2 16,-1 0-16,0 2 0,-3 0 15,-4 3-15,0-3 0,0 2 16,-4 1-16,0-3 0,-1 2 16,-1-2-16,1 1 0,-1-1 15,1 0-15,-1-2 0,2 2 0,-3-2 16,3 5-16,-1-5 0,3 0 16,-2 2-16,2-2 0,-1 0 15,3 0-15,1 0 0,-4 0 16,3 0-16,0-2 0,-4 2 0,0-2 15,-3 2-15,1-3 16,-1 3-16,-2 0 0,3 3 0,-1-3 16,-2 2-16,1-2 0,1 2 15,3 0-15,-3 0 0,3 1 16,6-1-16,0 2 0,3-2 16,1-2-16,3 0 0,0-2 15,2 2-15,-2 0 0,0 0 16,-2 2-16,-3-2 0,-2 5 15,1-1-15,-3-2 0,-3 3 16,1-1-16,-2 1 0,2-3 16,-3 4-16,1-3 0,0 3 15,-1 1-15,1 2 0,-3 0 0,3-1 16,-3 1-16,1 4 0,-1-2 0,-4 3 16,3 1-16,-1 0 15,-2 1-15,-2 2 0,-1 1 0,1 3 16,-2 3-16,-3-1 0,3 5 15,-5-3-15,3 1 0,-3 3 16,-2-3-16,0 2 0,0-1 16,0-1-16,-2 1 0,-3-1 15,1-1-15,-1-2 0,1-1 16,-3-4-16,3-1 0,-1-3 16,-1-1-16,4-1 0,-3-2 15,3-2-15,0 0 0,2-5 16,0-17-16,0 4 0,2 5 15,-2 1-15,0 1 0,0 7 16,0-1-16,0-2 0,0 0 0,0-2 16,-2-4-16,2 2 0,2 0 15,0-1-15</inkml:trace>
  <inkml:trace contextRef="#ctx0" brushRef="#br0" timeOffset="66928.8209">23713 10927 0,'0'0'0,"0"0"0,0 0 16,0 0-16,2 2 0,1-2 15,-3 0-15,2 3 0,-2-3 16,0 2-1,2 0-15,3 7 0,-3 2 0,4 2 16,-3 5-16,1 2 0,0 2 16,3 4-16,0 1 0,-3 1 15,0 3-15,1-2 0,1 4 16,-1-2-16,-1 2 0,1-2 16,-1-3-16,0 3 0,1-4 15,-1-3-15,3-2 0,0-4 16,-1-1-16,3-6 0,2 0 0,2-4 15,3-3-15,1-4 16,5-4-16,3-7 0,-1-5 0,5-1 16,-1-7-16,16-27 0,-2 2 15,-2 1-15,-3 2 0,1-1 16,1-6-16,-8 7 0,0 0 16,-4 6-16,-7 5 0,-5 4 15,-2 7-15,-2-1 0,0 6 16,-6 3-16,1 3 0,-4 6 15,3-2-15,-3 3 0,0 1 16,-2 5-16,5 3 0,1 1 16,5-2-16,7 0 0</inkml:trace>
  <inkml:trace contextRef="#ctx0" brushRef="#br0" timeOffset="68979.8014">23548 16592 0,'0'0'0,"0"0"0,0 2 0,0 0 16,2 0-16,-2 0 0,2 1 15,-2-1-15,3 9 0,-1-2 16,-2 4-16,2 0 0,0 0 16,-2 3-16,0 1 0,0 1 15,-2 0-15,0 4 0,0 0 16,-1 0-16,-1 4 0,2-1 0,-3 3 15,1 1-15,-1-3 0,1 5 16,-3-2-16,1 0 0,1-1 16,-3-1-16,1-1 0,-2 1 15,0-3-15,1 0 0,-3-2 16,-7 5-16,5-10 0,-1 1 16,-5-1-16,3-3 0,-8-3 15,-3 0-15,1-2 0,-3-3 16,-4 1-16,2-5 0,-4 2 15,0-1-15,-5-1 0,-4-2 16,0 0-16,-9-5 0,0-1 16,-2 4-16,2-3 0,-4-1 15,-3 1-15,-2-4 0,1 3 16,-1-1-16,-2 1 0,-2 1 16,-5-4-16,3 0 0,0 3 15,-3-3-15,-4 2 0,5-1 16,-5 1-16,2-2 0,-4 3 15,2-3-15,0 2 0,-2 1 0,-1-1 16,-3-2-16,-1 2 0,-2 1 16,-2 1-16,-2 1 0,2-3 15,0 3-15,-2 0 0,0-1 16,0-1-16,-3 3 0,1-3 16,-3 4-16,3-5 0,0 3 15,-3-1-15,3 1 0,-3 1 0,0 1 16,-2 2-16,-2-2 0,-2 0 15,0 2-15,-7 2 0,3 0 16,-1 0-16,-2 1 0,2 1 16,1-2-16,-1 1 0,-2 1 15,5 3-15,0-3 0,1 0 16,3-1-16,0 1 0,2 0 16,5-1-16,2-1 0,2 0 15,2-2-15,5 2 0,2-2 16,2 0-16,6 2 0,3-2 15,2 0-15,7-2 0,4 0 16,4 2-16,5 0 0,5 0 16,1 0-16,5 0 0,2 0 15,3 0-15,3 0 0,3 0 16,7 0-16,-1-2 0,5 0 16</inkml:trace>
  <inkml:trace contextRef="#ctx0" brushRef="#br0" timeOffset="69372.4491">17238 16708 0,'0'0'16,"-3"0"-16,3-2 0,-6-4 16,-1 1-16,-2-1 0,-2-1 0,-2 5 15,-7 0-15,-4 4 0,-5 2 16,-8 7-16,-5 5 0,-4 3 15,-49 32-15,0 4 0,-28 25 16,15-3-16,-16 18 0,58-38 16,11-2-16,8-2 0,10-2 15,8-7-15,16-4 0,11-5 16,13-4-16,18 0 0,19-3 0,23-4 16,28-4-16,60-13 0,-23 6 15,8-4-15</inkml:trace>
  <inkml:trace contextRef="#ctx0" brushRef="#br0" timeOffset="232323.1541">10466 9741 0,'0'0'0,"0"2"0,0-2 15,0 2-15,-2-2 0,2 3 0,0-3 16,-2 0-16,0 2 0,2-4 15,-2 2-15,-1 0 0,3-3 16,-4 3-16,2-2 0,2 0 16,-7-2-16,5-1 0,-2 3 15,1 0-15,3 2 0,-2-2 16,2 2-16,0-3 0,-2 3 16,0 0-16,2-2 0,0 2 0,0 0 15,0-2-15,0 0 0,0 2 16,2-2-16,0-1 0,7-3 15,0-3-15,0 2 0,2-1 16,4-3-16,1-1 0,-1-1 16,5 0-16,2 0 0,-2 0 15,4-3-15,-2 3 0,2 0 16,3-3-16,-3 3 0,2 0 16,1 0-16,2-1 0,-1 1 15,3 0-15,18-7 0,-5 5 16,0-3-16,0 3 0,-2-3 15,2 0-15,2 1 0,7-3 16,-2 0-16,-3 2 0,1 1 16,-3-1-16,5 0 0,-3-1 0,5 3 15,-2 1-15,0-3 0,-3 3 16,1-1-16,-1 1 0,5-1 16,-2-1-16,2 1 0,-3 1 15,1-1-15,2 1 0,0 2 16,2-1-16,-2 3 0,-2 0 15,4 0-15,-2 0 0,0-2 16,2 0-16,2 2 0,-2 0 0,3-2 16,-1-1-16,5-1 0,-1 0 15,1-1-15,-2 3 0,-1-3 16,5 1-16,0 2 0,-2-3 16,-3 3-16,3-2 0,0-1 15,0 5-15,-1 0 0,-1-2 16,4 2-16,-2-2 0,1 2 15,1-3-15,3 3 0,-1-2 16,0 0-16,4-2 0,-1 1 0,1 1 16,-1 0-16,3 2 15,1-2-15,-4 2 0,-1-3 0,0 1 16,7 2-16,-4 0 0,1 0 16,1 0-16,0 0 0,2 0 15,0 0-15,2-2 0,0 2 16,3 0-16,-1 0 0,0 0 15,1 0-15,-1 0 0,3 0 16,-1 0-16,1-1 0,2-1 31,-3 4-31,3 1 0,0-1 0,0 0 16,4-2-16,-2 0 0,4 2 16,-2 0-16,1-2 15,-1 5-15,-2-1 0,4 0 0,1 1 16,1-1-16,-1 1 0,1 1 15,-1 3-15,-1-2 0,0-1 16,1 3-16,-1 0 0,-2 2 16,3-2-16,-1 2 0,-2 2 15,1-2-15,1 2 0,0 0 16,1 0-16,-1 1 0,-2 1 16,3-2-16,-3 3 0,2-1 0,1 0 15,-3 3-15,0-3 0,-2 3 16,2 0-16,-2 1 0,0-1 15,-2 2-15,2 0 0,-4 0 16,-3 4-16,0-4 0,1 2 16,-1 2-16,1-2 0,-3 2 15,0 0-15,2 1 0,-2-3 16,1 2-16,-1 0 0,0 2 16,0 1-16,-4-1 0,2 1 15,-2-3-15,2 2 0,-5-1 16,-2 1-16,1-2 0,-1 3 15,5-1-15,-3 1 0,-1-5 16,-1 2-16,-4 2 0,0 1 16,0-1-16,-2 3 0,-1-3 15,1 3-15,0 0 0,-3-1 0,-1-4 16,-5 3-16,4-3 16,0 3-16,-2-1 0,-2 0 0,0 1 15,-4-1-15,2-2 0,-1 1 16,3 1-16,-2-2 0,0 1 15,-7-1-15,0-2 0,0 2 16,-2-2-16,0 2 0,-3-2 16,-3 5-16,-1-3 0,0 0 15,0 0-15,-1 1 0,1 1 16,-2-2-16,0 3 0,0-1 16,-2 1-16,-2-1 0,1 1 15,-3-1-15,2-2 0,-1 0 16,-1-2-16,-1 0 0,-2 3 15,1-3-15,-3 0 0,-2 2 16,-1 0-16,-1 0 0,2-2 16,-2 3-16,-3-3 0,3 0 15,-1 2-15,-1-4 0,-1 0 0,1 2 16,-1-3-16,-2-1 0,0 2 16,1 0-16,-3 0 0,0-3 15,2 3-15,-4-2 0,2-1 16,-5-1-16,3-1 0,-2 3 0,-3-5 15,-2 0-15,-13-6 0,7-1 16,2 5-16,0 0 0,2-2 16,-3 2-16,3 0 0,0 0 15,0 0-15,-2 0 0,2-2 16,0 2-16,0 0 0,2 2 16,1-2-16,-1 2 0,-9-6 15,9 4-15,-2 0 0,3 0 16,-3 0-16,0 0 0,0 0 15,0-2-15,-3 2 0,3-3 16,0 3-16,0-2 0,-2 2 16,2-2-16,0 0 0,-2 2 15,2 0-15,-2-2 0,2 2 16,0 0-16,0-3 0,-2 3 0,2 0 16,0-2-16,-3 2 0,3-2 15,-2 2-15,2 0 0,0 0 16,0 0-16,2 0 0,-2 0 15,3 0-15,-3 0 0,0 0 16,0 0-16,0 0 0,0 0 16,0 0-16,0 0 0,0-2 15,0 2-15,0 0 0,0 0 16,0 0-16,0 0 0,0 0 16,0 0-16,0 0 0,0 0 15,0-2-15,-3 2 0,3 0 0,0 0 16,-2 0-16,2 0 0,0 0 15,0 0-15,0 0 0,0 0 16,0 0-16,0 0 0,0 0 16,0 0-16,0 0 0,0 0 15,0 0-15,0 0 0,0 0 16,0 0-16,0 0 0,0 0 0,0 0 16,0 0-16,0 0 0,0 0 15,0 0-15,0 0 0,0 0 16,0 0-16,0 0 0,0 0 15,0 0-15,0 0 0,0 0 16,0 0-16,0 0 0,0 0 16,0 0-16,0 0 0,0 0 15,0 0-15,0 0 0,0 0 16,0 0-16,0 0 0,0 0 16,0 0-16,0 0 0,0 0 15,0 0-15,0 0 0,0 0 0,0 0 16,0 0-16,0 0 0,0 0 15,0 0-15,0 0 0,0 0 16,0 0-16,0 0 0,0 0 16,0 0-16,0 0 0,0 0 15,0 0-15,0 0 0,0 0 16,0 0-16,0 0 0,0 0 16,0 0-16,0 0 0,0 0 15,0 0-15,0 0 0,0 0 16,0 0-16,0 0 0,0 0 15,0 0-15,0 0 0,0 0 16,0 0-16,0 0 0,0 0 16,0 0-16,0 0 0,0 0 15,0 0-15,0 0 0,0 0 16,0 0-16,0 0 0,0 0 16,0 0-16,0 0 0,0 0 0,0 0 15,0 0-15,0 0 0,0 0 16,0 0-16,0 0 0,0 0 15,0 0-15,0 0 0,0 0 16,0 0-16,0 0 0,0 0 16,0 0-16,0 0 0,0 0 15,0 0-15,0 0 0,0 0 16,-2 0-16,0 0 0,2 0 16,0 0-16,0 0 0,0 0 15,0 0-15,0 0 0,-5 0 16,5 0-16,-2 0 0,0 0 15,2 0-15,-4 0 0,4 0 16,-3-3-16,3 3 0,-2 0 16,0 0-16,0 0 0,2 0 0,-3-2 15,3 2-15,-2 0 16,0 0-16,2 0 0,0 0 0,-2 0 16,2 0-16,-2 0 0,2 0 15,0 0-15,-3-2 0,1 2 16,2 0-16,0 0 0,-2 0 15,2 0-15,0 0 0,-2 0 16,2 0-16,0 0 0,0 0 16,0 0-16,0 0 0,0 0 15,0 0-15,0 0 0,0 0 16,0 0-16,0 0 0,0 0 31,0 0-31,0 0 0,0 0 0,0 0 16,0 0-16,0 0 0,0 0 15,0 0-15,0 0 0,0 0 16,0 0-16,0 0 0,0 0 16,0 0-16,0 0 0,0 0 15,0 0-15,0 0 0,0 0 16,0 0-16,0 0 0,0 0 16,0 0-16,0 0 0,0 0 15,0 0-15,0 0 0,0 0 16,0 0-16,0 0 0,0 0 15,0 0-15,0 0 0,0 0 16,0 0-16,0 0 0,0 0 16,0 0-16,0 0 0,0 0 15,0 0-15,0 0 0,0 0 16,0 0-16,0 0 0,0 0 16,0 0-16,0 0 0,0 2 0,0 0 15,0 1-15,0-1 0,0 0 16,2 2-16,0 10 0,5-1 15,-1 2-15,-1 1 0,2-3 16,-1 2-16,1 1 0,-3-1 16,3 1-16,2-1 0,-3 1 15,1-1-15,-3 0 0,3-1 16,2 1-16,-3 0 0,1-1 16,-3 1-16,3 1 0,0-5 15,-1 4-15,-1-4 0,1 2 16,-1-2-16,-1 3 0,3-6 0,-5 1 15,2 0-15,1 0 0,-1-3 16,-2 1-16,0-5 0,3 3 16,-5-3-16,0-7 0,0 3 0,0 4 15,2 1-15,-2-1 0,0-2 16,0 0-16,-2 0 0,-3 0 16,3-5-16,-2 3 0,-1 0 15,-1-5-15,-3 3 0,-4-5 16,-5 0-16,0-2 0,-4-2 15,-2 0-15,-2 0 0,-5-1 16,0 1-16,-2-2 0,-2-1 0,-1 1 16,-1 2-16,-1-5 0,1 3 15,2-1-15,-21-10 16,12 1-16,3 3 0,5 5 0,5-3 16,0 0-16,5 2 0,2 3 15,2-3-15,2 5 0,4 2 16,1 2-16,4 1 0,4 3 15,-1-2-15,-1 3 0,2 2 16,5 0-16,13 10 0,-4-3 16,-5-3-16,-7-4 0,3 0 15,0 2-15,2 0 0,0 0 16,0 0-16,2 2 0,0 0 16,3 0-16,-1 1 0,1 1 15,-1 0-15,5 1 0,-3 1 16,5 1-16,-8-5 0,1 0 15,3 3-15,15 10 0,4 1 16,1-1-16,1 3 0,1-3 16,2 3-16,0-3 0,2 3 0,0-3 15,2 3-15,-2 0 0,0-1 16,0-1-16,0 1 0,-2 1 16,0-3-16,11 12 0,-7-7 15,-8-3-15,-3-1 0,-9-7 16,1 2-16,-3-5 0,-2 3 15,0-5-15,-4 1 0,-1-1 16,-1-2-16,-1-2 0,-13-8 16,14 10-16,-3-2 0,0-2 15,0-1-15,1-1 0,-1-5 16,0-2-16,0-4 0,0-5 16,3-2-16,-5-2 0,2-7 0,-2 0 15,0-4-15,0-1 0,0-3 16,0-1-16,0 0 0,0 1 15,-2-3-15,2 2 0,-7-20 16,1 8-16,-1 7 0,7 6 16,0 6-16,0 4 0,2 5 15,0-1-15,1 8 0,-3 1 16,4 3-16,-4 0 0,2 4 16,0 0-16,-2 3 0,0 4 15,3-3-15,-6 23 0,3-9 0,-2-5 16,2-2-16,0 0 0,0 3 15,0-5-15,0 2 0,-2 0 16,4-6-16,-2-1 0,0 5 16,0-2-16,-2 2 0,2 0 15,-4 2-15,-1-2 0,1 5 16</inkml:trace>
  <inkml:trace contextRef="#ctx0" brushRef="#br0" timeOffset="236015.1858">17892 7397 0,'0'0'0,"0"0"0,3 0 15,1-6-15,-2 1 0,3-4 16,1 3-16,-4-1 0,1-2 16,1 3-16,-2 1 0,1 1 15,-1 0-15,0 1 0,-2 1 16,-2 2-16,2 0 0,-2 0 0,-1 2 16,1 3-16,-20 12 0,-2 8 15,-5 6-15,-8 2 0,-3 9 16,-44 43-16,5 4 0,-29 30 15,11-18-15,-27 29 0,49-55 16,7 0-16,2-6 0,4-10 16,5-2-16,8-1 0,10-6 15,12-3-15,9-10 0,12-11 0,-1-1 16,7-8-16,5-1 0,6-5 16,6-2-16,10-5 0,12-2 15,12-4-15,13-7 0,29-13 16,8-9-16,29-19 0,-39 19 15,-3-2-15,2-3 0,-4 6 16,0-1-16,-6 4 0,-8 10 16,-3-1-16,-8 9 0,-10 2 15,-9 10-15,-11 1 0,-7 5 32,-6 2-32,-5 7 0,-9 6 15,-4 9-15,-11 9 0,-8 11 0,-15 6 16,-27 25-16,-16 6 0,-36 29 15,38-35-15,0 0 0,0-5 16,5-1-16,1-6 0,8-10 16,3-7-16,12-4 0,8-9 15,8-9-15,5-9 0,10-8 16,6-8-16,7-3 0,4-3 16,-4 2-16,2-1 0,4-3 15,1-3-15,4 1 0,6-4 16,5-3-16,4-2 0,5 0 15</inkml:trace>
  <inkml:trace contextRef="#ctx0" brushRef="#br0" timeOffset="236437.0727">17460 8961 0,'0'0'15,"0"0"-15,0 0 0,-2-3 16,2 3-16,0 0 0,0 0 16,-2 3-16,2-3 0,0 2 15,0 0-15,0 2 0,0 14 16,-5 4-16,3 5 0,-2 3 0,-5 6 16,-2 1-16,0 1 15,-7 1-15,-1 1 0,-1 2 0,-18 20 16,10-12-16,5-12 0,15-21 15,1-1-15,5-5 0,4-2 16,11-5-16,7-4 0,15-6 16,14-8-16,17-8 0,84-37 15,70-32-15,83-32 0,-184 90 16</inkml:trace>
  <inkml:trace contextRef="#ctx0" brushRef="#br0" timeOffset="294053.3922">11785 17055 0,'0'0'0,"0"0"0,0 0 16,-2-3-16,0 3 0,2 0 16,-3 0-16,3 0 0,-2 3 15,-7 1-15,1 3 0,-3 1 16,-3 8-16,-1-1 0,-1 5 15,-3 2-15,-1 2 0,0 5 16,-4 0-16,2 2 0,-3 0 16,3 6-16,-13 16 0,6-2 15,7-5-15,9-9 0,4-4 0,7-8 16,6-5-16,5-5 0,0-2 16,4-2-16,3-2 0,6-2 15,4-3-15,3-2 0,24-15 16,4-2-16,0-5 0,1 2 15,1 3-15,5-7 0,-9 2 16,-6 2-16,-3 1 0,1 1 16,-1 1-16,-2 1 0,2 1 15</inkml:trace>
  <inkml:trace contextRef="#ctx0" brushRef="#br0" timeOffset="294400.4626">12663 16966 0,'0'0'0,"-3"3"0,3-3 15,-2 2-15,2-2 0,-2 2 0,-3 13 16,1 10-16,-5 10 0,0 11 16,-2 14-16,-4 65 0,-3 50 15,10-23-15,-1 20 0,4-91 16</inkml:trace>
  <inkml:trace contextRef="#ctx0" brushRef="#br0" timeOffset="314532.2904">19579 13390 0,'0'0'0,"0"0"15,0 0-15,0 0 0,0 0 16,0 0-16,0 0 0,-2 0 0,2 0 15,0 0-15,0 0 16,0 0-16,0 2 0,0-2 0,0 0 16,0 0-16,0 3 0,0 1 15,2-2-15,-2 0 0,0 1 16,0 1-16,0 5 0,0 2 16,-2 2-16,2 0 0,-2 0 15,-3 3-15,3 4 0,-2 2 16,-1 2-16,1 3 0,2 1 15,0 1-15,-1 2 0,3 2 16,-2 2-16,0 0 0,2 5 31,-2 22-31,2-7 0,2-4 0,0-3 0,0-6 0,3 0 32,-3-5-32,0 1 0,0-1 0,1 3 0,-1 2 0,0 4 0,-4 5 15,0 4-15,-1 5 16,1 6-16,2 4 0,0 3 0,-2-2 31,4-7-31,0-3 0,1-6 0,-3-6 0,0-7 0,0-5 16,2-6-16,0-2 0,0-3 31,-2-1-31,2-3 0,-2-5 0,3-4 16,-1 1-16,-2-5 15,0-3-15,0 3 0,2 0 16,-2-5-16,2 1 0,-2-5 0,5-3 15,-3-3-15,0 1 0</inkml:trace>
  <inkml:trace contextRef="#ctx0" brushRef="#br0" timeOffset="315942.6143">19544 13392 0,'0'0'0,"0"0"15,0 0-15,0 0 0,0 0 16,2 0-16,-2 0 15,2 0-15,-2 0 0,3 0 0,-3-2 16,2 0-16,2-2 0,5-3 16,-2 0-16,4 3 0,4-5 15,3 0-15,1 3 0,6-1 16,1-2-16,3 3 0,0 1 16,1-1-16,6-1 0,-3-2 15,6 2-15,1 1 0,28-3 16,-1 7-16,-6-3 0,3 1 15,11-5-15,-2 5 0,-7-1 16,0 1-16,3 0 0,-3-5 16,-2 2-16,-5 1 0,1 1 15,4-1-15,-3-1 0,-1 0 0,-3 3 16,-2-1-16,-4 1 0,0-3 16,-3 3-16,-4 0 0,-6 1 15,-1 1-15,-3 0 0,-4 2 16,1-2-16,2 2 0,-4 0 15,2 0-15,-2 0 0,-5 2 16,-2 0-16,-5 0 0,-1 1 16,-7-3-16,-3 2 0,3-2 15,-2 0-15,-3 0 0,-17 2 16,4-2-16,5 2 0,-1 0 0,3-2 16,7 0-16,-1 3 0,-4-3 15,2 2-15,-2 0 0,-2 0 16,2 0-16,0 5 0,-2 0 15,2 4-15,-2 2 0,2 2 16,0 3-16,-3 4 0,1 2 16,0 5-16,-2 0 0,-1 4 15,1 4-15,-1 3 0,-8 33 16,4-3-16,7 1 0,-2 17 16,6-6-16,2-8 0,1 4 15,1-3-15,1-3 0,2 1 16,4 2-16,-4-4 0,2-3 0,0-4 15,0 0-15,-5-9 0,3-2 16,-4-9-16,1-4 0,-4-5 16,3 0-16,-3 1 0,2-1 15,-1 0-15,3 0 0,-1 1 16,-1-3-16,1-2 0,1-1 16,-1-1-16,-1 0 0,3-1 15,-3-1-15,0-1 0,3-4 16,-3 0-16,1-2 0,-3-2 15,2-3-15,-1 3 0,1-5 16,-2 0-16,0 1 0,1-1 16,-1 0-16,-2-2 0,2 0 15,-4-2-15,2 0 0,-2-3 16,2 1-16,-3 0 0,1-3 16,0 3-16,0-5 0,0 2 0,-1-1 15,1-1-15,0 2 0,0-4 16,-3 2-16,1 1 0,0-3 15,-3 2-15,-2-2 0,-4 2 16,0-2-16,-7 0 0,-2 0 16,-5-2-16,-3 0 0,-8-1 15,-4-3-15,-9 1 0,-48-17 16,-4 5-16,-34-8 0,7 10 16,-38-3-16,62 16 0,-4 0 15,-2 4-15,1 0 0,8 5 16,8-3-16,11 3 0,14 0 15,8 1-15,11-1 0,16-3 16,8-1-16,8-1 0,8-2 16,4 0-16,-2 0 0,3-2 0,3-3 15,6-1-15,1-3 0</inkml:trace>
</inkml:ink>
</file>

<file path=ppt/ink/ink77.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01:57.809"/>
    </inkml:context>
    <inkml:brush xml:id="br0">
      <inkml:brushProperty name="width" value="0.05292" units="cm"/>
      <inkml:brushProperty name="height" value="0.05292" units="cm"/>
      <inkml:brushProperty name="color" value="#FF0000"/>
    </inkml:brush>
  </inkml:definitions>
  <inkml:trace contextRef="#ctx0" brushRef="#br0">8606 11170 0,'0'0'0,"0"-2"0,2 2 16,-2-3-16,0-1 0,0 2 15,0-3-15,0-6 0,0 3 16,0-1-16,-2 2 0,-1 0 15,3 1-15,-2 1 0,0-1 16,2 1-16,0 1 0,0 0 16,0-3-16,0 0 0,2 1 15,0-3-15,3-2 0,-1-2 16,3-1-16,2 1 0,-1-4 16,3-1-16,3-2 0,-1 0 15,0-2-15,-2 0 0,2 0 16,-2 0-16,3-2 0,-3 2 0,-2-2 15,-1 1-15,1 4 0,-2-1 16,-1 2-16,1 1 0,-3 1 16,3 3-16,-3 0 0,1 2 15,-3 0-15,2 4 0,-1-2 16,1 3-16,0 1 0,1 1 0,-1-1 16,3 1-16,0-1 0,1 3 15,1 0-15,0 0 0,0 0 16,2-1-16,2 1 0,0 2 15,1 0-15,1 2 0,0-2 32,1 3-32,1-1 0,1 0 15,0 0-15,-1 0 0,5 1 0,-2-1 16,5 0-16,1-2 0,3 2 16,-1 1-16,19 1 0,-3 0 15,-2-1-15,-3-3 0,3-3 16,-2 3-16,2-4 0,-5 2 15,1 0-15,-3 2 0,0 0 16,1 2-16,-3 0 0,0 2 16,0-4-16,2 0 0,0 0 15,1-2-15,1 0 0,3 2 16,-1 0-16,1 0 0,0-2 16,0 0-16,-3-3 0,5 5 15,2 0-15,-2 2 0,-2-4 16,-3 0-16,1-3 0,3 3 15,1 0-15,2 2 0,1 0 16,1 2-16,-4-2 0,-5-2 0,7-2 16,3-1-16,1 5 0,1 0 15,-3 0-15,0-2 0,-4-5 16,0 5-16,4 0 0,-2-2 16,3 1-16,-1 1 0,3 7 15,-1-1-15,-2-4 0,3-2 16,2 2-16,-1 2 0,1 2 15,-5-4-15,-4-6 0,4 1 16,1 3-16,3 2 0,3 0 16,-2 2-16,-5-2 0,-2-4 0,1 0 15,-1-1-15,4 5 16,1 2-16,-3 1 0,-2-6 0,-6 1 16,3 0-16,-1 0 0,2 2 15,0-2-15,4 2 0,-2 2 16,5 2-16,-3-4 0,0-2 15,-4-7-15,0 0 0,2 3 16,7 8-16,2 9 0,-5-9 16,-3-2-16,-6-9 0,-1 3 15,1 1-15,8 10 0,3 6 16,-8-9-16,0-2 0,-6-4 16,-6-10-16,1 6 0,5 1 15,12 16-15,3 6 0,-7-8 16,-4-5-16,-1 0 0,3-2 15,0 2-15,0 3 0,0 1 0,-5-3 16,-4-6-16,3 3 0,1 0 16,5-2-16,2 4 0,0 1 15,0 1-15,-4-4 0,-5-4 16,5 1-16,0 3 0,-1-2 16,-1 0-16,-3 0 0,3 6 15,1-2-15,-3 5 0,-1-5 0,0 0 16,3-2-16,-3 0 0,0-4 15,0 2-15,1 2 0,-1 4 16,2-2-16,-4 3 0,-2-5 16,2 2-16,-2-2 0,-2 2 15,0-2-15,-3-2 0,1 4 16,1 0-16,-4 3 0,3-1 16,-1-2-16,-1 1 0,-1 1 15,2-4-15,-1 2 0,1-4 16,3 2-16,-3-4 0,3 1 15,-3 1-15,3 2 0,-3 2 16,1-2-16,-3 0 0,-2 0 16,0 0-16,0-2 0,0 2 15,-2-2-15,2 0 0,0 0 0,0-5 16,0 5-16,3 0 0,1 2 16,1 2-16,-3-2 0,2-2 15,1-1-15,-3 3 0,0-2 16,0 0-16,1-2 0,-1 1 15,-2-3-15,0 6 0,0 0 16,2 4-16,-2-2 0,-4-4 16,0 0-16,-1 0 0,3 0 15,0 2-15,0-3 0,0 3 16,2-4-16,0-3 0,-5-1 0,-1-6 16,4 5-16,6 7 0,5 9 15,4 2-15,-4-3 0,-2-1 16,-3-3-16,-4 0 0,3 0 15,-1 3 1,0-3-16,-2-2 0,2 2 0,-2 3 16,5 3-16,-1 1 0,-4 0 15,1-2-15,-1-3 0,-3 3 16,3 1-16,0 1 0,1 2 16,-1-2-16,0 2 0,0-2 15,-2 4-15,-3-2 0,-1 2 16,-1 5-16,-4-2 0,-4-5 15,4-3-15,-2 6 0,2 3 16,6 10-16,-1 4 0,-8-18 16,-1 2-16,0 1 0,-3-3 15,0 2-15,-1 1 0,-3-1 0,2 1 16,-4 1-16,-1-1 0,1 4 16,-2-1-16,-5 1 0,0-2 15,-4 2-15,2-3 0,-2 1 16,-3-3-16,-1-1 0,-1-1 15,0 0-15,7 3 0,-2 1 0,-2-1 16,1-1-16,-14 1 0,1-1 16,-1-2-16,-3 0 0,0 3 15,-2-5-15,2 0 0,0-4 16,-2-3-16,2 5 0,3 0 16,-3-1-16,4-1 0,-1 0 0,3-3 15,3 0-15,2-1 0,1-3 16,-1-3-16,-2-3 0,0-3 15,2 2-15,2 5 0,-2 2 16,3-2-16,-3-2 0,-2 1 16,-2-1-16,-1 2 0,3-5 15,-2 3-15,2-3 0,2-2 16,0 0-16,5-2 0,2 5 16,-1-5-16,1 0 0,-2-5 15,-1-1-15,1-1 0,-1-2 16,3 0-16,-5-2 0,5 2 15,7 7-15,-3 0 0,2 0 16,1-3-16,-1 1 0,3-1 0,4-3 16,-7 3-16,5 1 0,0-3 15,-1 3-15,1-3 0,2 0 16,0 1-16,0 1 0,0-1 16,2-1-16,-4 0 0,2-1 15,0-1-15,2 2 0,1 0 16,1 1-16,0-1 0,3 1 15,4-5-15,2 4 0,-6 0 16,-1 3-16,3-1 0,-2 1 16,2-1-16,0 3 0,-3-2 15,3 2-15,0-3 0,-5-1 16,7-1-16,5 7 0,4 2 16,2 5-16,-3-5 0,-3-7 0,1 1 15,3 0-15,0 1 16,-4 3-16,-1 2 0,-2-2 15,0 3-15,-1 1 0,1 0 0,-2 1 16,0 1-16,2 1 0,-2-3 16,2 3-16,1-1 0,1-1 15,-2 1-15,5-1 0,-1 1 16,3 1-16,9 4 0,-3-2 16,1-3-16,-1 3 0,-1-4 15,-1 1-15,0 1 0,-2-1 16,0 3-16,-4 0 0,-1-2 15,-1 1-15,2-1 0,-1 6 16,5 3-16,-2 1 0,-2-1 16,2-3-16,-3 0 0,3 0 15,-2 3-15,4-3 0,-2 0 16,2 0-16,2 0 0,-2 1 16,0-1-16,0 0 0,0 2 15,0 1-15,5 4 0,-1 2 0,-2-5 16,-2 1-16,3-3 0,-3 1 15,-3-1-15,4 1 0,-4-1 16,3 3-16,-2-1 0,-2 1 16,2-3-16,-7 1 0,2-3 15,1 4-15,4 5 0,2 5 16,-2-3-16,-1-2 0,-1-2 16,0-2-16,-1-1 0,1 5 15,4 2-15,0 3 0,2 2 0,-4-3 16,-2 0-16,-1-1 0,-3-3 15,-3 0 1,2 0-16,-4 2 0,2 2 16,0 5-16,-5-7 0,1 3 15,2-3-15,-3 3 0,-1-1 0,-1 0 16,1 1-16,-1 1 0,-2 1 16,-2 4-16,0 0 0,0-4 15,-2 0-15,2-1 0,-2 3 16,-3 0-16,-3 4 0,-3 0 15,4 1-15,-4-3 0,-2-3 16,0-1-16,-3 0 0,5 4 16,-7-5-16,1 3 0,-5 2 15,2 3-15,0 1 0,-4-2 16,-5 3-16,0-5 0,-4 0 16,-2-2-16,0-3 0,0-6 0,6 3 15,5-6-15,2 1 0,6-7 16,3 1-16,2-6 0,0 6 15,0-3-15,2-3 0,2-3 16,-1 1-16,-1-3 0,2-3 16,-2 0-16,3-3 0,-3 1 15,2-5-15,1 3 0,1-5 16,-1 0-16,-1 0 0,-2-2 16,3-2-16,-3 0 0,2-3 15,1 3-15,-1-2 0,7-10 16,-2 3-16,2 5 0,0-1 0,2 5 15,0 0-15,5 2 0,-1 2 16,3 2-16,-2 3 0,-3-3 16,1-2-16,-5-2 0,2 4 15,0 1-15,5 1 0,-5 1 16,5 2-16,-5 2 0,4 0 16,-1 0-16,-1 4 0,1 0 15,-1 1-15,0 1 0,1 1 16,1 2-16,-1 0 0,-1-1 15,3 1-15,2 0 0,-1 0 16,1-3-16,5 3 0,1-2 0,-2-3 16,3 3-16,-1-1 0,3 5 15,4 0-15,-2 5 0,-3-3 32,-1-2-32,-1 0 0,1-2 0,-1-1 15,-2 3-15,5 0 0,-3-2 16,5 2-16,0-2 0,0 2 15,0 0-15,2-2 0,0 0 16,2 2-16,7 2 0,4 2 16,-2 1-16,-4-5 0,0-3 15,-1-1-15,1 2 0,0 0 16,-3-1-16,-2 1 0,0 0 16,-4 0-16,-2 0 0,0 2 15,-1 6-15,5 5 0,-2 0 16,-4-6-16,-3-3 0,0-2 15,2 4-15,-1-1 0,-1-1 16,2 0-16,1 0 0,-3 0 16,2-2-16,1 3 0,-1-1 15,3 0-15,0 0 0,-3 0 0,0-2 16,1 0-16,-1 3 0,3-1 16,0 4-16,-1-1 15,1-1-15,-3 1 0,3-1 0,-3-2 16,1 0-16,-1 1 0,1-1 15,-1-2-15,1 2 0,-1-2 16,0 0-16,3 0 0,-2 0 16,1 0-16,-1-2 0,1 2 0,1 0 15,4 2-15,4 5 16,-4-7-16,-2 2 0,0-4 0,0 2 16,-2-3-16,1 1 0,-1 0 15,0 0-15,-1 0 0,-1-1 16,1 3-16,-1 0 0,-1 0 15,1-2-15,-3 2 0,-2-2 16,2 2-16,-2 0 0,5 4 16,-1 1-16,-4-3 0,0 2 15,0-1-15,-2-1 0,0 2 16,-3-1-16,3-3 0,-4 2 16,-1 0-16,3 0 0,-5 0 15,2-2-15,1 3 0,-3-3 16,0 2-16,-13 0 0,4-2 15,5 0-15,0 0 0,2 2 16,0-2-16,0 0 0,4 2 16,1-2-16,-1 3 0,1-3 0,-1 0 15,1 0-15,-3 0 0,2 0 16,-2 2-16,3-2 0,-1 0 16,3 0-16,-3 0 0,1 0 15,3 0-15,-1 0 0,2-2 0,-3 2 16,3 0-16,0 0 15,0 2-15,0-2 0,0 0 0,-1 0 16,-1 0-16,4 0 0,-4 0 16,1-2-16,-1 2 0,2-3 0,2 3 15,2 5-15,0-3 0,1 2 16,1-1-16,0 1 0,-1-2 16,1 0-16,-2-2 0,1 3 15,-1-3-15,0 2 0,0 0 16,1 0-16,-3-2 0,0 5 15,0-3-15,-3 0 0,1 2 16,2-1-16,-2-1 0,-2 2 16,4 1-16,-2-1 0,2 0 15,-3 1-15,1-3 0,4 3 16,1 3-16,1 1 0,3 2 0,-3 0 16,1-4-16,-5-3 0,0 1 15,0-3-15,-3 2 0,1 1 16,-2-3-16,2 2 0,-3-2 15,1 3-15,-3-1 0,3-1 16,-3-1-16,1 2 0,-3 1 16,2-1-16,-1-2 0,-1 3 15,2-3-15,-4 4 0,2-3 16,1 1-16,-3 0 0,2-1 16,-2 1-16,2 3 0,-2-5 15,0 2-15,0 1 0,0-1 16,0 0-16,0 1 0,2-1 15,-2 1-15,0-1 0,2 1 16,-2-1-16,3 0 0,-1 1 16,0 1-16,0-1 0,0 1 15,3-1 1,-1 1-16,-1-1 0,1 1 16,0 1-16,1 0 0,-1-1 15,3 1-15,-3 0 0,1-1 16,1 3-16,-1-2 0,1-1 15,-1 1-15,-1-1 0,3 1 0,-5 2 16,4-3-16,-3 1 0,3 0 16,-4-1-16,3 1 0,-1 0 15,1 1-15,-1-1 0,1 2 16,-1-3-16,0 1 0,1 0 16,-1-1-16,-2 1 0,3-1 15,-3 1-15,0 0 0,0-1 16,1 1-16,-1-3 0,0 3 15,0 0-15,-2-1 0,2 1 16,-2-1-16,3 1 0,-1 2 16,0-3-16,-2 3 0,2 0 15,-2 2-15,2-2 0,-2 2 16,3 0-16,-1-2 0,0 2 16,-2 0-16,2-2 0,0-1 0,1 4 15,-3-4-15,2 1 0,-2-2 16,0 2-16,0-1 0,0 1 15,4 0-15,-1 2 0,-1 0 16,0-2-16,0 2 0,0 2 16,1-2-16,-3 0 0,4 0 15,-4 2-15,2 1 0,0-3 0,1 2 16,-1-2-16,-2 2 0,2-2 16,-2 0-16,2 2 0,-2-1 15,2-1-15,-2 0 0,0 2 16,3-2-16,-3 2 0,0-2 15,2 0-15,-2 2 0,2-2 0,0 3 16,0-3-16,-2 2 0,3-2 16,-1 0-16,0 2 0,-2-2 15,0 0-15,2 2 0,-2 1 0,0-3 16,2 0-16,-2 2 16,3-2-16,-3 0 0,0 0 0,2 2 15,-2-2-15,2 2 0,-2 1 16,4-1-16,-4-2 0,3 2 15,-3 0-15,2 1 0,0-3 16,0 2-16,-2 2 0,2-4 16,1 3-16,-3-1 0,0 0 15,2 0-15,-2 0 0,2-2 16,-2 3-16,0-3 0,0 2 16,0-2-16,2 2 0,-2-2 15,0 2-15,0-1 0,0-1 16,0 2-16,0-2 0,0 2 15,0-2-15,3 2 0,-3 0 0,0 1 16,0-3-16,2 4 16,-2-2-16,2 1 0,-2-1 0,2 0 15,-2 0-15,2 1 0,-2-1 16,3 0-16,-3-2 0,0 2 16,0 1-16,0-1 0,2 0 15,-2 0-15,0 3 0,0-1 16,0 0-16,0 1 0,2-1 15,-2 1-15,0 1 0,2 1 16,0 0-16,-2-1 0,3 1 16,-1 0-16,-2-1 0,2 1 15,0 2-15,-2-5 0,0 3 16,2-1-16,-2 1 0,3 0 0,-3-1 16,0 1-16,0 2 0,2 0 15,-2 0-15,2 2 0,-2-3 16,2 3-16,3-4 0,-3 4 15,0-4-15,0-1 0,0-1 16,1 2-16,-1-3 0,0 3 16,0-3-16,-2 3 0,2-3 31,1 3-31,-3-3 0,0 3 16,2-3-16,-2 3 0,2-3 15,-2 1-15,0 1 0,2-1 16,-2-1-16,2 3 0,1-3 15,-3-1-15,0 1 0,2-2 16,-2 0-16,0 3 0,2-3 0,-2 0 16,0 3-16,2-3 0,-2 0 15,0 3-15,0-1 0,0-2 16,0 3-16,-2-3 0,2 2 0,0 1 16,0-1-16,0-1 0,0 1 15,0 0-15,0-1 0,0-1 16,0 2-16,0-1 0,0-1 0,0 0 15,0 2-15,0-1 0,0-1 16,2 2-16,-2 1 0,0 1 16,2-1-16,-2 1 0,0-1 15,0 2-15,0-1 0,0 1 16,3-1-16,-3 1 0,0 0 16,0-3-16,2 3 0,-2 2 15,0-3-15,0-1 0,0 1 0,-2 3 16,2-2-16,0 4 0,0-2 15,-3 2-15,3 0 0,0 0 16,0 0-16,3 2 0,-3-4 16,2 2-16,-2-2 0,2 0 15,-2-3-15,0 3 0,0 2 16,0-2-16,0 2 0,0 2 16,-2-4-16,2 2 0,0-2 15,-2 2-15,2-2 0,2 2 16,-2-2-16,0 0 0,0-3 15,2 1-15,-2 0 0,0-3 16,0 3-16,0-3 0,0 3 16,0-1-16,-2-1 0,2 2 15,0-3-15,-2 0 0,2 1 0,-3 2 16,3-3-16,0 3 0,-2-3 16,2 0-16,0 3 0,0-5 31,-2 5-31,2-3 0,0 1 0,-2-1 15,2 1-15,0-1 0,-2 1 16,2-1-16,-3 0 0,1 1 16,2-3-16,-2 3 0,2-3 15,-2 2-15,0-2 0,-1 3 16,3-3-16,0 3 0,-2-1 16,2 0-16,0-1 0,0 1 15,-2 0-15,0 1 0,2-1 16,-2 3-16,2 0 0,-3-1 15,-1 5-15,2 0 0,0 3 16,-3-1-16,1 0 0,2 0 16,-1-2-16,3 0 0,0-2 15,0 0-15,0-2 0,-2 2 16,2-5-16,-2 3 0,0-5 0,0 5 16,-1-3-16,3 3 0,-4-1 15,4-1-15,-2 4 0,0-3 16,2 1-16,0 2 0,2 2 15,-2-2-15,2-1 0,-2 3 16,0-2-16,-2 2 0,2-2 16,-2 2-16,-1 0 0,-1 0 15,2 0-15,-3 0 0,3 1 16,-2-4-16,1 1 0,1 0 16,-2 0-16,2 0 0,-3 2 15,-1-2-15,-1 2 0,-2 0 16,3-2-16,-5 2 0,2 2 15,-2 0-15,0 0 0,0 1 16,-3-3-16,3 0 0,0 0 16,0 2-16,-2-4 0,0-2 0,0-1 15,-1-1-15,6-8 16,-1 6-16,2-8 0,3 1 0,-1-3 16,1 1-16,2-3 0,0 0 15,-3 0-15,5-2 0,-2 0 16,-2 3-16,1-3 0,1 0 15,0 0-15,0 0 0,0 0 16,-1 0-16,-1 0 0,-3 2 16,-4 4-16,-6 3 0,-8 4 15,3-2-15,5-2 0,1 0 16,3-7-16,0 3 0,2-3 16,2-2-16,0 0 0,0 0 15,3 0-15,1-2 0,-1-1 16,1 1-16,-4 0 0,-2-2 15,-4 4-15,0-3 0,-3 3 0,0-2 16,1 0-16,-5 0 0,-5 4 16,-2 0-16,3-2 0,0-2 15,1 2-15,-17-2 0,1 2 16,1 0-16,7-2 0,2-1 16,-4 3-16,-7 3 0,2-3 15,-2 2-15,5-4 0,-5 2 16,-5-3-16,-1 3 0,2 0 15,-1 0-15,3-2 0,-4 0 16,-1 2-16,3-2 0,0-3 16,-1 3-16,1 0 0,-2-2 15,3 1-15,-1-1 0,2 0 16,2-1-16,-2 1 0,-2-1 16,-3 1-16,-1-1 0,1 3 0,-2-2 15,-2-1-15,3 3 16,-3-2-16,0-3 0,0 5 0,2-5 15,5 3-15,-3-3 0,-1 1 16,-10 4-16,1-1 0,6-1 16,2-3-16,-6 1 0,-7 1 15,0 3-15,0-2 0,7-5 16,-1 0-16,-1 2 0,-7 3 0,2 0 16,-5-1-16,5 1 15,-2-3-15,-4 5 0,-5 0 0,8-3 16,1 3-16,2-4 0,-6 1 15,-3 3-15,0 0 0,3 2 16,-1-2-16,-6-1 0,0 6 16,2-8-16,4 5 0,5-4 15,-2-1-15,-16 5 0,5 0 16,1-2-16,-3 2 0,6-2 16,-2-3-16,-3 3 0,1 2 15,0 0-15,-1 2 0,1-4 0,2 2 16,-3 0-16,-1 0 0,-3 2 15,0 1-15,0-1 0,3 0 16,-3-2-16,2 2 0,-1-2 16,-3 2-16,0 1 0,-2-1 15,2-2-15,-5 0 0,7-2 16,3-1-16,1-1 0,3 2 16,0-3-16,0-1 0,0 1 15,0-1-15,2-1 0,0 5 16,-5-5-16,5 5 0,-2-2 15,2-1-15,0 1 0,5 0 16,-1-1-16,3 1 0,2-3 16,-1 3-16,3-3 0,5 3 15,-1-3-15,3 5 0,0-3 0,-1 3 16,6 0-16,1-2 16,2 1-16,5 1 0,2 0 0,3-2 15,1 1-15,5-1 0,2 2 16,3 0-16,1-3 0,3 3 15,2-2-15,6-1 0,1 3 16,4 0-16,4 0 0,-2-3 16,3 3-16,4 0 0,-1 2 15,3-2-15,3 2 0,-1 0 16,4 2-16,1-2 0,2 0 16</inkml:trace>
  <inkml:trace contextRef="#ctx0" brushRef="#br0" timeOffset="771.5334">11490 16206 0,'0'0'0,"-3"0"15,3 0-15,0-2 0,-2 2 16,2-3-16,-2 3 0,0-2 15,2 2-15,-2-2 0,2 2 16,-3-2-16,3-1 0,0 3 16,-2 0-16,0-2 0,0 2 0,-1 0 15,-1 0-15,-11 7 0,-5 2 16,-7 2-16,1-2 0,-5 4 16,-2 0-16,-5 0 0,-1 3 15,-3 1-15,-31 12 0,7-5 16,2-2-16,7 0 0,6-2 15,-4 2-15,17-4 0,3 0 16,4-1-16,3 1 0,3-1 16,3 1-16,5 2 0,-1 0 15,3 2-15,4 2 0,2-4 16,4 2 0,1-2-16,4-3 0,2 3 0,3-2 0,8 2 0,0-3 15,11 1-15,7-3 0,9 1 16,8-5-16,7 0 0,20-4 15,0 1-15,0 1 0,-4 2 16,-3 0-16,-2 7 0,-4 2 0,0 6 16,-5 5-16,-2 11 0,-11 35 15,-11-9-15,-4 12 0</inkml:trace>
  <inkml:trace contextRef="#ctx0" brushRef="#br0" timeOffset="25170.8488">19603 10654 0,'0'0'0,"0"0"0,0 0 0,3 0 15,-1-2-15,0 2 0,0 0 16,3 0-16,6-3 0,2 1 15,2 0-15,3 2 0,0-2 32,1 0-32,4-1 0,1 1 15,-2 2-15,0-2 0,2 2 0,0 0 16,1 0-16,-1 0 0,2 0 16,1 2-16,1 0 0,-1 3 15,4-3-15,0 2 0,0-1 16,13-1-16,0-2 0,-2 2 15,2 0-15,0-2 0,0 0 16,0 3-16,0-3 0,-4-3 16,-1 1-16,-3 0 0,1 2 15,3 0-15,2 7 0,-3-1 16,3-1-16,-4-1 0,-1-4 16,-1 0-16,3 2 0,5-2 15,7 5-15,-2-5 0,-1 2 16,1-2-16,-5-2 0,0 4 15,4 0-15,3 5 0,-2-3 0,-3 0 16,-4-1-16,-3-1 0,1 2 16,4 1-16,3-5 0,-3 0 15,2 2-15,-2 0 0,-4-2 16,-1 2-16,6 0 0,1 3 16,5-3-16,-3 0 0,-2 0 15,-2 1-15,-2 1 0,2 0 16,3-4-16,1 0 0,1-2 15,-3-4-15,-4 3 0,-2 6 0,-1 1 16,3 0-16,2 1 0,-2-3 16,-4 0-16,-1 1 0,1-1 15,-5 7-15,0-1 0,4-1 16,3-3-16,0-6 0,-5 0 16,0-2-16,0 1 0,-4 1 15,0 4-15,-4 5 0,-3 2 16,-2 4-16,4-4 0,5-5 15,5-8-15,1-3 0,-6 1 16,0 3-16,-3 3 0,-3 5 0,-3 1 16,0 3-16,4-4 15,1-3-15,6-2 0,0 0 0,4-7 16,-1-2-16,-8 7 0,-1 2 16,-5 7-16,2-1 0,-2-1 15,2 1-15,3-3 0,-1-1 16,1 0-16</inkml:trace>
  <inkml:trace contextRef="#ctx0" brushRef="#br0" timeOffset="26087.8708">24084 10819 0,'0'0'0,"0"0"0,0 0 15,-3 0-15,1 2 0,2 1 0,-2-1 16,2 2-16,-2 10 0,0-1 16,-1 0-16,3 5 0,0-3 15,3 3-15,-1 2 0,0 2 16,2 2-16,1 2 0,-1 5 16,1 0-16,-1 2 0,-2 2 15,3 1-15,-3 1 0,-2 25 16,-4 0-16,-1-3 0,-4 1 0,-4 6 15,-2-7-15,-1-4 0,3-4 32,0 7-32,4-1 0,7 2 0,0-4 15,4-4-15,4-2 0,1 4 16,0 2-16,1 4 0,-1-4 16,0 3-16,-3-3 0,0 4 15,-1 1-15,-3 2 0,-3-7 16,-1 4-16,2 1 0,-5 4 15,-2 2-15,1-2 0,-3-2 16,2 2-16,2 2 0,1 2 0,-1-6 16,7-7-16,0 4 0,0 5 15,2 2-15,0-4 0,-2-9 16,3 4-16,1 3 0,-4 6 16,-2-2-16,0-4 0,-3-3 15,3 5-15,-3 4 0,1 0 16,0-2-16,-1-7 0,1 3 15,-1 6-15,3 2 0,-2-4 16,4-6-16,0-1 0,2 7 16,-2 2-16,-2-4 0,4-5 15,0-2-15,-2 7 0,0 2 16,-2 0-16,-2-7 0,1-6 16,-3 6-16,-1 7 0,-4 2 15,5-8-15,6-12 0,4-2 0,-2 0 16,0 9-16,-4 2 0,0 0 15,2-6-15,2-5 0,7-7 16,-5 12-16,-6 6 0,-2 0 16,4-6-16,9-14 0,2-2 15,-5 2-15,3 3 0,-5 4 16,1 6-16,-3-4 0,0-4 16,0-7-16,3 0 0,-3-2 15,0-2-15,-2 1 0,0 6 16,-4 1-16,-5 5 0,0-4 15,0-5-15,5-5 0,-3-1 16,3-3-16,2 2 0,-3 5 16,3 2-16</inkml:trace>
  <inkml:trace contextRef="#ctx0" brushRef="#br0" timeOffset="26608.0827">24176 16982 0,'-2'0'0,"2"0"0,-2 0 15,-5-5-15,1 3 0,-3 0 16,2-2-16,1 1 0,-3 1 16,2-2-16,3 2 0,-3-1 15,3-1-15,-1 0 0,-1 1 16,-3-1-16,0 0 0,0 1 15,-6 1-15,-3 2 0,-4 0 16,-4 2-16,-5 3 0,-2 1 16,-5-3-16,-1 3 0,-6 1 15,-34 8-15,2 1 0,-24 6 16,17-7-16,7-2 0,-1 1 16,3-6-16,0-1 0,0 2 15,-8 4-15,3 0 0,1 3 16,-3-10-16,-4 5 0,0-2 15,0 4-15,-4 1 0,0-1 16,1 0-16,-3-2 0,-1 5 0,3-3 16,-5 4-16,-4 5 0,2-6 15,2-1-15,-6 5 0,-1-4 16,1-1-16,-7 5 0,2-9 16,4 2-16,1 0 0,0-4 15,6 0-15,0-5 0,-2 3 16,9 0-16,2-1 0,2 1 15,5-3-15,1 3 0,3 0 16,5-3-16,10 3 0,3 1 16,-3 1-16,5 2 0,0 2 15,11-2-15,9-2 0,2-4 0,2-5 16</inkml:trace>
  <inkml:trace contextRef="#ctx0" brushRef="#br0" timeOffset="27109.5597">19881 17202 0,'0'0'0,"0"-2"0,-2 2 15,0-2-15,2 2 0,-2 0 16,-3-2-16,3 2 0,-9 0 16,-4 2-16,-1 5 0,-2 4 15,-6 2-15,0 7 0,-7 2 16,0 2-16,-4 2 0,-3 3 16,-28 20-16,0-5 0,2-2 0,-13 4 15,11-4-15,17-7 0,12-9 16,13-1-16,4-8 0,4 1 15,10 2-15,6 0 0,9 0 16,8-1-16,10 3 0,12 3 16,14 1-16,44 5 0,25 4 15,65 7-15,-37-4 0,13-5 16,5 4-16</inkml:trace>
  <inkml:trace contextRef="#ctx0" brushRef="#br0" timeOffset="35017.4638">11712 13178 0,'0'0'16,"0"0"-16,0 0 0,0-2 16,0 2-16,0-2 0,-2 2 15,2-4-15,0 4 0,-2-3 0,2 1 16,-2 0-16,-1 2 0,3 0 15,-2 0-15,0 2 0,-5 7 16,-1 4-16,1 1 0,-2 5 16,3 3-16,-1 5 0,-2 4 15,2 2-15,1 0 0,-1 4 16,1 5-16,-1 2 0,3 36 16,1-5-16,3-7 0,-2-4 15,2 9-15,0-9 0,5-5 0,-3-1 16,0-6-16,0-3 15,-4-5-15,-5-4 0,3 2 0,-5-9 16,-6-7-16,-1-2 0,10 3 16,8 2-16,4-3 0,-1-8 15,-3-7-15,-2 0 0,0-5 16,-2-1-16,-3-10 0,1-6 16,-3 0-16</inkml:trace>
  <inkml:trace contextRef="#ctx0" brushRef="#br0" timeOffset="36170.3129">11796 13189 0,'0'0'0,"0"0"16,0 0-16,0 3 0,0-3 16,0 0-16,0 0 0,0 0 31,2 2-31,0-2 0,1 0 0,-1 2 15,11 3-15,0-3 0,5 0 16,2 0-16,4-2 0,0 0 16,3 0-16,4-2 0,2-2 15,2 1-15,2 1 0,3-2 16,2-1-16,24-4 0,-2 5 16,-7-3-16,1 3 0,-3 0 15,9 1-15,-5 3 0,-1 3 16,-3-3-16,-2 0 0,4 0 15,-2 0-15,0 2 0,-4-2 0,-2 0 16,3 2-16,4 2 0,-1-1 16,-2-1-16,-3-2 0,-3-2 15,1 2-15,-2 0 0,3 0 16,-3 0-16,-2 2 0,-2-4 16,-4-1-16,-3 3 0,2 0 15,-1 0-15,-3-2 0,-5 4 16,3 1-16,-4-1 0,-3 0 15,-4 0-15,-5-2 0,1 2 16,-5 3-16,2-3 0,-4 2 16,2 1-16,2-3 0,-4 5 15,0-1-15,0 1 0,-3 4 16,1 0-16,-3 2 0,1 3 16,-3 1-16,-2 1 0,0 6 0,0 0 15,0 3-15,-7 19 0,-2-4 16,1 0-16,-1 0 0,-2-2 15,0-1-15,2 5 0,0-2 16,0 2-16,5 5 0,-7-5 16,4-4-16,3 2 0,-3-3 15,5 3-15,4 0 0,0 0 16,3 2-16,-5-4 0,0 2 16,2-3-16,-2-1 0,4 6 15,1-2-15,-1-3 0,3 1 16,-5-5-16,-2-2 0,0 1 15,2-4-15,3 1 0,-3-4 16,2-3-16,3 2 0,-1-4 16,1-2-16,0-4 0,-3-3 0,1-4 15,-3 2-15,2-2 0,-2-3 16,1 1-16,-1-3 0,-4-21 16,-1 8-16,-1 2 0,6 14 15,-2-3-15,0-2 0,-2 1 16,0-3-16,0-3 0,-3 1 15,-4 0-15,-4-2 0,-2-3 16,-5 0-16,-7 3 0,-1-3 16,-10 1-16,3-1 0,-5 5 15,-4-5-15,-11 3 0,-38-9 16,7 4-16,7 9 0,-7 2 16,4-2-16,3 2 0,2-4 15,-2-2-15,8 6 0,3 0 0,-3 2 16,-6-6-16,-2-2 15,10 4-15,1 0 0,2 2 16,2-2-16,2 4 0,9 3 0,0 0 16,0-1-16,-2 1 0,2-5 15,7 7-15,8-2 0,3 1 16,9-1-16,1 2 0,8 0 0,1-5 16,3-2-16,4-4 0,-4 4 15,6-2-15,5 7 0,0-3 16</inkml:trace>
  <inkml:trace contextRef="#ctx0" brushRef="#br0" timeOffset="41018.6329">11961 14850 0,'0'0'16,"0"-2"-16,0 2 0,0 0 15,-2-3-15,2 1 0,-6-4 16,1 1-16,1-2 0,-3 3 15,3 0-15,-1-1 0,3-1 16,-5 1-16,5 1 0,-2-1 16,-1 1-16,1 0 0,0-1 0,-1 3 15,-4-2-15,1 1 0,-1 1 16,-4 0-16,-1 2 0,-3 0 16,-1 2-16,-2 0 0,0 1 0,-2-1 15,0 2-15,0-2 0,0 1 16,5-1-16,-1 0 0,2-2 15,1 0-15,4 0 0,0 2 16,2-4-16,3 2 0,-1 0 16,2-2-16,3 2 0,0-2 15,0-1-15,0-1 0,2 0 16,0-1-16,0-1 0,4-5 16,-2-3-16,3-1 0,1-5 15,1-2-15,0 0 0,1-5 0,-1 3 16,2-2-16,-3-1 0,1 1 15,-3-1-15,3 1 0,-3 2 16,1-1-16,-3 3 0,0-2 16,-2 6-16,5 1 0,-5 1 15,2 1-15,-2 6 0,2 0 16,0 3-16,1-1 0,-1 3 16</inkml:trace>
  <inkml:trace contextRef="#ctx0" brushRef="#br0" timeOffset="42791.9992">10383 13344 0,'0'0'0,"0"0"16,2 0-16,-2 0 0,4 0 15,-1 0 1,1-2-16,9-3 0,3 1 16,1-3-16,5 1 0,3-1 15,-1 0-15,4 3 0,3-3 16,0 5-16,0-2 0,4 1 0,1 1 16,-3 2-16,2 0 0,-2 0 15,20 2-15,-7-2 0,-4 3 16,-4-3-16,-3-3 0,0 1 15,-4-2-15,-2-1 0,-3-1 16,-2-1-16,-2 3 0,-6-3 16,-1 1-16,-4 3 0,0-1 15,-2 2-15,-2 2 0,-1 0 16,-3 0-16,-3 2 0,2 0 16,-4 3-16,2 3 0,-3 1 15,-3 7-15,-1-1 0,3 5 16,-5 2-16,0 4 0,-2 1 15,2 4-15,-2 0 0,2 4 16,-2 0-16,0 5 0,3 2 16,-3 0-16,-7 26 0,2-6 0,3-9 15,4 0-15,5-3 0,0-3 16,4-1-16,0 0 0,0 5 16,0-5-16,-3 3 0,3 1 15,-2 1-15,0-2 0,0-3 16,-3 0-16,1-4 0,0 4 15,-3-1-15,3 1 0,-1-2 16,1-2-16,2-7 0,-1 0 16,1-4-16,2-2 0,0-5 15,2-4-15,1-2 0,-1-3 16,0-4-16,2-2 0,-1 2 16,-1-2-16,0-5 0,0 3 15,0-5-15,1-20 0,-1 7 16,-2 7-16,2 0 0,-2 4 15,0-5-15,0 5 0,0 0 16,0-2-16,-2 0 0,2 6 16,0 1-16,0-3 0,-5-2 0,3 0 15,-4 0-15,-5 0 0,-5-2 16,-2 2-16,-6-5 0,-2 3 16,-3 0-16,-4 0 0,0-1 15,0-1-15,-5-1 0,1 3 16,-1-4-16,-1 1 0,-16-6 15,8 0-15,12 5 0,9-1 16,8 3-16,5 1 0,2 1 0,2 0 16,2 0-16,14 0 0,-3-1 15,1 3-15,-10 0 0,1 0 16,2 0-16,-1 0 0,3 0 16,0 0-16,0 0 0,0-2 15,3 2-15,-3-2 0,2 2 16,0-4-16,0 1 0,-2-3 15,2-1-15,-2 0 0,0-1 16,0-3-16,-2-5 0,2 1 16,-4-7-16,4 0 0,-5-7 15,3-2-15,0-2 0,0-7 16,0-2-16,4-30 0,-2-1 16,0 2-16,0-10 0,0 6 15,0 9-15,0 4 0,0 0 16,-2 1-16,2 1 0,2 0 0,0 3 15,2-5-15,5 1 0,0-3 16,0 4-16,2 3 0,-2 4 16,-3 7-16,1 4 0,-5 2 15,0 7-15,1 2 0,-3 2 16,0 5-16,0 7 0,-5 1 16,5 7-16,-2 7 0,0-5 15,2 5-15,-2 2 0,-1 7 16,3 2-16,-2 4 0,0 2 15</inkml:trace>
  <inkml:trace contextRef="#ctx0" brushRef="#br0" timeOffset="105442.7417">9675 12846 0,'2'0'0,"29"-9"16,18-7-16,17-4 0,81-26 15,74-13-15,103-19 0,-183 54 16,0 2-16</inkml:trace>
  <inkml:trace contextRef="#ctx0" brushRef="#br0" timeOffset="107225.9433">9338 12667 0,'-3'2'0,"6"-2"16,-3 0-16,0 2 0,0 1 16,0-3-16,0 2 0,0-2 0,0 2 15,0-2-15,2 0 0,0 0 16,0-2-16,9-3 0,5-1 16,-1 1-16,5-1 0,2-1 15,2 3-15,3-5 0,1 2 16,3 1-16,2 1 0,0-1 15,0 1-15,5 1 0,-1-1 16,21 3-16,-5-2 0,-7 4 16,-4 0-16,-2 2 0,-5 0 15,2-2-15,-4 2 0,3 1 16,-1-1-16,2-2 0,-1 2 16,3 0-16,-1 3 0,-1-3 15,1 2-15,4 1 0,-3-1 16,3 0-16,-2 3 0,2 0 15,-2-3-15,-1 0 0,-1 1 0,1-1 16,-1 3-16,-1 0 0,1-1 31,-1 3-31,1-5 0,2 3 16,-3 0-16,0-1 0,3 1 0,0 2 16,0-3-16,-1 3 0,1 0 15,0 2-15,-3-2 0,3 4 16,-3-2-16,3 2 0,0-2 15,-1 5-15,1-3 0,2 0 16,-2 5-16,1-3 0,1 3 16,0-3-16,0 3 0,0 2 0,0 0 0,-2-1 15,2 1-15,-5 2 0,0 0 16,-1 0-16,-1 1 0,-2-4 16,0 3-16,0 0 0,-2 1 15,0 1-15,0 0 0,-2-2 16,-1 5-16,3-1 0,0 0 15,-5 1-15,1-1 0,-1 5 16,-1-2-16,1 2 0,-4 2 16,2 0-16,-4 2 0,-2 0 0,-3 1 15,3-1-15,-5 2 0,0-1 16,-2-1-16,0 0 0,-2 1 16,0-1-16,-2 0 0,-1 3 15,1-1-15,-3 1 0,3-3 16,-5-2-16,5 2 0,-3 1 15,-2 1-15,1 0 0,-1 1 16,-2 2-16,0-5 0,0 0 16,-2 3-16,2-3 0,-3 5 15,1-3-15,-4 3 0,1 2 16,-4 0-16,0-1 0,-2 1 16,-2 0-16,2 0 0,-4 0 15,4 2-15,-5-2 0,1 0 0,-1-5 16,-1-1-16,1-3 15,1-2-15,-1 0 0,-1-1 0,-1-1 16,1-2-16,-1 1 0,-4-1 16,0-3-16,-5 0 0,1 0 15,-3-2-15,-2 0 0,-2 1 16,-2-4-16,0 3 0,-3-2 16,3 2-16,0-2 0,-3-2 0,-1 2 15,1-5-15,-2 1 0,1-1 16,-3 0-16,-2 1 0,2-5 15,-4 2-15,1 0 0,-1-2 16,-2 0-16,-1 0 0,-2-2 16,-4 2-16,0-2 0,0-2 15,-2 1-15,-1-3 0,1 1 16,-3-1-16,1-1 0,-1 1 16,-1-3-16,3-2 0,-1 0 15,2 0-15,-1-2 0,1 0 16,2-1-16,0 1 0,2 0 15,0 2-15,0-2 0,-2 6 16,2-2-16,-2 5 0,4 2 0,0-3 16,3-1-16,-3-1 0</inkml:trace>
  <inkml:trace contextRef="#ctx0" brushRef="#br0" timeOffset="107755.5536">10032 15341 0,'0'0'0,"0"0"0,0 0 0,-2 0 16,2 0-16,-2 0 0,2 0 15,-2 0-15,-1 0 0,1 3 16,-13 1-16,-5 5 0,0 4 15,-6 5-15,1 4 0,-3 4 16,-1 5-16,0 7 0,3 6 16,-14 33-16,14-7 0,8-6 15,16-6-15,6-5 0,16-5 16,11-4-16,28 0 0,19-6 16,8-10-16,33-10 0,-27-5 15,3 1-15</inkml:trace>
  <inkml:trace contextRef="#ctx0" brushRef="#br0" timeOffset="119719.0281">11307 9651 0,'0'0'0,"4"-3"0,9 1 0,5 2 16,2 0-16,-3 0 0,5-2 15,0 2-15,3-2 0,3 2 16,-1 0-16,1 0 0,1-2 16,-2 2-16,-1 0 0,0-3 15,1 3-15,-1 0 0,1-2 16,-1 2-16,1 2 0,1-2 15,14 0-15,-6 0 0,-3 3 16,-5-3-16,1 2 0,-3-2 16,1 0-16,-3 0 0,-2 0 15,2 0-15,1 0 0,1 0 0,-2 0 16,3 0-16,2 0 0,-1 0 16,-1-2-16,1 2 0,-1-3 15,-1 3-15,1-4 0,-1 2 0,3 0 16,-1-3-16,3 3 15,2 0-15,-2-3 0,2 3 16,-2 0-16,0 0 0,-2 0 0,-1-1 16,-1 3-16,-1 0 0,5-2 15,0 2-15,-2 0 0,2 0 16,-1 0-16,-1-2 0,2 2 16,-5 0-16,1-2 0,2 2 15,-1 0-15,-1 0 0,4-2 16,-3 2-16,5 0 0,-2-3 15,0 3-15,-2-2 0,2 0 16,-5 0-16,3 2 0,-3-5 16,3 3-16,-1 0 0,1 2 15,2 0-15,-2-2 0,2 0 16,-3-1-16,1-1 0,-3 2 16,-1-1-16,1 1 0,1 0 15,-3 2-15,4 0 0,-1 4 0,-1-4 16,-1-2-16,1 0 0,-2 2 15,1-2-15,-1 0 0,0-1 16,-4 3-16,2-2 0,0 2 16,0 2-16,0 1 0,2-1 15,1 0-15,-3-2 0,2 0 16,0 0-16,-2-2 0,-2 2 16,2-2-16,0-1 0,-2 3 15,2-2-15,0 2 0,2 2 16,1 1-16,1-1 0,3 0 15,-1-2-15,3 0 0,-4-4 0,-3-7 16,-2-3-16</inkml:trace>
</inkml:ink>
</file>

<file path=ppt/ink/ink78.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03:02.714"/>
    </inkml:context>
    <inkml:brush xml:id="br0">
      <inkml:brushProperty name="width" value="0.05292" units="cm"/>
      <inkml:brushProperty name="height" value="0.05292" units="cm"/>
      <inkml:brushProperty name="color" value="#FF0000"/>
    </inkml:brush>
  </inkml:definitions>
  <inkml:trace contextRef="#ctx0" brushRef="#br0">2716 5320 0,'0'0'0,"0"0"15,-2 0-15,2-2 0,-2 0 16,2 0-16,0 2 0,-2-2 15,2-1-15,0 3 0,0-2 16,-5 0-16,3 0 0,2 2 0,0-3 16,-2 1-16,2 2 0,0-2 15,0 2-15,-2-2 0,2 2 16,2 0-16,-2 0 0,0 0 0,2-2 16,-2 2-16,7 0 0,-7 0 15,2 0-15,2 0 0,7 2 16,5-2-16,-1 0 0,-1 2 15,1-2-15,7 0 0,-7 0 16,7-2-16,1 2 0,1 0 16,2 0-16,1 0 0,1 0 15,1 0-15,4 0 0,0 0 16,5 2-16,-1 0 0,18 3 16,0-3-16,-4 2 0,2 1 15,-2-1-15,-3 1 0,7 1 16,-4-1-16,-2-1 0,-1-2 15,3 5-15,-3-3 0,3 3 16,-2-1-16,-1-1 0,3-1 0,4 1 16,-7 1-16,5 1 0,0 0 15,-4-1-15,6 1 0,-4-1 16,4 1-16,4-3 0,-1 5 16,5 0-16,-3-5 0,2 3 15,-1-3-15,3 3 0,-4-5 16,2 3-16,-3-1 0,5-2 15,-2 5-15,-3-3 0,1 1 16,-1-1-16,3 1 0,-2-1 16,1 0-16,-1 1 0,-3-3 15,5 2-15,2-1 0,0-1 16,0 2-16,0-4 0,2 0 16,2 0-16,1 0 0,-1 0 15,-4-4-15,4 4 0,1-2 16,-3 4-16,-4-2 0,-1 2 15,1 0-15,2 0 0,-2 1 0,-3 1 16,-1-2-16,1 0 0,3 3 16,-3-1-16,1 3 0,-1-3 15,-1-2-15,3 3 0,1-3 16,-2 0-16,-5-2 0,2-2 16,5 4-16,2 5 0,-2-5 15,-5 0-15,-9-4 0,3 0 16,2 2-16,9 4 0,2 7 15,-7-8-15,-4-3 0,-11-9 16,4 4-16,3 5 0,12 11 16,3 0-16,-11-6 0,-2-3 15,0-2-15,-1 2 0,1 0 16,-2 1-16,-3-1 0,2-2 16,-3-2-16,3 2 0,-4 0 15,2 4-15,-1 0 0,-4-4 0,1 0 16,0 0-16,5 3 0,-3-1 15,-2 0-15,-3 0 0,-6-6 16,5 2-16,-1-1 0,1-1 16,-1 2-16,3 2 0,-5 0 15,3 2-15,-1 0 0,1-2 16,-3-2-16,0 0 0,0-3 16,3 1-16,-3 0 0,0 1 15,3 3-15,-1 3 0,-1-6 16,-1 1-16,-4-4 0,-2-3 15,-3 0-15,5 0 0,9 7 16,6 9-16,5 1 0,-10-5 16,-5-6-16,-3-1 0,-2-3 15,2 1-15,4 3 0,14 10 0,0 0 16,-5-5-16,-9-9 0,-3-2 16,7 5-16,8 2 0,2 8 15,-1-6-15,-3 3 0,-5-8 16,-9-4-16,8 7 0,6-2 15,-1 2-15,3-1 0,-3 1 16,-2 0-16,0-2 0,-2 1 16,0-1-16,-2-3 0,1 1 15,-1 4-15,4 6 0,0 3 16,-4-5-16,0-2 0,-1 0 16,-1-7-16,-1 3 0,3 2 15,2 4-15,2 4 0,-4-6 16,-1 0-16,1-4 0,0 2 15,-1-3-15,-1 3 0,6 4 16,2 7-16,-6-7 0,2 1 16,-2-3-16,-3-3 0,3-1 15,2 4-15,4 4 0,0 1 0,-2-1 16,1-2-16,-1-4 0,2 0 16,-2 2-16,5 4 0,-1 5 15,-4-7-15,-2 3 0,0-5 16,-5-2-16,1-1 0,-3 3 15,3 7-15,1 2 0,-8-3 16,0-6-16,2 0 0,0 0 16,0-2-16,0-4 0,-2-1 15,2-2-15,0 3 0,3 1 16,-6-4-16,-1-4 0,-2-2 16,1-1-16,-6-1 0,-2-1 15,-2-2-15,-3 0 0,-4-2 0,0 0 16,0 2-16,-2-2 0,-9-2 15,-6-9-15,-5 0 0,6 4 16,1 1-16,-1-3 0,1 0 16,-1 0-16,-1 0 0,1-2 15,-3 0-15,-1 0 0,-2 0 16,2 2-16,5 0 0,-1-2 16,1 2-16,-1-2 0,3-2 15,-2 0-15,-1-3 0,-1 1 16,1 1-16,1 1 0,2 2 15,-3 0-15,5 0 0,0 2 16,0 2-16,0 1 0,2-3 16,-2 4-16,-2-1 0,-2 6 15,-1-3-15,1 5 0,0 3 16,-3-1-16,3 3 0,-7 4 0,2-2 16,-5 1-16,-1 4 15,-7-1-15,0 2 0,-4-2 0,-3 3 16,-2 1-16,-4 1 0,-1 2 15,-1 2-15,-3 0 0,1 0 16,-1-2-16,-2 2 0,-4 0 16,-1 0-16,1 0 0,-2 0 15,1 0-15,-3-3 0,-3 3 16,0-2-16,-5 2 0,1 0 16,-5 2-16,1-2 0,-3 3 15,-5-1-15,-1 0 0,-3 2 16,-9 1-16,5 1 0,-2-1 15,2 1-15,0 1 0,-3-3 16,5 1-16,0-1 0,-2-2 16,0 3-16,0-3 0,-5 0 15,3 1-15,-1-3 0,1 0 16,0 0-16,1-3 0,3-1 0,-2-1 16,2 1-16,-2 0 0,2-3 15,0 3-15,0-1 0,-2-1 16,0 1-16,0 3 0,0 0 31,-1 0-31,1-1 0,0 1 0,0 0 16,0 2-16,0-2 15,-3 2-15,1-2 0,2-1 0,-5 3 16,1-2-16,1 0 0,3 0 16,2-3-16,0-1 0,0 1 15,0 1-15,2-1 0,1-1 16,-6-3-16,1 2 0,0 1 15,-2 1-15,-1 1 0,-3 2 16,1 2-16,-2 0 0,0-5 16,-2 8-16,0-3 0,-2 2 15,2 2-15,0-2 0,-2 3 16,-2-1-16,1 1 0,3-1 16,0-4-16,-2 2 0,2 0 15,-2 1-15,4-1 0,-8-2 16,4 2-16,-1 0 0,1 0 0,0 1 15,0-3-15,-3 2 0,3 2 16,0-4-16,0 3 0,2-1 16,0 0-16,0 0 0,0 0 15,0 3-15,2-3 0,-2 0 16,2 3-16,-2-3 0,0 2 16,0-2-16,-2 3 0,4-1 15,-4 1-15,7-1 0,-5-2 16,2 0-16,2 3 0,-2-1 0,7 1 15,-4-3-15,3 2 0,6-2 16,-5-2-16,6 3 0,-2-3 16,3 2-16,4-2 0,-1-2 15,1 2-15,2-3 0,3 3 16,1-2-16,3-2 0,-1 2 16,8-5-16,1 5 0,5-3 15,2-1-15,5-1 0,6-2 0,2 3 16,3-3-16,4 2 0,4 1 15,0-3-15,3 2 16,-1 1-16,3 1 0,-2-1 0,6 3 16,-4 1-16,2-2 0,0 2 15,-7-1-15,9 3 0,3 0 16,-3 0-16,7 0 0,-9 5 16,4-1-16,-2 1 0,3 1 0,6 1 15,-7-1-15,7 3 0,-2 2 16,2 3-16,0 5 0,0 3 15,2 5-15,5 2 0,-5 4 16,7 4-16,-5 3 0,5 2 16,13 28-16,-2-4 0,-9-2 15,0 0-15,2 13 0,-4-6 16,-9 0-16,0-1 0,-9 7 16,0 0-16,-4 7 0</inkml:trace>
  <inkml:trace contextRef="#ctx0" brushRef="#br0" timeOffset="194934.5626">2337 9490 0,'0'0'0,"0"-2"15,0 2-15,0-3 0,-2 1 16,2-2-16,0-1 0,2-6 15,3 0-15,-1 0 0,3 0 16,-1 0-16,3 0 0,2 2 16,2 3-16,3 1 0,6 1 15,0 4-15,0 0 0,4 2 16,3 3-16,2-1 0,2 5 16,2-3-16,5 5 0,2 0 15,24 7-15,-7-3 0,-3-4 16,1 1-16,22 5 0,-2-4 15,-4-8-15,-15-10 0,5-3 0,-3-1 16,6 0-16,7 7 0,-3-7 16,1 0-16,6 5 0,0-1 15,-4 1-15,2-1 0,0 1 16,2 2-16,0-3 0,3 3 16,-3 0-16,2 0 0,1 2 15,-1 0-15,3 0 0,-7 2 16,2-2-16,0 2 0,-2 0 15,0 3-15,-2-3 0,-1-2 16,1 0-16,0 0 0,4-2 16,-9 0-16,5-1 0,0 1 0,0 2 15,-3 0-15,1 5 0,-3-3 16,3 0-16,-1 2 0,1-1 31,-3 1-31,3-2 0,6 0 0,-4-2 16,2 0-16,0 0 0,0-2 15,0 0-15,0 0 0,2-3 16,0 5-16,-2-4 0,2 4 16,-2-2-16,0 0 0,0-1 15,0-1-15,0 2 0,0-3 16,4 1-16,-2 2 0,3 0 16,-3 2-16,4 0 0,-1 2 15,-1 2-15,1-2 0,-1 5 16,0-3-16,1 3 0,-1-3 15,0 3-15,3-3 0,0 1 16,-1-1-16,1 1 0,2-3 16,-5 0-16,3 3 0,-1-5 15,-4 2-15,5-2 0,-3 0 16,1 0-16,1-2 0,1 2 0,-1-3 16,-1 1-16,1 0 0,3 0 15,-2-3-15,-1 5 0,3-2 16,2 2-16,-2 2 0,2-2 15,0 0-15,0-2 0,4 2 16,-4-2-16,2 2 0,1-2 0,-1 4 16,0 0-16,-2 0 0,2 3 15,0-1-15,-2 3 0,-2-3 16,2 3-16,-4-1 0,1-1 16,6 1-16,-6-3 0,1 1 15,2 0-15,0-1 0,5 3 16,-3-4-16,2 3 0,1-3 15,1 0-15,3 0 0,-2 1 16,1 1-16,1-2 0,0 0 16,2 1-16,0-1 0,0 2 15,0 3-15,-2-3 0,0 3 16,2-3-16,0 1 0,2-3 0,0 2 16,3-1-16,-1-1 0,5 0 15,0-2-15,-3 4 0,3 1 16,0-3-16,2 2 0,-2-1 15,4-1-15,0-2 0,-2 2 16,5 0-16,-3 3 0,0-1 16,3 3-16,-3-1 0</inkml:trace>
</inkml:ink>
</file>

<file path=ppt/ink/ink79.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06:38.334"/>
    </inkml:context>
    <inkml:brush xml:id="br0">
      <inkml:brushProperty name="width" value="0.05292" units="cm"/>
      <inkml:brushProperty name="height" value="0.05292" units="cm"/>
      <inkml:brushProperty name="color" value="#FF0000"/>
    </inkml:brush>
  </inkml:definitions>
  <inkml:trace contextRef="#ctx0" brushRef="#br0">12629 7710 0,'0'0'0,"0"0"0,3 0 32,-3 0-32,0 0 0,0 0 0,0 0 15,0-2-15,0 2 0,0-2 16,0 2-16,0-2 0,0 0 16,0 2-16,2-5 0,-2 3 15,0 2-15,2-2 0,-2-3 16,2 3-16,0-2 0,1-1 15,-1 1-15,0 2 0,0 0 16,3-3-16,-3 3 0,2 2 0,1-2 16,-1 2-16,1-3 0,-1 3 15,0-2-15,3 4 0,-3-2 16,3 0-16,0 3 0,-1-3 16,3 2-16,-2-2 0,1 2 15,1-2-15,2 0 0,0 2 16,0 1-16,3-3 0,-1 0 15,0 0-15,2 0 0,1 0 16,2 0-16,-1 0 0,-1 0 16,1 2-16,1-2 0,0 0 0,-1 2 15,1 0-15,-1 0 0,3 1 16,0-1-16,0 0 0,2 0 16,0 0-16,2-2 0,3 3 15,1-1-15,3-4 0,13-1 16,-2 3-16,0-2 0,2-2 15,-4 2-15,2-1 0,-2-1 16,-3 2-16,1 0 0,-3 2 16,-2 0-16,0 0 0,2 2 15,1 0-15,-3-2 0,2 4 16,0-4-16,3 0 0,4 5 16,-5-5-16,5 2 0,-2 0 15,1-4-15,1 0 0,5-3 0,-3 3 16,4 0-16,-1 2 0,-3 0 15,0 0-15,-2 0 0,0-2 16,-1 2-16,-1 0 0,-2 0 16,-1 0-16,3 2 0,-5 0 15,5 0-15,-1 1 0,3-3 16,-2 0-16,2 0 0,-2 2 16,2 2-16,2-4 0,2 2 15,0-2-15,1-2 0,1 2 16,-2-2-16,1 2 0,-3 0 15,2 0-15,-2-2 0,-2 2 16,2 0-16,-4 0 0,2 4 16,2-2-16,-2-2 0,4 0 15,-2 3-15,5-1 0,-1 0 0,-2-2 16,1 2-16,-3-2 16,2 0-16,-2-2 0,5 4 0,-1 0 15,-4 1-15,0-1 0,3-2 16,-3 2-16,4-2 0,1 0 15,-1-2-15,-1 0 0,-1 2 16,0-5-16,1 3 0,1 0 16,-2 0-16,3 2 0,-5 0 15,0 0-15,-2 2 0,0-2 16,0 2-16,-3-2 0,-1 0 16,-1-2-16,-4-3 0,3 5 0,-1-2 15,2 2-15,-1 0 16,-1-2-16,3 0 0,-3 2 0,0-2 15,3-3-15,-3 1 0,-2-1 16,-2 3-16,0 0 0,-5 0 16,-2-1-16,-4 1 0,-2 0 15,-5 2-15,-2-2 0,-2 2 16,4-2-16,-4 2 0,0 0 16,0 2-16,-1 0 0,1-2 15,0 2-15</inkml:trace>
  <inkml:trace contextRef="#ctx0" brushRef="#br0" timeOffset="7100.0295">20477 10259 0,'0'2'0,"0"-2"0,0-2 0,0 2 16,-3 0-16,3 0 0,0-2 15,0 2-15,0-2 0,0 2 16,0 0-16,0 0 0,0 0 16,0-2-16,0 2 0,0 0 15,0 0-15,0 0 0,3-3 16,-3 3-16,2 0 0,-2-2 16,2 2-16,0 0 0,0 0 15,1 0-15,8 0 0,2 2 16,0-2-16,5 0 0,2 3 0,-1-3 15,6 2-15,-1-2 0,2 2 16,3 0-16,0-2 0,2 2 16,2-2-16,2 3 0,5-3 15,24 2-15,-5-2 0,-2 2 16,-2-2-16,-2 0 0,0-2 16,9 2-16,-5-2 0,-1 2 15,1 0-15,-2-5 0,4 1 16,3 2-16,2-5 0,0 5 15,4-5-15,1 3 0,1-1 16,1 3-16,-3-2 0,3 2 16,-1-1-16,5 3 0,-2-2 15,0 0-15,2 2 0,0 0 16,0 0-16,2 0 0,-2 0 16,0 2-16,0-2 0,0-2 15,0 2-15,0 0 0,-3 0 0,1 0 16,-2 0-16,-1-2 0,-1 2 15,-5 0-15,-3-2 0,-1-1 16,-5 1-16,-6 2 0,-10 0 16,-3 0-16,-10 5 0,-2-1 15,-6 0-15,-3-1 0,-4 3 0,-4-1 16,2-1-16,-3-2 16,1 3-16,-3-3 0,1 2 15,-5-4-15,-20 0 0,13 0 0,3 0 16,2 0-16,0-2 0,-1 2 15,10 0-15,-3 2 0,-1-4 16,-1 2-16,0 0 0,-2-2 0,-2-3 31,2 3-31,-2 0 0,-1 0 0,-1-3 0,2 3 0,-3 0 16,1 0-16,-3 2 0,1 4 16,3-2-16</inkml:trace>
  <inkml:trace contextRef="#ctx0" brushRef="#br0" timeOffset="8581.0075">25901 10288 0,'0'0'0,"-3"0"0,1 0 15,0-2-15,-5-3 0,3 1 16,-3-1-16,3 1 0,2-3 0,-3 5 16,3-2-16,0-1 0,2 3 15,-2 0-15,2 0 0,-3 2 16,3-2-16,0 2 0,0 0 16,0 0-16,0 0 0,0 0 15,0 0-15,0 0 0,0 2 16,0-2-16,0 0 0,3 0 15,-3 2-15,2-2 0,-2 2 32,0-2-32,2 2 0,0 1 15,-2-3-15,2 2 0,1-2 16,-1 2-16,0 0 0,2-2 0,-1 2 16,-1-2-16,2 3 0,-2-3 15,3 2-15,-1-2 0,5 2 16,2 0-16,-2 0 0,0-2 15,0 3-15,2-3 0,0 2 16,2-2-16,2 0 0,1 0 16,1-2-16,3 2 0,2-3 15,3 1-15,1 2 0,5-2 16,2 2-16,0-4 0,4 1 16,5-1-16,29-3 0,-3 3 15,-2-3-15,-2 3 0,16-3 16,-5-1-16,0 1 0,-5 0 15,1 3-15,-1-5 0,1 2 16,4 3-16,2 2 0,-2 0 0,2-5 0,5 5 16,4-3-16,4 5 15,7 0-15,-2 0 0,4 5 0,3-3 16,-1 0-16,3 0 0,1 3 16,4-1-16,-1-2 0,4 5 15,-2-3-15,3 3 0,-5 0 16,-2-1-16,-5 3 0,-6-2 15,-7-1-15,-4 3 0,-7 0 16,-6 0-16,-8-3 0,-3 1 16,-12 2-16,-10-3 0,-9 1 15,-7-2-15,-7 1 0,-6-1 16,-2-3-16,1 2 0,1-2 16,-4 1-16,-1-1 0,-22-4 15,10 2-15,1 0 0,5 0 0,6 0 16,1 2-16,-3-2 0,-2 0 15,0 0-15,0 0 0,-2 0 16,2-2-16,-3 2 0,-1-3 16,0-1-16,-1 4 0,1-4 15,-1 1-15,1 1 0,-1 0 16,-1-2-16,1 1 0,1 1 16,0 0-16,-1 0 0,3-1 15,-5 3-15,5-2 0,-2 2 16,2-2-16,-3 0 0,7 2 15,-2 0-15,0 0 0,0 0 0,0-2 16,-2 2-16,2 0 0,-2 0 16,2 0-16,0-3 15,-2 3-15,2-2 0,-2 2 0,2 0 16,-5-2-16,5 2 0,-2 0 16,0-2-16,0 2 0,-1-2 15,1-1-15,-2 3 0,2-2 16,-1 0-16,1 2 0,0-4 0,0 4 15,-1-3-15,-1 1 0,-3-2 16,1 2-16,-1 2 0,5 0 16,0 0-16,-3 2 0,-3 2 15,-6 1-15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T" type="integer" max="2.14748E9" units="dev"/>
        </inkml:traceFormat>
        <inkml:channelProperties>
          <inkml:channelProperty channel="X" name="resolution" value="336.48792" units="1/cm"/>
          <inkml:channelProperty channel="Y" name="resolution" value="378.54889" units="1/cm"/>
          <inkml:channelProperty channel="T" name="resolution" value="1" units="1/dev"/>
        </inkml:channelProperties>
      </inkml:inkSource>
      <inkml:timestamp xml:id="ts0" timeString="2020-01-10T10:42:34.711"/>
    </inkml:context>
    <inkml:brush xml:id="br0">
      <inkml:brushProperty name="width" value="0.05292" units="cm"/>
      <inkml:brushProperty name="height" value="0.05292" units="cm"/>
      <inkml:brushProperty name="color" value="#FF0000"/>
    </inkml:brush>
  </inkml:definitions>
  <inkml:trace contextRef="#ctx0" brushRef="#br0">29234 6262 0,'-32'-85'0,"32"85"15,0 0 1,0 0-16,0 0 15,0 0 1,0 0-16,0 0 16,0 0-16,0 0 15,0 0 1,-118-5-16,97 15 16,0-1-1,-6-9-15,0 0 16,-5 0-1,-16-9-15,11 9 16,-6 0-16,-5 9 16,5-9-1,-10 14-15,5 0 16,-6 5 0,6 0-16,0 0 15,0 5 1,0 5-16,6-10 15,9 0 1,-4 0-16,10 4 16,6-4-16,0 5 15,-1 0 1,12 4-16,4 1 16,-4 9-1,4 4-15,-4-4 16,4 5-1,1 9-15,-6 5 16,1 10 0,4 13-16,6 6 15,-5-10-15,5 0 16,0 0 0,0 0-16,5-1 15,1-3 1,4 4-16,6-5 15,0 5 1,6 0-16,-6-5 16,0-5-16,-6-4 15,6-5 1,-5-5-16,5-9 16,0 0-1,5-6-15,1-3 16,10-11-1,11 11-15,-6-20 16,0 0 0,11 0-16,0 1 15,11-1-15,-5-14 16,-1 5 0,0-10-16,-5-24 15,1-4 1,-1 5-16,-6-1 15,6-14 1,0 6-16,-5-6 16,5 0-16,0 5 15,0-14 1,0-5-16,0-5 16,-5-4-1,11-20-15,4-13 16,-15 4-1,-11 0-15,-5-5 16,-6-9 0,-5 0-16,-11-19 15,1 0-15,-6 4 16,0-9 0,-11 10-16,-5 28 15,-16 24 1,-16 14-16,-16 24 15,-22-5 1,6 24-16,-10-5 16,-12 28-16,-10-4 15,-5 9 1,-17 0-16,-21 5 16,155-19-1,0 0-15,0 0 16</inkml:trace>
  <inkml:trace contextRef="#ctx0" brushRef="#br0" timeOffset="23224.3024">2621 10334 0,'85'-62'16,"-85"62"-16,0 0 15,0 0 1,0 0-16,0 0 16,118-37-1,-92 46-15,-10 0 16,11 1 0,16 4-16,-17 0 15,-4-9-15,10 5 16,0-10-1,16 4-15,11 6 16,-11-10 0,21 0-16,6 0 15,0 0 1,15 0-16,-4-10 16,15-4-1,-5 9-15,22-14 16,-6-4-16,11 4 15,0 0 1,-27 5-16,0 9 16,-32 0-1,5 10-15,22 4 16,80 1 0,37-15-16</inkml:trace>
  <inkml:trace contextRef="#ctx0" brushRef="#br0" timeOffset="35149.5032">17721 11587 0,'-64'-24'0,"64"24"16,0 0-1,0 0-15,0 0 16,-112-9 0,86 18-16,4-4 15,1 5 1,5-6-16,5 6 15,6-1-15,5-4 16,-6 5 0,6-6-16,0 1 15,0 0 1,0 0-16,43-1 16,-32 6-1,5-5-15,11 9 16,-1 9-16,22-18 15,6 9 1,15 10-16,17 5 16,20 4-1,12 0-15,10 5 16,6 10 0,10-6-16,-5 1 15,-1 0 1,1-1-16,-5-8 15,5-1-15,-17-9 16,1-5 0,5 0-16,0 0 15,-5-5 1,11 0-16,-6-9 16,5 18-1,6-18-15,0 9 16,0-14-16,16 0 15,0-4 1,-1-6-16,-4-4 16,-1-5-1,-4 5-15,4-10 16,-10 15 0,0-6-16,10 1 15,12 0 1,9-5-16,12 0 15,-1-5-15,12-9 16,4 0 0,6-5-16,0 4 15,-5 1 1,-17 10-16,-10 4 16,-5 4-1,-6 15-15,-5 0 16,-11 5-1,-16-5-15,-11 10 16,12-6-16,-1 6 16,5-10-1,-5 0-15,-10 0 16,-1 0 0,6 0-16,16 5 15,0-5 1,16 0-16,21-5 15,43 5-15</inkml:trace>
  <inkml:trace contextRef="#ctx0" brushRef="#br0" timeOffset="39012.401">20552 8630 0,'-16'-4'16,"16"4"-16,0 0 16,0 0-16,0 0 15,0 0 1,0 0-16,0 0 15,0 0 1,0 0-16,0 0 16,0 0-1,0 0-15,0 0 16,0 0 0,-123 80-16,96-56 15,0-10-15,6 5 16,-6 10-1,-15 4-15,-1 10 16,-5 14 0,-16 9-16,0 1 15,-16 13 1,-1-4-16,12-5 16,5 1-16,11-11 15,15 1 1,6-10-16,11 0 15,5 1 1,5 3-16,11 6 16,0-10-1,0-4-15,11 23 16,5-14 0,-6 5-16,6-5 15,0 0-15,0-15 16,11 10-1,11 5-15,4 0 16,12 0 0,4 0-16,6-23 15,1-1 1,4-10-16,11-4 16,-5-14-16,0-5 15,-1-9 1,-15-6-16,0-4 15,-16-4 1,-6 4-16,-10-10 16,-1 1-1,-10-1-15,-5 6 16,0-6 0,-11 10-16,0 0 15,-11-9-15,6 4 16,-11-5-1,0 11-15,-11-6 16,6 10 0,-1-1-16,-10 1 15,11 9 1,-6 1-16,0-6 16,1-4-16,-1 9 15,6-4 1,5 4-16,-6-9 15,1-1 1,5 15-16,5-9 16,1 4-1,-1 0-15,-5 1 16,0-11 0,-6 15-16,1 0 15,0-4-15,-6-6 16,6-4-1,-1 9-15,1 5 16,0-5 0,-1 10-16,6-5 15,-5 0 1,-6-5-16,-10 5 16,10 0-16,-16 0 15,11 0 1,0 0-16,6 5 15,-1 0 1,6 0-16,-1-5 16,6 14-1,-5-5-15,5 6 16,-27-1-16,-96 29 16,-5 9-1,144-52-15,0 0 16,0 0-1</inkml:trace>
  <inkml:trace contextRef="#ctx0" brushRef="#br0" timeOffset="40623.7285">21251 8763 0,'0'0'0,"0"0"0,0 0 15,0 0 1,0 0-16,0 0 16,0 0-1,0 0-15,0 0 16,0 0 0,0 0-16,0 0 15,0 0-15,0 0 16,0 0-1,0 0-15,0 0 16,0 0 0,0 0-16,-80 143 15,75-124 1,-1 4-16,1 6 16,-6-5-16,6 9 15,5 5 1,-11 0-16,11-10 15,0 15 1,0-10-16,0 0 16,6 1-1,-6 4-15,5 0 16,-5-5 0,-5-5-16,5 1 15,0-10-15,-6 9 16,12-14-1,-12 10-15,6-19 16,-5 4 0,10 6-16,1-6 15,-12-4 1,1 4-16,5 6 16,0-1-16,-5-5 15,5 20 1,5-10-16,-5 4 15,-5 6 1,-1-10-16,6-5 16,0 15-1,-5-1-15,0 1 16,-1-1 0,1 1-16,0 4 15,-1-10-15,6 6 16,-5-5-1,10-5-15,1 0 16,-1 0 0,0-5-16,1-5 15,-1 6 1,6-1-16,5 0 16,0-14-16,5 5 15,11 4 1,5-9-16,11 0 15,0 0 1,11-9-16,16 4 16,42-9-1,12-15-15,9 10 16,-4 0 0,-22 5-16,-10 0 15,-17 14-15,-26 5 16,-17-5-1,-15 9-15,-16 1 16,-11-1 0,0-9-16,0 10 15,0-10 1,0 0-16,-64-5 16,48 5-16,0 0 15,16 9 1</inkml:trace>
  <inkml:trace contextRef="#ctx0" brushRef="#br0" timeOffset="41283.0682">21721 9304 0,'0'0'16,"0"0"-16,0 0 16,0 0-1,0 0-15,0 0 16,0 0 0,-16 138-16,11-114 15,-1-1-15,1-4 16,0 10-1,5-5-15,0 14 16,5 9 0,-5 0-16,0 10 15,0 10 1,0 14-16,0 9 16,5 14-1,6 5-15,-11 24 16,-5 0-16,10 0 15,6-5 1,-1-24-16,1-13 16,-6-20-1,1-28-15,-1-10 16,-10-9 0,10-20-16,0-4 15,1 0-15,-12 0 16,6 0-1,0-71-15,16 52 16</inkml:trace>
  <inkml:trace contextRef="#ctx0" brushRef="#br0" timeOffset="47516.0827">13065 8796 0,'-26'0'16,"26"0"-16,0 0 15,0 0-15,0 0 16,0 0 0,0 0-16,0 0 15,0 0 1,117-113-16,-74 65 15,10 1 1,11-1-16,16-18 16,11 9-1,21 5-15,0 9 16,0 14-16,-10 10 16,-1 24-1,6 19-15,-5 0 16,-1 14-1,-15-5-15,-17 10 16,-21 4 0,-21 5-16,-22 5 15,-32 10-15,-26 13 16,-16-13 0,-1 9-16,-10 0 15,11-5 1,-1-5-16,-5 1 15,17-15 1,4-5-16,17-9 16,16-9-16,5-5 15,10-20 1,12 6-16,-1-10 16,11 4-1,5-4-15,17 5 16,-1-5-1,16 5-15,17 9 16,5 5 0,-1-5-16,-10 10 15,-21 5-15,-11 9 16,-21 0 0,-11 0-16,-22 37 15,-10 20 1,-21 5-16,-11 0 15,0-10 1,0-5-16,5-18 16,0-34-16,17 0 15,4-4 1,1-29-16,10 4 16,6-8-1,-1-11-15,1 15 16,-11-9-1,-16 4-15,0 0 16,-5 1 0,-12-1-16,7 5 15,10 0-15,21-5 16,0 10 0,11 0-16,16-1 15,0-4 1,0 0-16,0 10 15</inkml:trace>
  <inkml:trace contextRef="#ctx0" brushRef="#br0" timeOffset="49039.5745">14769 8407 0,'58'15'16,"-58"-15"-16,0 0 15,0 0 1,0 0-16,0 0 15,0 0-15,0 0 16,0 0 0,0 0-16,129-29 15,-87 15 1,6 4-16,0-4 16,6 0-1,-6 0-15,5 14 16,-5 0-16,0 0 15,6 9 1,-6 5-16,0 15 16,0-10-1,-11 14-15,-10-4 16,-6-6 0,-15 20-16,-6-15 15,0 15 1,-11-10-16,-5 5 15,0 10 1,5 9-16,-5 4 16,-5-4-16,0 15 15,-1-1 1,-5 5-16,1-5 16,4 10-1,1-15-15,0-4 16,5 4-16,0 1 15,-6 9 1,-4 18-16,-6 16 16,-6 4-1,22-15-15,5-13 16,11-15 0,0-19-16,16-9 15,6-15 1,26 1-16,11-6 15,31-13 1,39-1-16,36-4 16,11-10-16,-10 10 15,-6 0 1,-16 4-16,-16-4 16,-21 0-1,-37 0-15,-28-1 16,-20 1-1,-22-5-15,0 0 16,0-9-16</inkml:trace>
  <inkml:trace contextRef="#ctx0" brushRef="#br0" timeOffset="50029.6349">18261 7843 0,'0'0'0,"0"0"15,0 0 1,0 0-16,0 0 16,0 0-1,-123 185-15,64-67 16,-21 20 0,5 19-16,-15 4 15,-17 10 1,-5 4-16,5 15 15,-5 0 1,0-14-16,10 13 16,1 20-16,10 5 15,5-20 1,12 11-16,20-20 16,6-34-1,11-22-15,16-15 16,21-114-1,0 0-15,0 0 16</inkml:trace>
  <inkml:trace contextRef="#ctx0" brushRef="#br0" timeOffset="116237.3871">6802 13329 0,'-38'33'16,"38"-33"0,0 0-16,0 0 15,0 0-15,0 0 16,-122-95 0,79 81-16,-5-15 15,-27-4 1,-16 5-16,-21 4 15,-5-19 1,-12 10-16,7-10 16,-17-4-1,-16-5-15,-5 4 16,0 6-16,-1-11 16,7-4-1,-17 10-15,5 4 16,-10-4-1,10 18-15,12-4 16,-12 5 0,-5 13-16,6 1 15,15 5-15,-21-6 16,0 11 0,11 4-16,11 4 15,-1 11 1,6-1-16,0 14 15,0 10 1,15-9-16,7 13 16,-23 6-1,7-1-15,10-4 16,5-5-16,11 0 16,15 0-1,-4-5-15,10 10 16,-5 0-1,21 4-15,6 5 16,-6 5 0,11 0-16,16 5 15,-11 9-15,22-4 16,10 13 0,11-23-16,11 10 15,21 4 1,11 9-16,10 1 15,27 5 1,5 4-16,22 33 16,5-4-1,38-1-15,-1-13 16,6-15-16,21-9 16,17-10-1,9-33-15,7 0 16,-12-24-1,22 0-15,11 1 16,-6-11 0,6 6-16,26-5 15,-5-10 1,-11 5-16,22-14 16,-11-15-16,10-14 15,-15-4 1,-1-10-16,-20 0 15,4-19 1,-4-5-16,-12-9 16,-15-14-1,-11-10-15,-11 0 16,-5 0-16,-22-9 16,-31 14-1,-38 9-15,-43 5 16,-37 0-1,-43 10-15,-32 13 16,-26-8 0,-33 13-16,-10 1 15,-21-1-15,-17 15 16,-26-5 0,-16-9-16,-27 4 15</inkml:trace>
</inkml:ink>
</file>

<file path=ppt/ink/ink80.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08:16.446"/>
    </inkml:context>
    <inkml:brush xml:id="br0">
      <inkml:brushProperty name="width" value="0.05292" units="cm"/>
      <inkml:brushProperty name="height" value="0.05292" units="cm"/>
      <inkml:brushProperty name="color" value="#FF0000"/>
    </inkml:brush>
  </inkml:definitions>
  <inkml:trace contextRef="#ctx0" brushRef="#br0">11401 3852 0,'0'0'0,"0"2"16,0 0-16,-2 1 0,2-1 16,0 2-16,0-2 0,0 9 15,0 5-15,0 1 0,0 5 16,2 3-16,1 1 0,-1 7 16,2 3-16,-2 3 0,1 5 15,1 36-15,0-3 0,3-2 16,-3 15-16,1-8 0,-1-9 15,1-5-15,-1-2 0,5 0 16,-3 3-16,3 3 0,0 1 0,4 2 16,-2 2-16,0 5 15,0-1-15,3 5 0,-6-2 0,1 0 16,2 0-16,-2-5 0,0 0 16,0 3-16,-3 0 0,3-1 15,-2-4-15,2 1 0,-3-1 16,1-5-16,2-5 0,-3-1 15,3 0-15,-4 0 0,1-4 0,3-11 16,-2-3-16,-1-2 16,1 3-16,-3 2 0,1-10 0,-1-5 15,3-10-15,-5-2 0,4-4 16,-1-4-16,-1-3 0,-1-6 16,1 6-16,0 0 0,1 0 15</inkml:trace>
  <inkml:trace contextRef="#ctx0" brushRef="#br0" timeOffset="1628.891">11448 3704 0,'0'0'0,"0"-2"0,0 2 16,0 0-16,0 0 0,0-2 15,4 2-15,-4-2 0,4-1 16,12 3-16,2-2 0,10 0 16,7 0-16,5 0 0,9-1 15,8 1-15,49-2 0,2 2 16,26-1-16,-12 1 0,19 4 15,-57 1-15,-3 1 0,1 0 16,-1 3-16,5-3 0,0 1 16,2-1-16,3 3 0,1-3 15,1 1-15,4-1 0,4-2 16,-1-4-16,6 0 0,-5-5 16,7 1-16,7-3 0,4-2 0,6 0 15,5-7-15,3 0 0,-5 1 16,-3-1-16,-6-2 0,-11 5 15,-6-1-15,-7 1 0,-3 0 16,-4-3-16,-6 0 0,-3 5 16,-6 2-16,-9 0 0,-4 9 15,-10-7-15,-3 5 0,-12-3 16,-9 3-16,-1 1 0,-3 3 16,-5 3-16,-6-3 0,-4 4 15,4-2-15,-4 0 0,-1 1 16,-4 1-16,-2 0 0,0 1 0,-2 6 15,-2-7-15,-1 5 0,1 2 16,0 5-16,-1 1 0,1 10 16,-1 6-16,3 4 0,-2 9 15,-7 43-15,2-1 0,-4 29 16,4-9-16,4-9 0,1 20 16,2-31-16,0 5 0,2-1 15,-5 1-15,5 4 0,-2 4 16,2-1-16,4-1 0,-4 7 15,3-3-15,1 1 0,3 11 16,1-5-16,8-2 0,-7 4 16,4-8-16,0-3 0,0 7 15,3 3-15,1-5 0,-1 4 16,2-4-16,-1-9 0,3-3 16,-2 3-16,2-4 0,-3-5 0,-1 0 15,1-6-15,1 0 16,0-10-16,6-5 0,2-12 0,1 2 15,-7 0-15,-12-2 0,-1-4 16,4-13-16,2-8 0,0-5 16,1-3-16,-3 0 0,0-5 15,-2-3-15,-3-3 0,1-5 32,-1-1-32,-1 4 0,-1-5 15,-2-2-15,3 0 0,-3-2 16,-2-2-16,0 0 0,0 0 0,0 0 15,-2-3-15,0 3 0,-3-2 16,1-1-16,-3-1 0,-4-1 16,2 0-16,-4-2 0,-2 1 15,-1-3-15,-6 2 0,-6-2 16,-8 2-16,-10-2 0,-5 2 16,-4 3-16,-4-3 0,-49-5 15,11-1-15,-25 0 0,19 4 0,10 2 16,9 2-16,3-2 15,1 1-15,10-1 0,1 2 0,3-2 16,-2 0-16,0-4 0,-3 4 16,-2 1-16,-2-1 0,-2 0 15,-2 2-15,-3-2 0,7-4 16,-6 9-16,1-3 0,7 1 16,-10 8-16,12-9 0,-10 9 15,6-2-15,4-6 0,7-3 16,2 0-16,-4 3 0,2 3 15,0-1-15,0 0 0,3-3 0,-1 3 16,0-3-16,0 0 16,3-2-16,2 1 0,-1-1 0,-1 0 15,-1 5-15,1 1 0,6-3 16,2-5-16,3 0 0,1 4 16,5 0-16,0 1 0,5-1 15,-1-2-15,3-2 0,4 3 0,0-3 16,3 2-16,-3 2 0,4 1 15,1-1-15,2-2 0,2-2 16,-3 2-16,1 0 0,-2-2 16,-1 3-16,3-1 0,4-2 0,-4 2 15,0 2-15,-12 7 0,-3 3 16,3-1-16,6 0 0,1 0 16,7-2-16,6-4 0,10-3 15,-5 0-15,4 3 0,1 0 31,1 1-31,1 3 0,4-2 0,0 2 16,-2 2-16,2 1 0,0 1 16,0 0-16,2-1 0,2 1 15,-2-2-15,5 1 0,-3 1 16,3-2-16,2 0 0,0 1 16,-1-1-16,3-2 0</inkml:trace>
  <inkml:trace contextRef="#ctx0" brushRef="#br0" timeOffset="2736.5572">15139 6202 0,'0'0'0,"0"-2"0,-3 0 0,-1-5 16,2 1-16,0 3 0,2-1 0,2 0 16,2-3-16,5-2 0,9 0 15,6 1-15,13-1 0,7 0 16,14 0-16,63-4 0,55-3 15,89-3-15,-137 12 0,9-2 16,8 3-16,7-3 0,5-2 16,6 0-16,2 2 0,5-2 15,0 0-15,-3 0 0,1 2 16,-3 0-16,1 0 0,-5 0 0,2 1 16,-7-1-16,-3 2 15,-12 1-15,-9 1 0,-6 5 0,-18-4 0,-7 2 16,-11 2-16,-6 6 0,-20-1 15,-9 3-15,-17-3 0,-14-7 16,-6 2-16,-5 2 0,-9-2 16,-6 0-16,9 2 0,-5-2 15,-2 0-15,-4 0 0,-3 2 16,0 0-16,-1-2 0,-1 0 16</inkml:trace>
  <inkml:trace contextRef="#ctx0" brushRef="#br0" timeOffset="3236.5473">15712 5728 0,'0'0'0,"0"-2"0,2 2 15,-2-4-15,0 4 0,0-3 16,0 1-16,0 2 0,0-2 0,0 2 15,-2-2-15,0 4 0,-1-2 16,-12 7-16,-7 6 0,-7 0 16,-4 5-16,-4 2 0,-7 4 15,-7 0-15,-44 25 0,3-5 16,-23 13-16,22-11 0,20-6 16,16-9-16,17-7 0,18-6 15,11-7-15,9-5 0,-2 3 16,4-2-16,4-1 0,5 3 15,6 0-15,10 4 0,8 3 16,11 4-16,51 4 0,8-2 16,41 2-16,58 0 0,-107-8 15,2-1-15,3-4 0,3 5 16,1-3-16,2 5 0,-3 1 16,1 3-16</inkml:trace>
  <inkml:trace contextRef="#ctx0" brushRef="#br0" timeOffset="4626.9452">20283 5389 0,'0'0'0,"0"0"15,0 0-15,0 0 0,0 0 16,0 4-16,-3-2 0,1 12 16,-2 5-16,1 8 0,-3 6 0,-1 4 15,1 5-15,1 5 0,-1 5 16,-5 43-16,-3-2 0,6-9 15,-6 15-15,3-15 0,2-12 16,1-8-16,5-15 0,-1-7 16,2-14-16,2-3 0,2-3 15,0-7-15,3-4 0,1-2 16,-1 0-16,1 0 0,3-7 16,4-2-16</inkml:trace>
  <inkml:trace contextRef="#ctx0" brushRef="#br0" timeOffset="5300.004">20470 5056 0,'0'0'0,"-2"0"0,2-2 0,0-1 15,-2 1-15,2 2 0,0-2 16,0 0-16,0 2 0,2 0 15,2 0-15,14 2 0,6 0 16,9 0-16,9 1 0,9-1 16,10-2-16,54-2 0,0-3 15,30-1-15,-26-1 0,-15-2 16,-3 0-16,-34 3 0,-8-3 16,-2 2-16,-4 1 0,-4-1 15,-5 0-15,-2 1 0,-9-1 16,-2 5-16,-3-2 0,-3 4 15,-5 0-15,-7 4 0,0 3 0,-6-1 16,4 3-16,-3 0 0,-1 2 16,-3 2-16,1 2 0,-3 8 15,2 1-15,-4 7 0,-13 28 16,2 5-16,-2 4 0,-7 25 16,-2 2-16,4-5 0,-1 14 15,5-27-15,3 2 0,-2 3 16,-2-3-16,1 3 0,1-5 15,0-2-15,0-2 0,0-9 16,2-2-16,2-5 0,2-6 16,0-5-16,3-4 0,-3-11 15,1 0-15,1-7 0,1-2 0,0-5 16,-1-3-16,-1-1 16,1-4-16,-1 0 0,-5-1 0,-7 3 15,-4 3-15,-11-1 0,-5 0 16,-8-2-16,-9-4 0,-16-9 15,-1-12-15,1 1 0,3-9 16,1 2-16,-1-4 0,4 0 16,5-1-16,8 1 0,2 2 15,5 2-15,0 0 0,7 5 16,2 2-16,4 4 0,2 0 16,-2 0-16,0 3 0,5-3 15,-1 0-15,-4 7 0,-6 2 16,-16 18-16,-6 6 0,10-4 15,7 4-15,5-2 0</inkml:trace>
  <inkml:trace contextRef="#ctx0" brushRef="#br0" timeOffset="6087.3464">20492 5801 0,'0'-2'0,"-2"0"0,2 2 16,-5-7-16,1 0 0,-3 1 0,5-1 16,-2 1-16,2 1 15,-1 1-15,3 1 0,0 1 0,-2 2 16,2 0-16,2 0 0,-2 0 16,0 2-16,3 1 0,-3 1 15,8 14-15,-1 4 0,0 0 16,1 4-16,-3 1 0,1-1 15,1 1-15,0 1 0,-5-1 16,2-1-16,-2-2 0,1 1 16,-1-5-16,-2 2 0,2-5 15,-2-1-15,0-5 0,0 0 16,-2 0-16,0-7 0,2-2 16,0 3-16,-3-1 0,3-2 15,-4-4-15,2-2 0,0-7 16,-3-11-16,5 15 0,-2-30 15,2-3-15,2-2 0,3-4 16,1-1-16,3-1 0,2 4 0,-2 4 16,0 5-16,2 2 0,2 2 31,2 2-31,5 1 0,5-1 16,1 3-16,18-5 0,-2 9 15,0 6-15,-5 7 0,1 9 16,-3 7-16,-2 2 0,0 6 15,-2 5-15,-4 4 0,-1 1 0,-4 1 16,-2 5-16,-2-2 0,-3 1 16,-6-3-16,-3-3 0,-3-2 15,-3-4-15,-5-1 0,1 1 16,-5 0-16,0-1 0,-2 3 16,-4 2-16,-1 0 0,1 0 15,-1-2-15,3-2 0,0-3 16,6-2-16,3-1 0,0-4 0,4 1 15,0 0-15,4 2 0,5 2 16,2 0-16,4 1 0,9 3 16,5-1-16,35 1 0,2-6 15,5-6-15,17-10 0,-13 1 16</inkml:trace>
  <inkml:trace contextRef="#ctx0" brushRef="#br0" timeOffset="7009.7876">23076 5464 0,'0'0'0,"-2"2"0,2-2 15,0 2-15,-2-2 0,-5 9 16,0 2-16,-1 4 0,-3 5 16,0 9-16,-3 4 0,-1 7 15,-1 6-15,3 9 0,-13 51 16,6-3-16,-4 28 0,6-15 15,7-16-15,0 5 0,2-34 16,5-5-16,-3-2 0,1-9 16,3-6-16,-1-14 0,2-2 15,0-4-15,-1-3 0,6-6 16,-3-2-16,4-9 0,3-7 0,-3 0 16,5-2-16,0-2 0</inkml:trace>
  <inkml:trace contextRef="#ctx0" brushRef="#br0" timeOffset="7588.2204">23122 5252 0,'0'0'0,"-2"-2"0,2-3 15,-4-3-15,2-1 0,2 0 16,0 0-16,2 0 0,4 3 0,5-3 15,11 0-15,12 0 16,12-4-16,11 2 0,67-4 0,50-1 16,-15 7-16,35 3 0,-97 10 15,-9-2-15,-4 0 0,-12 3 16,-3-3-16,-3 0 0,-7-2 16,-4 0-16,-8 2 0,-8 3 15,-5-1-15,-8 1 0,-6-1 16,-7 1-16,-6 3 0,-5 1 15,5 2-15,-1 0 0,-1 2 16,-1 5-16,0 2 0,-15 20 16,3 4-16,-4 11 0,-1 7 15,-9 24-15,-2 4 0,0 0 16,-3 23-16,10-23 0,1 3 16,1-1-16,2 5 0,-1-4 15,3 2-15,2-5 0,3-2 16,-1-6-16,3-7 0,-1-4 15,1-3-15,-3-4 0,-1-7 0,-3-8 16,2-10-16,-2-6 0,-3-4 16,-1 0-16,-5 2 0,-8-1 15,-8-3-15,-8-1 0,-13-4 16,-7-4-16,-11-5 0,-22-10 16,9-3-16,-7-3 0,0-3 15,2-8-15,1 1 0,4-2 16,6-1-16,7-1 0,9 1 15,9 1-15,13 4 0,13-2 16,11 4-16,7 0 0,8 0 16,3 5-16,-2-3 0,4 3 15,6-1-15,-1 1 0,3-1 16</inkml:trace>
  <inkml:trace contextRef="#ctx0" brushRef="#br0" timeOffset="8010.5809">24128 5984 0,'0'-2'16,"0"0"-16,-2-9 0,2 0 16,-5-3-16,5 5 0,-4-2 15,-1 3-15,1-3 0,-9 2 0,-3 0 16,-6 5-16,-6-3 0,-3 7 16,-5 0-16,-3 7 0,-3-1 15,-2 5-15,0 5 0,-34 19 16,10 5-16,9-1 0,6 5 15,-2 14-15,15-8 0,13-3 16,10-5-16,6-5 0,4-4 16,5 2-16,4-1 0,5 3 15,10 5-15,10 2 0,6-2 16,4-2-16,10-5 0,6-9 16,13-10-16,9-12 0,15-19 15,-13 6-15</inkml:trace>
  <inkml:trace contextRef="#ctx0" brushRef="#br0" timeOffset="8635.925">25563 5345 0,'0'0'0,"-2"0"15,2 0-15,0-3 0,0 3 16,-2 3-16,0-1 0,-1 15 16,-1 12-16,0 9 0,-1 8 15,1 7-15,-5 64 0,0 4 16,-2 40-16,-7 62 0,7-122 0,-2 3 15,0-5-15,-3-7 16,-1-3-16,-3-8 0,5-8 16,-1-11-16,3-5 0,0-11 0,4-13 15,2-13-15,3-7 0,4-4 16,-2 0-16,2-2 0,0-5 16,0-2-16,2-2 0,4-7 15,3-4-15,2-3 0</inkml:trace>
  <inkml:trace contextRef="#ctx0" brushRef="#br0" timeOffset="9278.2409">25687 5179 0,'0'0'0,"0"-2"15,0 2-15,0-4 0,0 1 16,0 1-16,2 0 0,4-2 15,10 4-15,4 0 0,11 2 0,6 4 16,9 1-16,12 2 0,54 6 16,3 1-16,30-1 0,-15-4 15,23-6-15,-67-8 0,2-3 16,-7-1-16,1-2 0,-7 0 16,0-2-16,-7 0 0,-2 0 15,-4 3-15,-11 1 0,-5-2 16,-11 5-16,-8 2 0,-5-1 15,-9 6-15,-6 1 0,-7 3 16,6-3-16,-3 3 0,-1 1 16,-2 8-16,0 1 0,0 8 15,-2 3-15,-3 10 0,-15 30 16,0 12-16,-6 28 0,0 0 16,-5 35-16,20-46 0,0 4 15,2-1-15,0 1 0,2 3 0,1-7 16,1-2-16,-1-3 0,3-6 15,-1-4-15,2-10 0,-3-3 16,3-10-16,-2-6 0,-1-6 16,-1-6-16,-3-1 0,-2-7 15,0-2-15,-4-2 0,-1-1 16,-6-3-16,-2-1 0,-9-2 16,-18-7-16,-15-1 0,-9-3 15,-13-5-15,-31-15 0,15 5 16,-6-7-16,-3-2 0,3-7 15,-2 0-15,4 0 0,6-4 16,5 4-16,11-2 0,5 2 16,10 5-16,5-1 0,6 3 15,10 2-15,12 2 0,12 3 16,6 4-16,11-1 0,5-1 16,-3 4-16,5-2 0,4 2 0,5 0 15,1-5-15,6 1 0,-1-3 16</inkml:trace>
  <inkml:trace contextRef="#ctx0" brushRef="#br0" timeOffset="9669.928">26829 6357 0,'0'-3'0,"0"-1"0,4-14 16,3-1-16,-3-4 0,1 1 16,-1 3-16,0-1 0,-1 2 15,-3 0-15,2 5 0,-2 0 16,-2 0-16,-1 4 0,1 0 16,-2 5-16,-3-3 0,-6 3 15,-9 1-15,-9 1 0,-11 4 16,-9 5-16,-1 4 0,-57 20 15,10 4-15,-22 14 0,28-3 16,25-6-16,13-3 0,11 1 16,11-3-16,15-6 0,7-5 15,7-9-15,8-4 0,7-2 0,-6 4 16,6 3-16,19 4 16,12 4-16,11 2 0,9-4 0,33-2 15,6-6-15,31-19 0,-37 3 16,-2-9-16,2-5 0,0-1 15,-1-5-15</inkml:trace>
  <inkml:trace contextRef="#ctx0" brushRef="#br0" timeOffset="10298.0597">27720 6348 0,'0'-2'0,"-3"2"0,-10-5 16,0 3-16,-3 0 0,5 0 16,0 2-16,5-3 0,-1 3 15,1 0-15,3 3 0,3-3 0,0 2 16,3-2-16,16 6 0,10 1 16,6 2-16,12 0 0,6-3 15,10 1-15,65 2 0,2-3 16,36-3-16,61-6 0,-123-1 0,-3-1 15,3 1-15,-1-3 16,1 1-16,-5-1 0,-2 3 16,-7-1-16,-4 3 0,-11 2 0,-6 0 15,-7 2-15,-12 1 0,-8-1 16,-15 0-16,-5 2 0,-11-1 16,-7-1-16,3 2 0,-3-2 15,-2 1-15,-4 1 0,0-2 16,-3 0-16,1 3 0,-5-3 15,0 3-15,-6-3 0,-3 0 16,3-2-16</inkml:trace>
  <inkml:trace contextRef="#ctx0" brushRef="#br0" timeOffset="10720.5445">29598 5951 0,'-2'0'0,"2"0"16,0-4-16,0 1 0,0 1 16,0 0-16,-2 0 0,4-1 15,-2 3-15,2-2 0,0 0 16,5 2-16,-5 2 0,14 3 15,8 1-15,4 5 0,10 3 16,4-1-16,6 4 0,5 1 16,44 20-16,-13-3 0,-9 0 15,4 5-15,-19-5 0,-16-6 16,-13-3-16,-11-4 0,-7-2 16,-4-2-16,-9-1 0,-5 1 15,-6 0-15,-6 4 0,-12 4 0,-8 5 16,-14 4-16,-22 3 0,-2-1 15,-2-4-15,6-2 0,10-4 16,8-5-16,11-2 0,13-5 16,12-4-16,3-2 0,8-3 15,-3 3-15</inkml:trace>
  <inkml:trace contextRef="#ctx0" brushRef="#br0" timeOffset="11805.8854">31040 5437 0,'0'0'0,"0"0"0,0 2 31,-2 1-31,0 10 0,-3 9 16,1 2-16,-3 7 0,1 6 15,1 5-15,-1 7 0,-1 6 0,-2 42 16,0-9-16,3-4 15,-3 11-15,4-18 0,1-11 0,2-13 16,-3-9-16,3-6 0,0-10 16,0-3-16,0-8 0,-1-4 15,3-8-15,0 4 0,-2-5 16,2-2-16,-2-4 0,0-11 16,0-5-16,-3-8 0,1-10 15,-1-3-15,3-3 0,0-4 16,-2-5-16,1-4 0,1-5 15,2-4-15,5-61 0,3 8 16,12-29-16,4 27 0,3 24 16,-3 20-16,3 14 0,-1 10 15,-2 5-15,5 10 0,0 8 0,-1 3 16,5 6-16,0 8 0,1 6 16,1 3-16,-4 6 0,2 5 15,-2 9-15,-1 6 0,-1 5 16,-5 8-16,-2 5 0,-11 11 15,-6 0-15,-7 0 0,-9 4 16,-5-4-16,-6 4 0,-6-4 16,-8-4-16,-3-1 0,-6-4 15,-1 3-15,2-3 0,2-2 16,9-3-16,7-8 0,10-4 0,3-5 16,4-2-16,3-1 0,6-1 15,6 0-15,5-1 0,9 1 16,9 0-16,13-1 0,10-1 15,28-7-15,1-7 0,1 2 16,-7 1-16,-7 3 0</inkml:trace>
  <inkml:trace contextRef="#ctx0" brushRef="#br0" timeOffset="12337.7489">30436 7737 0,'0'0'0,"0"0"16,0 2-16,0-2 0,0 0 15,0-2-15,2 0 0,5-18 16,4-2-16,6-11 0,3-5 16,4-4-16,5-8 0,24-41 15,0 7-15,13-24 0,-9 18 16,-6 13-16,-7 6 0,-8 14 15,-3 11-15,-9 8 0,-6 16 0,-7 7 16,-3 4-16,-3 4 0,-1 5 16,3-3-16,-3 3 0,1 2 15,-1 2-15,-4 3 0,2 1 16,-2 3-16,0 4 0,2 5 16,1 6-16,-1 7 0,2 7 15,-2 8-15,-2 7 0,3 4 16,1 7-16,-2 57 0,0-10 15,5 19-15,2-29 0,2-21 16,-2-21-16,-3-8 0,-3-9 16,-8-9-16,-4-5 0,-2-5 15,0-4-15</inkml:trace>
  <inkml:trace contextRef="#ctx0" brushRef="#br0" timeOffset="12526.188">30456 7488 0,'0'0'0,"0"0"15,0-2-15,2 2 0,5-7 16,6-2-16,7-4 0,13 0 16,9-3-16,8-1 0,12 1 15,51-6-15,-5 11 0,19-2 16,-25 8-16</inkml:trace>
  <inkml:trace contextRef="#ctx0" brushRef="#br0" timeOffset="13095.4068">30350 9016 0,'0'0'0,"0"0"0,0 0 16,0-3-16,0 3 0,0-2 16,0-2-16,7-14 0,1-6 15,8-7-15,1-6 0,5-5 16,3-5-16,1-5 0,23-41 15,-5 9-15,-2 7 0,-3 0 16,-14 33-16,-10 13 0,-6 13 0,-3 9 16,-3 7-16,1-2 15,1 2-15,-3 4 0,0 2 0,2 7 16,1 7-16,-1 6 0,3 7 16,-1 6-16,1 8 0,-3 5 15,3 3-15,-5 0 0,5 0 16,-5-2-16,2-5 0,1-2 15,1-6-15,1-8 0,2-3 16,2-7-16,4-5 0,1-8 16,4-7-16,4-7 0,2-8 15,3-10-15,15-25 0,-2-8 16,-5 8-16,-8 8 0,-7 9 16,-6 13-16,-8 9 0,1 4 15,0 3-15,-2 2 0,-3 2 16,1 2-16,-3 4 0,2 3 0,3 2 15,-1 9-15,3 0 16,2 4-16,0 5 0,0 2 0,2 2 16,1 7-16,1-1 0,3 30 15,-1-12-15,1-9 0</inkml:trace>
  <inkml:trace contextRef="#ctx0" brushRef="#br0" timeOffset="14475.8052">30167 4513 0,'0'0'0,"0"0"0,0 3 16,-2-1-16,2 2 0,-3 14 16,-1 6-16,2 7 0,-3 9 15,3 8-15,0 9 0,2 58 16,2 4-16,5 42 0,2 66 0,-5-112 16,-4 4-16,-2 7 0,0-3 15,-7 7-15,-4 2 0,-3-4 16,-1 7-16,-3-3 0,-2 5 15,2 0-15,-2-3 0,2 5 16,0-7-16,-2 1 0,4-1 16,-4-2-16,3 0 0,1-4 31,-2 2-31,2-7 0,1-2 16,1-2-16,-1-7 0,1-4 15,3-5-15,2-4 0,0-9 16,0-6-16,4-7 0,-1-9 0,1-4 0,5-7 0,2-11 0,2-9 31,2-10-31,3-3 0,0-2 0,1-5 0,6-2 0,-1 3 16,7-1-16,4 0 0,5 3 15,6-2-15,7-1 0,8 3 16,17-5-16,3 2 0,7 1 31,3-3-31,12 0 0,-15 0 16,3 3-16,-1-1 0,3 3 15,-1-5-15,1 5 0,0-3 16,1 3-16,-3-1 0,1 1 16,1 0-16,-5-1 0,-4 1 15,-3-3-15,-3 1 0,-6-5 16,-1 0-16,-7-2 0,-9-3 0,-7 3 16,-6-2-16,-4-1 0,-8 1 15,-3-5-15,-10 0 0,-1 1 16,4-1-16,-23-7 0,21 8 15,-5-3-15,1-3 0,-3-1 16,0 0-16,-3-3 0,1-4 16,0 0-16,-3-4 0,1-7 15,2-16-15,2-13 0,-5-68 16,5 2-16,-2-41 0,0-80 16,11 125-16,2-4 0,-2-4 15,2 0-15,0-1 0,0-8 16,2 9-16,-6 11 0,-1 0 15,3-16-15,-2 11 0,-3 5 16,5-24-16,11-16 0,-3 19 16,1-3-16,9-25 0,-1 18 15,-2 9-15,0-23 0,5 8 0,-11 26 16,-1-3-16,1-17 16,-5 28-16,-6 10 0,2-21 0,0 14 15,-7 15-15,0-2 0,5-9 16,-5 23-16,-2 1 0,2 7 15,-4 20-15,2-11 0,6-27 16,-3 21-16,-3 25 0,-3 21 0,1 4 16,0 4-16,2-2 15,0-17-15,9-23 0,0-13 0,-3 21 16,-6 27-16,0 10 0,-2 6 16,2 5-16,-2-5 0,2 4 15,-2 1-15,-1 2 0,1 2 16,2 0-16,-2 2 0,2 2 15,-2-1-15,0-1 0,-1 4 16,1-1-16,-2-1 0,2 1 16,-3 1-16,1-1 0,-1 1 15,1-1-15,-5-1 0,-9-2 16,-6 3-16,-11-3 0,-11 0 16,-7 3-16,-49 3 0,3-3 15,-35 1-15,1-3 0,-37 1 16,58-4-16,-3 0 0,-1 0 0,-4 2 15,10 3-15,2-3 16,11 2-16,9 1 0,13-1 0,11 3 16,16-1-16,15 1 0,8 2 15,5 0-15,-2 4 0,-2 4 16,0 5-16,2 5 0</inkml:trace>
  <inkml:trace contextRef="#ctx0" brushRef="#br0" timeOffset="29211.386">5338 6985 0,'0'0'0,"0"0"0,0 2 16,-4 0-16,4 1 0,-3 10 16,3 7-16,-4 8 0,4 3 15,-4 11-15,-1 4 0,3 12 0,-2 48 16,-1-1-16,-2 32 15,5-13-15,-2 21 0,-1-61 0,5-5 16,-2-8-16,2-5 0,2-9 16,3-13-16,1-11 0,-1-8 15,-1-5-15,3-9 0,-5-7 16,3-2-16,-1 3 0,0-3 16,-1-2-16,1-2 0,-2-3 15,3-4-15,-5 1 0,0-6 16,0 3-16,-5-4 0,-1-3 15,-1 3-15,0-3 0,-1 3 16,5 13-16,3-3 0,-2 3 16,0-3-16,2 1 0,-5 2 0,5-3 15,5 1-15,2-18 0,12-2 16,10 0-16,4-1 0,11 3 16,7-2-16,55-20 0,-5 2 15,25-9-15,-20 12 0,-14 10 16,5 13-16,-42 5 0,-10-2 15,-10 2-15,-13 2 0,-7 3 16,-6-1-16,-5 1 0,3-3 16</inkml:trace>
  <inkml:trace contextRef="#ctx0" brushRef="#br0" timeOffset="29493.1134">6074 7084 0,'-2'0'0,"2"0"16,0 0-16,0 2 0,-2 1 15,2-1-15,0 2 0,0 16 16,0 7-16,2 10 0,0 7 16,3 11-16,8 55 0,0 5 15,5 35-15,4 57 0,-13-116 16,-5-5-16,3-5 0,-5-4 15,-2-4-15,0-9 0,0-7 16,0-6-16,2-9 0,0-7 16,3-8-16,-1-3 0,5-8 15,-2-8-15,6-14 0,0 1 16,5-15-16,4-8 0,0-14 16,7-42-16</inkml:trace>
  <inkml:trace contextRef="#ctx0" brushRef="#br0" timeOffset="30188.1044">6731 7406 0,'0'0'15,"0"0"-15,0 0 0,0 2 16,0 1-16,0-1 0,0-2 0,3 2 16,3 11-16,-1 3 0,3 3 15,1 8-15,2 4 16,0 4-16,3 7 0,-1 6 0,13 45 15,-1-3-15,5 30 0,-10-17 16,-2-8-16,0 11 0,-10-38 16,1-2-16,0-4 0,0-5 15,0-8-15,-1-9 0,3-5 16,3-7-16,1-3 0,1-5 16,-1-3-16,3-4 0,1-8 15,1-10-15,2-6 0,3-11 16,1-8-16,1-15 0,-3-12 15,0-27-15,2 1 0,-1 1 16,-5 5-16,-7 4 0,-9-2 16,12 18-16,4 2 0,-9-5 15,-3 3-15,-3 6 0,-3 5 0,2 6 16,1 7-16,-3 4 16,5 3-16,-3 2 0,0 8 0,-1 5 15,-1 5-15,0-3 0,0 6 16,-2 1-16,2 4 0,1 5 15,-1 2-15,-2 2 0,4 11 16,1 4-16,1 8 0,5 7 16,0 8-16,3 6 0,1 5 15,3 6-15,1 2 0,17 64 16,1-15-16,10 22 0,-10-35 16,-6-25-16,-5-19 0,1-18 15,-5-12-15,0-8 0,0-6 16,-2-5-16,-3-7 0,-1-8 0,-5-7 15,2 2-15,0-6 0,3-5 16,-5-40-16,2-10 0,-2-12 16,0-24-16,9 12 0,-7 3 15,-8 7-15,1 7 0,3 7 0,-2-1 16,-5 3-16,-2 2 16,-7 4-16,5 11 0,-2 7 15,-1 7-15,-1 8 0,1 5 0,-6 2 16,0 4-16,-4 0 0,-1 3 15,3-1-15,4 3 0,7 7 16,2-5-16</inkml:trace>
  <inkml:trace contextRef="#ctx0" brushRef="#br0" timeOffset="31181.0787">8958 8220 0,'0'0'0,"0"0"0,-2 0 16,2-2-16,0-1 0,-2 1 15,2 2-15,0 0 0,0 0 16,0 2-16,2 1 0,-2-1 15,0 0-15,5 11 0,-3 3 16,2 1-16,1 3 0,1 4 16,-1 5-16,1 0 0,3 4 15,0 0-15,0 2 0,4 5 16,2-1-16,14 28 0,0-6 16,4-3-16,0-3 0,11 9 15,0-9-15,-2-4 0,2-5 0,0 2 16,2 1-16,7 2 0,2-3 15,9 5-15,-2-2 0,0 2 16,4 0-16,7 2 0,-3-2 16,5-3-16,0 3 0,2-2 31,3 0-31,1-3 0,3 3 16,2-5-16,-2-2 0,2-2 15,0 0-15,2-2 0,2-1 16,1-3-16,1-3 0,1-5 0,2-6 15,0-2-15,0-9 16,2-6-16,2-7 0,2-3 16,1-10-16,3-14 0,6-6 0,-1-14 15,2-10-15,10-3 0,-12-15 16,0-9-16,5 2 0,-7-9 0,-5-4 16,1 0-16,-11-4 0,-21-14 15,1 5-15,-26-11 0,-6-3 16,15 19-16,-4-1 0,-3-2 15,-5-3-15,-18-14 0,-3-5 16,14 8-16,-8-5 0,17 7 16,-22-18-16,9 7 0,5 10 15,-16 0-15,9 31 0,-14 8 16,-3 11-16,1 10 0,0 10 16,-8 9-16,-9 9 0,-5 9 15,-2 4-15,5 7 0,0 8 0,-1-4 16,1 3-16,-1 4 0,1-1 15,0 6-15,1-3 0,-1 6 16,2-1-16,2 3 0,0 1 16,-2 0-16</inkml:trace>
  <inkml:trace contextRef="#ctx0" brushRef="#br0" timeOffset="31728.3824">13578 7157 0,'-3'0'0,"6"0"0,-3-2 16,0 0-16,0-3 0,0 3 16,2-7-16,0-4 0,9-5 15,2-4-15,9-9 0,2-8 16,10-3-16,32-38 0,2 5 15,18-19-15,-13 5 0,-16 12 16,-8 11-16,-5 18 0,-9 15 16,-11 13-16,-2 11 0,-11 0 15,-4 2-15,-5 3 0,5 0 16,-1-1-16,-3 3 0,1 2 0,-2 0 16,-2 7-16,0-1 0,0 3 15,0 4-15,-2 5 0,4 8 16,0 5-16,3 11 0,-3 7 15,5 6-15,-3 11 0,-4 64 16,2-4-16,-6 37 0,-7 60 16,2-113-16,-2-2 0,-2 0 15,-5-13-15,-2-12 0,0-8 16</inkml:trace>
  <inkml:trace contextRef="#ctx0" brushRef="#br0" timeOffset="32731.5913">14129 8749 0,'0'0'0,"2"0"0,-2 0 0,4 0 16,-1 0-16,-3 0 0,4 0 16,-2 2-16,3 5 0,-1 4 15,-4 6-15,-4 8 0,-3 3 16,-8 8-16,-8 3 0,-3 8 15,-33 41-15,-5-2 0,-22 20 0,6-16 16,12-15-16,4 2 16,26-31-16,8-8 0,8-9 0,8-12 15,10-6-15,2-2 0,-1 0 16,3-3-16,3 1 0,8-5 16,4 3-16,9-5 0,7 0 15,7-7-15,6-2 0,9-4 16,4-7-16,47-26 0,-5 0 15,22-14-15,-24 14 0,-17 6 16,-16 14-16,-18 6 0,-18 4 16,-10 10-16,-7-1 0,-6 12 15,3-3-15,-1 4 0,-5 3 16,-4 7-16,-2 1 0,-7 7 16,-3 7-16,-6 7 0,-4 6 0,-7 4 15,-8 8-15,-43 43 0,3-7 16,-23 23-16,19-20 0,-15 13 15,57-55-15,5-5 0,3-8 16,7-5-16,6-4 0,11-9 16,0-6-16,7-3 0,4-4 15,-2 2-15,5 0 0,4-5 16,2-1-16,4-5 0,-4-2 16</inkml:trace>
  <inkml:trace contextRef="#ctx0" brushRef="#br0" timeOffset="33091.3333">13648 9948 0,'0'0'0,"0"-2"15,-2 2-15,0 0 0,2-2 16,-3 2-16,1-4 0,2 4 15,0 0-15,0 0 0,0 0 16,2 0-16,1 4 0,-1 11 16,2 12-16,1 4 0,-5 8 15,0 8-15,-5 6 0,-8 52 16,-7-3-16,-11 21 0,0-21 16,5-18-16,2-18 0,6-16 15,9-14-15,7-14 0,4-7 16,7-8-16,7-1 0,1 1 15,34-14-15,24-15 0,53-35 16,103-75-16,-74 46 0,13-11 16,-1-3-16,-5 17 0,-4 3 15,-7 10-15</inkml:trace>
  <inkml:trace contextRef="#ctx0" brushRef="#br0" timeOffset="76212.3043">13401 13939 0,'0'0'0,"0"0"15,2 0-15,-2 0 0,0 0 16,0 0-16,3-2 0,-3 0 15,0 2-15,2 0 0,-2 0 16,0-2-16,2 2 0,0 0 16,-2 2-16,2-2 0,-2 0 15,3 2-15,1 5 0,-2-1 16,5 5-16,-5 2 0,5 1 16,-5 3-16,4 1 0,-3 4 15,1 0-15,-2 4 0,0-1 16,3 6-16,-5-3 0,2 3 15,-2 2-15,0 2 0,0 1 0,0 1 16,-2 21-16,0-3 0,-3-5 16,3 1-16,-2 0 0,1-3 15,1 10-15,0-5 0,0-5 16,2 1-16,-2-1 0,2 3 16,0-3-16,2 1 0,-2-1 15,2 1-15,-2 2 0,0-1 16,2 1-16,0-3 0,1 1 0,1-1 15,-2 3-15,0 0 0,3 0 16,-1 4-16,1-2 0,-3 0 16,0-3-16,0 5 0,-2 1 15,0-4-15,0 1 0,0-4 16,0-3-16,0-2 0,-2 0 16,0-2-16,2 0 0,0-2 15,-2-5-15,-1 0 0,-1-2 16,0-2-16,-1 0 0,-1-2 15,1-3-15,-1 1 0,-1-5 0,0-5 16,1-1-16,-1-7 0,3 0 16,-1-3-16,1-4 0</inkml:trace>
  <inkml:trace contextRef="#ctx0" brushRef="#br0" timeOffset="78079.4319">13721 13681 0,'0'-2'0,"0"2"15,0 0-15,0 0 0,0 0 16,0 0-16,0-2 0,0 2 16,0 0-16,0 0 0,2 0 15,2 0-15,10 2 0,3-2 16,5 2-16,5-2 0,4-2 0,4 0 16,7 0-16,4-1 0,7-1 15,44-7-15,-2 2 0,26-4 16,-13 2-16,-9 2 0,12-4 15,-30 8-15,3 1 0,0 0 16,0 1-16,4 1 0,-2 0 16,6 0-16,3 2 0,-2-2 15,6-1-15,-2 3 0,0-2 16,9-2-16,-2 2 0,1 2 16,3-3-16,3-1 0,-3 6 15,2-4-15,2 0 0,1 4 16,-1-4-16,1 2 0,1 0 15,1-3-15,2 3 0,-5-2 16,5 0-16,-2 2 0,-1-2 16,1 2-16,-5 0 0,1 0 0,1-2 15,-2 4-15,-2 0 0,0-2 16,0 2-16,0-2 0,-2 2 16,0 3-16,-2-5 0,2 0 15,-5 4-15,0-1 0,-1-3 16,-6 2-16,-1 2 0,-5 1 15,0-1-15,-4 0 0,-4 1 16,-1 1-16,-4 1 0,0 0 16,-5-1-16,-1 1 0,-5 2 15,-2-3-15,-5-1 0,-2-1 16,-4-2-16,-7 0 0,-2 5 0,-3-2 0,-3-3 16,-3-2-16,0-2 15,0 2-15,-2-3 0,-3 3 0,-3-2 31,-6 2-31,-5 0 0,-5 2 16,-5 1-16,3-1 0,-1 0 16,-1 2-16,-3 1 0,-2 4 15,2-1-15,0 6 0,-2 1 16,0 5-16,-2 4 0,0 3 16,-3 3-16,1 4 0,-14 27 15,5 1-15,0 0 0,0 2 16,-5 11-16,0-5 0,3 1 0,2-5 15,-1-2-15,1-2 16,0-1-16,2 3 0,0 0 0,2-4 16,3 1-16,-3 1 0,2 2 15,3-2-15,-1-3 0,3 3 16,0-2-16,0-1 0,2 3 0,2-3 16,0 1-16,2-3 0,1 3 15,-1 2-15,5-1 0,0-1 16,2-1-16,-2 3 0,4 2 15,-2 0-15,2 0 0,0-2 16,1-1-16,-5 1 0,2-2 16,2-1-16,-2-1 0,-2-6 15,2 1-15,0-2 0,0 0 16,2-3-16,-4-6 0,2-6 16,-2-3-16,-1-5 0,1 1 15,-2-5-15,2 0 0,-3-4 16,-1-4-16,-1-3 0,-2-4 15,3 0-15,-3-1 0,0-1 16,-6-20-16,-1 6 0,3 3 16,2 10-16,0-1 0,0-1 0,-2 1 15,0-5-15,-1 4 0,-1-4 16,-3 0-16,-1 0 0,-8-2 0,-6 4 16,-13 0-16,-7 0 0,-9 5 15,-46-7-15,2-2 0,3 2 16,-32-2-16,10 2 0,-25-5 15,53 5-15,-7 0 0,-4 2 16,-2-2-16,0 0 0,-7 0 16,0 0-16,-6-2 0,-3 2 15,-2-2-15,-2 2 0,-2-4 16,0 1-16,-7 3 0,0-2 16,0-2-16,-2 2 0,0-3 15,2 1-15,-2-3 0,4 1 16,-4 1-16,4-2 0,1 3 15,-3-3-15,0 3 0,0 2 16,2-3-16,1 3 0,-3 2 16,4 0-16,-1 0 0,3 0 15,1 0-15,2 2 0,-2 3 0,4-1 16,-2 1-16,2 1 0,2-1 16,-2 1-16,1 1 0,1 0 15,0 1-15,5-1 0,2 0 16,2-1-16,7 1 0,9-3 15,6-2-15,7-2 0,8 0 16,5-2-16,7 0 0,8 0 16,8-3-16,12 1 0,0 0 15,9-3-15,7 3 0,4-3 0,7 5 16,-7-5-16,5 5 0,0-2 16,1-1-16,1 1 0,2 1 15,2 1-15,-2 0 0,0 0 16,-2 0-16,-4-3 0,-6 3 15,1 0-15,-2 0 0,2-3 16,2 3-16,1-2 0,1-1 16,-6 1-16,2-1 0,-3-1 15,1-1-15,0 1 0,2-3 16,0-4-16,-2-1 0,0-1 16,1-3-16,1 1 0,3-8 15,1-1-15,3-18 0,4 0 16,0-3-16,4 3 0,0 2 0,3 5 15,0 6-15,-5 11 0,2 7 16,1 6-16,-1-1 0,-2 1 16,3 5-16,-1 2 0,3 4 15,2 1-15</inkml:trace>
  <inkml:trace contextRef="#ctx0" brushRef="#br0" timeOffset="78518.9117">14230 14270 0,'0'0'0,"0"0"16,-2 0-16,2 2 0,0-2 0,0 2 15,-2 0-15,2 12 16,-2 3-16,-1 5 0,1 7 0,0 2 16,0 6-16,0 3 0,-1 6 15,1 3-15,0 35 0,4-7 16,0-7-16,1-8 0,3-9 31,-1-4-31,3-12 0,3-8 16,0-9-16,3-3 0</inkml:trace>
  <inkml:trace contextRef="#ctx0" brushRef="#br0" timeOffset="79067.8496">14186 14140 0,'0'0'0,"0"-2"0,-7-5 0,3 3 16,2-1-16,0 1 0,2 2 16,0-1-16,0 3 0,2-2 15,7 0-15,4 0 0,9-1 16,7-1-16,4 2 0,9 0 16,-1-1-16,8 1 0,2 0 15,37-5-15,-11-1 0,-9 1 16,-12 3-16,-8-3 0,-13 0 15,-10 1-15,-10-1 0,-4 3 16,2-3-16,-4 3 0,0-1 16,-5 1-16,1 2 0,-3-1 0,2 3 15,-4 0-15,3 3 0,-3 1 16,0 1-16,0 3 0,0 3 16,2 5-16,4 6 0,-1 4 15,-1 7-15,3 7 0,-1 6 16,-3 47-16,-1-3 0,0-4 15,-6 20-15,-3-20 0,-4-13 16,-2-16-16,-3-6 0,-4-7 16,1-4-16,-3-3 0,-3-6 15,1-4-15,-2-8 0,-1 1 16,1-4-16,-5-1 0,-2-2 0,-14-4 16,1 2-16,-2-4 0,6-3 15,9-4-15,8 0 0,8-2 16,6 0-16,6-3 0,-3 3 15,3 2-15,5-2 0,2 2 16,3 0-16,6-2 0,2 0 16,5-1-16</inkml:trace>
  <inkml:trace contextRef="#ctx0" brushRef="#br0" timeOffset="79381.0396">15712 14221 0,'0'0'0,"0"-2"0,0 2 0,0 0 15,0 0-15,0 2 0,0 1 16,2 12-16,2 7 0,1 7 15,-1 4-15,3 9 0,-3 2 16,3 6-16,-3 8 0,5 41 16,-4-6-16,-1-10 0,-4 14 15,0-17-15,0-23 0,-2-13 16,0-11-16,-1-11 0,1-6 16,2-10-16,0-6 0,2 5 15,-2-7-15,3-3 0,-1 1 16</inkml:trace>
  <inkml:trace contextRef="#ctx0" brushRef="#br0" timeOffset="79928.3987">15716 14213 0,'0'-3'0,"0"1"0,0 0 0,0 0 15,0 0-15,0-1 0,0-1 16,2 2-16,5-7 0,4 2 15,7-2-15,6 1 0,7-3 16,6 0-16,3-3 0,4-1 16,5 2-16,34-14 0,-10 5 15,-9 0-15,-9 4 0,-4 1 16,-11 1-16,-7 3 0,-7 2 16,-4 2-16,-9 3 0,-2 4 15,0-3-15,-2 3 0,-2 2 16,-3 2-16,-1 3 0,-1 1 15,0 3-15,2 2 0,1 7 0,1 4 16,1 6-16,-3 8 0,-4 8 16,-4 44-16,-5 5 0,-4 26 15,4-14-15,3-12 0,6-7 16,-3-11-16,1-9 0,-2-9 16,1-1-16,-3-10 0,-1-2 15,3-9-15,-5-4 0,0-2 16,-2-7-16,2-2 0,1-7 15,1-4-15,0-5 0,1 5 16,-3-2-16,-4-1 0,-5 1 16,-26-5-16,-9 5 0,-4-7 15,-1-3-15,-12-10 0,1-2 16,6-1-16,10 3 0,13-2 16,11 4-16,9 0 0,5 4 0,6 0 15,7 3-15,-2 0 0,1 1 16,6 1-16,1 2 0,7 0 15,2 2-15,5 1 0</inkml:trace>
  <inkml:trace contextRef="#ctx0" brushRef="#br0" timeOffset="80271.813">17328 14232 0,'0'0'0,"-2"0"0,2-2 16,-5-2-16,3 4 15,2 0-15,0 0 0,0 0 0,0 2 16,0 0-16,0 16 0,5 4 15,-1 7-15,0 6 0,3 7 16,2 8-16,-3 6 0,8 52 16,-3-7-16,0 27 0,-7-20 15,-2-15-15,-2-19 0,-2-12 16,-2-11-16,-1-14 0,3-6 16,0-9-16,2-6 0,0-7 15,0-9-15,0 2 0,0-4 16,-2-1-16</inkml:trace>
  <inkml:trace contextRef="#ctx0" brushRef="#br0" timeOffset="80835.2656">17418 14138 0,'0'0'0,"-2"-3"0,2-1 16,-2 0-16,0-5 0,0 0 15,-1 0-15,3 5 0,3-3 16,-3 5-16,2 0 0,7-1 16,4-3-16,11 1 0,11-1 15,12-3-15,6-2 0,6 0 16,51-9-16,-8 2 0,17-4 16,-29 5-16,-21 4 0,-19 4 15,-10-2-15,-7 0 0,-6 2 16,-8 2-16,-5 3 0,-6 2 15,-1 4-15,2-2 0,-3 2 16,-3 2-16,-1 3 0,-2 0 0,-2 4 16,-1 0-16,3 9 0,-2-1 15,-2 8-15,-1 6 0,-1 7 16,-5 6-16,-18 44 0,-2 3 16,-8 30-16,8-10 0,-5 26 15,21-55-15,2-3 0,-3-2 16,5-6-16,-2-7 0,0-8 15,2-8-15,-2-8 0,4-9 16,0-6-16,5-9 0,-1-5 16,1-4-16,-1-3 0,1 1 15,0-1-15,-3-1 0,2-3 16,-1-2-16,-1-2 0,-4-3 16,0 1-16,-6-5 0,-12 0 0,-11-2 15,-35-15-15,2 2 16,5 4-16,-13-7 0,12 5 0,18 9 15,21 2-15,12 4 0,7 3 16,2 0-16,3 1 0,3 1 16,3 0-16,7 2 0,4 2 15,0-2-15</inkml:trace>
  <inkml:trace contextRef="#ctx0" brushRef="#br0" timeOffset="81196.6848">19028 14157 0,'0'0'0,"-2"0"0,2 0 0,0 0 16,-2 0-16,2 0 0,0 0 15,0 3-15,0-1 0,0 2 16,2 16-16,0 9 0,0 4 16,5 9-16,-5 8 0,5 6 15,4 49-15,0 1 0,0 26 16,-3-21-16,1-14 0,-2-16 0,-3-15 15,-1-8-15,-3-14 0,0-4 16,0-10-16,0-3 0,2-9 16,0-7-16,5-7 0,-1 0 15,1 1-15</inkml:trace>
  <inkml:trace contextRef="#ctx0" brushRef="#br0" timeOffset="81828.0946">19189 14041 0,'0'0'0,"-2"-3"16,-5-3-16,3-3 0,-3 0 0,3 2 15,-1-1-15,3 3 16,2 1-16,0 2 0,0-3 0,0 5 15,2-2-15,16-2 0,6 1 16,14-3-16,6 1 0,9-1 16,4-3-16,51-2 0,-13 2 15,-11 2-15,-14-4 0,3 3 16,-20-1-16,-16 0 0,-6 2 16,-7 1-16,-6 1 0,-7 3 15,-2-2-15,0 2 0,0 2 16,-5-3-16,0 6 0,-1-3 15,-3 2-15,0 2 0,-3 1 16,1 1-16,-2 3 0,2 4 16,2 5-16,0 6 0,0 5 15,0 4-15,0 7 0,0 8 0,-7 47 16,3 2-16,-1 26 16,5-17-16,5-11 0,3-9 0,-3 2 15,1-22-15,1-4 0,-5 2 16,3-4-16,-5-10 0,0-3 15,-3-8-15,-1-3 0,0-3 16,-3-5-16,0 1 0,1-3 16,-3-4-16,0-2 0,-2-2 15,0-3-15,-4-1 0,-3-3 0,-6 0 16,-5-3-16,-8-3 0,-10-1 16,-6-2-16,-11-8 0,-4-5 15,4-2-15,2-1 0,9 3 16,3 3-16,10-1 0,14 2 15,6 0-15,9 3 0,4 0 16,3 4-16,-1 0 0,10 4 16,-1-2-16</inkml:trace>
  <inkml:trace contextRef="#ctx0" brushRef="#br0" timeOffset="84080.5144">14429 15707 0,'0'0'0,"0"-2"0,0 2 15,0 2-15,-3-2 0,3 3 16,0-1-16,0 2 0,-2 7 16,0 3-16,2-1 0,-2 2 15,0 3-15,2 2 0,-5-1 16,3 1-16,0 2 0,-3 0 15,3-2-15,-2 0 0,-1-2 16,1-1-16,0-1 0,-1-3 16,3-2-16,2 0 0,-2-4 0,2-3 15,0 1-15</inkml:trace>
  <inkml:trace contextRef="#ctx0" brushRef="#br0" timeOffset="85300.2089">14537 15575 0,'0'0'0,"0"0"0,0 0 16,0 0-16,2 0 0,-2 0 15,0 0-15,0 0 0,2-2 16,-2 2-16,0-2 0,0 2 16,0 0-16,0 0 0,0 0 15,2 0-15,-2 0 0,2 0 16,7-2-16,2 2 0,5 0 16,-1 0-16,7-3 0,0 1 15,5 0-15,4-2 0,-1-1 16,8 3-16,-3-3 0,7 1 15,0-3-15,29 1 0,-7-3 0,-3 5 16,-1-1-16,-5 3 16,7 2-16,-5-2 0,-6 0 0,-1 2 15,-1 0-15,-1 0 0,-3 4 16,-4-2-16,-1-2 0,0 0 16,-3 0-16,1 0 0,-5 2 15,0 1-15,0 1 0,-4-2 16,-1 3-16,-1-3 0,-3 2 15,-2 1-15,-2-1 0,-2-2 16,-3 0-16,-4 1 0,0-1 16,0 0-16,0 0 0,0 1 15,2-3-15,-2 0 0,-2 0 16,2 2-16,-4-2 0,-1 0 16,-1 0-16,-1 0 0,-17-2 15,6 2-15,3-3 0,2 3 0,2 3 16,-2-3-16,2 0 15,0 0-15,0 0 0,0 0 0,0 2 16,0-2-16,4 0 0,0 2 16,-1-2-16,1 4 0,-2-1 15,0-1-15,3 2 0,-3 1 16,0 1-16,3 1 0,-1-1 16,0 1-16,1 2 0,-1 0 15,-2-1-15,5 3 0,-5-2 16,3 5-16,-1-6 0,1 3 15,-3 3-15,-2-3 0,2 0 16,0 2-16,-2-2 0,0 2 16,0-2-16,2 5 0,-2-5 15,0 4-15,0 0 0,3 1 16,-3-1-16,0 1 0,0 1 16,0-1-16,-3 2 0,1-3 15,0 3-15,0-1 0,-5 1 0,5-1 16,-5-1-16,3 2 0,-3-5 15,1 0-15,-1 0 16,0-2-16,3-2 0,-3 0 0,3-2 16,0-1-16,-1 1 0,1-3 15,-1-2-15,-1 1 0,-1-1 16,-4-2-16,-2 2 0,-3-4 16,-1 2-16,-5-2 0,-5-1 15,1 1-15,-7-2 0,-3-1 16,-5 1-16,-4-3 0,-32-6 15,2 2-15,7 2 0,2 0 16,-9-4-16,4 2 0,5 5 16,2 1-16,0 1 0,-2 2 15,0-3-15,0 5 0,4 2 0,0 1 16,1-1-16,3-2 0,3 2 16,9 2-16,4 1 15,2-1-15,5 3 0,11-3 0,2-2 16,6 1-16,8-3 0,-1 0 15,6 0-15,1 2 0,7 0 16,4 2-16,2 1 0</inkml:trace>
  <inkml:trace contextRef="#ctx0" brushRef="#br0" timeOffset="86003.707">17445 15710 0,'0'-3'16,"0"3"-16,0-2 0,0 0 15,-2 0-15,2 2 0,0-2 16,-3-1-16,3 1 0,0 2 16,-2-2-16,2 2 0,0 0 15,-2 2-15,2 0 0,0 3 16,-2 10-16,0 3 0,-3 0 0,3 4 15,2 0-15,-2 0 16,2 2-16,-2 2 0,2-1 0,0 1 16,2-2-16,-2 1 0,0-3 15,0-5-15,0 1 0,0-7 16,2 2-16,-2-6 0,2-3 16,-2-2-16,5-4 0,-5 0 15</inkml:trace>
  <inkml:trace contextRef="#ctx0" brushRef="#br0" timeOffset="86980.7101">17368 15767 0,'0'-2'0,"0"0"16,0 2-16,0-3 0,0 1 16,0 0-16,0 0 0,6-5 15,8 1-15,1-1 0,7 2 0,4 1 16,3-3-16,4 5 15,5-2-15,-1 2 0,5-1 0,2 3 16,5-2-16,28 0 0,-2 2 16,-7-2-16,-2 0 0,14 2 15,-14 0-15,-4-3 0,-5 1 16,0 2-16,-2 0 0,-2 0 16,-2 0-16,2 0 0,0 0 15,-2-2-15,-3 0 0,1 2 16,-3 2-16,0-2 0,-4-2 15,0 0-15,-2 2 0,-3 0 0,1 0 16,-3 0-16,-2 2 16,2-2-16,3 0 0,-3-2 0,5-1 15,-5 3-15,2-2 0,-1 2 16,-3 0-16,-5 2 0,3-2 16,-4 3-16,-5-1 0,-5 0 15,-1 0-15,-1 3 0,-6-3 16,0 0-16,2 0 0,-2 0 15,0 1-15,-3-3 0,3 2 16,-2 0-16,-1 0 0,-1-2 0,1 0 16,1 0-16,0 2 0,-1-2 15,1 0-15,-1 0 0,1 0 16,-3 0-16,1 0 0,-3 0 16,-11-2-16,3 2 0,3 0 15,1 2-15,0-2 0,0 3 16,6-3-16,1 0 0,-3 2 15,0 0-15,0-2 0,-2 2 16,-9-2-16,12 0 0,1 2 16,-2 1-16,0-1 0,1 5 15,1-3-15,0 5 0,-1 0 16,-1 2-16,2 0 0,-2 2 16,-2 0-16,3 0 0,-3 5 15,-3-3-15,3 3 0,-2 2 0,2 0 16,-4-3-16,2 3 0,-1 0 15,3 0-15,-4 0 0,4 2 16,-2-2-16,0-1 0,-1 1 16,3-2-16,-2 0 0,2-3 15,-2 0-15,0-1 0,0-3 16,2-3-16,-3 1 0,3-2 16,-8-9-16,8 8 0,0-1 15,-3-3-15,1 2 0,0-1 16,-2-1-16,-3 0 0,-6-2 15,-3 0-15,-6 0 0,-2 0 16,-7-4-16,-2 1 0,-4-1 16,-8 0-16,-5-1 0,-47-8 15,-3 2-15,-30-2 0,9 4 16,-31 0-16,59 9 0,-1 0 0,-1-2 16,-2 2-16,4-2 0,3-1 15,2 3-15,6-4 0,7 2 16,7-3-16,6 1 0,7 2 15,11-5-15,11 1 0,11-1 16,6 3-16,5-1 0,7 1 16,-3 1-16,3 1 0,1 2 0,3-2 15,5 2-15,-3 2 0,7-2 16,0 5-16,2-3 0,2 0 16</inkml:trace>
  <inkml:trace contextRef="#ctx0" brushRef="#br0" timeOffset="88120.5864">16999 16916 0,'0'0'0,"0"0"0,0 0 0,-2-3 16,0 3-16,2 0 0,0 0 15,-2-2-15,2 2 0,-2 2 16,2-2-16,0 3 0,-5 10 15,3 5-15,-2-1 0,1 7 16,-1 3-16,0 4 0,-3 2 16,3 2-16,-3 5 0,0 0 15,1 1-15,-1-3 0,1 2 16,-3 10-16,2-23 0,3-5 16,-1-5-16,3-3 0,0-6 15</inkml:trace>
  <inkml:trace contextRef="#ctx0" brushRef="#br0" timeOffset="88469.174">17385 16883 0,'0'0'15,"0"0"-15,-2 0 0,2 0 16,0 0-16,0 0 0,0 0 16,0 0-16,0 2 0,-2 2 0,2 9 15,-2 5-15,0 2 0,2 4 16,0 0-16,-3 7 0,3 0 15,-4 4-15,2 1 0,-3 3 16,1 1-16,-3 0 0,3-1 16,-5 19-16,0-16 0,3-9 0,-1-13 15,3-5-15,1-2 0,3-11 16</inkml:trace>
  <inkml:trace contextRef="#ctx0" brushRef="#br0" timeOffset="88923.864">16819 17390 0,'0'0'0,"0"0"15,-3 0-15,3 0 0,0 0 16,0 0-16,-2 0 0,2 0 16,0 0-16,0 0 0,0 2 15,5 5-15,1 1 0,5 3 16,0 3-16,5 3 0,1 3 15,3 0-15,5 2 0,-3-2 16,2 2-16,4 0 0,-1-2 16,2-5-16,-1-2 0,1-2 15,2-6-15,2-5 0,0-5 16,18-17-16,-1-4 0,-1-9 16,-3-5-16,5-13 0,-9 5 0,-7 6 15,-11 9-15,-6 8 0,-3 1 16,-6 6-16,0 7 0,0 3 15,0 5-15,2 3 0</inkml:trace>
  <inkml:trace contextRef="#ctx0" brushRef="#br0" timeOffset="90804.0257">14446 17914 0,'0'0'0,"0"0"0,0 0 0,0 0 0,0 0 0,0 0 16,0 3-16,2 1 0,1 9 15,1 3-15,-2 1 0,3 3 16,-1 5-16,-2-1 0,1 0 16,-1 2-16,0-1 0,-2-3 15,0-5-15,0-1 0,-2-3 16,2-2-16,-2-2 0,-1-5 16,1-4-16,0-2 0,-3-4 15,5-8-15,-2-1 0,0 10 0,2 1 16,0-7-16,0-20 15,-2-2-15,-3 2 0,1 0 0,0 0 16,-1 3-16,1 1 0,-1 3 16,3 0-16,0 4 0,0-2 15,0 7-15,2-1 0,-3 5 16,3-2-16,0 4 0,3 2 16,-1 1-16,0 1 0,5-1 15,1 1-15,8-1 0,-1-1 16,7 3-16,5-1 0,4 1 15,4-1-15,2 1 0,8 2 16,5 0-16,38 4 0,1-2 16,21 4-16,-9-4 0,-8 2 15,-5-4-15,5 0 0,-21 0 16,-1 0-16,-3-5 0,-1 0 16,-1 3-16,-5-3 0,3 1 15,-2-3-15,4-2 0,5 0 0,-3 0 16,3 2-16,-1 0 0,3-2 15,-2 2-15,1 3 0,-1-1 16,2-2-16,-3 5 0,1 0 16,-3 4-16,0-3 0,-1-1 15,1 2-15,-2 2 0,0 2 16,-2 0-16,2-2 0,0-2 16,1 2-16,-3 0 0,2-2 31,0-5-31,2 3 0,3 1 15,-5 1-15,2 0 0,1-2 16,-3-1-16,-2 5 0,-3 0 0,-1 2 16,2 1-16,-5-8 15,0 1-15,-2 6 0,7 2 0,7 5 16,-6-9-16,-1 0 0,0-2 16,-3 2-16,3 0 0,0-4 15,-3-1-15,3 1 0,-2 2 16,1-1-16,-1-1 0,2 0 15,0-1-15,-5 3 0,-2 0 0,-2-3 16,-2 1-16,-3-3 0,-6 1 16,-5 6-16,3 2 0,2 5 15,-9-7-15,-2 0 16,0-3-16,-2 3 0,-1-2 16,-4 0-16,1 2 0,-5 0 15,-7-4-15,0 4 0,-4 2 16,6 4-16,-2 5 0,1-6 15,-3 1-15,0 1 0,0 0 16,-5 1-16,3 1 0,-4 0 16,1 4-16,-1 3 0,-1-3 0,3 5 15,-5 1-15,2-1 0,-4 2 16,2 0-16,-2 0 0,0-3 16,0 3-16,0 0 0,-2 0 15,2 0-15,-2 0 0,0 2 16,0 0-16,2 0 0,-3 2 15,-3 5-15,-1-3 0,5-2 16,-2-4-16,4-4 0,-3-3 16,3-2-16,-2-5 0,0-1 15,-2-14-15,1 13 0,3 1 16,-4-3-16,4 0 0,-2 0 16,-3-2-16,3 0 0,-4 0 15,1 0-15,-4 0 0,-4 0 16,-7-2-16,-4 2 0,-5 0 0,-4 0 15,-4 0-15,-5 0 0,-7 0 16,-37-4-16,0-1 0,-22 1 16,11 2-16,9 4 0,4 0 15,5 3-15,-9-1 0,8 0 16,1 3-16,0 0 0,-5-1 16,0 1-16,-2 0 0,-2 1 15,0-1-15,0 2 0,-1-5 16,-1 5-16,4-2 0,-2-1 15,0 3-15,2-2 0,-3-1 16,1 1-16,0 0 0,0 1 16,-3-1-16,1 0 0,-3-1 15,1-1-15,-1 1 0,1 1 16,-3-3-16,2 1 0,-4 1 16,2-4-16,3 3 0,-1-1 0,1 3 15,1-3-15,1 1 0,-1-1 16,3 1-16,0 1 0,4-4 15,0 3-15,5-3 0,0 0 16,1-2-16,3 2 0,3-4 16,-1 4-16,5-2 0,-1 3 15,3-1-15,2-2 0,5 2 16,1 0-16,5 3 0,7-3 0,2 2 16,7-2-16,1 3 0,5-1 15,5-2-15,6 3 0,5-3 16,8 0-16,5-2 0,-5 0 15,5 0-15,4 2 0,5 1 16,2-1-16,-1 2 0</inkml:trace>
  <inkml:trace contextRef="#ctx0" brushRef="#br0" timeOffset="99496.6148">15829 18095 0,'0'0'0,"0"0"0,0-2 15,0 2-15,0 0 0,0 0 0,0 0 16,0 0-16,0-2 0,0 2 16,0 0-16,0-2 0,-3 2 15,3-3-15,0 3 0,-2-2 16,2 2-16,0-2 0,-2-2 15,2 4-15,-2-3 0,-3-5 16,1 1-16,0-2 0,-1 0 16,1 1-16,-3-1 0,3 0 15,-3 0-15,1-2 0,1 2 16,1 0-16,-3 1 0,3-1 16,-1 0-16,3 2 0,0-1 15,-2-1-15,1 2 0,3-2 16,-2 3-16,0-3 0,2 2 15,0 1-15,0-1 0,0 0 0,2-1 16,0 1-16,1-2 16,-3 5-16,4-5 0,-2 2 0,0-2 15,3 1-15,-3-1 0,2 0 16,1 0-16,1-2 0,1 0 16,0 2-16,-1-4 0,3 4 15,-2-2-15,1 0 0,1 0 16,-2 0-16,2 2 0,0 1 15,-3-3-15,3 2 0,0-2 16,-3 2-16,3 0 0,0-2 0,0 0 16,0 2-16,0 0 0,-1 1 15,3-3-15,0 2 0,-2-2 16,2 2-16,2-2 0,-2 0 16,3-2-16,-1 2 0,0 0 15,-2-1-15,5 1 0,-3-2 16,-2 4-16,2-2 0,0 0 15,1 0-15,-3 3 0,2-3 16,0-1-16,0 1 0,3 0 16,-1-2-16,-2 0 0,3 0 15,-1 0-15,1-1 0,-1-1 16,1 2-16,-1-1 0,0 1 16,1-2-16,-3 4 0,0-3 15,1 1-15,-1 0 0,0 2 16,0-2-16,-2 2 0,2 0 0,1 0 15,-1 0-15,0-3 0,0 3 16,-2 0-16,5-2 0,-3 0 16,3-2-16,-1-1 0,-2-2 15,3 1-15,-1-3 0,0 0 16,1-2-16,2 0 0,-5 0 16,-2 2-16,0 2 0,-2 1 15,-3 4-15,-1-1 0,1 1 16,-1 0-16,1-3 0,-1 1 15,-1 0-15,1-1 0,-3 1 16,0-1-16,-2 1 0,0-3 16,0 1-16,-2 1 0,0-1 15,-1 1-15,-1-2 0,0 1 0,-3-1 16,0 3-16,1-3 0,-1 0 16,-2 3-16,0-3 0,1 3 15,-1 0-15,-2-1 0,0 1 0,0 1 16,-3-1-16,3 4 0,-2 0 15,0-2-15,-2 4 0,1-2 32,1 0-32,-2 2 0,1 2 15,1-1-15,-2 1 0,-1 0 16,1 1-16,-3-1 0,3 1 0,-1 1 16,-3-2-16,1 1 15,0-1-15,1 3 0,-3-3 0,0 1 16,2-1-16,1 0 0,-8 3 15,3 0-15,0-3 0,0-2 16,0 3-16,2-3 0,-2 0 16,-2 0-16,2 0 0,-2-4 15,0 4-15,-1-2 0,-1 0 0,-1 0 16,1-2-16,-3 2 16,3-2-16,-3-1 0,-2-1 0,0 4 15,-2-4-15,0 1 0,0-1 16,0-1-16,-2 1 0,-3-3 15,1 1-15,-1 1 0,3-1 16,-2-1-16,-1 0 0,1 3 0,-1-3 16,3 3-16,2-1 0,4 1 15,0 0-15,3-3 0,0 2 16,1 1-16,3 0 0,-2-1 16,6-1-16,-1-3 0,1 0 15,0 0-15,-2-2 0,1 0 16,1 0-16,-2-2 0,0-1 15,0 1-15,-2-2 0,5-1 16,-3 1-16,0-1 0,0 3 16,0-2-16,0 1 0,3-3 15,-1 1-15,1 3 0,1-3 16,1 1-16,4 0 0,0-1 16,2-2-16,2 3 0,-2-5 15,3 0-15,1 3 0,1 1 16,4-2-16,-2 3 0,0 0 0,4-1 15,0 3-15,0-3 0,0 3 16,3 0-16,-3-3 0,0 5 16,0 0-16,1 2 0,-3 7 15,0 4-15,0-2 0,0 3 16,0 3-16,0 3 0,0 2 16,2 2-16,0 5 0,2 2 0,-1-1 15</inkml:trace>
  <inkml:trace contextRef="#ctx0" brushRef="#br0" timeOffset="100200.3061">14371 14757 0,'0'-2'0,"0"2"0,0-2 15,0 0-15,-2-1 0,2 1 16,0 0-16,0 0 0,-2-1 0,2-1 16,0 2-16,2-3 0,0-8 15,5 2-15,0-4 0,1-3 16,1 1-16,0-1 0,2-4 15,0 2-15,-2-4 0,2 2 16,0 0-16,0 2 0,0 0 16,0 0-16,-2 2 0,-3 3 15,1 0-15,0 1 0,-3 1 16,-2 4-16,0 0 0,-2 7 16,3-2-16,-1-1 0,0 5 15,0 0-15,0 0 0,1 3 16,-1-1-16,2 2 0,3 5 15,6 0-15,0 4 0,7 3 16,2 1-16,7 3 0,4 2 0,0 5 16,5-3-16,1 2 0</inkml:trace>
  <inkml:trace contextRef="#ctx0" brushRef="#br0" timeOffset="103171.0356">19573 14583 0,'0'0'0,"0"0"16,0 0-16,0 0 0,0 0 15,0 0-15,2 0 0,-2 0 16,0 2-16,0-2 0,2 2 15,0-2-15,3 5 0,3 1 16,-1 1-16,2 2 0,0 0 16,2 4-16,-3-2 0,6 4 0,-3 3 15,0 4-15,2-2 16,-2 2-16,0 0 0,0 2 0,-2 5 16,0-3-16,0 3 0,-1 0 15,-1 2-15,0-1 0,-5 1 16,0 0-16,-2 0 0,-4 9 15,-5-1-15,-2-6 0,-2-2 16,-3-2-16,-2-3 0,-4 3 0,0 0 16,-4-1-16,-3-1 15,1-1-15,-3-1 0,-2-1 0,-3-4 16,3 0-16,-4-3 0,4-1 16,-3-1-16,1 0 0,-2 5 15,1-2-15,-1-3 0,-1 3 16,1-3-16,2-1 0,-1-1 0,-1-2 15,-1 2-15,1-2 0,-1 2 16,3-2-16,0 0 0,0-2 16,2-2-16,-1 2 0,4-5 15,1 1-15,2-1 0,3 3 0,-4-3 16,3 0-16,-3 3 0,1 0 16,-4-1-16,0 1 0,-2 2 15,0-3-15,2 3 0,3 2 16,-1 2-16,-2 1 0,-2-1 15,5 2-15,-1 3 0,0-3 16,1 1-16,1 1 0,-2-1 16,3 1-16,-1 3 0,1 0 15,2 0-15,-5 0 0,0 0 16,-1-3-16,1 3 0,0-2 16,1-1-16,3-1 0,1-1 15,0 1-15,0-1 0,-1 1 16,1 1-16,2-1 0,-2 1 15,0-1-15,-1 1 0,3 1 16,2 4-16,5 0 0,-3 2 16,1-2-16,1 3 0,3-3 15,-2 0-15,1 2 0,6 0 0,-4 1 32,4-1-32,-1 2 0,0-1 15,2-1-15,3-2 0,0 2 16,-1-2-16,1 2 0,-3 1 15,5-1-15,-2 0 0,1 0 0,-1 3 16,4-3-16,0 0 16,0-2-16,0 0 0,0 1 0,0-4 15,0 3-15,2-2 0,-4 2 0,2-2 16,0 2-16,-2-2 16,2 2-16,-2-2 0,-1 0 0,1-3 15,0 1-15,-3-3 0,1-1 16,-3 1-16,3-2 0,0 1 15,-5-1-15,0 0 0,0 0 16,-4 3-16,0-1 0,-9 1 16,-3 1-16,-1 1 0,0 2 0,1 2 15,-3 0-15,1-2 0,1-1 16,-1 1-16,3 0 0,-5-2 16,1-1-16,1 1 0,-4 0 0,0-5 15,1 2-15,-3-1 16,2-3-16,-2-3 0,-1 3 0,4 1 15,-3-4-15,4 1 0,-2 2 16,5 0-16,-1-2 0,-2 2 16,5 0-16,-2-2 0,1 4 15,1-2-15,2-2 0,-2 4 16,0-2-16,-1 2 0,1 3 16,0-5-16,2 2 0,2-2 15,5 0-15,-1-2 0,5-2 16,5-3-16,-1-2 0,5 0 0,2-2 15,4-2-15</inkml:trace>
  <inkml:trace contextRef="#ctx0" brushRef="#br0" timeOffset="103640.1659">16307 17621 0,'0'0'0,"-2"0"16,2 0-16,0 0 0,-2 0 15,0 0-15,-1 0 0,3 0 16,-2 0-16,-2 0 0,-7 5 16,-5-1-16,3 3 0,-5 4 15,-1 0-15,-1 4 0,0 3 16,0 2-16,-2-1 0,2 4 15,0 1-15,3-2 0,-1 0 16,5 0-16,2 0 0,2-4 16,5-5-16,-1 0 0,3-2 15,9-4-15,1-1 0,10 1 16,6-5-16,5-4 0,8-2 16,3-3-16,6-2 0,3-2 0,6-2 15,0 2-15,40-16 16</inkml:trace>
</inkml:ink>
</file>

<file path=ppt/ink/ink81.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11:37.935"/>
    </inkml:context>
    <inkml:brush xml:id="br0">
      <inkml:brushProperty name="width" value="0.05292" units="cm"/>
      <inkml:brushProperty name="height" value="0.05292" units="cm"/>
      <inkml:brushProperty name="color" value="#FF0000"/>
    </inkml:brush>
  </inkml:definitions>
  <inkml:trace contextRef="#ctx0" brushRef="#br0">22386 3208 0,'0'0'0,"0"0"16,0 0-16,0 0 0,0 0 16,0 0-16,0 0 0,0-2 15,0 2-15,2 0 0,-2 0 16,0-5-16,0 5 0,-2-4 0,2 2 16,0 2-16,-2-5 0,-5-1 15,3-3-15,-5 2 0,0 1 16,-2-1-16,0-2 0,0 3 15,-4-3-15,-1 2 0,1 1 16,-3-3-16,0 2 0,1-2 16,-5 1-16,2 1 0,0-4 15,-2 0-15,0 0 0,-2 0 16,-1-2-16,1 2 0,-2-3 16,-1-1-16,1 4 0,-1-7 15,1 5-15,-14-7 0,5-2 16,0 7-16,-1-3 0,3 5 15,0 0-15,0-3 0,0 5 16,0-2-16,2 2 0,-2 0 16,2 0-16,-2 0 0,0-2 0,0 2 15,0 0-15,0-3 0,-2 3 16,-1 3-16,3-4 0,-2 6 16,0-5-16,-1 4 0,3-2 0,-2 3 15,2-1-15,0 3 0,0-5 16,0 7-16,4-5 0,-2 3 15,0-5-15,0 2 0,1 1 16,-1 1-16,-2 1 0,2 2 16,0-3-16,-2 3 0,0-2 15,2 4-15,-2-5 0,2 3 16,0 0-16,0 2 0,0-2 16,3 4-16,1-2 0,-1 4 15,1 1-15,1-5 0,-3 4 16,0 3-16,1-5 0,-5 0 0,2 5 15,-2-1-15,0 1 0,2 2 16,-2-3-16,2 1 0,2 2 16,-2-3-16,0 3 0,3-2 15,-3 4-15,2 0 0,-2 0 16,0 0-16,1-4 0,-3 4 16,-1 2-16,1-2 0,0 2 15,0 0-15,0 1 0,-2-1 16,2-2-16,0 0 0,2-2 0,0 4 15,2-4-15,3 2 0,-1 2 16,3-2-16,2 0 0,-2 0 31,0 0-31,2 2 0,2 5 0,-2-7 0,2 2 0,-2 3 16,2-1-16,-2-4 0,0 4 16,2-1-16,0 1 0,0 1 15,3-1-15,-3 3 0,0-3 16,2 3-16,1-3 0,-3 3 15,4-3-15,-1 3 0,1-1 16,1 6-16,-1-4 0,1-1 0,-3 4 31,3-2-31,-3 2 0,3 2 0,-1-2 16,-1 3-16,-1 1 0,3-2 16,-3 5-16,0-5 0,1 0 15,1 3-15,1 2 0,2-1 16,2-1-16,0-3 0,0 2 15,2-1-15,-2-1 0,4 0 16,1 3-16,-1-3 0,0 0 16,3 0-16,0 1 0,1-3 15,1 0-15,0 2 0,2-2 16,2-2-16,0 0 0,1 0 16,1-3-16,0 1 0,1-1 15,1 1-15,1-2 0,2 3 16,0-3-16,2 1 0,2 3 15,-2-2-15,2 0 0,3 1 16,-1-1-16,0 0 0,1-1 16,2 1-16,-1 0 0,3-1 0,0-1 15,2 1-15,2-1 0,0 1 16,3-1-16,2 1 0,-1-1 16,3 4-16,-2-5 0,2 3 15,-1-3-15,4 3 0,-1-1 16,0-1-16,0-1 0,0 1 15,2-3-15,3 0 0,-3 0 16,0 1-16,0-1 0,7-2 16,-2 0-16,2 0 0,-2 2 15,1-2-15,1 2 0,0-1 16,0-1-16,2 0 0,3 2 16,-6-2-16,1 0 0,0 0 15,2-2-15,0 2 0,-2 0 16,2 2-16,0-2 0,3 0 0,-3 2 15,4-2-15,-1 0 0,3 0 16,-1 0-16,4-2 0,-2 0 16,1-2-16,-1 1 0,0-1 15,2 0-15,0-3 0,0 5 0,0-3 16,-3 3-16,1-2 16,2 0-16,-2 1 0,-3-1 0,1 0 15,-3-1-15,5 1 0,-3-3 16,5 3-16,0-3 0,-2 1 15,-1-1-15,1 3 0,0-3 0,0 1 16,-1-3-16,-1 2 0,-1-2 16,1-2-16,-1 0 0,-1 0 15,3 0-15,-1-2 0,-3 0 16,-2-2-16,0-1 0,3 1 16,-1-3-16,0 0 0,-4-1 15,0-1-15,0 0 0,-5-2 16,-1 0-16,-3 0 0,-2-2 15,-1-1-15,-3 1 0,-3 0 16,-4 0-16,-2 2 0,-5-5 16,-2 3-16,-2 0 0,-5-7 15,1 2-15,3-1 0,1 1 16,4-2-16,-2 0 0,3-4 16,-3 0-16,0-3 0,0-1 15,0-1-15,0-2 0,-2 0 0,-3-4 16,3 2-16,-2-2 0,4 1 15,0-1-15,-2 2 0,-1-2 16,-1 0-16,-3-3 0,-1-2 16,-3-1-16,2-1 0,0 2 15,0 2-15,-2 1 0,0 2 16,-2-7-16,2 0 0,0-2 16,0 2-16,2 2 0,0 5 15,-2 0-15,-2-1 0,-2 3 16,-1-4-16,-3-1 0,3-1 15,-1 3-15,-3 3 0,0 0 0,-2 5 16,0-1-16,0-2 0,-5 2 16,3 1-16,0-1 0,-5 3 15,-2-3-15,3 7 0,-1-7 16,-4 3-16,2 4 0,-2-5 31,0 3-31,-2 2 0,0 2 16,-3 0-16,1-2 0,-1 0 15,-1 0-15,-3 0 0,-5 2 0,-3 0 16,-3 3-16,0-5 16,-4 4-16,-7 3 0,-9 4 0,-11 2 15,-30 18-15,-5 2 0,-16 6 16,-15 21-16,-11 6 0,-2 11 16,-7 0-16</inkml:trace>
  <inkml:trace contextRef="#ctx0" brushRef="#br0" timeOffset="23769.8918">686 6859 0,'0'0'0,"0"0"0,0 0 0,0 3 16,0-1-16,0-2 0,0 2 16,0 0-16,-5-2 0,5 5 15,-6-3-15,6 2 0,-5-4 16,1 2-16,2 1 0,2-3 16,-5 0-16,5 2 0,0-2 15,0 0-15,0 2 0,-4-2 16,4 0-16,0 0 0,4 0 15,-4 2-15,0-2 0,0 0 16,0 0-16,0 2 0,0-2 16,0 0-16,0 0 0,0 0 0,0 0 15,0 0-15,0 0 0,0 0 16,5 0-16,-5 0 0,0 0 16,0 0-16,2-2 0,-2 2 15,4 0-15,-4-2 0,5 2 16,-5 0-16,0 0 0,2-2 15,2 2-15,1-2 0,-5 2 16,6 0-16,5-3 0,-4 1 16,4 2-16,0-2 0,0 0 15,-2 2-15,2 0 0,0-2 16,0 2-16,0-3 0,0 1 16,0 2-16,0-2 0,-4 2 0,4 0 15,-3 0-15,4 0 0,-6 0 16,5 0-16,-4 0 0,2 2 15,2-2-15,-5 0 0,5 2 16,-4 1-16,4-3 0,-2 2 16,2 2-16,0-4 0,0 2 15,2 1-15,2 1 0,-4-2 16,5-2-16,-5 2 0,7-2 16,-3 3-16,-2-1 0,3 0 15,-1 0-15,3-2 0,-3 2 16,-4 1-16,7-1 0,-7 0 15,0 0-15,4-2 0,-4 2 16,5 1-16,-5-3 0,0 2 16,2-2-16,2 2 0,1-2 15,-5 2-15,2-2 0,3 2 0,-1-2 16,-2 0-16,3 3 0,-1-1 16,-4-2-16,2 2 0,3-2 15,-5 2-15,4-2 0,-4 5 16,3-5-16,-3 2 0,4-2 0,-8 2 15,4 0-15,0 1 0,-3-3 16,4 2-16,-1-2 0,0 2 16,0 0-16,0-2 0,2 0 15,-2 0-15,4 2 0,-4-2 16,5 0-16,-3-2 0,0 2 16,0 2-16,3-2 0,-5 0 15,0 0-15,0 0 0,0 3 16,4-3-16,-4 4 0,0-2 15,0 0-15,3 1 0,-3-1 16,4 0-16,-4 0 0,5-2 16,-5 5-16,2-5 0,2 0 15,-4 2-15,5-2 0,-3 0 16,2-2-16,1 2 0,-3 0 0,-2 0 16,5 0-16,-5-3 0,4 3 15,-4 0-15,0 0 0,0-2 16,2 2-16,-2 2 0,3 1 15,-1-3-15,2 2 0,-4-2 16,2 2-16,-2 0 0,5-2 16,-1 0-16,1-2 0,1 0 0,-1 2 15,-3-2-15,7 2 0,-9-5 16,7 5-16,-3-2 0,-2 0 16,3 2-16,-1-2 0,-2-1 15,3 1-15,-1 2 0,3 2 16,-3-2-16,3 0 0,-3 0 15,1 0-15,1 0 0,-1 0 16,2 0-16,-1-2 0,1 2 16,-3-2-16,3 2 0,2-2 0,-5 0 15,3 2-15,-1-3 16,-1 1-16,2 2 0,1 0 0,-1 0 16,-3 0-16,3 0 0,-2 2 15,1-2-15,-1 0 0,1 0 16,-6 0-16,5 3 0,1-3 15,-1 0-15,-3 0 0,0 0 16,5 0-16,-5-3 0,3 3 16,-1 0-16,-2 0 0,3 3 15,-1-3-15,3 0 0,-3 2 16,-2 0-16,3-2 0,-1 0 16,-2 0-16,1 0 0,3 2 15,-6-2-15,5-2 0,1 2 16,-6 0-16,5 0 0,1 0 15,-1-2-15,-3 2 0,7-2 16,-7 2-16,3 0 0,1 0 16,-3-3-16,5 6 0,1-3 15,-7 0-15,7 0 0,-4 2 0,1-2 16,1 0-16,0 0 0,1 0 16,4 0-16,-1-2 0,0 2 15,0-3-15,0 3 0,0-2 16,-5 0-16,5 0 0,1 4 15,3 0-15,-6 0 0,2-2 16,-2 3-16,0-3 0,2 0 16,0 0-16,0 0 0,-5 0 15,5 0-15,0 0 0,-2-3 16,0 6-16,2-3 0,-2 2 16,4 0-16,-2 0 0,3-2 15,-3 2-15,0-2 0,2 0 16,0 0-16,5 0 0,-7 0 15,4 0-15,-1-2 0,1 2 16,1 0-16,1 2 0,-4 1 16,3-1-16,-1 0 0,-4-2 0,5 2 15,-3-2-15,3-2 0,-1 2 32,0 0-32,-1-2 0,-1 0 0,0 2 0,0 2 0,3 0 15,-5 0-15,0 3 0,0-3 16,0 0-16,0 0 0,0-2 0,5 0 15,-3 0-15,0 0 0,5 0 16,-3-2-16,3 2 0,-3 2 16,-1-2-16,-1 2 0,0-2 15,-2 0-15,3 0 0,-1 0 16,0 0-16,0-2 0,1 2 16,-3-4-16,4 4 0,-4 0 15,2 2-15,3 0 0,-1 0 16,-4 1-16,0-3 0,3 0 15,-1 0-15,0 0 0,3-3 16,-3 1-16,0 0 0,-2-2 16,2 4-16,3-3 0,-1 3 15,-4 0-15,3 0 0,-3-2 16,-3 2-16,4-2 0,-1 2 16,0-2-16,2 2 0,-2-2 15,0-1-15,2 1 0,-2 2 16,3 0-16,-1 0 0,0 0 0,-2 2 15,2-2-15,1-2 0,-3 2 16,4-2-16,-2 2 0,3-2 16,-3 0-16,3-1 0,-1 1 15,-2 2-15,3 2 0,-3-2 16,0 0-16,-2 0 0,3 0 16,-1 0-16,-2-2 0,4 2 31,-4-2-31,5 0 0,-1 0 15,1 2-15,1 0 0,-1 0 16,-5-3-16,4-1 0,-6 2 16,2-1-16,0-1 0,3 2 0,-3 0 15,2-1-15,-2 1 0,2 0 16,0-2-16,1 4 16,-1 0-16,2 0 0,1 0 0,-1 0 15,-1 0-15,3 0 0,-1-3 16,-1-3-16,-2-1 0,-2 1 15,3-1-15,6 7 0,4 4 16,-2-1-16,-2-3 0,-7-3 16,0-1-16,-6-3 0,6 1 15,0 4-15,3 2 0,2 0 16,-1-5-16,-4 3 0,1 0 16,1 2-16,1 0 0,-1 4 0,-6-6 15,2 2-15,0 0 0,0 2 16,2-2-16,1 2 0,-3-2 15,2 3-15,-2-6 0,0-1 0,2 4 16,-2-2-16,5 4 16,-1 0-16,-6-2 0,2 0 0,0 0 15,-2 0-15,2-2 0,-2 2 16,2-2-16,0 0 0,2-1 16,-4 1-16,2-2 0,2-1 15,3 5-15,4 3 0,-5-3 16,1 0-16,1 0 0,-1-3 15,-1 3-15,1-2 0,1 0 16,-3-3-16,1 1 0,0 2 16,1 2-16,4 2 0,-5-2 15,1 0-15,-1 0 0,1-2 16,-1 2-16,1-2 0,-1-3 16,-2 3-16,1-5 0,-1 3 15,0 0-15,5 4 0,2 4 16,-1-4-16,-3 0 0,-3 0 15,0 0-15,3-2 0,-3 2 0,3-2 16,-5-1-16,-3 1 0,3-4 16,-2 3-16,7 6 0,-1 1 15,-1 0-15,-3-4 0,0 0 16,-3 0-16,3 0 0,-2 3 16,5-3-16,-3-3 0,0 3 15,-2-2-15,-3-2 0,1-3 16,2 7-16,4 2 0,0 3 15,0-1-15,-4-2 0,0 1 16,0-3-16,0 0 0,0 2 16,2 0-16,-2-2 0,2 0 15,-3 2-15,1-4 0,0 2 16,2 0-16,-2 0 0,6 4 16,-1-1-16,-3-1 0,0-2 15,0 0-15,0 0 0,2 0 0,-2 0 16,2-2-16,-1 2 0,1-3 15,-4 1-15,4 0 0,0 2 16,7 4-16,-5-4 0,1 3 16,-1-3-16,1 0 0,-1 0 15,3-3-15,0 3 0,-1-2 16,-1 0-16,1 2 0,1 0 16,4 2-16,-2-2 0,-2 0 15,-1 0-15,1 0 0,4 0 16,-2-2-16,0-2 0,-3 1 15,3 1-15,0 2 0,4 2 16,-4-2-16,0 0 0,0 0 16,2 0-16,-2 0 0,0-2 15,0 0-15,2 0 0,0 2 0,0 2 16,0-2-16,-2 0 0,0-2 16,2 2-16,0 0 0,2-2 15,-2 2-15,3-5 0,-3 5 16,4 0-16,-4 0 0,-2 0 15,-4-2-15,1 2 0,-4 0 16,-4 0-16,-2 0 0,-5 0 16,-4 0-16,0 0 0,0 2 15,-3-2-15,-1 0 0,-21 5 16,7-5-16,16 2 0,-3-2 16,-4 4-16,3-2 0,-3 3 0,0 1 15,0 5-15</inkml:trace>
  <inkml:trace contextRef="#ctx0" brushRef="#br0" timeOffset="36654.1072">26158 11833 0,'0'0'0,"3"0"0,-3 0 15,0 0-15,2 0 0,-2 0 0,2 0 16,0 0-16,0 0 0,1-2 16,3-4-16,3-3 0,0 0 15,0-4-15,4-5 0,-2 1 16,4-6-16,1-1 0,2-4 16,1-6-16,6 1 0,-1-4 15,16-29-15,-5 4 0,-2 5 16,-2 2-16,6-12 0,-1 10 15,-3 2-15,-3 4 0,4 3 16,-4-1-16,6 3 0,-3 2 16,2 4-16,-6 3 0,-1 1 15,1 3-15,-2 0 0,1 0 16,1 2-16,2 0 0,-3 3 16,3 1-16,-2 5 0,0 2 15,-5 5-15,-2 0 0,0 4 16,-7 2-16,1 4 0,-7 3 15,-1 2-15,1-2 0,0 0 16,-2 4-16,-3 0 0,3 5 0,-1 2 16,-1 6-16,-1 0 0,1 5 15,-1 7-15,0 4 0,1 2 16,-3 6-16,-4 32 0,-3-5 16,3 2-16,0-1 0,0 12 15,4-9-15,0-6 0,5-6 16,-3-3-16,1 0 0,1-2 15,3-2-15,0-7 0,-3 0 16,1-2-16,-3-3 0,3 3 16,0-2-16,-1 0 0,3-7 15,2-2 1,0-3-16,-2-3 0,0-6 16,-3-3-16,1-3 0,-5-4 15,3-5-15,-3 7 0,-2-6 16,2-1-16,-4-2 0,0 1 0,-3-3 15,3 0-15</inkml:trace>
  <inkml:trace contextRef="#ctx0" brushRef="#br0" timeOffset="37065.6691">26595 11307 0,'0'0'0,"0"2"0,0-2 16,0 0-16,0 2 0,0-2 15,0 2-15,2 0 0,5 1 16,6 1-16,5-2 0,6 0 16,5 3-16,8-5 0,1 0 15,3 0-15,6-2 0,1-1 16,29-1-16,-10-3 0,-12 3 0,-11 2 15,-9 0-15,-8-3 0,-8 1 16,-1-3-16</inkml:trace>
  <inkml:trace contextRef="#ctx0" brushRef="#br0" timeOffset="37518.7198">27944 11626 0,'0'0'0,"0"0"0,0 2 0,0-2 15,0 3-15,0-3 0,3 0 16,-3 2-16,0-2 0,6 4 15,3 1-15,4-1 0,3 0 16,4 1-16,2-1 0,6 1 16,3-3-16,2 0 0,2 0 15,3-2-15,2-2 0,-1 2 16,-1-4-16,-1-1 0,-4 1 16,14-7-16,-8 2 0</inkml:trace>
  <inkml:trace contextRef="#ctx0" brushRef="#br0" timeOffset="37846.7963">27942 11331 0,'0'0'0,"0"0"16,0 2-16,0-2 0,0 0 15,0 0-15,0 0 0,2 0 16,1 0-16,-1 0 0,13 0 15,7 0-15,5 2 0,4 0 16,4 1-16,7-1 0,0 0 0,6-2 16,38-2-16,-6-5 0,-14-2 15</inkml:trace>
  <inkml:trace contextRef="#ctx0" brushRef="#br0" timeOffset="38902.0001">29406 10627 0,'0'0'0,"0"0"0,0-2 15,0 2-15,0 0 0,-2 0 16,0 2-16,-7 5 0,-2 2 16,-2 2-16,-3 7 0,3-1 15,-2 5-15,-3 2 0,3 3 16,-3 2-16,3 1 0,-1 4 0,-2 1 15,5 0-15,2 0 0,2 1 16,3-5-16,4-1 16,2-1-16,4-3 0,3-1 0,6-1 15,2-2-15,3-2 0,19 6 16,1-1-16,-1-1 0,1 5 16,-3 4-16,-2 2 0,0 9 15,-9 2-15,-8-4 0,-7-2 16,-5-3-16,-6-4 0,0 0 15,-5-4-15,-2-2 0,-6-3 16,-3-2-16,-6-4 0,-2-1 31,-8-4-31,-1 3 0,-5-5 16,-6 0-16,-7-7 0,0 1 16,3-5-16,-1 0 0,5-5 0,2-1 15,6-8-15,3-1 0,4-7 16</inkml:trace>
  <inkml:trace contextRef="#ctx0" brushRef="#br0" timeOffset="39104.7832">29223 10610 0,'0'0'0,"0"0"0,7-7 16,4 1-16,4-1 0,7 0 16,7 1-16,4-1 0,5 0 15,1 3-15,5 0 0,5-1 0,32 1 16,-8 2-16,-11-1 0,-7-1 16</inkml:trace>
  <inkml:trace contextRef="#ctx0" brushRef="#br0" timeOffset="39481.5701">29909 10570 0,'0'0'0,"0"0"16,0-2-16,0 0 0,2-1 15,3-1-15,3 0 0,1 1 16,7 1-16,1-2 0,10 2 15,4-1-15,2 3 0,6-2 16,3 0-16,7 4 0,-3 0 0,29 5 16,-9 4-16,-15 2 0,-9 3 15,-11 1-15,-9 8 0,-9 1 16,-9 5-16,-4 6 0,-6 1 16,-5 6-16,-5 5 0,-10 12 15,-3 5-15,5 3 0,4 4 16,2 1-16,3 10 0,4-7 15,2 3-15,3-5 0,1 2 16,-2-6-16,3-3 0,2-4 16,-3-9-16,3-9 0,-2-15 15,2-7-15,-3-4 0,-1-11 16,-3-5-16,2 1 0</inkml:trace>
  <inkml:trace contextRef="#ctx0" brushRef="#br0" timeOffset="39668.9512">29984 11404 0,'0'0'16,"0"-3"-16,0 1 0,0 0 15,2-2-15,5-5 0,4-2 16,4-3-16,7 1 0,11 0 16,9-2-16,13-1 0,64-10 15,56-5-15,80-9 0,-151 27 16,-14 11-16,-6-3 0,-7 7 15</inkml:trace>
  <inkml:trace contextRef="#ctx0" brushRef="#br0" timeOffset="41076.2705">26990 10422 0,'0'0'0,"2"0"15,-2-2-15,2 2 0,0 0 16,3-2-16,1-2 0,5-1 16,-2-1-16,4-1 0,-2-2 0,3-2 15,-3 0-15,2-2 0,0-3 16,3 1-16,-3-3 0,0-2 16,2-2-16,-1-2 0,-3 0 15,2-5-15,-4 1 0,2-5 16,-2-1-16,4-23 0,-4 6 15,-5 5-15,0 0 0,-1 4 16,-3 2-16,-3 3 0,-3-1 16,1 5-16,-1-2 0,-3 2 15,-2 0-15,2 0 0,-4 0 16,0 0-16,-5 2 0,-2-2 16,-2 2-16,-6 0 0,-3 0 15,-5 5-15,-1-1 0,2 3 16,-3 0-16,1 2 0,-1 2 15,1 0-15,-3 0 0,0 2 0,-6 5 16,-2 0-16,-5 2 0,-3 2 16,-1 2-16,-5 3 0,-2 2 15,-4 2-15,-2 2 0,-3 2 16,2 1-16,-2-3 0,5-2 16,-2 0-16,1 2 0,1 0 15,-3-2-15,3-2 0,4-2 16,-2-1-16,0 1 0,2 0 15,0-3-15,2 0 0,0-1 16,-2 3-16,1-1 0,1-5 16,2-3-16,1 1 0,-1-5 15,-2 3-15,1-3 0,1-1 16,3-4-16,2-1 0,-3 0 16,5-3-16,3-1 0,1-3 15,5-4-15,4-3 0,1 3 16,1-5-16,3-2 0,2 0 15,2 1-15,2-6 0,5 1 16,0 0-16,2-5 0,2 2 0,2 1 16,3-1-16,0 1 0,-1 2 15,3-3-15,2 5 0,0 2 16,0 0-16,4 5 0,-2-1 16,3 5-16,-1 2 0,1 3 15,1-1-15,1 5 0,-1 6 16,3 5-16,0 4 0,2 5 15,-2-7-15,-1 4 0,3 0 16,0 5-16,5 18 0,-3-5 16,-2-18-16,0 5 0,0 0 15</inkml:trace>
  <inkml:trace contextRef="#ctx0" brushRef="#br0" timeOffset="41584.2527">23429 7918 0,'0'0'0,"0"-3"0,0 1 16,0 2-16,-2-2 0,2 0 16,0 0-16,-3-1 0,3 1 0,-2 0 15,2 0-15,0 0 0,0-5 16,5-8-16,-1-7 0,3-3 0,4-6 16,0-2-16,0-2 0,4-5 15,-2-2-15,1 1 0,-1-1 16,7-27-16,-3 12 0,1 4 15,-3 7-15,3 4 0,-3 2 16,1 3-16,-1 6 0,-1 0 16,-1 2-16,0 5 0,-2 2 0,0 4 15,-2 3-15,-2 6 0,-3 0 16,0 3-16,1 1 0,-3 3 16,0 2-16,3 2 0,-3 3 15,0 4-15,5 4 0,1 4 16,6 8-16,1 3 0,5 10 15,4 4-15,3 8 0,4 5 16,19 54-16,-3-15 0,3 14 16</inkml:trace>
  <inkml:trace contextRef="#ctx0" brushRef="#br0" timeOffset="42771.7769">29796 7646 0,'3'-2'0,"-3"4"0,2-2 0,2 3 15,12 1-15,-1 0 0,5 3 16,0 2-16,2 0 0,2 4 16,3 2-16,-1 3 0,5 0 15,-2 6-15,1 2 0,4 5 16,14 24-16,-4 3 0,-4-1 15,2 20-15,-11-4 0,-7-7 16,-9-2-16,-6-2 0,-4 2 16,-5 0-16,-5 0 0,-6-3 15,-2-3-15,-9 1 0,-7-1 16,-6-6-16,-5-1 0,-11-5 16,-8-6-16,-12 0 0,-28-5 0,9 7 15,-7 0-15,-2-2 16,-3-3-16,-4 3 0,-2-3 0,2 1 15,-2 4-15,3 2 0,1 0 16,9-2-16,2 0 0,10-3 16,3-1-16,8 1 0,10-1 15,5-1-15,6-1 0,11-3 16,9-5-16,9 1 0,2 0 16,5-1-16,4 3 0,2 0 15,5-2-15,1-3 0,3 1 16</inkml:trace>
  <inkml:trace contextRef="#ctx0" brushRef="#br0" timeOffset="43212.0286">28273 9300 0,'0'-2'0,"0"2"0,0-2 15,-2-1-15,0-3 0,-3 1 16,1 3-16,-1 2 0,5 2 16,-9 7-16,1 7 0,-3 8 15,-3 5-15,-3 8 0,-1 5 0,-2 7 16,-19 50-16,-6-2 0,-7 26 16,3-21-16,9-16 15,12-16-15,10-12 0,11-21 0,10-8 16,3-12-16,8-1 0,10-7 15,18-9-15,19-9 0,54-31 16,95-61-16,-67 41 0,9-4 16,-2 5-16</inkml:trace>
  <inkml:trace contextRef="#ctx0" brushRef="#br0" timeOffset="66906.1461">13033 9468 0,'0'0'0,"0"0"16,-2 0-16,-3 0 0,3 2 0,-11 0 15,0-2-15,-3 0 16,1 0-16,-1 0 0,1 0 0,-3-2 16,1 0-16,-1-1 0,0 1 15,-4 2-15,2-4 0,1 4 16,-3-2-16,-3 2 0,3 0 0,-2-3 16,-2 3-16,-1 0 0,1 0 15,-3 0-15,0 0 0,1-2 16,-1 0-16,0 2 0,-10-2 15,3 2-15,3 0 0,0 0 16,0 0-16,2 0 0,-2 0 0,0 2 16,0-2-16,2 4 15,-2-1-15,2 1 0,0 3 0,-2-1 16,0 3-16,0 0 0,-2 2 16,-3 0-16,3 0 0,-5 0 15,3 2-15,-1-2 0,5 0 16,-2-2-16,2 2 0,2 2 15,0 1-15,5-1 0,-1-4 16,3 4-16,0-4 0,4 2 16,-2 0-16,4 0 0,1 2 15,-3 2-15,2 1 0,1 2 16,-1-1-16,0 3 0,3 0 16,-1 2-16,-1-2 0,-1 2 15,1-5-15,-1 1 0,2 0 16,1-1-16,4-1 0,0-3 15,0-2-15,2 2 0,3-2 16,-1 0-16,-2 0 0,2 3 0,1-1 16,-1-2-16,3 2 0,-1 0 15,1 3-15,2-1 0,0 1 16,2 1-16,0 1 0,2-1 16,0 1-16,2 0 0,3 2 0,0-3 15,1 1-15,3 2 16,5-3-16,-3 1 0,7 0 15,17-1-15,1-3 0,-1-1 0,3 0 16,0-4-16,2 0 0,0-1 16,0-1-16,-1-3 0,3 5 15,5 0-15,-3 2 0,-2 0 16,-2-2-16,2-2 0,0-1 16,5-1-16,-3 1 0,5 1 15,0-1-15,2-1 0,0-1 16,4-2-16,2 3 0,1-3 0,2 0 15,4 3-15,2-3 0,1 2 16,-3-1-16,-2-6 0,4 6 16,0-3-16,3 2 0,-1-2 15,1 2-15,4-2 0,-4 2 16,3 0-16,-1-2 0,2 0 16,-2 0-16,2 3 0,-2-3 15,2 2-15,-5 2 0,5-2 16,-2 1-16,0-3 0,2 2 15,2-2-15,-2 2 0,2-2 16,2 2-16,-1-2 0,1 0 16,0 0-16,1 0 0,-3 0 15,0 2-15,0-2 0,0 5 16,-2-3-16,0 2 0,0-4 16,0 3-16,0-1 0,0 0 15,0 0-15,-2 0 0,-5-2 16,5 0-16,-3 3 0,1-1 0,2 0 15,-3-4-15,1 0 0,-1-1 16,-1 1-16,1-2 0,1-1 16,-1-1-16,1-1 0,0 1 15,-1 1-15,1-4 0,-5-2 16,-2 0-16,-5-2 0,1 2 16,-5 2-16,-2 0 0,-5 1 15,-6-6-15,-6-1 0,-8-3 16,-6 1-16,0-1 0,-2 3 15,-2 1-15,-1-3 0,-1-3 16,-1 0-16,1-4 0,-1-1 16,-2 1-16,1 2 0,-1 2 15,-4-4-15,0 4 0,-5 3 16,-2-3-16,-8-9 0,-14-4 16,-2-4-16,0 8 0,2 0 15,-9 3-15,-6 2 0,-5-3 16,-15 5-16,-9-4 0,-4-3 0,-5-4 15,7 4-15,2 7 0,-4-2 32,-14 0-32,7 2 0,-4-3 15,-1 1-15,-1 2 0,-3-2 16,0-1-16,-11-3 0,-2 4 0,2 2 16,-2-3-16,9 10 0,-2-7 15,2 4-15,-7-2 0,0 0 16,-6 3-16,-3-3 0,3 2 15,1 1-15,-1-1 0,-3 0 16,1 1-16,-3 4 0,-2-3 16,0 1-16,-7 1 0,3 3 15,-3 3-15,-6 1 0,4 5 0,-2-3 16,-9 8-16,-2 5 16,-11 6-16,-14 10 0,-10 9 0,-14 7 15,-4 10-15,-6 5 0,-5 3 16,-2-1-16</inkml:trace>
  <inkml:trace contextRef="#ctx0" brushRef="#br0" timeOffset="72806.6611">11108 12543 0,'0'0'0,"0"0"16,0 0-16,0-2 0,0 0 16,0 2-16,0 0 0,0-2 15,-2 2-15,2-2 0,0 2 16,0-3-16,0 1 0,0 2 16,0-2-16,2 2 0,-2-2 15,0 0-15,2 2 0,0-3 16,7 1-16,0-2 0,2 2 15,2-1-15,5 1 0,0 0 16,4 0-16,-2 2 0,4 0 16,2 0-16,1 2 0,1-2 15,1 2-15,2 0 0,0-2 16,2 3-16,2-1 0,0-2 16,25 4-16,-7-4 0,0 2 15,0-4-15,-3 0 0,1 0 0,6-3 16,-6 3-16,0-2 0,-3 2 15,-1-5-15,-1 3 0,2 1 16,-1 1-16,1 0 0,3 0 16,0-3-16,2 1 0,0-1 15,2 1-15,2 2 0,3 0 16,-3-3-16,2 1 0,1-1 16,-1-1-16,3 4 0,-2-1 15,-3-1-15,3 2 0,-1-3 16,1 5-16,-3 0 0,0 3 0,1-3 15,3-3-15,1 3 0,-2 3 16,-3-1-16,0 0 0,1-2 16,1 0-16,3 4 0,2-1 15,-2-3-15,-1-3 0,3 1 16,2 2-16,-2 0 0,0 0 16,0-2-16,0 2 0,4 0 15,1 0-15,-5 0 0,2-2 0,2 0 16,3 4-16,2-2 0,-3 0 15,7-2-15,-2 2 0,5 0 16,-1-5-16,3 3 0,1-2 16,3 1-16,-2 1 0,4 0 15,-2-2-15,-2 1 0,2-1 16,-4 2-16,-1 2 0,1 0 16,-3 0-16,-2 0 0,1 2 15,1-2-15,0 2 0,1 0 16,1 1-16,1-1 0,2 4 15,-3-3-15,3-1 0,2 0 16,2-2-16,3 0 0,-1 2 16,3-2-16,-3 0 0,7 0 15,-4 0-15,6 0 0,-4 0 0,2 0 16,2 5-16,-2-5 0,2 0 16,0 0-16,3 0 0,-3 0 15,0 0-15,3 2 0,-5-2 16,2 0-16,2 0 0,-1 0 0,-1 2 15,2-2-15,-2 2 0,3-2 16,1 0-16,5 0 0,0 2 16,3 1-16,3-3 0,-1 2 15,4 0-15,-3 0 0,3 0 16,2 1-16,0-1 0,0 0 16,-2-2-16,2 4 0,-2-1 15,0-1-15,2 0 0,2 0 0,7 0 16,2 1-16,3 1 15,-3 7-15,0-2 0,0 6 0</inkml:trace>
  <inkml:trace contextRef="#ctx0" brushRef="#br0" timeOffset="121012.5343">1623 9679 0,'0'0'0,"-2"0"0,2 3 0,-5-3 15,1 0-15,2-3 0,-3 1 16,-1-4-16,-5-3 0,6 0 15,-2-2-15,3 0 0,-3 0 16,3 0-16,-3 2 0,3-2 16,0 2-16,1 0 0,-1 3 15,0-1-15,1 3 0,3-1 16,-4 3-16,4 0 0,0 0 16,0-1-16,0 3 0,0 0 0,4 0 15,-1 0-15,1 0 0,3 0 16,1 0-16,-1 0 0,4 0 15,0 0-15,5 0 0,1 0 16,-1 0-16,1 0 0,5 0 16,5 0-16,-5 3 0,4-1 15,3-2-15,0 2 0,1 0 16,4-2-16,-1 2 0,0 1 0,2-1 16,2 0-16,19 7 0,-8-2 15,-2 1-15,-4-1 0,2 0 16,-4-3-16,2 0 0,2-1 15,0-1-15,7 2 0,-3 3 16,3-5-16,0-4 0,2 2 16,-3-5-16,3 5 0,2 5 31,1-3-31,-6-2 0,3-2 16,2 2-16,0 0 0,-2 2 15,0 2-15,2-1 0,-4-3 16,4 0-16,3 2 0,-1 0 0,2-2 15,-1 0-15,6-2 0,2 0 16,-4 2-16,8-5 0,1 3 16,-1-5-16,5 1 0,-4 4 15,1-3-15,-1-4 0,4 5 16,-4 2-16,4-3 0,2 5 16,0-2-16,-2 2 0,0-2 15,2 2-15,2-2 0,-1 0 16,1 2-16,0 0 0,-2 4 15,5-4-15,-3 0 0,1 2 16,1 0-16,1 1 0,0 1 0,-3-2 16,5 5-16,-3-3 0,1 1 15,2 1-15,4-4 0,0 3 16,0-3-16,3 2 0,-1 1 16,5-3-16,0 2 0,-1 1 15,3-3-15,3 2 0,-3 3 16,4-5-16,3 0 0,2 3 15,-3-3-15,10-2 0,1 5 16,3-8-16,7-3 0,6 6 16,4-9-16,5 2 0,7 3 15,1-5-15,3 5 0,2-1 16,3 3-16,4 0 0,8 2 16,7 2-16,11 5 0,3 1 15,4 3-15,0 5 0</inkml:trace>
  <inkml:trace contextRef="#ctx0" brushRef="#br0" timeOffset="127180.5396">785 14254 0,'0'0'0,"0"3"0,4-3 16,-1 0-16,-3 0 0,0 0 15,0 0-15,4 0 0,-4 0 0,4 0 16,-4 0-16,3 0 0,-3-3 16,0 3-16,0 0 0,0-2 15,4 2-15,-4 0 0,0 0 16,4 2-16,7 1 0,0 1 16,3 0-16,-3-4 0,4 3 15,1-3-15,1 0 0,1 0 16,2-3-16,2 1 0,-5-2 15,5 2-15,0-5 0,1 3 16,-6-1-16,5 3 0,-2-2 16,2 1-16,0 3 0,0 0 15,-4 0-15,-1-2 0,3 4 16,-2-2-16,4 0 0,-2 0 16,2 0-16,0 3 0,0-3 0,0 0 15,0 0-15,7 0 16,4 2-16,0 0 0,0-2 0,-4 0 15,2 0-15,-7-2 0,2 2 16,-4-2-16,0-1 0,0 3 16,-2 0-16,2 0 0,-4 0 15,0 0-15,1 5 0,3-1 16,7 5-16,-2-2 0,-3-1 16,2-4-16,3-2 0,2 0 15,-3 0-15,6-2 0,-8-2 16,3 2-16,2-1 0,-1 3 15,6 5-15,-3-5 0,0 0 16,0 0-16,0-2 0,-4-1 16,-1 1-16,5 0 0,-2 4 15,2 0-15,0 3 0,0-1 0,1-2 16,-1 1-16,0-3 0,2 0 16,0-3-16,0 1 0,3 2 15,-1 5-15,8 3 0,-1-3 16,-5-5-16,1-2 0,-2-5 15,1 3-15,3 4 0,-2 6 16,8 5-16,-10-6 0,1-5 16,1-2-16,-2-1 0,1 3 15,-1 3-15,-1 3 0,-1 1 16,-1-3-16,5-4 0,-7 0 16,4 0-16,3 0 0,-3 0 15,3 2-15,0 5 0,2 0 16,2-7-16,-5-3 0,5 1 15,-6-7-15,2 3 0,1 4 0,10 6 16,-2 5-16,-3-9 0,0-5 16,1-1-16,-3 6 0,0 0 15,0 4-15,-2 3 0,0-5 16,0 0-16,2 0 0,-2 1 16,2-1-16,2 4 0,-2 1 15,0-3-15,5-4 0,-5 0 16,4 0-16,3 3 0,-5-1 15,3 0-15,-3-2 0,0-2 16,3 0-16,-1-1 0,3 3 16,0 3-16,-3-1 0,1-2 0,2-5 15,-1 1-15,1 2 0,0 2 16,-1 6-16,-1-1 0,2-5 16,-1-2-16,1 2 0,0 2 15,2 0-15,-3 5 0,1-7 16,2 0-16,0 0 0,4 4 15,1 5-15,-6 0 0,-1-9 16,-5-5-16,7 3 0,5 4 16,1 5-16,3 0 0,-7-5 31,0-7-31,0-1 0,0 6 16,7 4-16,-4 3 0,-3-7 0,-7-5 15,3 3-15,2 4 0,2 5 16,0 0-16,-4-5 0,-3-4 15,1-3-15,4 10 0,2-3 16,0 4-16,0-6 0,-4-2 16,-1 0-16,6 4 0,-3 0 15,2 3-15,-5-5 0,1-2 16,0-3-16,2 5 0,2 2 16,-2-2-16,0-6 0,-3-1 15,5 3-15,5 6 0,-3 0 16,1-2-16,-3-4 0,-2-3 15,2 0-15,2 7 0,3 3 0,-3-1 16,-6-7-16,-3-6 0,5 7 16,2 2-16,0 2 0,-2 0 15,-2 0-15,2-2 0,2-3 16,0 5-16,-2 0 0,0 2 16,0-2-16,-2-2 0,2 0 0,-3 0 15,1 2-15,0 0 0,-1 2 16,1-2-16,0-4 0,2-1 15,-3 3-15,1 2 0,2 2 16,-2-4-16,0-2 0,1 1 16,-1-1-16,2 2 0,0 2 15,0-2-15,2-3 0,0-1 16,0 1-16,-2 3 0,2 0 16,-2 0-16,2-5 0,0 3 15,1-1-15,-1 1 0,0 1 16,0-1-16,0-5 0,2 3 0,-2 1 15,3 3-15,-1 0 0,0-5 16,-1 1-16,1-1 0,0 3 16,-2 1-16,5 1 0,-3-4 15,1-3-15,-1 2 0,-2 3 0,0-1 16,-2-1-16,0-1 0,-5-2 16,1 0-16,-7 5 0,0 2 15,0 0-15,-3-1 0,5 3 0,-8 7 16,-8 6-16,-6 5 0</inkml:trace>
</inkml:ink>
</file>

<file path=ppt/ink/ink82.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15:08.420"/>
    </inkml:context>
    <inkml:brush xml:id="br0">
      <inkml:brushProperty name="width" value="0.05292" units="cm"/>
      <inkml:brushProperty name="height" value="0.05292" units="cm"/>
      <inkml:brushProperty name="color" value="#FF0000"/>
    </inkml:brush>
  </inkml:definitions>
  <inkml:trace contextRef="#ctx0" brushRef="#br0">5506 10420 0,'0'0'0,"0"2"16,0-2-16,0 0 0,2 3 15,-2-1-15,0-2 0,0 2 16,0-2-16,0 0 0,2 0 16,-2 2-16,0-2 0,0 0 15,0 2-15,0-2 0,2 0 16,-2 0-16,0 0 0,0 0 15,0 0-15,0 0 0,-2 3 16,2-3-16,0 0 0,-2 2 16,2-2-16,-9 4 0,-2-2 0,0 5 15,-2-5-15,-3 5 0,1-3 16,-3 1-16,1-3 0,-3 2 16,2 1-16,-2-3 0,-2 2 0,2-1 15,0-3-15,3 2 0,-5-2 16,0 0-16,0 0 0,2 0 15,-2-2-15,-2 2 0,1-3 16,-1 1-16,0 2 0,-3-4 16,3 4-16,0-2 0,2-1 15,2-1-15,5 2 0,-1-1 16,3 1-16,2 0 0,7 0 16,-5-3-16,2 3 0,3 0 15,2-2-15,-3 1 0,3 1 16,2-2-16,-2-1 0,2-1 15,0-1-15,-3-4 0,3 0 16,0-2-16,-4 0 0,4-5 16,0 3-16,-2-5 0,2 0 15,-2-2-15,-1 0 0,3-2 0,0-1 16,0-1-16,-4-1 0,2-3 16,0 1-16,-1-4 0,3-16 15,0 1-15,0 1 0,0 1 16,-4 2-16,2-4 0,0-1 15,2-4-15,-3 0 0,3 3 16,-4 3-16,2 1 0,0 2 16,-1 0-16,-1 0 0,2 2 15,0 2-15,-1-4 0,3 2 16,-6 0-16,4-4 0,-1 2 16,-1-3-16,4-1 0,0-1 15,0-1-15,0-3 0,0 0 16,0-2-16,4 0 0,-4 0 15,3-1-15,-1-3 0,4 4 16,-6 4-16,3-2 0,5-6 0,-5 1 16,-1 1-16,4-7 15,-3-2-15,-1 6 0,-2 1 0,2-5 16,2 2-16,-4 3 0,3-8 16,1 1-16,0 2 0,-1 0 15,1 3-15,0-3 0,-1 2 16,-1-4-16,0-7 0,3 9 15,-5 0-15,0-6 0,-5 1 16,3 8-16,0-3 0,2 2 16,-3 2-16,3 1 0,0-1 15,3 3-15,1-5 0,1 3 16,-3 1-16,7-3 0,-3-1 16,-1 5-16,1-5 0,1-7 15,2-1-15,-3 6 0,1-2 16,-5-3-16,0 8 0,3-1 15,-3-6-15,0-1 0,-2 10 16,0-5-16,0 0 0,-2 7 0,2-7 16,-2 6-16,2 5 0,0-2 15,0 5-15,0-1 0,0 0 16,0 3-16,0 4 0,2-7 16,2 2-16,-4 7 0,5-4 15,1-11-15,-1 6 0,-3 9 16,-2 0-16,2-2 0,-2 5 15,-2 8-15,2-2 0,-2-3 16,2-6-16,-5 12 0,3 5 16,2-1-16,-2-7 0,2-3 15,2 6-15,-4 10 0,0 4 16,2 8-16,0 1 0,0-4 16,0-5-16,2 1 0,2-11 15,1-3-15,-5 7 0,0 9 16,0-3-16,0 7 0,0 1 15,2 3-15,-2-1 0,2 3 0,-2 1 16,2 2-16,3 0 0,-5 0 16,2 0-16,0 2 0,0 1 15,3-1-15,-5 0 0,2 0 16,0 3-16,0-1 0,3 0 16,-3 1-16,0-1 0,0 3 15,3-3-15,-3 1 0,0-1 16,5 0-16,-5 1 0,2-1 15,1 1-15,-1-3 0,3 2 16,4 1-16,0-3 0,0 0 16,0 0-16,0-2 0,4 0 15,1 0-15,-1-2 0,3 0 16,0-3-16,1 3 0,-1 0 16,0 0-16,-3 0 0,-2-3 0,-2 5 15,0-2-15,-4 2 16,2-2-16,-3 2 0,-1 0 0,-1-2 15,-2 2-15,3-3 0,-3 3 16,0 0-16,-11 3 0,7-1 16,0-2-16,2 0 0,2-2 15,0 2-15,3-3 0,-3 3 16,0 0-16,5 0 0,-5-2 16,7 4-16,-2-2 0,-1 0 15,-4 0-15,5 3 0,-5-1 16,3 0-16,-1 0 0,-2 3 15,7-1-15,-5 0 0,5 5 16,0-2-16,2 2 0,-4 0 0,2-1 16,-1 3-16,1-2 15,-4 4-15,1-4 0,1 2 0,-3 3 16,3-3-16,-1 2 0,3 0 16,-4 0-16,4 0 0,-1 1 15,-1-1-15,0 0 0,1 0 16,-1-2-16,-3 3 0,1-1 15,1 0-15,-1 0 0,-1 1 16,1-1-16,-1-2 0,0 4 16,1-2-16,-1 1 0,1 1 15,-3 1-15,5-1 0,-5 0 16,4 3-16,-1 0 0,-1-1 16,1 3-16,-1 0 0,0 0 15,1 2-15,-1-2 0,1 2 16,-1 0-16,-2 0 0,0 2 0,1 0 15,-3 7-15,2 0 0,-2-2 16,0-3-16,0-1 0,2-3 16,-2 2-16,4-4 0,-1 2 31,-1-2-31,0 2 0,0 0 0,0 0 16,1 0-16,1 2 15,-4-2-15,2 2 0,1 1 0,-1-1 16,0 0-16,-2 0 0,2 1 15,0-1-15,1 0 0,-3-2 16,2 2-16,-2 1 0,0-1 16,2 0-16,-2 3 0,0-1 15,0 1-15,0-1 0,0 0 16,0 1-16,0-1 0,0-1 16,0 1-16,-2-2 0,2 5 15,0-3-15,0 1 0,0-1 16,2 1-16,-2-1 0,2-1 15,0-1-15,1 0 0,-1-2 16,0 2-16,0-2 0,0 3 16,3-1-16,-3 0 0,0 3 15,3-3-15,-3 2 0,2 1 16,-4-1-16,2 1 0,-2-1 0,0 1 16,3 1-16,-3-1 0,-3 1 15,3 3-15,0 0 0,0 0 16,0-2-16,0 4 0,0-2 15,0-3-15,0 1 0,-2 2 16,2-3-16,0 3 0,0-2 16,-4 4-16,4-2 0,0 2 15,-2 0-15,2-2 0,0 2 16,0-2-16,-3 0 0,1 0 16,2 2-16,0 2 0,0-2 15,-2 5-15,2-3 0,0 0 16,2 0-16,-2 1 0,0-1 15,0 2-15,0 3 0,5 0 16,-5-3-16,2-1 0,2-1 0,-4 0 16,2-2-16,-2 2 0,3 3 15,-3-3-15,0 5 0,0-5 16,2 0-16,-2-1 0,0 1 16,0 0-16,0 0 0,0 1 15,4 1-15,-4 3 0,0-3 16,2 3-16,-2 0 0,3-3 15,-3 1-15,2-1 0,2 5 16,-4-2-16,5 2 0,-5-1 16,2-1-16,-2 0 0,4-3 15,-8 5-15,4-2 0,0 4 16,0 0-16,-2-2 0,2-2 16,0-1-16,-5 3 0,5 0 0,0 0 15,0 0-15,-4 2 16,4-2-16,0-2 0,0-3 0,-2 3 15,2-1-15,0 1 0,2 0 16,2 0-16,-2-5 0,3 2 16,-1-1-16,-4-1 0,0 2 15,3-4-15,-1 3 0,0-1 16,2 2-16,-4-1 0,3-1 16,-1-2-16,0 0 0,-2 0 15,4 0-15,-4 3 0,0-1 16,0 0-16,0-2 0,0 2 0,3-1 15,-1-1-15,-2 0 16,2 0-16,-2-2 0,0 0 0,0-1 16,0-1-16,0 0 0,4-5 15,-4 2-15,0-1 0,0-3 16,0-2-16,-4-1 0,4 1 16,0-2-16,-2 0 0,0-3 15,-1 3-15,3-3 0,0 0 16,0-1-16,0-1 0,-4 0 15,4 0-15,0 1 0,0-3 16,0 0-16,0-3 0,0 1 0,4 0 16,-4-2-16,0-3 0,0 1 15,0-16-15,0 4 0,-4 5 16,4 0-16,-2-1 0,2 3 16,0-2-16,-2 2 0,2-2 15,-3 2-15,3 4 0,0-1 16,-4-1-16,2 0 0,2 0 0,-2-2 15,-1 2-15,-1-2 0,2 0 16,-3 0-16,1 0 0,-1 0 16,3 0-16,-4 0 0,1 0 15,-4 3-15,-6 1 0,-7 5 16,-9 2-16,2 2 0</inkml:trace>
  <inkml:trace contextRef="#ctx0" brushRef="#br0" timeOffset="7695.4732">8621 8167 0,'0'0'15,"0"0"-15,0 0 0,-2 0 16,0 0-16,-1 0 0,1 0 15,0 0-15,-2 0 0,1-2 16,-1-1-16,-7 1 0,2 0 16,-2-2-16,0 1 0,0 1 15,-2 0-15,2 0 0,-5 0 0,1 2 16,-3-3-16,1 1 16,-5 2-16,2 0 0,-5 0 0,1 0 15,0 0-15,-2 0 0,-1 0 16,-2 2-16,1 1 0,-3-1 15,-2-2-15,0 4 0,-18 1 16,5-1-16,6-2 0,3 0 16,3 1-16,6-1 0,-1 0 15,5-2-15,2 0 0,0 2 16,4-4-16,3 2 0,4 0 16,-5 0-16,5 0 0,0 2 15,5-2-15,-1 0 0,3 0 16,1 2-16,1 1 0,0-3 15,2 4-15,-2-2 0,2 5 16,0-1-16,-2 3 0,-1 0 16,1 4-16,2-2 0,-2 5 15,2-1-15,0 1 0,0 1 0,0-1 16,2 1-16,-2 3 0,2 0 16,1 0-16,-1 0 0,0 0 15,0 4-15,0-2 0,1 2 16,-1 0-16,0 5 0,-2-2 15,2 1-15,-2 3 0,7 11 16,-3 0-16,1-5 0,1-1 16,-1-3-16,1-2 0,1-3 15,-3 1-15,1-3 0,-3 1 16,2-3-16,1 0 0,-3 3 16,0-3-16,3 2 0,-3 1 15,0-3-15,2 3 0,1-1 16,-3 1-16,0-1 0,0-2 15,1 1-15,-1-1 0,0 0 16,2-2-16,-1 2 0,-1-2 0,0-4 16,0 2-16,0-5 0,1-1 15,-1-1-15,0 0 0,0-2 16,3 2-16,-3-4 0,0 2 16,0-2-16,0-2 0,1-1 15,-1 1-15,0-3 0,0 1 16,1-3-16,1 2 0,-2-2 15,3 1-15,-1-1 0,0 2 16,3-4-16,0 2 0,1 1 16,1-1-16,0 0 0,4-2 15,1 2-15,-1 3 0,4-5 16,-1 2-16,4 0 0,-1-2 16,1 0-16,2 2 0,3-2 15,1-2-15,1 2 0,1 0 0,-1-2 16,4 2-16,-1-2 0,12-3 15,-2 3-15,-3 0 0,-1 2 16,-3-2-16,0 2 0,0 0 0,2 0 31,-2 0-31,0 2 0,3-2 0,-1 2 0,0-2 0,3 0 16,-1 0-16,-2-2 0,3 0 16,-3-1-16,1 1 0,-1 2 15,-2 0-15,2-4 0,-2 2 16,2-1-16,1-1 0,-3 0 15,2-1-15,-2 1 0,2 2 16,1-1-16,-3 1 0,2 0 0,-2 0 16,2 0-16,-1-1 15,1-1-15,0 2 0,0 2 0,3-3 16,-1 3-16,1-4 0,1 0 31,3-3-31,0 3 0,-2-1 16,2 3-16,0 0 0,0 0 15,0-1-15,-3-1 0,1 2 16,-5-3-16,0 3 0,-1 0 16,3 2-16,0 2 0,3 3 15,0-3-15,0-2 0,-3-2 16,1 2-16,-1 0 0,3 2 0,2 0 16,2 0-16,-2-2 15,-1-2-15,-3-5 0,2 1 16,-3 1-16,7 5 0,9 9 0,-7-4 15,-1-5-15,-4 0 0,-1 0 16,-2 2-16,-1 0 0,1 0 16,1 3-16,1 1 0,0-4 15,-1-2-15,1-2 0,0 0 16,2 2-16,-3 2 0,3 0 16,0 3-16,0-5 0,-2-2 15,-1-1-15,-1 3 0,-1 3 16,-1-1-16,-1 2 0,0 1 15,-2-3-15,0 0 0,0-2 16,0 0-16,0-2 0,1 2 0,-1-2 16,0-1-16,0 3 0,2 3 15,0-3-15,1 0 0,-1-3 16,-2 1-16,0 0 0,0 0 16,-2 0-16,-2-1 0,2 6 15,-3 1-15,3-4 0,-5 2 16,3-2-16,0 0 0,-1-2 15,3 2-15,2 0 0,3 0 16,-1 2-16,0-2 0,-2-2 16,0 0-16,-2 0 0,0-1 15,0 1-15,-2 2 0,-3-2 16,3 4-16,-3 0 0,3 3 16,-5-3-16,-4-2 0,2 0 15,-2 0-15,2 0 0,-2 0 16,0-2-16,-1 2 0,4 0 15,-6-2-15,3-1 0,0 1 16,4 2-16,3 0 0,-1 2 0,0-2 16,-1-2-16,-1-2 0,5-1 15,-1 5-15,1-4 0,-5 2 16,-2-7-16,-4 0 0,0 0 16,6 7-16,7 7 0,-3-3 15,3 2-15,-2 1 0,2-1 16,-5-2-16,-2-4 0,-4-2 15,-2-5-15,2 0 0,2 7 16,0-3-16,2 1 0,5 4 0,2 4 16,4 3-16,0 2 15,-8-5-15,-10-8 0,-1-1 0,-3-3 16,5 5-16,-1 1 0,3 0 16,2 0-16,-2-1 0,0 1 15,0 2-15,-5-6 0,3 6 16,6 2-16,2 7 0,3 2 15,-11-9-15,-5-6 0,0-1 0,0 1 16,1-1-16,1 1 0,1-1 16,-1 1-16,0 0 0,1-1 15,-1 1-15,1-1 0,-1 1 16,-2-3-16,1 1 0,1-3 16,0 5-16,5-3 0,7 7 15,-3-2-15,-2-3 0,-2 3 16,0-2-16,-5 2 0,-2-1 15,1 1-15,-3 0 0,-2 2 16,-3 0-16,-1 0 0,-19 2 16,8 0-16,1-2 0,10-4 15,1 4-15,-3-2 0,1-1 16,-2 1-16,-2 0 0,0 0 16,2-3-16,-4 3 0,2-2 15,0-1-15,5-1 0,-3-3 16,4-2-16,-1 0 0,-1 0 0,-2 0 15,1 0-15,1 0 0,-2-7 16,-2 1-16,0-1 0,0-4 16,2 4-16,3-2 0,1 1 15,-1-1-15,-1 2 0,1-4 16,-1 2-16,0 0 0,1-2 16,-1 0-16,-1 2 0,1-4 15,-2 0-15,0 0 0,-2-1 16,0 1-16,0 0 0,-4-11 15,4 2-15,-2 6 0,2-4 16,-2 5-16,2 1 0,-5 3 16,5 3-16,-2 3 0,0 3 15,-1 0-15,3-3 0,-2 1 0,2-1 16,-2 3-16,0-2 16,0-3-16,2 0 0,0-1 0,0-1 15,2-2-15,-2 6 0,-2 1 16,2-1-16,0 3 0,-3 0 15,1 2-15,2 2 0,-2 3 16,0 1-16,0 1 0,-1 17 16,3-9-16,-2 1 0,0-5 15,2 0-15,0 0 0,0 0 16,-2 2-16,2-2 0,-2 0 16,-1-7-16,1 5 0,0-2 15,-5-1-15,1-1 0,-3-1 16,0 3-16,-2-1 0,0 1 15,-2-1-15,-3 1 0,-1 2 16,1 0-16,-1-1 0,-3-1 16,-2 4-16,0-2 0,0 2 0,-3-2 15,-1 2-15,0 0 0,-3 2 16,-2-2-16,-2 0 0,-2 0 16,-16 2-16,2 0 0,3-2 15,0-2-15,2 2 0,-3-2 16,3 0-16,-9-3 0,5 3 15,2-2-15,-1-1 0,1 3 16,0 2-16,-3-2 0,1 0 16,-3 2-16,0-3 0,-2 1 15,0 0-15,-2 0 0,0 0 16,-4-3-16,1 1 0,-1 1 16,-1 1-16,-1 0 0,-1 0 15,-2-5-15,2 3 0,-4-1 0,0 1 16,0 2-16,-3-5 15,1 5-15,0 0 0,-3 0 0,-6 2 16,6 0-16,-4-3 0,3 3 16,-3 0-16,0 0 0,-2 3 15,2-3-15,-3 2 0,1-2 16,0 2-16,-5 0 0,1-2 16,-1 5-16,-1-3 0,-1 0 15,-2 5-15,2-5 0,-2 0 16,4 2-16,-1-4 0,1 5 15,0-3-15,3-2 0,0 2 16,2 0-16,2 1 0,0-1 16,4 0-16,-2 0 0,3 1 15,-1 1-15,3 0 0,-1 1 16,1-1-16,0-2 0,2 3 16,2-3-16,0 0 0,-2 0 0,2 1 15,0-1-15,0 0 0,2 2 16,0-1-16,3-3 0,1 4 15,-1-2-15,-1 0 0,1 3 16,-1-5-16,1 2 0,-1 0 0,1 3 16,-1-3-16,1-2 0,-1 2 15,3-2-15,2 0 0,0 2 16,-1 0-16,6-2 0,1 0 31,5 0-31,2 0 0,3 3 0,1-3 16,3 0-16,2 2 0,0 0 15,2 3-15,-2 3 0,0 8 16,2-1-16</inkml:trace>
  <inkml:trace contextRef="#ctx0" brushRef="#br0" timeOffset="24293.3501">9214 5347 0,'0'0'0,"0"2"0,0 0 0,0-2 15,-2 2-15,2-2 0,0 3 16,0-3-16,0 2 0,-2-2 15,2 2-15,0-2 0,0 0 16,-2 0-16,2 0 0,0 0 16,-3 0-16,3 0 0,0 0 15,0 0-15,0 2 0,0-2 16,0 0-16,0 2 0,0-2 16,0 3-16,0-1 0,3 0 15,-3 0-15,2 0 0,-2 1 16,0 1-16,0-2 0,2 3 15,-2 4-15,2-1 0,-2 1 16,2 0-16,1-2 0,-3 1 16,2 1-16,-2 2 0,2-2 15,0 0-15,0 0 0,-2 0 0,3-1 16,-1 3-16,0-2 0,0 2 16,0-2-16,-2 0 0,5 0 15,-3 2-15,0-2 0,0-1 16,1 3-16,-1-2 0,0 2 15,2-2-15,-4 0 0,3 0 16,-1-1-16,-2 3 0,2-2 16,-2 2-16,2-2 0,-2 0 15,0 2-15,0 0 0,0-2 16,0 2-16,0-2 0,0 4 16,0-4-16,0 2 0,0-2 15,0 2-15,-2 0 0,2-3 16,0 3-16,-2 0 0,2-2 15,0 2-15,0-2 0,0 2 16,0 0-16,0-2 0,0 2 0,0 0 16,0 0-16,0-2 15,2 2-15,-2 0 0,0 0 0,0-2 16,0 2-16,2-2 0,-2 2 16,0 0-16,0-2 0,0-1 15,2 3-15,-2-2 0,0 2 16,5-2-16,-5 0 0,2 0 15,0-1-15,-2 1 0,5 0 16,-3 0-16,0 2 0,0-2 16,0 0-16,1 2 0,-1-3 15,2 1-15,-1 0 0,-1 0 16,0 0-16,2 2 0,1-2 0,-3-1 16,0 1-16,3 0 15,-3 0-15,0 0 0,0-1 0,0 1 16,1 0-16,-1 0 0,0-2 31,0 1-31,0-1 0,1 0 16,-1-1-16,-2 1 0,2-1 0,-2 1 15,2 0-15,-2-3 0,2 3 16,-2-1-16,3 3 0,-3-2 16,0-1-16,0 1 0,0 2 15,0-3-15,-3 1 0,3 2 16,-2-3-16,2 1 0,0 2 15,0-5-15,-2 5 0,2-2 16,0-1-16,-2 1 0,2 0 16,0-3-16,0 3 0,-2-3 15,2 3-15,0-3 0,0 0 16,-3 1-16,3-3 0,0 2 16,0 1-16,0-3 0,0 3 15,0-3-15,3 0 0,-3 2 16,2-1-16,-2 1 0,0 0 15,0 1-15,0-3 0,0 0 0,0 3 16,0-1-16,0 0 0,0-1 16,0 1-16,0-2 0,0 3 15,0-1-15,0-2 0,0 3 16,2-1-16,-2 0 0,0-1 16,0 1-16,0-2 0,0 3 15,0-1-15,0-2 0,0 3 16,0-3-16,0 0 0,0 3 15,0-3-15,0 2 0,0 1 16,0-1-16,0-2 0,0 0 16,0 3-16,0-3 0,0 0 15,0 3-15,0-3 0,0 0 16,0-2-16,2 4 0,-2-4 16,0 3-16,0-3 0,0 2 0,0-2 15,0 0-15,0 2 0,0-2 16,0 0-16,0 0 0,0 0 15,0 0-15,0 0 0,0 2 16,0-2-16,0 0 0,0 0 16,0 0-16,0 0 0,-2 0 15,2 0-15,0 2 0,0-2 16,0 0-16,0 3 0,0-1 16,0-2-16,0 0 0,0 2 15,0-2-15,0 2 0,-2-2 16,2 0-16,0 2 0,0 1 15,0-1-15,0 0 0,0 0 16,0 1-16,0 1 0,-2-2 16,2 0-16,0 1 0,0 1 15,0 0-15,-3-1 0,3 1 16,0-2-16,0 0 0,0 3 0,-2-3 16,2 0-16,0 0 0,0 1 15,0 1-15,0-2 0,-2 0 16,2 3-16,0-3 0,0 2 15,0-1-15,0 1 0,0-2 16,0 3-16,0-3 0,0 0 16,0 0-16,0 1 0,0 1 15,0-4-15,0 2 0,0 0 16,0 3-16,0-3 0,0 0 16,0 3-16,0-3 0,0 2 15,2 1-15,-2-1 0,0-2 16,0 0-16,2 3 0,-2-1 15,3 1-15,-1-3 0,-2 2 16,2-2-16,-2 3 0,0-3 0,2 2 16,-2-1-16,0-1 15,2 0-15,-2 0 0,3 3 16,-3-3-16,0 0 0,0 0 0,2 1 16,-2-1-16,0-2 0,0 2 15,0 0-15,0 0 0,2-2 16,-2 3-16,0-3 0,0 0 15,0 2-15,0 0 0,2-2 16,-2 2-16,2 0 0,-2 1 16,3-1-16,-3 0 0,2 0 15,0 3-15,0-3 0,-2 2 16,2-2-16,1 1 0,-1 1 16,0-2-16,0 3 0,1-1 15,-1-2-15,0 3 0,0-3 0,-2 0 16,2 2-16,1-4 0,-1 3 15,-2-1-15,0 0 0,2-2 16,-2 2-16,0-2 0,0 0 16,0 3-16,0-3 0,0 0 15,0 2-15,2-2 0,-2 0 16,0 2-16,0-2 0,0 2 16,2-2-16,-2 0 0,0 2 15,0-2-15,0 0 0,0 0 16,0 3-16,0-3 0,0 0 15,0 2-15,0-2 0,0 0 16,0 0-16,0 0 0,0 0 16,0 0-16,0 0 0,0 0 15,0 0-15,-2 0 0,2-2 16,0 2-16,0 0 0,0 0 0,0 0 16,-2 0-16,2-3 15,0 3-15,0 0 0,0 0 0,0 0 16,0 0-16,0 0 0,0 0 15,-2 0-15,2 0 0,0 0 16,0 3-16,0-1 0,0 0 16,-2 0-16,2 5 0,-5 2 15,5-1-15,-2 1 0,0 2 16,2 0-16,-5 0 0,5 0 16,-2 3-16,0-1 0,2 2 15,-2-2-15,-1 3 0,1-1 16,2 3-16,-2 0 0,0-3 15,0 3-15,-1 1 0,3 1 0,-2 0 16,0 0-16,0 2 0,2 0 16,-2 0-16,2 2 0,-3 1 15,1 1-15,2-2 0,0 1 16,0 1-16,0-2 0,-2 1 16,2-1-16,0 0 0,0 9 15,0-2-15,0-2 0,0-3 16,0 3-16,0-3 0,0 1 15,2-5-15,-2 2 0,0 0 16,2-2-16,-2-2 0,0 2 16,3 3-16,-3-3 0,0 2 15,0 0-15,2 0 0,0-2 16,-2-2-16,4 0 0,-1-2 16,1-5-16,0 0 0,1-2 15,-3 0-15,3-2 0,-1-5 16,3 1-16,-1-5 0</inkml:trace>
  <inkml:trace contextRef="#ctx0" brushRef="#br0" timeOffset="24781.1934">9152 7904 0,'0'0'16,"0"-2"-16,-2 2 0,2 0 15,-2-2-15,2 2 0,-2-2 16,2 2-16,0 0 0,0 0 16,0 0-16,0 0 0,0 0 0,0 0 15,0 4-15,2-2 0,2 12 16,3 1-16,0 3 0,-1 4 15,1 4-15,2 1 0,-1 1 16,1 3-16,0 2 0,0-2 16,2 0-16,0 0 0,0-2 15,2-3-15,-2-2 0,-2-2 16,4-2-16,-4-4 0,2-3 16,0-4-16,2-5 0,3-2 15,1-8-15,6-3 0,3-7 0,-2-3 16,0-3-16,1-3 0,-1-1 15,9-25-15,-2 3 0,-2 3 16,-3 4-16,-2-1 0,-4 2 16,0 5-16,-2 4 0,-7 7 15,-5 6-15,-1 5 0,-3 4 16,2 0-16,1 0 0,-3 5 16,0 2-16,5-1 0,-1 3 15</inkml:trace>
  <inkml:trace contextRef="#ctx0" brushRef="#br0" timeOffset="26935.4349">9677 5384 0,'0'0'15,"0"0"-15,0 0 0,2 0 16,-2 2-16,0-2 0,0 0 16,0 3-16,0-3 0,0 4 15,-2-2-15,2 1 0,0 1 16,-6 9-16,3 0 0,-1 1 15,-1-1-15,-1 2 0,4 1 0,-5-1 16,5 3-16,-3-1 16,1-1-16,0 4 0,-1-3 0,1 3 15,-3 0-15,5 0 0,-5 0 16,3 0-16,0-1 0,1 3 16,-1 0-16,0 1 0,-1-4 15,3 3-15,0 0 0,-3 3 0,3-3 16,0 0-16,0 0 0,-1 0 15,1-2-15,0 0 0,0-1 16,0 1-16,-1 0 0,3-2 16,-4 2-16,4-1 0,0-1 15,-2 2-15,2 0 0,2-3 16,-2 1-16,0 2 0,2-2 16,0 1-16,1-1 0,1 0 15,-2-1-15,0 1 0,3 0 16,-3-1-16,3 1 0,-1 0 15,-2-1-15,5 3 0,-3 0 16,1 0-16,-1-3 0,-2 3 16,5 0-16,-5-2 0,5-1 15,-1 1-15,-1 0 0,1-3 16,1 3-16,-3-3 0,5 1 16,-2-3-16,2 0 0,-1 0 15,1-2-15,2 2 0,-2-2 16,2 0-16,2 1 0,0-1 0,3-3 15,-1 1-15,3 2 0,0-2 16,8-5-16,-2 1 0,3-1 16,-1 3-16,-1-1 0,-1 1 15,0-2-15,2-1 0,1 0 16,-1 1-16,1-3 0,4 2 16,-3-1-16,1-1 0,0 2 15,2 1-15,-1-1 0,1 0 16,2 3-16,0-3 0,1 1 15,1-1-15,0-2 0,-2 1 0,0 1 16,0 0-16,0 1 0,0-3 16,-2 0-16,2 0 0,0 1 15,1-3-15,-1 2 0,0-2 16,0 4-16,0-4 0,0 3 16,0-1-16,0 0 0,5-2 15,-3-2-15,2 2 0,1-2 16,-1 2-16,1 2 0,-3-2 15,-2 2-15,2-4 0,1 2 16,-1 0-16,0 0 0,3-2 16,-3 2-16,0 2 0,1-2 15,-1 4-15,0-4 0,0 0 16,1 0-16,-1 0 0,0 0 16,-2 2-16,3-2 0,-3 3 15,0-1-15,-2 2 0,2-2 0,-3-2 16,1 5-16,0-3 0,0 0 31,-2 0-31,-1 1 0,-1 1 16,-1 0-16,-1 1 0,1-1 15,-2 1-15,3-1 0,-3-2 0,5 3 16,-1-3-16,-1 0 0,-3 0 16,0 0-16,1-2 0,-3 3 15,0-1-15,0 0 0,0 0 16,-2 1-16,2-3 0,0 2 15,0-2-15,2 0 0,0-2 16,1 2-16,-1 0 0,0-3 16,2 1-16,1 2 0,-3 0 15,0 0-15,-4-2 0,2 0 16,-2-1-16,0 1 0,-2-2 16,2-1-16,-3 1 0,1 2 0,-1-5 15,1 3-15,-3-3 16,3 1-16,-2-1 0,1 0 0,1 1 15,-1-1-15,1 1 0,0-3 16,2 0-16,-3-2 0,-1 0 16,-3 0-16,0 0 0,-2 0 15,0 2-15,0-2 0,0-2 16,-2 2-16,0 0 0,0-3 0,0 1 16,-3 0-16,3-2 0,-2-1 15,-1-2-15,1 1 0,-1-1 16,-1-2-16,1 0 0,-3-4 15,-3 0-15,0 0 0,0 2 16,2-3-16,-2-1 0,2 4 16,0-5-16,-2 1 0,2 0 15,1-3-15,-3 2 0,0 1 16,0-1-16,0 1 0,-3 0 16,3-1-16,-2 1 0,2-1 15,-4 1-15,2-1 0,-1 1 16,-1-1-16,2 1 0,-3 2 15,3-1-15,-2 1 0,2 2 16,-1-2-16,-1 0 0,2 2 16,2-3-16,0 1 0,0 0 15,0 0-15,0-1 0,0 1 0,0 0 16,0 2-16,0 2 0,0 2 16,0 1-16,0 3 0,0 3 15,-2 0-15,2 0 0,0 5 16,0 1-16,-3 3 0,3 0 15,0 6-15,-2-2 0,0 3 16,0-1-16</inkml:trace>
  <inkml:trace contextRef="#ctx0" brushRef="#br0" timeOffset="27642.957">12947 5735 0,'-2'0'0,"4"0"0,-2 0 0,0-2 16,2-1-16,3-1 0,1-3 16,1 1-16,2-3 0,-1 0 15,3-2-15,0 0 0,5 0 16,-5 0-16,4-2 0,1 0 15,-3-1-15,0 1 0,3 0 16,-1-3-16,-2 3 0,3 0 16,-1-2-16,1 1 0,-3 1 15,2-2-15,-1-1 0,1 3 16,0-5-16,3 5 0,-3-4 0,3 1 16,0 1-16,-1 1 0,-1 3 15,-1-2-15,-1 4 0,-1 3 16,-4 1-16,-1 1 0,-1 2 15,2 2-15,2 4 0,2 1 16,0 3-16,3 3 0,1 3 16,1 5-16,2 4 0,2 5 15,0 1-15,13 26 0,0-4 0,-1-3 16,-6-2-16,1 5 0,-5 18 16,-4-1-16</inkml:trace>
  <inkml:trace contextRef="#ctx0" brushRef="#br0" timeOffset="36737.6268">13736 6324 0,'0'0'0,"0"0"15,0 0-15,2 2 0,-2-2 16,0 2-16,0-2 0,0 2 0,3 0 16,-3 1-16,0-1 0,0-2 15,2 2-15,-2 0 0,2 0 16,-2-2-16,5 5 0,-3-3 15,2 0-15,1 0 0,-3 1 16,2-3-16,1 2 0,-1-2 0,0 0 16,3 2-16,0-2 0,1 0 15,-1 2-15,4-2 0,-2 0 16,2 0-16,2 0 0,3 0 16,-3 0-16,2 0 0,1-2 15,1 2-15,1 0 0,2 0 16,-3 0-16,3 0 0,0 0 15,2 0-15,0 0 0,2 0 16,-1 0-16,3-2 0,0 2 16,1 2-16,-1-2 0,-1 0 15,1 4-15,-2-1 0,1-1 16,-3 2-16,-5-2 0,1 3 16,0-3-16,-3 0 0,-4 3 15,2-3-15,-4-2 0,-2 2 0,-1 0 16,-1 1-16,-16-3 0,15 0 15,-2 0-15,0 2 0,-6-2 16,2 0-16,-5 0 0,3 0 16,-5-2-16,2 2 0,-1 0 15,1 0-15</inkml:trace>
  <inkml:trace contextRef="#ctx0" brushRef="#br0" timeOffset="37177.8064">14435 6354 0,'0'0'0,"0"0"16,0-2-16,0 2 0,2-2 16,-2 0-16,0-3 0,0 3 15,0 0-15,-2-2 0,2 1 0,0-5 16,0-1-16,0 0 16,-2 0-16,2 0 0,0 0 0,0-2 15,-2 3-15,2-3 0,-2-3 16,2 1-16,2 0 0,0-3 15,-2 1-15,2 0 0,0-3 16,-2 5-16,5-5 0,-5 3 16,2-1-16,0 3 0,3 0 15,-3-3-15,0 3 0,2 2 16,-4-2-16,3 4 0,1 0 16,-4 0-16,2 3 0,-2 1 0,3 3 15,-3 0-15,2-2 16,-2-5-16</inkml:trace>
  <inkml:trace contextRef="#ctx0" brushRef="#br0" timeOffset="37678.6447">14501 5971 0,'0'0'0,"0"-2"16,-2 2-16,2-3 0,-6-3 15,1-3-15,-1 2 0,-1-2 16,0 3-16,3 1 0,-3-1 16,1-1-16,-1 1 0,3 1 15,-3 1-15,3-1 0,-5 1 16,2 0-16,1-1 0,-3 3 16,-2 0-16,2 0 0,-4-1 31,-1 3-31,-3-2 0,-1 2 0,-2 0 0,0 2 0,-4-2 15,0 0-15,0 3 0,-3-1 0,-1 0 16,-1 0-16,-2 0 16,2 1-16,-4-1 0,0 0 15,-13 2-15,2 1 0,4-1 0,7-2 16,4 1-16,5 1 0,4-2 31,7 0-31,0 1 0,2-3 16,4 2-16,16-2 0,-2 0 15,-14 2-15</inkml:trace>
  <inkml:trace contextRef="#ctx0" brushRef="#br0" timeOffset="38116.4302">13688 5999 0,'0'0'0,"0"0"0,0-2 16,0 2-16,0-2 0,0 2 15,0 0-15,0 0 16,2 4-16,-2-1 0,2-1 0,0 11 16,3 2-16,-3 3 0,0 2 15,0 2-15,1 2 0,-3 3 16,-3-1-16,3 3 0,-2-3 16</inkml:trace>
  <inkml:trace contextRef="#ctx0" brushRef="#br0" timeOffset="39337.8497">8398 5995 0,'0'0'0,"3"0"0,1 0 0,3-2 16,1-3-16,1 1 0,0 2 16,0-3-16,0 3 0,-3-2 15,1 2-15,-1-1 0,-1 1 16,-3 0-16,3 2 0,-3-2 16,-2 2-16,-2-2 0,-1 2 15,-1-3-15,-3 3 0,5-2 16,-13 2-16,-3 0 0,-2 0 15,-2 0-15,-2 0 0,-7 0 32,2 0-32,-4 2 0,-4 1 0,-1-3 15,-4 2-15,1-2 0,-4 0 16,-25 0-16,8 0 0,9 0 16,5 0-16,4 0 0,6 0 15,5 0-15,4-2 0,5 2 16,6-3-16,3 1 0,2 0 15,2 0-15,0 0 0,4-1 16,1 3-16,1-2 0,3 2 16,0 0-16</inkml:trace>
  <inkml:trace contextRef="#ctx0" brushRef="#br0" timeOffset="39713.0989">7646 5977 0,'0'0'0,"0"0"0,3 0 16,-3 0-16,0 0 0,0 0 16,0 0-16,0 3 0,0-1 15,2 2-15,-2 7 0,0 5 16,-2-1-16,2 3 0,0 2 16,-3 2-16,1 0 0,2 2 15,-2 0-15,2 0 0,0 1 16,0-3-16,-2 0 0,2-5 15,0 1-15,0 0 0,-5-5 16,5-4-16,-4-7 0</inkml:trace>
  <inkml:trace contextRef="#ctx0" brushRef="#br0" timeOffset="40267.2063">7737 6385 0,'-2'0'0,"4"0"0,0 0 0,-2 0 16,2 0-16,0 0 0,9 0 15,1 0-15,3-2 0,0 0 16,5 0-16,0-1 0,2 1 15,5-2-15,-1 2 0,3-1 16,-1-1-16,5 2 0,1 0 16,1-1-16,2 1 0,1-2 0,21-1 0,-4 3 15,-4-2-15,-5 4 0,-4-2 16,-6 2-16,-3-3 0,-5 3 16,-6 0-16,3 0 0,-6 0 15,-1 0-15,-2 3 0,-3-3 16,-2 2-16,2-2 0,-2 0 15,-2 4-15,-3-4 0,1 2 16,-2-2-16,-3 3 0,0-1 16,-18 0-16,8-2 0,3 0 15,3 0-15,2 0 0,-2 0 16,2 0-16,4 0 0,1 0 16,-1 0-16,-2 0 0,0-2 15,3 0-15,-3-1 0,3-3 0,-3 1 16,0-3-16,2-1 15,-1-7-15,-1 1 0,2-3 0,-2-4 16,3-2-16,-1 0 0,1-3 16,-3 1-16,2 1 0,-2 1 15,1 2-15,-3 2 0,0 0 16,0 5-16,-3 2 0,1 2 16,0 2-16,0 0 0,0 5 15,-1 2-15</inkml:trace>
  <inkml:trace contextRef="#ctx0" brushRef="#br0" timeOffset="53540.2869">14739 5294 0,'0'0'0,"0"2"0,3-2 15,-3 0-15,0 0 0,0 0 16,2 0-16,-2 0 0,0 0 0,0 2 16,2-2-16,0 0 0,-2 0 15,3 2-15,-3 1 0,2-1 16,2 2-16,-2 1 0,-2-1 15,3 1-15,-1-1 0,0-2 16,-2 5-16,2-3 0,-2 1 16,2 1-16,-2-1 0,0 1 0,0 1 15,3-3-15,-3 3 0,2 2 16,-2-3-16,0 3 0,0 0 16,0 0-16,2 0 0,-2 4 0,0-4 15,0 2-15,0 2 16,0-2-16,2 2 0,-2-2 0,2 2 15,-2 1-15,0 1 0,0-2 16,0 1-16,0 1 0,3 0 16,-3-1-16,0 1 0,-3 0 0,3 1 15,0 2-15,-2-1 0,0 3 16,2-2-16,-2 2 0,0 2 16,-1 0-16,1 0 0,2 2 15,-2 0-15,2 0 0,-2 3 16,2-3-16,-2 0 0,2 3 15,0 4-15,-3 2 0,3-2 16,-2-3-16,0 3 0,0-4 16,0 1-16,-1-1 0,1-1 15,2 1-15,-2-3 0,2 2 16,0-1-16,0-1 0,-2 2 16,2 1-16,0-1 0,-3 3 15,1-3-15,0 1 0,2 2 0,-2-3 16,2-2-16,0 5 0,-2-3 15,-1 3-15,3 2 0,-2-2 16,0 4-16,-2 0 0,1-2 16,1-1-16,-2 1 0,2 0 15,-3 0-15,1 0 0,-1 0 16,1 2-16,-3 0 0,1-2 16,-3 2-16,2-2 0,-1 0 15,1-1-15,-4 1 0,2-2 0,-2 4 16,0-2-16,0 2 0,2 2 15,-2-4-15,0 0 0,2 0 16,0 0-16,-2 0 0,0-3 16,0 3-16,3-4 0,-3 1 15,2 1-15,0 2 0,0-5 16,0 3-16,3 0 0,-3-3 16,2 1-16,1-3 0,-1 0 15,-2-2-15,3 2 0,-1 1 16,-2-1-16,0 2 0,0 1 15,1-3-15,-1-2 0,2 0 16,1-4-16,1-3 0,3-2 16,0-2-16,-3-2 0,3 0 0,2-2 15,-2-5-15,9-18 16,-5 8-16,0 3 0,0 1 0,-2 2 31,0 6-31,0 0 0,0-1 16,0-1-16</inkml:trace>
  <inkml:trace contextRef="#ctx0" brushRef="#br0" timeOffset="54372.5462">13988 7794 0,'0'0'0,"0"0"0,0 0 0,0 2 16,0-2-16,0 3 0,0-1 16,0-2-16,0 2 0,0-2 15,0 0-15,0 2 0,0 0 16,2 1-16,2 1 0,1 3 15,1 1-15,-1 1 0,1 5 16,1-3-16,0 4 0,-1 0 16,1 1-16,2 1 0,-5 3 15,3-2-15,-1 2 0,1 0 16,-3 2-16,3-2 0,-1-3 16,-1 3-16,1 0 0,1-2 15,-2-1-15,1 3 0,1 0 16,-1-3-16,1 3 0,0 0 15,-1-2-15,3-1 0,-2 1 0,-1-2 16,1-3-16,-1 0 0,1-2 16,-2 0-16,-1-4 0,3 1 15,-3-3-15,0-1 0,1 1 16,-3-1-16,2-2 0,1 0 16,-3 1-16,2-3 0,-1 0 15,1 0-15,-2 0 0,3-3 16,-1 1-16,3 0 0,-3 0 15,5 0-15,-2-3 0,1-1 16,-1 1-16,2-1 0,0-3 16,-1-4-16,3 2 0,-2-3 15,2-1-15,-2-3 0,0-2 16,4 1-16,-2-3 0,2-3 0,5-1 16,0-1-16,-1-1 0,8-1 15,-3 0-15,4 1 0,12-19 16,-3 6-16,-4 7 0,-7 6 15,-2 4-15,-2 1 0,-7 8 16,-2 2-16,-2 2 0,0 2 0,0 0 16,-5 5-16,3-3 15,-3 0-15,3 5 0,-3 0 0,0 4 16,3 0-16,-5 3 0</inkml:trace>
  <inkml:trace contextRef="#ctx0" brushRef="#br0" timeOffset="78851.7827">22452 6326 0,'0'0'0,"0"0"0,0 0 16,2-2-16,-2-1 0,3 1 16,-3 0-16,4-5 0,0-2 15,-1 5-15,1 0 0,-2-1 16,0 1-16,1 2 0,-1-3 0,0 5 16,-2-2-16,0 2 0,0-2 15,0 2-15,0 0 0,-2 0 16,2 0-16,-9 2 0,5-2 15,1 0-15,-12 4 0,2-1 16,-3 1-16,1-2 0,-5 0 16,2 1-16,-2-1 0,-2-2 15,0 0-15,0 0 0,-2 0 16,0 0-16,-3 0 0,3 0 16,-5-2-16,1 2 0,-3 0 15,2 0-15,-4-3 0,0 3 16,-15-4-16,1 2 0,3 0 15,2 2-15,0-3 0,3 1 0,1 2 16,-1-2-16,1 0 0,3 0 16,0-1-16,-1 3 0,3-2 15,-4 2-15,1 0 0,1 0 16,0 0-16,0 0 0,-3 0 16,3 0-16,-5 0 0,3 0 15,-3 0-15,2 0 0,3 0 16,2-2-16,-2 0 0,0 0 15,1-1-15,4-1 0,-1 2 16,0 0-16,0 2 0,2-3 16,1 1-16,-1 0 0,-2 2 15,3-2-15,-3 2 0,2 0 16,0 2-16,3 0 0,2 3 16,4-3-16,-2 0 0,2 2 15,2-1-15,3-1 0,-1 2 16,1 1-16,-3-1 0,3 3 0,-3 1 15,3-3-15,-3 4 0,3 0 16,-3-1-16,3 3 0,1 0 16,1 3-16,-2-1 0,2 2 15,-1 3-15,1 2 0,2 0 16,2 2-16,0-3 0,1 4 16,1 1-16,0-2 0,5 0 15,-4 2-15,1 0 0,1 3 16,-3-3-16,3 3 0,-1 3 15,3-1-15,-2 4 0,-1 0 16,3 0-16,0 0 0,0 3 0,-1-1 16,-1 0-16,0 1 0,-3 1 15,3 0-15,-1 1 0,1 4 16,2 0-16,-1 0 0,-1-7 16,0-2-16,-1 2 0,3 1 15,-3-1-15,3 0 0,2 3 0,-2-3 16,2 2-16,0-4 15,-2 0-15,0-2 0,-1 0 0,3-2 16,0 2-16,0 0 0,3-3 16,-1 1-16,2 0 0,1-3 15,-1-2-15,1-2 0,-1-2 16,5-2-16,2 4 0,0-4 16,4-3-16,-2 0 0,5 1 15,2-5-15,2 0 0,4-2 16,3-3-16,4-1 0,2-1 15,1 1-15,1-3 0,3 2 16,0-2-16,-1 1 0,1 1 16,6-4-16,-2 2 0,0 0 15,1 1-15,-1 1 0,-2 0 16,2 1-16,0-1 0,2 1 16,5-1-16,-1 0 0,1 3 15,0-3-15,2-1 0,-2-1 16,-1 0-16,3 3 0,-7-3 0,1 0 15,-3-2-15,2 0 0,0 0 16,1 0-16,-5-2 0,2 2 16,-2-2-16,0-3 0,-3 1 15,1-3-15,0 3 0,-1-3 16,1 0-16,0 1 0,-1-1 16,1 3-16,0-3 0,2-2 15,0 3-15,-3-1 0,-1 3 31,-5-3-31,-5 1 0,-1 3 0,-3-3 16,-2 1-16,-4-1 0,-3-3 16,1-2-16,-1-2 0,1-3 15,1-4-15,3-2 0,0 0 16,0-4-16,0-3 0,-3-2 16,1-2-16,-3-4 0,-1 1 15,1-3-15,-6-5 0,2-3 16,-2-1-16,-1-1 0,1-1 15,-2-3-15,2 0 0,-3-2 16,1-1-16,-3 1 0,3-2 16,-7 0-16,0-1 0,-2 3 15,0-2-15,-3 2 0,-4 4 16,0-2-16,-2 0 0,0 0 0,0 3 16,-2 3-16,0 3 15,0-2-15,-1 2 0,1 0 16,0 2-16,0 2 0,2 3 0,-2 4 15,2 2-15,-1 2 0,1 0 16,3 5-16,-1 2 0,2 4 16,1 5-16,-1 2 0,5 9 15,0-5-15,-1 10 0,1 3 16,0 3-16</inkml:trace>
  <inkml:trace contextRef="#ctx0" brushRef="#br0" timeOffset="80329.2161">24428 6260 0,'0'0'0,"0"0"15,0 0-15,0-3 16,0 3-16,0-2 0,0 0 0,0 2 16,0 0-16,0 2 0,0 3 15,0-3-15,0 18 0,-3 2 16,1 4-16,0 5 0,0 2 15,0 5-15,-1 1 0,1 3 16,0 2-16,0 0 0,-3 36 16,3-12-16,0-4 15,4-9-15,-2-4 0,0-5 16,2-4-16,-2-2 0,0-3 16,0 1-16,5-1 0,-3-2 15,0 1-15,0-1 0,1-2 16,-1 2-16,-4 3 0,2 2 15,-5-1-15,3 3 0,2-4 16,0-1-16,0-2 0,0-2 16,-2-2-16,2 0 0,0 0 15,2 2-15,0-4 0,3-1 16,-3 1-16,7-5 0,-3 1 16,5-3-16,3 0 0,-1-2 0,2-3 15,1-1-15,1 1 0,5-1 16,3-3-16,1 2 15,5-1-15,2-3 0,2-3 0,3 1 16,1-2-16,6-5 0,1 2 16,0-1-16,-2-1 0,-2 2 15,4 1-15,1-3 0,1-2 16,1 2-16,1-2 0,1 2 16,4 3-16,3-7 0,1-1 15,1 1-15,-1 0 0,3 0 16,0 0-16,2-3 0,-3 1 15,3-3-15,-4 5 0,-1 0 16,3-5-16,-2 0 0,-1 1 16,-4 4-16,0-1 0,0-1 15,3 0-15,-3-3 0,-2 3 0,-2 1 16,-7 1-16,2-4 0,-4 1 16,-2-1-16,-3 1 0,-4 1 15,-4-1-15,-3 3 0,-2 0 16,-4-5-16,2 1 0,-4-3 15,-3-2-15,3-2 0,-5-3 16,1-1-16,-1-1 0,-4-4 16,-5-2-16,3-3 0,-5-6 15,2 0-15,-2-5 0,3-1 16,-1-5-16,-4-7 0,2-2 16,-4 2-16,4-2 0,1-2 15,-3 2-15,2-2 0,-4 2 16,2 3-16,-5-3 0,3 0 15,0 2-15,0 0 0,-1 3 16,1 2-16,-2-1 0,2-1 0,2-1 16,2 5-16,0-2 0,2 6 15,1-2-15,-1 3 0,1-1 16,3 0-16,1-2 0,2 3 16,-2-1-16,0 7 0,-2 0 15,-5 2-15,2 0 0,1 5 16,-3 1-16,0 3 0,-2 2 15,-2 5-15,0 6 0,-3 0 16,3 1-16,0 1 0,-3 3 16,1-1-16,-3 3 0,-4 0 15,-6 2-15,-5 0 0,-7 4 16,-2-2-16,-4 3 0,-27 6 16,-2 0-16,-2 2 0,-18 2 15,5-4-15,6-2 0,3-2 0,-1 2 16,0-3-16,-1 1 0,3 0 15,-3-1-15,-1 3 0,2 0 16,-2 0-16,5-3 0,-2 1 16,-1 2-16,0-3 0,3 1 15,0-3-15,-1 3 0,-1 0 16,2-1-16,-1 1 0,-4-3 0,-2-2 16,3 3-16,1-1 0,1-2 15,1 3-15,3-1 0,7 3 16,3 4-16,15 7 0,7 6 15,10 4-15,4 3 0</inkml:trace>
  <inkml:trace contextRef="#ctx0" brushRef="#br0" timeOffset="88889.4636">20695 5351 0,'0'0'0,"0"-2"0,-2 0 16,2 2-16,-3-2 0,3-1 16,0 1-16,-2 0 0,2 0 15,-2 2-15,2-2 0,0-1 16,0 3-16,-2-2 0,2 2 0,0 0 15,-2 0-15,2 2 0,0 1 16,0 1-16,0 9 0,0 5 16,-3-1-16,3 8 0,-2-1 15,0 2-15,2 3 0,-2 2 16,2 2-16,0 0 0,-2 2 16,4 5-16,-2 2 0,2 24 15,0-2-15,0-7 0,-2-4 16,3-4-16,-3-5 0,0 0 15,-3 0-15,3-4 0,-4-3 16,2 1-16,-3-5 0,1-5 16,2-1-16,-5-3 0,5-2 15,-5-4-15,3-3 0,0-6 16,-3 0-16,2 0 0</inkml:trace>
  <inkml:trace contextRef="#ctx0" brushRef="#br0" timeOffset="89567.6119">20289 6158 0,'0'2'0,"0"-2"0,0 0 15,0 0-15,0 0 0,0 0 16,0 3-16,2-3 0,-2 2 15,0-2-15,0 0 0,3 2 0,-1 0 16,2 7-16,5 4 0,0 3 16,0 1-16,2 3 0,0 2 15,2 5-15,0 4 0,0-1 16,3 3-16,-3 3 0,2-1 16,1 0-16,-3-2 0,3-2 15,-3-2-15,2-7 0,1 0 16,-3-4-16,0-5 0,3-2 0,-3-7 15,0 1-15,0-7 16,3-5-16,-3-2 0,2-6 0,1-1 16,-3-1-16,0-8 0,3 1 15,-5-5-15,4-1 0,-4-6 16,2 1-16,3-25 0,-3 10 16,5-1-16,-3 7 0,3 0 0,-1 6 15,3 1-15,0 6 16,0 5-16,2 3 0,0 8 0,2 6 15,-2 3-15</inkml:trace>
  <inkml:trace contextRef="#ctx0" brushRef="#br0" timeOffset="94361.4737">21815 5241 0,'0'0'0,"0"-2"0,2 2 16,-2 0-16,0 0 0,0 0 15,0-2-15,0 2 0,0-3 16,0 1-16,0 2 0,2 0 16,-2-2-16,0 2 0,0 0 15,0-2-15,0 2 0,0 0 16,0 0-16,0 0 0,0 0 16,0 0-16,3 2 0,-3-2 15,2 2-15,-2 3 0,0-1 0,2 7 16,0 0-16,3 0 0,-5 0 15,2 2-15,0-2 0,0 0 16,0 0-16,1 3 0,-1-3 16,2 0-16,1 0 0,-1 0 15,3-2-15,-3-1 0,3 3 16,1-4-16,-1 0 0,2 1 16,2-1-16,-2 0 0,4-3 15,-2 0-15,2 1 0,0-1 16,3-2-16,-1 3 0,1-5 15,1 2-15,1-2 0,-3 0 16,5 0-16,-2 0 0,2-2 16,0 2-16,2-2 0,-2-1 15,2 1-15,0 0 0,0-2 16,2 1-16,0-1 0,0 0 16,1-3-16,-1 3 0,2-1 0,3-1 15,9-3-15,-1 0 0,-4 2 16,0 1-16,-4 1 0,-1 3 15,1-2-15,-5 1 0,1 1 16,-1 4-16,-4 1 0,2 1 16,-2 1-16,2-1 0,-2 3 15,-1 1-15,1-1 0,-2 2 16,-3 2-16,1-2 0,-1 2 0,-2 2 16,1-2-16,1 2 0,-2 0 15,1 1-15,-1-1 0,0 0 16,2 0-16,-1 1 0,1-1 15,1 2-15,-1-2 0,3 3 16,-3-1-16,3 1 0,-1-1 16,-1 3-16,-1-1 0,-2 1 15,-2 2-15,0 0 0,-2 0 16,-2 2-16,-1 0 0,1 0 16,-2 0-16,-1 0 0,0 0 0,-1 0 15,-1 2-15,0-4 0,2 4 16,-4-2-16,3 0 0,-1 3 15,0-1-15,0 0 0,0-2 16,1 2-16,1 1 0,0-3 16,1 2-16,-3 0 0,2-2 15,-1 0-15,1 0 0,-2 3 16,0-3-16,1 4 0,-1 1 16,0-1-16,-2 1 0,2-1 15,-2 0-15,2 1 0,-2-1 16,0-1-16,0 1 0,0-2 15,-2 1-15,2 1 0,0-2 16,0 5-16,0-3 0,0 1 0,-2-1 16,2 3-16,0-3 0,0 1 15,0-1-15,-2 1 0,0-1 16,2 1-16,0 1 0,0 1 16,0 0-16,-3-1 0,3 1 15,0-2-15,-2 1 0,0-1 16,0-1-16,0-2 0,-1 3 15,-1-1-15,2 1 0,-3 1 16,1-1-16,2 2 0,-3-3 16,3 0-16,-2 1 0,2-1 31,-3-1-31,1 1 0,-1-2 16,1 1-16,2-1 0,0 0 15,-1 0-15,1 3 0,2-3 0,0 0 16,0 3-16,0-3 0,2 2 15,-2-1-15,3-3 0,-3 2 16,4 0-16,-4 1 0,2-3 16,3 2-16,-3 0 0,0 0 15,2 3-15,-1-3 0,-1 0 16,2 1-16,-2-3 0,1 2 16,-1-4-16,0 4 0,-2-2 15,2 0-15,-2 2 0,2 1 16,1-1-16,-3 0 0,2-2 15,2 0-15,-2 2 0,3-2 16,-1-2-16,1 2 0,-1 0 16,0-2-16,3 2 0,0 0 15,-1 0-15,1 0 0,0 0 16,-1 3-16,3-3 0,0 2 0,0-4 16,2 2-16,0-2 0,0 2 15,2-2-15,-2 0 0,2-1 16,-2 1-16,2 2 0,-2 0 15,3-2-15,-1 4 0,0-2 16,3 0-16,-3 1 0,2-1 16,1-3-16,-1 3 0,3-2 15,-3-2-15,3 0 0,-3-3 0,5 0 16,-2 1-16,4-3 16,0 0-16,0 3 0,0-3 0,2 0 15,0 0-15,-2 1 0,3-3 16,-1 0-16,0 0 0,5 0 15,-5-2-15,5-3 0,-1 1 16,1-1-16,4 1 0,-2 0 16,2-3-16,-4 1 0,4-3 15,-2 0-15,-3 2 0,3-4 16,2 0-16,-2-2 0,2 0 16,0-2-16,3-3 0,-3 0 15,0 1-15,0-3 0,0-2 16,0 2-16,0-4 0,0 0 15,2-3-15,1-2 0,-1-1 16,-2-1-16,-2-2 0,0 2 0,-3-2 16,3 2-16,0-2 15,-2 2-15,2-4 0,0 0 0,-5-3 16,1 1-16,-3-1 0,0-1 0,3-6 16,-5 4-16,2-3 15,-4 4-15,2-2 0,0 2 0,-2-4 16,2 2-16,-3-2 0,1-2 15,0-2-15,-2 1 0,-3 1 16,-2 0-16,1 2 0,-1-3 16,0 1-16,-2-5 0,2 3 0,-2-7 15,5 0-15,-3 2 0,0 2 16,1-2-16,-3 5 0,0-1 16,-3 3-16,1 0 0,0 4 15,0 0-15,0 2 0,0 3 16,-3 6-16,-1 2 0,-3 7 15,0 3-15,0-1 0,-2-2 16,2 6-16,-2 1 0,-4 24 16,4-25-16,0 3 0,0 2 15,2 2-15,-2 3 0</inkml:trace>
  <inkml:trace contextRef="#ctx0" brushRef="#br0" timeOffset="95103.0037">25550 7935 0,'0'-2'0,"0"2"0,-2 0 0,2-2 15,-2 2-15,2 0 0,-5-2 16,5 2-16,-2 0 0,0 0 15,-1 0-15,1 0 0,0 0 16,2 0-16,-2 0 0,2-3 16,-2 3-16,-1 0 0,3 0 15,0 0-15,0 0 0,0 0 0,0-2 16,0 0-16,3 2 16,5-9-16,4-2 0,1-2 0,0-2 31,5-3-31,-1 0 0,1-4 0,4 0 15,2-2-15,0 0 0,3-3 16,-1 1-16,1-3 0,1 3 16,10-12-16,-7 9 0,-7 5 15,-8 11-15,-3 0 0,-2 4 16,0 2-16,-5 1 0,1 4 16,-3-1-16,1 3 0,-3 3 15,2 1-15,1 3 0,1 4 16,-3 0-16,1 6 0,-2 7 15,1 5-15,-3 6 0,0 3 16,0 6-16,-3 2 0,1 3 0,-2 6 16,-7 44-16,0-6 0,4-12 15,-6 14-15,4-20 0,2-15 16</inkml:trace>
  <inkml:trace contextRef="#ctx0" brushRef="#br0" timeOffset="146826.6108">29234 7913 0,'0'-2'0,"0"2"0,0 0 16,0 0-16,2 0 0,1 0 0,1 0 15,12-4-15,6 1 16,6-1-16,5 0 0,7 1 0,6-3 16,9 1-16,53-3 0,3-1 15,34-4-15,60-3 0,-99 9 16,0-1-16,4 1 0,7-2 16,0 0-16,0 3 0,4-1 15,-6-2-15,2 3 0,-3-1 16,-1 3-16,-1-1 0,-2 1 0,-2 2 15,-2 4-15,-4-2 0,-5 4 16,-5 3-16,-1 0 0,-5-1 16,-7 1-16,-8-1 0,-5-1 15,-9 6-15,-6-2 0,-5-1 16,-8 1-16,-8-4 0,-3 1 16,-7-1-16,-7-3 0,-4 0 15,-7-2-15,5 5 0,-18-5 0,15 2 16,0-2-16,-4 2 0,0-2 15,0 0-15,-2 2 0,0 0 16,-2-2-16,-3 0 0,-2 0 16,-4 3-16,-7-3 0,-4 0 15,-5 2-15,-4-2 0,-4 2 16,1 0-16,-3 3 0,1-1 0,-4-2 16,3 5-16,-3-3 0,4 3 15,1-1-15,4 1 0,2 0 16,2-3-16,7 5 0,0-2 15,7-1-15,1 1 0,3 2 16,5-1-16,-1 3 0,7 0 16,0 3-16,7 1 0,1 1 15,4 1-15,5-1 0,5 1 16,2 1-16,3 0 0,4-1 16,2 1-16,0-3 0,4 3 15,1-3-15,2-1 0,-1-1 16,30 2-16,-14-6 0,-16 0 15,-17-5-15,-4 3 0,-5-5 16,-2 0-16,-8 0 0,-3 1 16,-9-3-16,-13-3 0,-9-1 15,-15 2-15,-16-5 0,-13-2 0,-11 3 16,-97-14-16,-75-7 0,-115-8 16,214 29-16,-8 1 0,-7-1 15,-3 6-15,1-3 0,8 3 16,10 0-16,12 0 0,16 3 15,15-3-15,18 2 0,18-4 16,11 4-16,13 0 0,15-2 16,16 0-16,10 0 0,6 0 15,8 2-15,-5-2 0,5 0 16,7 2-16,4-2 0,9 0 16,15 0-16,-22 0 0,64-4 15,16 0-15,19-3 0,122-6 0,92-9 16,133-5-16,-278 14 15,-3 4-15,-3-2 0,-10 2 0,-9 1 16,-10-1-16,-16 2 0,-9 3 16,-24-1-16,-13 1 0,-22-1 15,-16 1-15,-17 2 0,-12 2 16,-10 0-16,2 0 0,-7 0 16,-6 2-16,-14-2 0,-13 2 15,20-2-15,-70 2 0,-25-2 16,-18 0-16,-145 3 0,-112 8 15,-168 9-15,315-9 0,-6 2 16,4 2-16,9-2 0,8 9 16,21-2-16,22-4 0,26-5 15,31-5-15,28 1 0,34-7 16,22 2-16,15-2 0,11-2 16,2 2-16,10-2 0,10 0 0,11-1 15,18-3-15,24-1 0,27-2 16,26-2-16,143-11 0,113-6 31,163-14-31,-315 28 0,-7 1 0,-2 0 16,-9 4-16,-18 3 0,-17-1 15,-20 3-15,-27 1 0,-26 1 16,-26 2-16,-20-2 0,-21 2 16,-12 2-16,-14 0 0,1 1 15,-5-1-15,-9 0 0,-11 0 16,-15 0-16,-20-2 0,-25 3 15,-21-3-15,-20 2 0,-139-2 16,-109 6-16,-160 3 0,309-2 0,1 6 16,10-2-16,11 9 15,23-2-15,25-7 0,31 2 0,33-9 16,33 3-16,25-7 0,10-2 16,14 2-16,-1-3 0,8 1 15,10 0-15,11 0 0,22-5 16,23-4-16,23 0 0,27-2 15,144-9-15,107-7 0,164-6 16,-323 24-16,1 4 0,-9 1 16,-11 1-16,-12 1 0,-16 2 15,-21-1-15,-20 3 0,-23 0 16,-28 0-16,-19 0 0,-26 0 16,-14 0-16,-11 0 0,3 0 15,-8 3-15,-10-3 0,-15-3 0,-19 1 16,-26-2-16,-24-3 0,-26 3 15,-139-7-15,-111 0 0,-163 6 16,316 10-16,-1 1 0,14 5 16,20 0-16,23 0 0,34 3 15,40-5-15,35-3 0,26-1 16,12-1-16,12-4 0,-2 2 16,10 0-16,6-2 0,13-2 0,17 0 15,-21 2-15,74-7 0,21 1 16,134-14-16,92-4 0,122-12 15,-302 28-15,-9-1 0,-18 15 16,-4 8-16,-7 5 0</inkml:trace>
  <inkml:trace contextRef="#ctx0" brushRef="#br0" timeOffset="147283.8609">30557 8220 0,'0'0'0,"0"0"0,-2 0 16,2 2-16,-2 0 0,-3 9 0,-1 5 16,-3 3-16,0 8 15,5 4-15,-3 4 0,3 3 0,-1 3 16,5 4-16,0 5 0,2 32 0,3-9 16,-1-9-16,3-12 15,2-12-15,0-7 0,-1-13 0,-1-2 16</inkml:trace>
  <inkml:trace contextRef="#ctx0" brushRef="#br0" timeOffset="147771.6993">29285 8927 0,'0'0'0,"0"0"0,-2 0 16,2 0-16,0 0 0,-2 3 15,2-1-15,0 2 0,-3 14 16,3 4-16,0 7 0,5 4 16,-3 4-16,2 5 0,1 4 15,1 5-15,5 42 0,3-12 16,-6-10-16,1-12 0,-2-12 16,-3-14-16,-4-16 0,0-10 15,0 0-15</inkml:trace>
  <inkml:trace contextRef="#ctx0" brushRef="#br0" timeOffset="148518.3169">29287 8870 0,'0'0'0,"0"0"0,0-2 0,11-2 15,2-1-15,9-1 0,9 1 16,9-2-16,9 5 0,8-2 15,60-1-15,2 5 0,40 3 16,59 3-16,-112-4 0,-3 1 16,3-3-16,0 0 0,2 0 15,-4 0-15,4-5 0,-3-1 16,-3-1-16,4-2 0,-5 0 16,-2 1-16,7-1 0,-2 0 15,-1 0-15,3 0 0,-6-2 16,-6 9-16,-1-2 0,-7-1 0,-7 5 15,-10 0-15,-5 0 0,-11 5 16,-7 4-16,-11-1 0,-4 1 16,-5 0-16,-6 0 0,-4 0 15,-5-3-15,-5 3 0,1 0 16,-5 0-16,5-1 0,-3-1 0,1 2 16,-1 0-16,-2 0 0,0 2 15,3 2-15,-5 0 0,2 2 16,-2 8-16,0 1 0,0 2 15,-7 23-15,3 1 0,2 3 16,4 3-16,-2 10 0,4 0 16,3-2-16,2-5 0,4-1 15,0-8-15,5-3 0,-3-6 0,5-3 16,-2-5-16,-1-6 0,-1-1 16,-3-4-16,0-7 0,-4-4 15,-4-4-15,-3-5 0,2 5 16,-10-18-16,8 15 0,-2 1 15,0-3-15,-5 0 0,1-2 16,-9-2-16,-3 0 0,-10-3 16,-9-1-16,-10-1 0,-10 0 15,-11 1-15,-75-12 0,-64-6 16,-99-11-16,165 26 0,-9 2 16,0 1-16,-4 1 0,0 1 15,-4 4-15,-1-2 0,1 2 16,3 0-16,6 2 0,8 0 15,13 2-15,9 3 0,16-3 16,10 3-16,16 0 0,9-1 0,9-1 16,13 1-16,11 1 0,9-3 0,6 1 15,5-1-15,8 1 0,-1-3 16,3-2-16,3 2 0,7 0 16,0 0-16,2 1 0</inkml:trace>
  <inkml:trace contextRef="#ctx0" brushRef="#br0" timeOffset="149976.1512">29283 4443 0,'0'0'0,"0"0"15,0 0-15,0 0 0,0 0 16,-2 2-16,2 2 0,-3 12 16,3 6-16,0 4 0,0 7 15,7 7-15,-3 6 0,5 3 16,9 50-16,2-6 0,-3-9 15,5 13-15,-8-27 0,-6-17 16,-3-20-16,-3-11 0,-4-4 0,0-9 16,-3-3-16,-1-4 15,-1-6-15,-4-9 0,-2-7 16,-3-4-16,1-9 0,-5-3 0,-2-6 16,0-2-16,-2-4 0,-3-3 15,1-2-15,1 0 0,-16-37 16,8 13-16,6 11 0,5 6 15,7 9-15,6 5 0,7 4 16,8 5-16,12 1 0,6 3 16,16 0-16,24 5 0,13 3 15,7 3-15,19 13 0,-26 5 16,3 6-16,-3 7 0,0 2 16,-4 11-16,-3 2 0,-6 7 0,-6 0 15,-12 2-15,-6 0 16,-14 3-16,-10 1 0,-14 3 0,-11-5 15,-11 0-15,-17-2 0,-12 5 16,-15-7-16,-9 0 0,-17-12 16,24-1-16,6-5 0,10 0 15,8-4-15,9-2 0</inkml:trace>
  <inkml:trace contextRef="#ctx0" brushRef="#br0" timeOffset="150580.4527">29772 5448 0,'0'0'0,"-2"0"0,0-2 0,0 2 16,-9-7-16,2 1 0,0-3 0,5-2 0,1-4 15,3-1-15,5-6 0,4 0 16,4-2-16,4-1 0,1-1 16,4 2-16,-2 2 0,4 0 15,-2 4-15,0 3 0,0 1 16,0 6-16,-2 1 0,-2 5 16,-3 6-16,1 1 0,-3 8 15,-2 2-15,-2 5 0,-3 4 16,-1 1-16,1 3 0,-3-4 15,1 5-15,1-7 0,-1-2 16,5-2-16,0-7 0</inkml:trace>
  <inkml:trace contextRef="#ctx0" brushRef="#br0" timeOffset="151299.9379">31931 4604 0,'0'0'0,"0"0"0,0 0 16,0 0-16,0 0 0,0 0 0,0 4 15,-5 12-15,3 3 0,-2 8 16,2 8-16,-1 5 0,3 4 16,0 7-16,5 4 0,1 40 15,1-14-15,0-12 0,-5-12 16,0-17-16,-2-16 0,-2-11 16,0-6-16,-3-7 0,-1-9 15,-3-4-15,0-7 0,0-7 16,-2-6-16,-2-4 0,2-7 0,-2-5 15,-1-2-15,-1-1 16,2-1-16,-3 0 0,1 2 16,-1 0-16,-6-30 0,3 15 0,5 13 15,5 11-15,5 4 0,4 10 16,4 3-16,12 1 0,4 4 16,17 0-16,10 1 0,10-1 15,29 6-15,0 6 0,2 1 16,-2 7-16,9 7 0,-16-1 15,-6 5-15,-5 3 0,-8 5 16,-9 1-16,-16 2 0,-15 5 16,-5-3-16,-10 2 0,-12 5 15,-15 0-15,-16 4 0,-17 3 16,-40 4-16,-8 2 0,-40-2 0,57-9 16,6-4-16,16-3 0,7-4 15,13-2-15,11-7 0,13-8 16,11-1-16,5 0 0,-3 3 15</inkml:trace>
  <inkml:trace contextRef="#ctx0" brushRef="#br0" timeOffset="151707.1969">32376 5170 0,'0'0'0,"0"0"15,0 0-15,0 0 0,2-2 16,1 2-16,-1 0 0,2-2 15,14-5-15,8 1 0,3-1 16,4 3-16,2 2 0,1 2 16,-3 4-16,0 3 0,-7 1 15,-2 6-15,-4 1 0,-6 3 16,-8 4-16,-6 0 0,-4 2 16,-7 0-16,-5 1 0,1 1 15,-3-2-15,3-2 0,2-2 16,2-4-16,2-3 0,6-2 15,6-5-15,10-3 0,7-8 0,6-4 16,3-2-16</inkml:trace>
  <inkml:trace contextRef="#ctx0" brushRef="#br0" timeOffset="152428.5361">29009 6156 0,'0'0'0,"0"0"15,0 0-15,-2 2 0,2-2 16,0 2-16,0 3 0,-2 12 31,2 8-31,-2 3 0,4 5 0,-2 7 16,4 2-16,3 4 0,0 3 16,4-1-16,6 25 0,-1-13 15,-1-14-15,-4-15 0,-4-14 16,-1-3-16,-1-3 0</inkml:trace>
  <inkml:trace contextRef="#ctx0" brushRef="#br0" timeOffset="153072.5704">29161 6057 0,'0'0'0,"0"0"15,0 0-15,0-2 0,0-1 16,3 3-16,3-4 0,8 0 16,1 1-16,5-1 0,4-1 15,5 1-15,4 0 0,4-3 16,5 3-16,7-1 0,34-6 15,-3 2-15,-7 1 0,-5-1 16,5-2-16,-12 2 0,-10-2 16,-11 4-16,-9-2 0,-7 5 15,-4 2-15,-7 0 0,-6-1 16,-1 6-16,5-3 0,-2 0 0,-2 0 16,2 2-16,-3 2 15,1 1-15,-3 1 0,3 3 0,2 2 16,-3 2-16,3 5 0,-2 2 15,1 4-15,1 5 0,0 19 16,2 1-16,5 1 0,1-1 16,5-1-16,7 8 0,6-6 0,1-6 15,-3-4-15,-3-7 0,-1-2 16,-5-9-16,-4 2 16,0-6-16,-5-3 0,-1 1 0,-5-1 15,-3-4-15,-4 5 0,-2-1 16,-2 3-16,-7-1 0,-4 6 15,-5-1-15,-8 0 0,-7 0 16,-9 0-16,-9-2 0,-21-3 16,-8-6-16,-4 0 0,1-9 15,-12-8-15,15 1 0,1 1 16,4-3-16,2 3 0,5 0 16,4 1-16,7-1 0,8 2 15,7 0-15,9 2 0,7 0 16,6 0-16,2 0 0,7 2 15,9-2-15,-5 0 0,7-2 16,5-1-16,4-1 0,0-3 0</inkml:trace>
  <inkml:trace contextRef="#ctx0" brushRef="#br0" timeOffset="153603.6932">29803 6365 0,'0'0'0,"2"-2"15,-2 0-15,3 0 0,-3-3 16,0 1-16,2-5 0,0-2 16,-2 2-16,0 3 0,-2-3 15,0 2-15,-5 3 0,2-1 16,-6 1-16,0 0 0,-4 4 16,0 2-16,-5 0 0,-5 5 15,1-1-15,-2 5 0,-1 5 16,-1-1-16,1 1 0,1 3 0,1-1 15,6 2-15,3 0 16,3-5-16,6 3 0,5-5 0,9-2 16,6-2-16,9-9 0,9-2 15,6-7-15,7-4 0,1-5 16</inkml:trace>
  <inkml:trace contextRef="#ctx0" brushRef="#br0" timeOffset="154483.7023">31704 6035 0,'0'-3'0,"-3"3"0,1-6 0,-2-1 16,-1 3-16,-1-1 0,-1 3 15,3 2-15,2 0 0,-7 7 16,2 4-16,1 7 0,-1 4 16,0 6-16,3 5 0,2 7 15,0 2-15,2 6 0,-3 5 16,3 40-16,3-12 0,-3-10 15,0-11-15,-3-16 0,1-11 16,0-9-16,0-13 0,2 2 16,-2-6-16,2-5 0,0-4 15,0-7-15,0-6 0,0-1 16</inkml:trace>
  <inkml:trace contextRef="#ctx0" brushRef="#br0" timeOffset="155097.1348">31746 5894 0,'0'0'16,"2"0"-16,2-3 0,12 1 15,6 0-15,4 0 0,3 0 16,8 2-16,3 2 0,4 0 15,5 0-15,39 3 0,-2-1 16,-2-2-16,15 0 0,-13-4 16,-11-2-16,-5-1 0,-8-1 15,-5-1-15,-6 5 0,-5-2 16,-8-1-16,-7 1 0,-7-1 0,-6 5 16,-5-2-16,-7 2 0,-3 2 15,3-2-15,-1 0 0,-3 3 16,0-3-16,-20 4 0,21-2 15,1-2-15,-4 2 0,4 3 16,-1-1-16,-1 5 0,2 4 16,1 0-16,1 5 0,-3 2 15,3 6-15,-4 5 0,1 5 16,-3 5-16,-5 32 0,-1-2 16,1-5-16,1-2 0,-1 9 15,5-12-15,0-6 0,5-10 16,4-6-16,-1-6 0,-1 0 0,0-6 15,-1-3-15,-4-2 0,1-9 16,-6-6-16,1 0 0,-4-1 16,-3 1-16,-9-3 0,-6-2 15,-11 1-15,-34-17 0,-6 3 16,-6 0-16,-27-2 0,4 2 16,9 4-16,-6 1 0,30 6 15,3 4-15,6-4 0,5 2 16,11 1-16,-1-1 0,8 5 15,1-1-15,5-1 0,4 3 16,3-1-16,4 0 0,2-5 0,5 2 16,-1-2-16</inkml:trace>
  <inkml:trace contextRef="#ctx0" brushRef="#br0" timeOffset="155519.4137">32257 6328 0,'0'0'0,"-2"-2"0,2 2 16,-4-7-16,-1 1 0,-2 1 15,1-2-15,-1 5 0,3 0 16,-5 2-16,-2 2 0,2 5 16,0 0-16,5 1 0,-3 6 0,3-1 15,4 4-15,7-1 0,1-1 16,8-1-16,6-1 0,7-4 16,1-3-16,1-1 0</inkml:trace>
  <inkml:trace contextRef="#ctx0" brushRef="#br0" timeOffset="159256.1702">30017 6943 0,'0'0'0,"0"-2"0,0 2 0,0 0 15,0 0-15,0-2 16,0 2-16,0 0 0,0 0 0,0 0 16,0 0-16,0 2 0,-2-2 15,2 4-15,0-1 0,0-1 16,-2 2-16,-1 7 0,1 0 15,-2 2-15,-1-2 0,1 3 16,-3-1-16,1 0 0,1 0 16,-1 1-16,1-3 0,-1 0 0,1-3 15,1 1-15,2-2 0,-3-3 16,3 3-16,0-5 0,2 0 16,-2 1-16,2-1 0,-3-2 15,3 0-15,0 0 0,0 0 16,0-2-16,0 2 0,0-3 15,0 3-15,3-2 0,-3 0 16,0 0-16,0 2 0,2-3 16,-2 1-16,0 2 0,0 2 15,0-2-15,2 3 0,-2-3 16,2 0-16,0 2 0,7-2 16,0 0-16,0 4 0,0-1 15,2-1-15,0 2 0,0 1 0,0 1 16,2 1-16,-2-1 15,4 3-15,-1 0 0,-1 0 0,2 0 16,1-3-16,-1 3 0,1-2 16,-3-1-16,0 1 0,-4 0 15,2-1-15,-4-1 0,1 1 16,-1 1-16,-3 2 0,1-3 16,-3 3-16,2-2 0,-1 4 31,-1-2-31,0 2 0,0 2 15,0 2-15,-2 3 0,0-1 0,0 8 16,-2 1-16,0 3 0,-2 6 16,-1 3-16,-8 26 0,-2-3 15,4 1-15,0-7 0,4-6 16,3-10-16,4-8 0,2-11 16,0-4-16</inkml:trace>
  <inkml:trace contextRef="#ctx0" brushRef="#br0" timeOffset="160021.7412">31999 6758 0,'0'0'0,"0"0"15,0 0-15,0 0 0,0-2 16,0 2-16,0 0 0,0 0 15,0 0-15,0 2 0,0 0 16,0 16-16,0 2 0,2 6 16,-2 1-16,0 6 0,-2 4 15,2 1-15,-2 3 0,-2 4 16,1 1-16,-3 27 0,1-14 16,1-10-16,-3-12 0,3-6 0,-5-9 15,2-4-15,-8-5 0,-5 0 16,-6-4-16,-10 4 0,-5-2 15,-8 2-15,-2 1 0,-10 1 16,3 7-16,3 5 0,9-1 16,4 5-16,2 2 0,3 0 15,4 2-15,4 1 0,5-1 16,6-2-16,5-4 0,2-5 16,6 0-16,5-6 0,7-7 15,2-5-15,-5 1 0</inkml:trace>
  <inkml:trace contextRef="#ctx0" brushRef="#br0" timeOffset="161353.0588">28595 4264 0,'0'0'0,"0"0"15,0 0-15,0 0 0,0 2 16,2-2-16,-2 3 0,0 1 16,4 11-16,-4 8 0,3 3 15,-1 9-15,-2 5 0,4 8 16,1 10-16,4 56 0,6 43 15,7-18-15,2 28 0,-8-78 16,-3-8-16,0-6 0,-2-9 16,-2-15-16,-2-11 0,-5-9 15</inkml:trace>
  <inkml:trace contextRef="#ctx0" brushRef="#br0" timeOffset="161983.0214">28782 4050 0,'2'0'15,"1"-2"-15,19-4 0,11-3 16,6-2-16,10 0 0,8 2 15,56-9-15,-5 5 0,33-2 16,-15 3-16,26-1 0,-64 7 0,2-3 16,-4 0-16,-2 2 0,-2-1 15,-5 1-15,-4 0 0,-7-1 16,-7-1-16,-8 2 0,-9 3 16,-9-1-16,-9 5 0,-2 2 15,-4 1-15,-7-1 0,-4 5 0,4-5 16,-3 4-16,-1 1 0,2 2 15,-5 2-15,3 4 16,-3 1-16,1 3 0,-3 6 0,0 1 16,-2 5-16,-7 24 0,1 5 15,-1 1-15,-2 3 0,-2 18 16,-2 2-16,4 2 0,1 13 16,1-17-16,0-1 0,5 3 15,-2 2-15,1-5 0,3 3 16,3-4-16,1-3 0,3-4 15,-1-5-15,1 0 0,0-6 16,1-7-16,1-9 0,0-6 16,-5-9-16,-1-5 0,-3-3 15,-3-6-15,-1-1 0,-3-5 16,-6 0-16,-4-3 0,-10 1 16,-10 0-16,-12-2 0,-10-5 0,-32-2 15,-13 0-15,-39-2 0,31 6 16,-5 1-16,-7 1 0,1-4 15,-3 1-15,7-8 0,5-1 16,8-3-16,13-7 0,12 1 16,17-5-16,13-2 0,9 2 15,9-2-15</inkml:trace>
  <inkml:trace contextRef="#ctx0" brushRef="#br0" timeOffset="162485.2097">31267 4039 0,'0'0'0,"2"0"0,-2 0 16,7 7-16,0 6 0,4 3 15,0 8-15,2 9 0,2 9 16,-1 11-16,12 64 0,0 61 15,3 104-15,-25-140 0,1 1 16,2-2-16,-3-7 0,5-10 16,-5-18-16,3-20 0,-1-22 15,-1-29-15,1-15 0,3-11 0</inkml:trace>
  <inkml:trace contextRef="#ctx0" brushRef="#br0" timeOffset="163110.9793">31410 4066 0,'0'0'0,"3"-2"15,3-5-15,7-2 0,1-2 16,10 0-16,7 0 0,6-2 15,10 2-15,10 0 0,53-7 16,3 3-16,30-1 0,-17 3 16,19 0-16,-68 4 0,-2-2 0,-2 2 15,-5 0-15,1 1 0,-5-1 16,-7 0-16,-6 0 0,-7 2 16,-4 5-16,-7 0 0,-7 0 15,-4 4-15,-4 0 0,-5 5 16,-2 2-16,0 2 0,0 4 15,0 3-15,-2 4 0,2 6 16,-2 3-16,-3 7 0,3 2 16,-4 4-16,-3 9 0,-2 8 15,-7 3-15,1-2 0,-5-3 16,-5-1-16,-2 1 0,1-1 16,1 1-16,3-1 0,2-3 15,2-5-15,5 1 0,2 0 16,6-3-16,3-4 0,4-2 15,4 0-15,3-2 0,2 0 0,4 1 16,0-3-16,5-1 0,-1-4 16,-3-4-16,-5-7 0,-1 2 15,-8-4-15,3-4 0,-10-3 16,1-4-16,-5 0 0,2-1 16,-2 3-16,-2 0 0,-5 0 15,-6 5-15,-3 2 0,-6 1 16,-33 6-16,-4 3 0,-14 3 15,-35 7-15,-73 1 0,60-14 16,-9-6-16,-12 1 0,-1-9 16,0-4-16,6-7 0,18-7 15,2-4-15,9-2 0</inkml:trace>
  <inkml:trace contextRef="#ctx0" brushRef="#br0" timeOffset="186696.4783">23109 11556 0,'0'0'0,"0"0"16,0-3-16,0 1 0,0 0 15,0 0-15,0 0 0,0-1 16,0 1-16,-2-2 0,2-1 16,-7-3-16,3-1 0,-3-2 15,1 0-15,-3 0 0,0 0 16,0 0-16,0 0 0,1-3 16,-3-1-16,0 4 0,0-4 15,-3-1-15,1-2 0,0 1 0,-3 1 16,3-1-16,-2-1 0,-3-2 15,3 3-15,-5-3 0,0 2 16,0 0-16,-4 1 0,0-3 16,-1 2-16,-17-6 0,3 2 15,-1 0-15,3 0 0,-5 2 16,0 0-16,-11-4 0,0 2 0,4 0 16,1 2-16,4 2 0,0-1 15,-3 3-15,3 3 0,-2 0 16,2 2-16,-2 2 0,2 0 15,0 2-15,-5 3 0,0 0 16,3 1-16,0 3 0,0-2 16,4 2-16,0 0 0,2 2 15,0 1-15,-1-1 0,-1 2 16,0 1-16,2-1 0,-4 3 16,2-1-16,-4 1 0,-3 0 15,-1 4-15,-1 0 0,0 0 16,-2 2-16,5 0 0,-3 0 15,0 3-15,5 4 0,0-3 16,2 5-16,2-2 0,0 4 16,-2 1-16,0-1 0,-1 4 0,4 3 15,1-2-15,0 0 0,5-3 16,4 1-16,0 1 0,0 5 16,0 0-16,5 3 0,0-1 15,-1 0-15,-2 1 0,1-1 16,-3 0-16,4 5 0,3 4 15,-7 2-15,3-2 0,-3 3 16,2-3-16,0 2 0,-4 0 16,5 1-16,1-3 0,3 2 15,2-2-15,4-2 0,-2 0 16,1-2-16,-1 1 0,-2 1 0,2 0 16,2 0-16,7-2 0,2-3 15,1-4-15,-1 0 0,0-2 16,2 2-16,1 0 0,6 3 0,-2-3 15,2 2-15,0 0 0,-3 1 16,1-3-16,-2 4 0,-3 1 16,0 1-16,3 1 0,0 0 15,1-1-15,-1-1 0,0-3 16,-1-2-16,-1 0 0,1 0 16,1 3-16,-1-3 0,3-2 15,-2-1-15,2 1 0,2-2 16,2 2-16,-2-2 0,0-5 15,0 2-15,0-1 0,0-1 16,0 0-16,2 2 0,0-1 16,-2-1-16,5 0 0,-1 0 15,-2-1-15,3-1 0,-1-3 16,-2 3-16,3-4 0,-1 0 16,0-1-16,1-1 0,-1 1 0,3-1 15,-3 2-15,3-3 16,0 0-16,-3 1 0,3-1 0,-3-1 15,3-1-15,-1 2 0,1-2 16,2 1-16,-1-3 0,3 4 16,1-2-16,-4 1 0,3 1 15,3 0-15,-6 1 0,8-3 16,-5 3-16,0-1 0,0 3 16,0-3-16,0 3 0,0 2 15,-2-5-15,2 3 0,-2-3 16,-1 3-16,3-5 0,1 2 15,-1-1-15,0 1 0,0-4 16,0 2-16,0 0 0,0-4 0,-3 5 16,3-6-16,3 3 0,-3-2 15,0 4-15,2-4 0,0 2 16,0 0-16,5 0 0,0-2 16,-1 2-16,1 2 0,-3-2 15,3 0-15,0 0 0,2 0 16,-1-2-16,1 5 0,2-6 15,-2 1-15,2 2 0,-2-2 16,2 2-16,2-2 0,3 2 16,-3 0-16,0-2 0,1 2 15,-1-2-15,0 2 0,-2-3 16,2 1-16,1 0 0,-1-2 0,2 1 16,-1 1-16,1-2 0,3 2 15,-1 0-15,-1-3 0,-1 3 16,1 0-16,-1-3 0,-2 3 15,3-2-15,-1-1 0,3-1 16,-2 1-16,3 1 0,1-3 16,0 3-16,2-2 0,-4-1 31,0 0-31,-3 1 0,0 1 0,-1 1 16,1-3-16,1 1 0,-1-1 15,3 1-15,2-3 0,-1 2 16,1-2-16,0 3 0,0-3 15,-2 2-15,-1 1 0,1-3 0,0 0 16,-1 0-16,3 1 0,2-1 16,0-2-16,0 0 0,1 0 15,-1-2-15,0-3 0,2 1 16,0-3-16,3-2 0,4-2 16,2-2-16,-2 0 0,-1 0 15,1-1-15,-2-1 0,0 2 16,2-3-16,0 1 0,-1 2 15,-1 0-15,-2-3 0,1 1 16,-3-3-16,1-2 0,1 3 16,-3-3-16,-4-5 0,0 1 15,-5-2-15,0-1 0,-1-1 16,-1-1-16,-2-2 0,0-4 16,0 2-16,0-7 0,-2 0 15,0-2-15,2-2 0,4 2 16,-1 1-16,-3-4 0,-7 4 15,-2-1-15,-2 0 0,-2-2 16,0 0-16,0-1 0,0-1 0,-3-2 16,1 1-16,-3-3 0,3 1 15,-3-4-15,1 0 0,1 3 16,-1-1-16,-3 2 0,0 1 16,-2 2-16,0-1 0,0 1 15,0 2-15,0 0 0,-2 0 16,0-3-16,0 1 0,-1 0 15,3-5-15,-2 3 0,0 1 16,0 3-16,-1 2 0,-1-2 16,2-2-16,0 2 0,-3-3 15,3 3-15,-5-2 0,1 2 16,1-2-16,-3 2 0,3-5 16,-1 1-16,-1-3 0,0 0 15,1 0-15,-1-4 0,3 0 16,-3-2-16,0 2 0,1 2 15,-3 2-15,-2-2 0,2 5 0,-2 1 16,0 8-16,-2-1 0,0 3 16,-1 3-16,1 1 0,-2 3 15,-1 1-15,3 2 0,0 1 16,-3-1-16,3 3 0,0 4 16,-2-2-16,-1 5 0,1 1 15,1 1-15,-1 4 0,0 0 16,-1 0-16,-1 2 0,-3 2 15,0 1-15,-4-1 0,-1 5 16,-1 8-16,-3 19 0,1 12 16,-1 7-16</inkml:trace>
  <inkml:trace contextRef="#ctx0" brushRef="#br0" timeOffset="188544.0697">27177 11406 0,'0'0'0,"-2"-5"0,-2-1 15,-3-3-15,-4-2 0,0-2 16,-5-1-16,-3 1 0,-3 0 16,-5 0-16,-4-3 0,-2 3 15,-2 0-15,-5-3 0,-4 1 16,-35-5-16,4 2 0,0 3 16,-18 0-16,9-1 0,7 5 15,-2 2-15,-1-2 0,-6 0 0,11 2 16,-2 1-16,0-1 0,2 0 15,-2 2-15,4-1 0,0-1 16,3 0-16,4 2 0,-3 3 16,-1 2-16,4 2 0,0 4 0,-1 3 15,1-1-15,0 5 0,0 3 16,2 1-16,0 3 0,0 4 16,0 2-16,-2 5 0,2-1 15,2 5-15,-2 0 0,5 5 16,4-1-16,4 1 0,5 2 0,4-3 15,4 1-15,3 1 16,0 1-16,2 4 0,2 0 0,9 2 16,2 3-16,0-3 0,3 1 15,-1 1-15,5 1 0,-3 3 16,5 6-16,0-1 0,0 0 16,0 3-16,0 2 0,0 2 15,2 2-15,0-4 0,3-1 16,-5 1-16,4 2 0,1 0 15,-1-2-15,3-3 0,-3 3 16,3-3-16,1-1 0,3-1 16,3-4-16,-1 0 0,0-5 15,2 3 1,3 2-16,2-2 0,4-3 0,-2-1 16,-2-1-16,2 2 0,-2 3 15,4 0-15,-2-3 0,2 3 16,0-2-16,-4-3 0,2 5 15,0-3-15,0 3 0,0-3 16,0-1-16,0-6 0,-2 1 16,2 0-16,2-2 0,1-3 15,1 1-15,1-5 0,-1-4 16,0 2-16,1-5 0,2-2 16,4 0-16,0 1 0,4-3 15,3 0-15,-1-2 0,3-3 16,9-3-16,-3 1 0,5-4 15,2 0-15,3-2 0,1 0 16,3-1-16,-3 1 0,-1-2 16,3-3-16,1 1 0,2-1 0,4 1 15,-4-3-15,0 0 0,5-2 16,-1 2-16,2-2 0,1 2 16,-5-2-16,-2 3 0,2-6 15,2 3-15,-1 0 0,1 0 16,-4 0-16,0 0 0,0-2 0,2 0 15,0 0-15,-2 0 0,-2 2 16,-1-3-16,1 1 0,2 2 16,-2 0-16,-1 0 0,-3 5 15,-3-3-15,0-2 0,0 0 16,2 2-16,0 0 0,1 3 16,-5-5-16,-3 2 0,3 0 15,0-4-15,0 0 0,2-1 16,0-3-16,-4-1 0,2 1 15,2-3-15,0 0 0,0-7 16,-6 1-16,-3-5 0,-2-2 16,2-4-16,-2-3 0,0-2 15,3 2-15,3 1 0,-3-7 16,-6-7-16,-1-2 0,-2 2 16,-1 0-16,3 2 0,-7-2 0,0 0 15,-5 0-15,3 5 0,-4 4 16,-5-5-16,-5-1 0,1-3 15,0-2-15,-3 2 0,3-2 16,-3 2-16,0-2 0,1-5 16,-3-4-16,2-4 0,3-3 15,-3-1-15,-1-1 0,1 0 16,-4-2-16,0 3 0,2 1 16,-4 5-16,-5 2 0,1 4 15,-1 1-15,1-1 0,1 1 16,-4 2-16,3 2 0,-3-3 15,0 3-15,3 0 0,1-2 16,-4-1-16,3 1 0,-3-5 0,2 1 16,1-3-16,-1 0 15,0-2-15,1-3 0,-1 3 0,1-2 16,-3 0-16,2 2 0,1-1 16,-1 3-16,-4 5 0,0-1 15,0 3-15,2 2 0,-2 2 16,0 5-16,2 4 0,-2 0 15,-2-1-15,0 4 0,-3-1 16,1 0-16,-1 0 0,-1 0 16,-3 0-16,0 3 0,-4-1 15,0 2-15,-3 5 0,1-2 16,-5 4-16,-2 3 0,-7 1 16,-4 10-16,-7 8 0,-15 20 15,-13 26-15,-27 47 0,11-15 16</inkml:trace>
  <inkml:trace contextRef="#ctx0" brushRef="#br0" timeOffset="264237.647">27731 12883 0,'0'0'0,"0"0"0,0-2 15,2 2-15,-2 0 0,4 0 16,-2-2-16,9-5 0,5-2 0,4 0 31,4-2-31,5-2 0,4-2 16,6-3-16,5-2 0,7-2 15,46-15-15,-4-3 0,30-9 0,-13 8 16,25-10-16,-53 24 0,-1-1 16,1 1-16,-1-1 0,-1-1 15,-1 2-15,-4 1 0,-7 0 16,-4 4-16,-4-1 0,-9 4 15,-10 5-15,-10 6 0,-6-1 16,-8 7-16,-8-1 0,-5 3 16,7 0-16,-6 0 0,-1 0 15,-4 3-15,0-1 0,0 2 16,-4-2-16,-1 3 0,1-1 16</inkml:trace>
  <inkml:trace contextRef="#ctx0" brushRef="#br0" timeOffset="264690.7723">28205 12389 0,'0'0'0,"0"0"16,0 0-16,0 2 0,0-2 15,-3 3-15,3-3 0,0 0 16,-8 4-16,-3 3 0,-5 4 0,-4 2 15,-6 4-15,-5 3 0,-4 5 16,-7 3-16,-42 27 0,5 0 16,-23 18-16,14-11 0,11-7 15,11-9-15,13-6 0,9-7 16,13-4-16,7-5 0,6-4 16,5-5-16,6 1 0,5-5 15,8-2-15,3 4 0,-2 0 16,6 2-16,7 1 0,6-1 15,32-4-15,8-2 0,7 0 16,19-2-16,-12 1 0</inkml:trace>
  <inkml:trace contextRef="#ctx0" brushRef="#br0" timeOffset="265523.0446">30185 12072 0,'0'0'0,"0"0"0,0 2 0,0 0 16,-3 0-16,3 0 0,0 1 16,0 1-16,-4 11 0,0 1 15,-1 4-15,1 0 0,-3 4 16,5 7-16,-3 2 0,1 2 0,2 5 16,0 4-16,-1 35 0,3-2 15,3-2-15,-1 18 0,0-16 16,-2-11-16,0-8 0,-2-8 15,0-3-15,-1-5 0,1-5 16,0-8-16,0-3 0,0-2 16,2-6-16,-3-5 0,3-4 15,0-2-15,0-1 0,0 1 16,3-20-16,-3 17 0,0-2 16,2 1-16,-2-3 0,4-5 15,1 3-15,-1-5 0,5 3 16</inkml:trace>
  <inkml:trace contextRef="#ctx0" brushRef="#br0" timeOffset="266608.0281">30180 12111 0,'0'0'16,"0"-2"-16,0 0 0,0 0 15,2-1-15,1-10 0,1 2 16,3-4-16,1 2 0,3 2 16,3-5-16,3 5 0,8-2 0,-1 2 15,4 2-15,6 2 0,3 3 16,7 2-16,40 2 0,-3 2 16,1 2-16,19 7 0,-8-2 15,-5 0-15,-11-5 0,-4 1 16,-4-3-16,-3-2 0,-2-2 0,-3-3 15,-1 3-15,-3-4 0,1 1 16,-3-4-16,-2-2 0,-7 0 16,-6 5-16,-10-3 0,-1 5 15,-2-1-15,-8-1 0,-3 1 16,-7 1-16,-3 4 0,3-5 16,-2 5-16,-23 5 0,23-5 15,-5 0-15,0 0 0,-2 2 16,0 2-16,-2-1 0,2 1 15,-4 0-15,-1 3 0,1 2 16,2 0-16,-5 2 0,3 4 16,-3 3-16,0 4 0,1 2 15,1 2-15,-1 5 0,-1 2 16,1 0-16,-1 5 0,3 2 16,1 2-16,-1 4 0,-3 29 15,3-7-15,2-2 0,2-6 16,4-3-16,1 7 0,-1-11 0,0-5 15,1-3-15,-3-4 0,2-1 16,1-2-16,-1-3 0,1-4 16,1 0-16,1-3 0,-1-1 15,1-1-15,-3-1 0,3-6 16,0 3-16,-1-2 0,3 0 16,-2-2-16,-1-1 0,1-3 15,0-3-15,-5 0 0,4 0 16,-3-3-16,-1-1 0,0 0 15,-2-3-15,-4-17 0,4 17 16,-3-1-16,3-1 0,-2 0 16,2 0-16,-4-2 0,-1-2 15,1 0-15,-3 2 0,-4-2 16,-4-1-16,-9 1 0,-5-2 16,-4 1-16,-7-1 0,-2 2 15,-6-5-15,-7 3 0,-45-14 16,6 5-16,-28-2 0,14 1 15,14 3-15,8 5 0,-7-3 0,22 2 16,3-2-16,4 3 0,5-1 16,-3 3-16,5 2 0,1 2 15,6 0-15,6 0 0,2 0 16,0 4-16,0 3 0,4-1 16,5 3-16,5-2 0,-1-3 15,5 0-15,6 1 0,7-1 16,2-2-16,0 3 0,3-5 15,21 0-15,-21 0 0,3 0 16,1 2-16,4-2 0,1 0 16,1 0-16,7 2 0,0-2 15,7 0-15</inkml:trace>
  <inkml:trace contextRef="#ctx0" brushRef="#br0" timeOffset="268635.8959">30608 12211 0,'0'0'0,"2"-3"15,2-1-15,3-3 0,0 1 0,2 1 16,-3 1-16,1-1 0,-3 1 16,1 2-16,-1-3 0,-2 5 15,0 0-15,1 3 0,-3-1 16,0 0-16,-3 2 0,-10 16 0,-4 2 15,-6 3-15,-1 3 0,-4 3 16,-3 2-16,0 2 0,-4-1 16,-27 25-16,7-10 0,6-8 15,10-5-15,8-8 0,9-10 16,11-5-16,0-4 0,2-4 16,7-3-16,-1-2 0,8-5 15,6-8-15,4-2 0,9-5 16,-17 13-16,33-24 0,4-4 15,2 0-15,5-5 0,4-2 16,2 0-16,47-30 0,-11 12 0,-12 9 16,7 1-16,-26 17 0,-24 15 15,-8 9-15,-10 2 0,-7 10 16,-6 3-16,2 3 0,-5 0 16,-8 6-16,-7 7 0,-7 0 15,-6 7-15,-5 0 0,-4 6 16,0 0-16,-4 3 0,-5 1 15,-35 28-15,6-10 0,9-4 16,9-7-16,-2 3 0,24-21 31,7-3-31,7-10 0,8-4 0,7-7 16,-3 1-16,3-1 0,6-6 16,3-2-16,11-7 0,6-9 15,7-2-15,8-7 0,5-4 16,5-2-16,4-5 0,0-2 15,2 0-15,38-31 0,-18 14 16,-16 17-16,-19 11 0,-12 11 16,-12 12-16,-5 3 0,-2 3 15,-5 6-15,-6 7 0,-3 5 16,-6 4-16,-8 6 0,-6 7 16,-8 5-16,-4 4 0,-7 4 15,-3 5-15,-43 41 0,6-8 16,-17 13-16,24-22 0,21-22 0,21-16 15,15-10-15,7-12 16,9-6-16,-1 0 0,3-3 0,4-3 16,7-8-16,13-4 0,9-8 15,11-10-15,11-6 0,6-6 16,8-8-16,63-48 0,-14 5 16,23-20-16,-35 24 0,-29 24 15,-27 22-15,-23 18 0,-14 11 16,-5 7-16,3-3 0,-4 5 15,-3 4-15,-4 5 0,-5 2 16,-6 8-16,-9 8 0,-5 3 0,-8 8 16,-3 3-16,-1 5 0,-7 3 15,1 1-15,-1 3 0,-38 37 16,18-15-16,18-11 0,12-14 0,14-15 16,9-9-16,11-8 0,2-5 15,9-7-15,11-6 0,10-7 16,10-6-16,6-7 0,10-7 15,5-6-15,45-38 0,-15 14 16,-23 8-16,-17 13 0,-14 12 16,-17 13-16,-5 4 0,-6 2 15,-2 5-15,-3 2 0,-6 2 16,-7 7-16,-6 6 0,-7 5 16,-9 5-16,-2 5 0,-5 4 15,1-1-15,1 0 0,1 0 16,4-5-16,3 1 0,3-5 15,8-2-15,1-6 0,8-1 16,3-4-16,7-2 0,7-4 16,9-10-16,10-4 0,8-4 15,6-5-15,6-4 0,3 0 0,2-2 16,-5 4-16,-6 3 0,-4 1 16,-10 3-16,-6 4 0,-4 5 15,-9 4-15,-9 4 0,-7 9 16,-8 3-16,-7 6 0,-7 2 15,-4 7-15,0 0 0,-2-3 16,2 3-16,2-4 0,4-1 16,3-6-16,4-2 0,5-5 15,6-2-15,2-4 0,9-5 16,9-7-16,12-3 0,7-6 16,6-1-16,1-3 0</inkml:trace>
  <inkml:trace contextRef="#ctx0" brushRef="#br0" timeOffset="269949.7991">30489 13941 0,'0'3'0,"0"-6"0,0 3 15,0 0-15,0-2 0,-2 2 16,2-2-16,0 0 0,-3 2 0,3-2 16,-2 2-16,2 0 15,0 0-15,0 0 0,-2 2 0,0 9 16,-3 2-16,1 7 0,-3 2 16,3 7-16,0-1 0,-1 5 15,1 3-15,-1 3 0,1 1 16,4 2-16,-5 0 0,5-3 15,0-3-15,0-3 0,0-2 16,5-7-16,-3-6 0,3-1 16</inkml:trace>
  <inkml:trace contextRef="#ctx0" brushRef="#br0" timeOffset="271092.85">30941 13946 0,'0'0'0,"0"0"0,-2 0 0,2-2 16,0 4-16,0-2 0,0 2 15,0-2-15,0 2 0,0 11 16,-3 1-16,3 3 0,0 3 16,0 0-16,-2 4 0,0 3 0,0-1 15,0 3-15,-3 4 0,3-2 16,0 2-16,0 2 0,-1-2 15,3-2-15,0-2 0,5-3 16,-3-6-16,0-2 0,5-5 16,2-4-16,2-5 0,2-6 15,2-3-15,3-6 0,4-2 16,2-4-16,0-5 0,3-1 16,-1-1-16,1-2 0,-3 4 15,-4 0-15,0 2 0,-5 2 16,-4 3-16,2 4 0,-4 2 15,-2 2-15,0 3 0,-3 2 16,-2 2-16,3-3 0</inkml:trace>
  <inkml:trace contextRef="#ctx0" brushRef="#br0" timeOffset="271251.3394">31168 14334 0,'0'0'0,"0"0"15,0 0-15,0 0 0,0 2 16,0 0-16,0 0 0,-2 14 16,0-1-16,2 3 0,2 0 15,2 1-15,1 1 0,1-2 16,3 0-16,0-1 0</inkml:trace>
  <inkml:trace contextRef="#ctx0" brushRef="#br0" timeOffset="271910.5053">31576 14186 0,'0'0'16,"0"-2"-16,0 2 0,-2-2 15,2-1-15,0 1 0,0 0 16,0 0-16,-3 2 0,3 0 16,-2 0-16,2 0 0,0 2 15,0 2-15,0 12 0,0 2 16,0-1-16,5 3 0,-3 2 0,0-4 16,2 4-16,3-5 0,0 1 15,-1-3-15,3-4 0,0 3 16,0-5-16,2-5 0,2 0 15,0-4-15,0-4 0,3 0 16,2-5-16,-3-2 0,5-3 16,-3 1-16,-1-2 0,-3 2 15,0 2-15,-2 0 0,-2 2 16,-2 0-16,-1 2 0,-1 5 16,-1-2-16,-2 4 0,1-3 15,-1 3-15,0 3 0,-2 1 16,2 5-16,3 0 0,-3 2 15,0 4-15,5 1 0,-1 1 16,1 1-16,0 2 0,1-3 16,1 1-16,2-3 0,-2 1 0,2-5 15,2 0-15,0-4 0,1-1 16,1-4-16,1-2 0,1-2 16,3-7-16,0 1 0,2-6 15,2-1-15,0-5 0,1 0 16,1 0-16,1 0 0,-5 3 15,-5 1-15,-1 5 0,-3 5 16,-4-1-16,0 5 0,-1 4 16,-1 0-16,2 7 0,-5 0 31,5 4-31,-2 3 0,-1-1 0,1 3 16,0-3-16,-1 3 0,1-1 15,-3-1-15,3 2 0,-1-1 16</inkml:trace>
  <inkml:trace contextRef="#ctx0" brushRef="#br0" timeOffset="272586.8392">32557 12457 0,'0'0'15,"0"0"-15,0 0 0,0 0 16,0 0-16,0 0 0,0 0 16,0 3-16,-2-1 0,2 0 15,-5 14-15,3 1 0,-2 3 0,-1 4 16,3 3-16,0-1 0,0 5 15,0 0-15,-1 2 0,1 2 16,0 1-16,0-3 0,-1 0 16,1 0-16</inkml:trace>
  <inkml:trace contextRef="#ctx0" brushRef="#br0" timeOffset="273087.5516">33069 12409 0,'0'0'0,"0"0"0,0 0 0,0 0 15,-3 2-15,1-2 0,2 5 16,-4 6-16,-1 2 0,-1 2 16,-1 3-16,3 2 0,-5 4 15,2 2-15,1 3 0,1 4 16,-1 0-16,1 3 0,1-1 15,-1 0-15,3-2 0,0-6 16,0-1-16,2-6 0,2-2 16,-2-7-16,4-5 0,1 1 15,4-7-15,2-5 0,4-1 16,3-5-16,2 0 0,-1-5 16,6-1-16,-1-3 0,-2 2 15,-2 1-15,0 1 0,-3 1 16,-4 4-16,1 0 0,-5 2 15,-3 4-15,1 1 0,-3 2 0,-2 6 16,3-2-16,-3 5 0</inkml:trace>
  <inkml:trace contextRef="#ctx0" brushRef="#br0" timeOffset="273259.043">33227 12806 0,'0'0'0,"0"0"15,0 0-15,0 0 0,0 0 16,0 0-16,0 2 0,2 0 16,-2 0-16,0 3 0,3 10 15,-1 1-15,0-1 0,2 1 16,1 1-16,-3-1 0,5-3 16,-1 0-16,-1-2 0,1-2 15,1 0-15</inkml:trace>
  <inkml:trace contextRef="#ctx0" brushRef="#br0" timeOffset="273666.2747">33461 12786 0,'0'0'0,"0"0"0,0 0 0,0 0 15,0 0-15,0 0 0,0 2 16,-2-2-16,2 5 0,0-3 16,0 11-16,-2 0 0,2 5 15,-3 0-15,3 1 0,0-1 16,3 2-16,-1 0 0,-2 0 15,2-3-15,0-1 0,-2-1 16,5-4-16,-5-2 0,2-2 16,0-3-16,2-2 0,1-4 15,1-5-15,1-1 0,2-4 16,-3-1-16,3 0 0,-2 2 16,-3 0-16,1 0 0,-3 4 0,0 1 15,3 1-15,-5 5 0,2 0 16,0 0-16,-2 0 0,0 3 15,0 1-15,0 5 0,0 4 16,0 0-16,0 3 0,2-1 16,0 1-16,1-1 0,5-2 15,6 0-15,5-2 0,6-2 16,-3-2-16,-2-1 0,-5-6 16,0-2-16,-1-2 0,-3-3 15,0-2-15,-2 1 0,-1 1 16,-1 5-16,2 0 0</inkml:trace>
  <inkml:trace contextRef="#ctx0" brushRef="#br0" timeOffset="274497.9133">32861 13258 0,'0'0'0,"0"0"15,0 0-15,0 0 0,0 0 16,0 0-16,0 2 0,0-2 15,0 0-15,0 2 0,0-2 0,0 5 16,0-3-16,-2 13 16,0 3-16,2 4 0,-2 2 0,-1 3 15,3 1-15,-4 3 0,4-4 16,0-1-16,0-2 0,0-4 16</inkml:trace>
  <inkml:trace contextRef="#ctx0" brushRef="#br0" timeOffset="274920.7154">32714 13569 0,'0'0'0,"0"0"16,0 2-16,0 0 0,2-2 16,-2 2-16,0 1 0,6 8 15,1 0-15,4 2 0,-2 0 16,4 2-16,2 1 0,1-3 15,2 0-15,1-2 0,-1 0 16,2-6-16,0-1 0,0-2 16,-1-4-16,1-7 0,-2-2 15,2-2-15,0-4 0,-3-6 16,3-1-16,0-4 0,-2-3 16,1-2-16,-1-3 0,0 1 15,4-16-15,0 12 0,-2 10 16,-1 7-16</inkml:trace>
  <inkml:trace contextRef="#ctx0" brushRef="#br0" timeOffset="275451.809">32813 11970 0,'0'0'16,"0"0"-16,0 0 0,0 0 16,0 0-16,0 0 0,0 2 0,0 1 15,0 10-15,2 2 16,-2 3-16,4 0 0,-1 6 0,-1-2 15,2 2-15,-4 0 0,2 1 16,1-3-16,1 0 0,-4-2 16</inkml:trace>
  <inkml:trace contextRef="#ctx0" brushRef="#br0" timeOffset="275907.7336">32676 12074 0,'0'0'0,"0"-2"0,2 2 0,-2-3 15,0-1-15,2 0 0,3-10 16,-1 1-16,3-2 0,-3 1 16,3-1-16,0 2 0,-1 0 0,-1-3 15,1 1-15,1-1 0,-1 1 16,-1-1-16,4 1 0,-3 0 15,1 1-15,-1 1 0,-1 0 16,1 4-16,-1 0 0,-1 3 16,-1 1-16,1 3 0,-2 0 15,0 2-15,3 4 0,1-2 16,3 7-16,2 0 0,5 2 16,-1 4-16,5 1 0,2 4 15,-2 0-15</inkml:trace>
  <inkml:trace contextRef="#ctx0" brushRef="#br0" timeOffset="277106.8526">30101 13893 0,'0'0'0,"0"0"0,0 0 0,0 0 16,0 0-16,0 0 0,0 2 15,0 0-15,0 3 0,-2 8 16,2 2-16,0 5 0,0 0 16,0 4-16,0 1 0,0 3 15,0 1-15,-3-1 0,3 1 16,0-2-16,0 1 0,-2-1 0,0-3 15,2-2-15,-2-4 16,2-5-16,-2 0 0,-1-6 0,1-3 16,0-4-16,-2-2 0,1-5 15,-1-1-15,2-1 0,-3-2 16,1 0-16,2 2 0,-1 0 16,-1 0-16,2 0 0,2 3 15,-2 1-15,2 1 0,0 2 16,2-3-16,4 1 0,-3 6 15,8-4-15,4 0 0,5 2 16,2 0-16,0 0 0,2 0 16,3 2-16,-1-2 0,-2 0 15,3 2-15,-3 0 0</inkml:trace>
  <inkml:trace contextRef="#ctx0" brushRef="#br0" timeOffset="277700.6374">32744 14413 0,'0'0'0,"0"0"15,-2 0-15,2 2 0,2-2 16,-2 0-16,0 0 0,3 0 15,-1 0-15,2 0 0,12 0 16,1 3-16,3-3 0,2-3 16,-4 3-16</inkml:trace>
  <inkml:trace contextRef="#ctx0" brushRef="#br0" timeOffset="277966.3876">33102 14149 0,'0'0'0,"0"0"0,-3 0 0,1 2 15,-2 7-15,-3 6 0,-2 7 16,-2 7-16,0 8 0,0 7 16,0 7-16,0 4 0,-6 36 15</inkml:trace>
  <inkml:trace contextRef="#ctx0" brushRef="#br0" timeOffset="280740.8924">30092 12211 0,'0'0'0,"0"-5"0,-2 3 0,2-3 15,-2-6-15,-3-4 0,5 4 16,-2-2-16,0 2 0,2 2 16,0 0-16,-2 3 0,2 1 15,0 1-15,2 4 0,-2 0 16,0 0-16,0 2 0,2 0 16,-2 5-16,2 15 0,0 6 15,1 5-15,-3 5 0,2 6 16,0 2-16,-2 7 0,2 7 15,0 54-15,-2-5 0,3 25 0,-6-19 16,3-18-16,0-18 0,-4-13 16,4-13-16,-2-11 0,2-9 15,0-9-15,0-4 0,-2-9 16,2-4-16,0 2 0,0-3 16,0-4-16,2-2 0,-2-6 15,2-7-15,-2-5 0,4-6 16,-1-9-16,-3 24 0,4-42 15,-2-6-15,3-3 0,-1-4 16,-2-2-16,3-7 0,3-59 16,1 15-16,0-19 0,2 28 15,-4 24-15,2 13 0,-1 14 16,1 8-16,-2 7 0,-3 7 16,-2 4-16,1-2 0,-3 2 15,2 1-15,0-4 0,0 6 16,-2 1-16,2 5 0,3 2 0,-3 3 15,-2 1-15,2 5 16,-2 3-16,-2-6 0,2 5 0,-2 3 16,2 1-16,0 5 0,0 3 15,2-1-15,-2 2 0,0 3 16,-2-1-16,2 8 0,-2 3 16,-3 5-16,5-15 0,0 4 15,-6 38-15,1 1 0,-1 3 16,-1 4-16,0 5 0,1 0 15,-1 4-15,-6 53 0,0-15 16,2-9-16,-3 19 0,1-17 0,2-15 16,0-12-16,0-1 0,4-5 15,1-5-15,1-1 0,3-10 16,0-4-16,2-2 0,0-4 16,2-10-16,0-4 0,1-6 0,-3-7 15,2-6-15,-2 3 16,2-3-16,0-3 0,-2-4 0,2-3 15,-2-3-15,3-3 0,-3-5 16,2-4-16,2-6 0,-1-5 16,-1 22-16,2-37 0,1-5 15,-1-4-15,0-2 0,1-5 16,-1-4-16,3-60 0,-3 11 16,3-28-16,-5 22 0,0 19 15,0 12-15,-2-3 0,3 25 16,-3-3-16,2 5 0,0 2 15,0 5-15,3 4 0,-5 4 16,2 5-16,0 4 0,-4 7 16,0 4-16,2 6 0,-3 6 15,1 1-15,-2 7 0,2 7 16,-1-3-16,1 0 0,0 7 16,0 3-16,2 1 0,-2 3 0,2 1 15,-5 8-15,3 1 16,0 8-16,-3 3 0,-1 10 0,1 4 15,1 2-15,0 7 0,-1 4 16,3 4-16,-2 3 0,1 4 16,1 55-16,0-10 0,4 25 15,0-23-15,1-18 0,-1-9 16,0 6-16,0-26 0,0-2 16,1-2-16,-3 0 0,2-3 15,0-6-15,-2-7 0,0-6 16,0-5-16,-2-6 0,2 0 15,0-5-15,0-11 0,-2-2 16,2-6-16,0 1 0,0 1 16,0-7-16,0 0 0,0-7 15,-3-2-15,1-4 0,2 0 16,0-7-16,0-2 0,0 15 16,-2-4-1,4-2-15,-2-42 0,5-2 16,-3-3-16,0-1 0,5-6 15,-3-3-15,7-56 0,0 14 16,2-25-16,-2 25 0,-4 15 16,2 11-16,-3 6 0,-1 10 15,-1 1-15,1 3 0,-1 2 16,0 7-16,-1 6 0,-3 5 16,-5 6-16,3 5 0,0 4 15,0 7-15,-1 4 0,1 7 16,0 6-16,0 5 0,2-5 0,-2 5 15,2 2-15,0 4 0,-3 1 16,3 4-16,0 2 0,0 2 16,-2 2-16,2 3 0,0 6 15,-2 3-15,2-21 0,-2 34 16,-1 2-16,-1 4 0,2 0 16,0 7-16,-3 3 0,3 1 15,-2 7-15,1 48 0,3-6 16,0 22-16,3-20 0,1-13 0,3-9 15,-1-9-15,1-2 0,-5-7 16,3 1-16,-3-5 0,2-5 16,-4-6-16,-2-4 0,-2-8 15,1-5-15,1-8 0,0-3 16,2-10-16,-2-4 0,2-4 16,0 2-16,0-3 0,0-21 15,0 19-15,0 1 0,0-5 16,-3-3-16,3-1 0,0-1 15,0-1-15,0-1 0,0-2 16,0 1-16,0-1 0,3 0 16,-3-2-16,0 0 0,0 2 15,2 2-15,-2 1 0,4 1 16,1 1-16,1 2 0</inkml:trace>
  <inkml:trace contextRef="#ctx0" brushRef="#br0" timeOffset="284717.761">30046 12976 0,'0'0'0,"0"0"0,-3 0 0,1 0 16,2 0-16,-2 2 0,-2-2 16,1 0-16,-8 2 0,-2 2 0,0-1 15,-3 1-15,1 0 0,-3 3 16,-1 0-16,-1-1 0,-2 1 16,0 0-16,-3 1 0,3 1 15,-2 0-15,-2 2 0,1 2 16,1 0-16,-5 5 0,3 0 15,-3 2-15,-13 15 0,7 2 16,2 1-16,2-1 0,5 5 16,-1 0-16,-1 11 0,3 0 15,-1-5-15,2 1 0,-1 2 16,3-1-16,3-1 0,-1-1 16,2-1-16,-4 1 0,2 1 15,0 4-15,3 0 0,-1-1 16,0 4-16,1-4 0,-1 4 15,0 3-15,5 3 0,0 2 0,2-2 16,0 1-16,0 4 16,4 1-16,3 0 0,-3 1 0,3-3 15,-1 2-15,3 1 0,0-1 16,0 0-16,0-2 0,-1 3 16,1 1-16,2 1 0,0-3 15,-2 5-15,2 2 0,0-2 16,-2-3-16,-3 5 0,1-2 15,-3 0-15,1-5 0,-3 5 16,-2-5-16,0 1 0,-2-3 16,-5-2-16,0-3 0,-4 3 15,-2 0-15,-5-4 0,-1-3 16,-3-2-16,-5 0 0,-2-2 16,-4 0-16,-2-2 0,0-3 0,-3-4 15,-4 1-15,0-4 0,-4 1 16,-11-6-16,6-3 0,-2-2 15,-4-3-15,-1-6 0,-1 0 32,-1 0-32,-4-2 0,2-2 15,-4 2-15,2 0 0,-2-3 16,-2 1-16,-3 4 0,1-4 0,-5 4 16,-3-5-16,-1 3 0,-5 0 15,0 0-15,1-3 0,-1 3 16,-4 0-16,2-2 0,2-3 15,-7 1-15,3-3 0,-2 2 0,-3-2 16,-2-1-16,3 1 16,-8-4-16,1-1 0,2 1 15,-4-2-15,-1 2 0,-2-3 0,3 1 16,-3-1-16,3 1 0,-3 0 16,-4 2-16,2-1 0,1-1 15,-1 2-15,0-5 0,0 5 16,2-2-16,1-1 0,1 1 15,-1-5-15,-1 0 0,2 3 16,1-5-16,-5-3 0,5 1 16,1-2-16,-1-3 0,4 1 15,2-1-15,-2-4 0,4 2 16,1 0-16,-5-4 0,2 4 16,2 0-16,-2-2 0,5-2 0,-3 4 15,1-4-15,-3 2 16,5-2-16,-5-3 0,4 1 0,3 0 15,0-3-15,2 0 0,2-2 16,2 1-16,3-1 0,2-4 16,4-1-16,2 1 0,3-2 15,0-3-15,4-2 0,2-2 0,0 0 16,3-2-16,1-1 0,1-1 16,2-3-16,2 0 0,0-4 15,0 3-15,0-6 0,2 5 16,5-2-16,2 2 0,-2-4 15,4-2-15,0 1 0,0 3 16,4 0-16,3 0 0,2 2 16,2-4-16,0-3 0,0 3 15,0-3-15,5 1 0,2 4 16,-1 0-16,5-3 0,3 1 16,1 0-16,-1-3 0,1 3 15,5 0-15,2-1 0,7 3 0,2 2 16,2-4-16,3 0 0,3-3 15,3-1-15,7-3 0,4 0 16,4-5-16,3-1 0,6-1 16,7 1-16,2 1 0,5-3 15,1 1-15,6-4 0,-4 7 16,6 2-16,-3 4 0,0 3 16,0 1-16,-2 10 0,-7 2 15,-2 6-15,-2 5 0,-7 6 16,1 0-16,-5 5 0,-5 2 0,0 2 15,1 3-15,-3-1 0,7 0 16,2 3-16,7 2 0,-1 2 16,1 2-16</inkml:trace>
  <inkml:trace contextRef="#ctx0" brushRef="#br0" timeOffset="285191.4169">18823 14603 0,'0'0'0,"0"0"0,-2 0 16,-1-2-16,3-1 0,-2 1 15,0 2-15,4-2 0,0-2 16,10-7-16,7-5 0,8 1 15,6-3-15,2 0 0,9-1 16,5-1-16,41-11 0,-4 9 16,-6 6-16,10 5 0,-24 16 15,-22 8-15,-17 5 0,-5 1 0,-9 6 16,-9 8-16,-6 2 16,-7 11-16,-6 5 0,-16 13 0,-2 4 15,2 1 1,2 1-16,5 3 0,2 4 15,9-8-15,2-3 0,0 0 16</inkml:trace>
  <inkml:trace contextRef="#ctx0" brushRef="#br0" timeOffset="289318.1202">16638 12058 0,'0'0'0,"0"0"0,0 0 0,0 0 16,0 3-16,-2-1 0,2 0 16,0 0-16,0 11 0,0 3 15,0 6-15,0 4 0,0 7 16,2 3-16,0 6 0,2 4 16,-1 7-16,3 46 0,1-4 15,-3 26-15,-1-15 0,-8-13 16,-1-16-16,-1-4 0,0-12 0,-2-6 15,3-8-15,-3-12 0,2-9 16,1-1-16,4-8 0,2-6 16,0-4-16,0 2 0,2-20 15,-2 15-15,0 1 0,2-5 16,0-3-16,0-3 0,1-3 16,1-7-16,-2-6 0,3-6 15,-3 21-15,-2-4 0,4-42 16,1 0-16,-3-2 0,2-4 15,-4-1-15,2-2 0,-2-2 16,3-50-16,-3 15 0,-5 10 16,-1-10-16,-5 24 0,0 16 15,0 8-15,0 9 0,-3 2 16,3 7-16,5 5 0,-1 3 16,3 6-16,-1 1 0,3 5 15,-2 4-15,4 2 0,-3-2 0,3 5 16,3 0-16,-3 4 15,4 0-15,0 2 0,5-2 0,5 4 16,1 1-16,7-1 0,2 3 16,5 1-16,4 3 0,2-2 15,5 2-15,4 0 0,7 0 16,39 16-16,-2-10 0,-8-3 0,19-1 16,-11-6-16,-13-5 15,-7-4-15,-8-3 0,2-6 0,-3-2 16,-1 2-16,1-2 0,-4-1 15,-6-1-15,-3-3 0,-4-2 16,0 3-16,-7-1 0,-11-2 16,-4 7-16,-11 0 0,-7 4 15,0 5-15,3-1 0,-1 3 16,-2 2-16,1 2 0,-1 3 16,2 1-16,-1 1 0,-3 0 15,2 1-15,-2 1 0,0 4 16,0 3-16,2 4 0,0 2 15,3 4-15,-1 3 0,-2 4 16,5 4-16,-1 5 0,1 5 16,0 3-16,1 41 0,1-5 0,0-7 15,2 20-15,0-17 16,-2-12-16,2-8 0,0-5 0,-2-4 16,0 3-16,2-8 0,0-2 0,0-2 15,0-2-15,-2 0 16,-1 0-16,1 0 0,0-5 0,0 1 15,-3-7-15,3 0 0,-4-5 16,1-2-16,-4-4 0,1-7 16,-1 1-16,0-8 0,-2 3 15,0 0-15,0-5 0,-2 1 16,0-3-16,-3-2 0,1 0 16,-5-2-16,-2 0 0,-7-3 15,-6-1-15,-5 1 0,1-4 16,-10-2-16,1 0 0,-5 0 15,-7-4-15,-39-18 0,4 2 16,5 4-16,-20-8 0,8 6 16,12 7-16,9 5 0,3 4 15,8-1-15,2 5 0,1 1 16,6-1-16,8 0 0,9 2 16,4 3-16,3 0 0,8 1 0,5 3 15,6-2-15,-4 0 0,4 2 16,5 0-16,2 0 0,2 2 31,7 0-31,0 1 0,0-3 0</inkml:trace>
  <inkml:trace contextRef="#ctx0" brushRef="#br0" timeOffset="289914.9542">17079 14160 0,'0'0'0,"0"0"16,-2 0-16,2 0 0,-3-3 16,-3 1-16,4-4 0,-3-1 15,3 3-15,0-7 0,2 0 16,2-5-16,2 1 0,3-5 16,2 0-16,4 0 0,3-2 15,-1 0-15,5 0 0,2 2 16,0-2-16,7 2 0,-1-2 15,5 7-15,-2-1 0,2 5 16,-4 2-16,2 5 0,-5 6 16,1 3-16,-5 8 0,0 5 15,-5 6-15,-3 9 0,-1 2 16,-7 29-16,-3-2 0,-3-5 0,0-2 16,0-6-16,0-5 15,0-4-15,4-7 0,1-9 0,8-4 16,0-9-16,7-7 0,-5 1 15</inkml:trace>
  <inkml:trace contextRef="#ctx0" brushRef="#br0" timeOffset="290430.8899">18799 12618 0,'0'-2'0,"0"0"0,2 0 16,2-11-16,5-5 0,0 0 15,4-2-15,3-2 0,-3 3 16,4-6-16,1 3 0,0 2 16,-1 1-16,-1 1 0,-3 5 15,0 2-15,0 4 0,-2 3 16,3 4-16,-1 4 0,-2 5 0,0 4 16,0 7-16,-2 2 0,-3 9 15,1 2-15,-3 4 0,1 3 16,-3 4-16,0 3 0,-2 1 15,5 1-15,-5 30 0,4-13 16,1-13-16</inkml:trace>
  <inkml:trace contextRef="#ctx0" brushRef="#br0" timeOffset="291632.9542">17176 12266 0,'0'-3'0,"0"1"0,-2-2 15,2-9-15,0-3 0,0 3 16,0 2-16,0 2 0,0 2 16,0 3-16,0 2 0,0 2 15,0 4-15,0 1 0,-7 23 16,-2 5-16,-4 7 0,-5 4 15,-1 7-15,-10 4 0,-20 46 16,-1-6-16,-10 13 0,9-26 16,14-23-16,10-17 0,14-17 15,2-8-15,7-10 0,6-9 16,-2 4-16,4-9 0,5-6 16,11-11-16,-13 15 0,35-42 15,6-4-15,5-7 0,7-4 16,52-57-16,-13 10 0,18-15 15,-33 42-15,-27 27 0,-24 26 0,-13 15 16,-9 9-16,-6 9 0,1-2 16,-4 4-16,-4 7 0,0 4 15,-9 5-15,-7 6 0,-2 9 16,-10 9-16,-4 5 0,-3 5 16,0 4-16,-3 3 0,-26 40 15,15-17-15,16-18 0,10-18 0,12-15 16,11-11-16,2-7 0,9-6 15,8-5-15,10-11 0,10-9 16,10-10-16,52-45 0,33-39 16,-19 12-16,4-5 0,-76 65 15,-10 13-15,-15 16 0,-7 5 16,-7 4-16,4 2 0,-3 0 16,-3 6-16,-3 3 0,-5 9 15,-6 6-15,-8 7 0,-11 11 16,-2 6-16,-5 5 0,1 4 15,-1 3-15,-26 41 0,15-19 16,16-18-16,13-18 0,11-15 0,6-9 16,10-6-16,1-5 0,10-7 15,6-8-15,13-7 0,9-12 16,38-36-16,-1-3 0,23-24 16,-20 13-16,-20 14 0,-14 17 15,-19 16-15,-11 10 0,-9 7 16,-4 9-16,-1-2 0,-1 4 15,-3 7-15,-4 9 0,-3 6 16,-8 9-16,-7 9 0,-6 13 16,-5 2-16,-2 10 0,-5-1 15,-28 44-15,15-20 0,16-21 16,11-19-16,9-17 0,12-17 0,1-3 16,2-4-16,5-5 0,3-4 15,8-4-15,4-7 0,6-7 31,7-2-31,2-6 0,5-5 0,0 0 16,2-4-16,0 4 0,-5 2 16,-6 5-16,-5 7 0,-8 3 15,-3 8-15,-8 8 0,-7 7 16,-9 11-16,-11 15 0,-13 11 0,-4 7 16,-7 9-16,-36 41 0,21-17 15</inkml:trace>
  <inkml:trace contextRef="#ctx0" brushRef="#br0" timeOffset="294267.6638">18285 12025 0,'0'0'0,"0"0"0,0 0 15,0 3-15,0-3 0,0 2 0,0-2 0,0 2 0,2 2 16,-2-1-16,2 12 0,1 5 16,1 2-16,0 2 0,-1 5 15,-1 6-15,0 3 0,2 3 0,1 8 16,1 35-16,1-3 0,0-4 31,4 20-31,-3-11 0,6-6 16,-3-10-16,0 3 0,2 0 15,0 4-15,0-6 0,-2-3 16,3 0-16,-1-1 0,2-1 16,1-5-16,-1-3 0,3-3 15,2-2-15,2-5 0,2-6 16,-2-4-16,-7-7 0,-1-7 15,-1-2-15,-4-7 0,0-4 16,-5-6-16,3 3 0,-3-3 16,-2-5-16,3 0 0,-5-5 15,0-6-15,-3 0 0,1-4 16,-4-3-16,-1-6 0,-2-5 0,0-6 16,-2-5-16,0-1 0,-4-6 15,-1-1-15,-1-3 0,-3-2 16,0-4-16,-20-47 0,5 9 15,2 7-15,-4-15 0,4 10 16,4 14-16,5 6 0,2 4 16,0 3-16,-3 2 0,5 0 15,1 1-15,5 1 0,-1 0 0,4 3 16,2-1-16,2 5 0,3 2 16,2 4-16,-3 5 0,3 2 15,0 5-15,2 8 0,0 5 16,0 4-16,0 9 0,2 9 15,-2-7-15,0 5 0,2 6 16,3 2-16,-3 5 0,2 2 16,-1 2-16,1 5 0,0 4 15,5 2-15,0 5 0,0 4 16,0 7-16,0 4 0,-1 7 16,3 6-16,-2 2 0,0 12 15,2 55-15,-2-7 0,2 31 16,-2-29-16,-3-15 0,5 6 15,0-43-15,-2-5 0,0-7 0,0 0 16,4-8-16,-4-10 0,0-8 16,-3-9-16,-3-2 0,-1-9 15,2-2-15,-2-9 0,1 7 16,1-3-16,3 0 0,-3-4 16,0-4-16,-1-5 0,-3-4 15,-3-5-15,-1-6 0,2-5 0,-3-6 16,-1-7-16,1-4 0,-1-5 15,-1-8-15,1-3 0,-3-9 16,-7-56-16,3 5 0,-2-25 16,1 23-16,3 20 0,0-10 15,5 41-15,-3 5 0,2 4 16,-2 0-16,1 2 0,1 5 16,3 6-16,-1 7 0,1 6 15,2 8-15,-3 1 0,1 7 16,-1 4-16,3 9 0,0 7 15,0-7-15,2 7 0,0 2 16,0 5-16,2 3 0,0 3 16,3 3-16,-1 1 0,-2 7 15,0 0-15,5 7 0,-5-20 16,7 35-16,2 4 0,0 3 16,2 6-16,-2 5 0,5 2 0,8 62 15,0-10-15,7 37 0,-4-21 16,-1 29-16,-11-73 0,-1-2 15,-1-2-15,2 0 0,-4-5 16,5-4-16,-5-2 0,2-9 16,-4-3-16,0-3 0,0-5 0,-3-9 15,1-9-15,-1-9 0,3-8 16,-2-7-16,-1-4 0,-3 2 16,-1-5-16,-2-4 0,0-2 15,-2-7-15,-1-2 0,1-7 16,-4-4-16,1-4 0,-1-7 15,-1-5-15,0-6 0,1-7 16,-3-6-16,2-5 0,1-4 16,-10-64-16,3 9 0,0-36 15,2 23-15,0-25 0,4 75 16,1 1-16,-1 3 0,0 3 16,-2 6-16,3 5 0,-3 5 15,2 8-15,-1 4 0,-1 9 16,2 10-16,1 5 0,1 8 15,1 8-15,2 4 0,2-1 0,-3 1 16,3 3-16,0 7 0,3-1 16,-3 3-16,2 1 0,0 3 15,0 3-15,0-1 0,1 2 0,-1 3 16,2 6-16,-4-19 0,0 8 16,5 31-16</inkml:trace>
  <inkml:trace contextRef="#ctx0" brushRef="#br0" timeOffset="361973.357">9882 14561 0,'0'0'0,"0"-2"0,2-1 16,-2 1-16,0 0 0,0-2 0,0 1 15,0-1-15,0 4 0,0-2 16,0 4-16,0 2 0,3 14 15,-3 9-15,0 8 0,2 7 16,0 6-16,-2 10 0,0 58 16,2 3-16,-4 36 0,0-16 15,-7 28-15,0-70 0,-4-4 16,-3 2-16,1-5 0,-5 1 16,0-1-16,1-4 0,1-2 15,2-5-15,1-2 0,4-4 16,2-2-16,-2-3 0,7-4 0,-3-5 15,5-6-15,-2-11 16,4-7-16,4-6 0,0-11 0,3-7 16,2-16-16,0 1 0,4-7 15</inkml:trace>
  <inkml:trace contextRef="#ctx0" brushRef="#br0" timeOffset="363011.0851">9792 14662 0,'0'0'0,"-2"-4"16,-3-7-16,1-5 0,-1 1 0,-1-3 15,4 3-15,-1 2 16,6-1-16,3 6 0,5 1 0,7 3 15,6-1-15,5 5 0,6 5 16,5-1-16,6 3 0,7 1 16,44 17-16,2-1 0,27 7 15,-9-9-15,28 2 0,-54-15 16,1-2-16,1-3 0,6-4 16,-2-4-16,2-1 0,3-1 15,1-5-15,-1 2 0,1-2 16,-1 2-16,-1 2 0,3-2 15,2 1-15,-3 1 0,-1 3 16,4-3-16,-7 5 0,-4-3 16,-1 1-16,-8 0 0,-2 1 15,-9-1-15,-4 2 0,-7 0 0,-5-3 16,-4 3-16,-8-5 0,-12 5 16,-6 2-16,-7 2 0,-7 3 15,-6-3-15,-3 0 0,1 0 16,0 1-16,-3-1 0,-2 2 15,-2 1-15,0 1 0,0 3 16,-2 2-16,2 4 0,0 3 16,0 4-16,-2 5 0,2 6 15,-5 6-15,-3 28 0,-1 3 16,2 3-16,-6 17 0,0-4 16,2 0-16,-2-4 0,-3 10 15,5-14-15,-4-1 0,6 4 16,0 1-16,0-1 0,0-1 15,5 1-15,0 1 0,1-3 0,-1 1 16,4-1-16,0-2 0,0-2 16,4-2-16,-1 0 0,-1-3 15,2-1-15,1-3 0,-1-2 16,0-2-16,3 1 0,-3-3 16,3-3-16,-3-4 0,1 0 15,-3-4-15,0-3 0,-2 0 16,0-8-16,0-7 0,-4-1 15,-1-5-15,1-3 0,0-5 16,-3-3-16,3-8 0,-3-4 16,3 7-16,-3-4 0,0-3 0,-2-2 15,-4-2-15,-7-3 16,-6-4-16,-9 1 0,-29-17 0,-7-1 16,-6 2-16,-27-9 0,3 6 15,-29-8-15,39 19 0,-1 1 16,-3 0-16,-2-1 0,2 1 15,0 1-15,-2 1 0,0 2 16,0-2-16,-6 2 0,1-2 16,1 4-16,-3-2 0,1 0 15,1 0-15,1 0 0,2 2 0,2 0 16,2 0-16,4 1 0,3 1 16,4 0-16,3 1 0,4 1 15,4 1-15,5 2 0,6-1 16,4 3-16,10-4 0,6 2 15,7 0-15,4-1 0,9 1 16,4 0-16,9 2 0,5-2 16,-3 0-16,5 2 0,2 0 15,2 0-15,3 0 0,1 2 16,3 0-16,2 0 0,7 0 16,2 3-16,6-3 0,-21 0 15</inkml:trace>
  <inkml:trace contextRef="#ctx0" brushRef="#br0" timeOffset="363514.1306">11681 14865 0,'0'0'0,"0"0"16,-2 2-16,2 3 0,-4 8 15,-1 9-15,3 5 0,-2 8 16,2 9-16,-1 7 0,3 10 16,-4 56-16,2 40 0,-1-16 15,-1 35-15,2-74 0,-7-1 16,0 5-16,-4 2 0,0 0 15,-3-2-15,-6 0 0,2-3 16,-2-8-16,-2 0 0,0-5 16,2-10-16,-2-1 0,2-6 15,-1-5-15,4-2 0,3-6 16,3-3-16,2-6 0,0-9 16,4-9-16,1-7 0,-1-8 0,0-3 15,1-4-15</inkml:trace>
  <inkml:trace contextRef="#ctx0" brushRef="#br0" timeOffset="363936.1615">9801 16034 0,'-3'0'0,"-1"-9"0,-5-4 16,0-1-16,1 1 0,1 2 15,5 0-15,2 5 0,4-1 16,12 0-16,8 3 0,9 2 16,13 0-16,7 4 0,9 2 15,70 9-15,53 9 0,91 11 16,-150-19-16,6-5 0,5-1 15,2-3-15,6-1 0,3-4 0,2-4 16,2-5-16,-4 0 16,-3-2-16,-6-2 0,-5 0 0,-8-1 15,-11 3-15,-9 0 0,-14 0 16,-10 5-16,-14 1 0,-8 3 16,-10 2-16,-5 2 0,-8 1 15,-2-1-15,-4 4 0,2 1 16,-2 2-16,2 6 0,-4 3 15,4 11-15</inkml:trace>
  <inkml:trace contextRef="#ctx0" brushRef="#br0" timeOffset="364442.6106">10764 14859 0,'0'-3'15,"0"3"-15,-2 0 0,2 0 16,2 0-16,-2 5 0,7 8 16,-1 7-16,3 8 0,2 8 15,0 8-15,-2 11 0,6 57 16,-1 12-16,-8 43 0,-8 72 0,-7-114 15,-2-1-15,-4 4 16,-1-3-16,-3 1 0,-6-3 0,1-1 16,0-10-16,2-4 0,2-9 31,2-10-31,5-8 0,0-12 16,2-5-16,4-9 0,3-7 15,-1-8-15,1-9 0,2-3 0,-3-6 16,5-2-16,0-7 0,0-8 15,3-5-15,-3 6 0,0-3 16</inkml:trace>
  <inkml:trace contextRef="#ctx0" brushRef="#br0" timeOffset="364798.1837">9807 15311 0,'0'0'16,"-2"-3"-16,2 1 0,-2 0 16,4 0-16,9-5 0,7 3 15,13 2-15,13 6 0,13-2 0,73 16 16,62 13-16,97 26 0,-153-26 15,6 0-15,3 0 0,5-1 16,2-5-16,0-3 0,-2-2 16,-2-12-16,-3-3 0,1-10 0,-5-3 15,-4-8-15,-5 1 16,0-7-16,-6 2 0,-5 2 0,-6-2 16,-11 7-16,-7 4 0,-7 3 0,-11 6 15,-8 2-15,-12 4 16,-12 6-16,-19 3 0,-10 3 0,-3 1 15</inkml:trace>
  <inkml:trace contextRef="#ctx0" brushRef="#br0" timeOffset="365142.2466">12817 14594 0,'0'0'0,"0"2"0,-2-2 0,-5 11 0,0 7 16,-1 11-16,-1 6 0,-2 11 16,2 7-16,-6 64 0,3 4 15,-3 44-15,-7 76 0,11-118 31,-4 7-31,-3 9 0,0 0 16,-2 5-16,1-1 0,-6-2 16,1-2-16,-2-13 0,1-5 0,1-11 0,2-11 0,0-6 31,2-12-31,0-10 0,3-7 16,-5-13-16,2-7 0,-2-7 0</inkml:trace>
  <inkml:trace contextRef="#ctx0" brushRef="#br0" timeOffset="365454.8544">9613 16594 0,'0'-2'0,"0"2"0,-4-11 0,2 0 32,4 0-32,7 2 0,8-2 15,14 0-15,11 2 0,15 0 0,73-2 16,64 4-16,109 12 16,-154 6-16,8 2 0,2 5 0,8-1 15,10-1-15,3 1 0,8-3 16,4-1-16,2-2 0,4-5 15,3 1-15,2-5 0,0 3 16,-3-1-16,-4 5 0,-13 11 16,-4 4-16,-7 2 0</inkml:trace>
</inkml:ink>
</file>

<file path=ppt/ink/ink83.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22:01.951"/>
    </inkml:context>
    <inkml:brush xml:id="br0">
      <inkml:brushProperty name="width" value="0.05292" units="cm"/>
      <inkml:brushProperty name="height" value="0.05292" units="cm"/>
      <inkml:brushProperty name="color" value="#FF0000"/>
    </inkml:brush>
  </inkml:definitions>
  <inkml:trace contextRef="#ctx0" brushRef="#br0">9798 4383 0,'3'2'0,"-3"-2"0,2 0 0,2 0 15,-2 0-15,12 0 0,-1 0 16,2-2-16,-1 2 0,3-2 16,-1-2-16,1 1 0,3 1 15,-2-2-15,4 2 0,-2-1 16,-1-1-16,4 4 0,-1-2 15,0 0-15,2 2 0,0-3 16,0 1-16,5 0 0,0 2 16,4-4-16,0 4 0,22-3 15,-2 1-15,2-2 0,-2 2 16,2-1-16,13-1 0,-1 2 16,-4-5-16,4 3 0,-1-3 15,2 3-15,-2 1 0,0 3 16,1-2-16,-1-2 0,2 2 0,0-1 15,3-1-15,-5 2 0,2-3 16,1 3-16,-3 2 0,-2-2 16,-2-2-16,-5 1 0,-2-1 15,-4 0-15,-3 1 0,-4-1 16,-4 0-16,-2-1 0,-5 3 16,-2-2-16,-1-1 0,-3 3 15,-5 0-15,-2 0 0,-5 2 16,-2 0-16,-2 0 0,-6 0 15,6-3-15,-2 3 0,-5 0 16,0-2-16,-17 2 0,4 2 16,7-4-16,-2 4 0,2-2 15,2 0-15,4 0 0,0 0 16,-4 0-16,3 0 0,-6 0 16,1 0-16,-2 3 0,-5-1 15,-2-2-15,-4 4 0,10-4 0,-1 0 16,-5 2-16,-31 5 0,-5 0 15,-1-3-15,-5 3 0,-2-1 16,-5-1-16,-6-1 0,-57 3 16,6-5-16,-31 2 0,14 1 15,-32 1-15,67-4 0,-7 3 16,2-1-16,-4 5 0,-2-2 16,2 2-16,-2-1 0,4-1 15,5 2-15,1 0 0,8-1 16,6 1-16,6-2 0,6-1 15,7-3-15,3 3 0,9-1 16,7-1-16,8-4 0,9-4 16,5 4-16,6-2 0,5 2 15,10 0-15,3-3 0,-3 3 16,1-2-16,6 2 0,0-2 16,5 2-16,4-2 0,5 2 0,10-3 15,7-1-15,-24 2 0,46-5 16,7 1-16,4-1 0,9 0 15,73-10-15,-5 4 0,44-9 16,65-5-16,-138 12 0,1 4 16,4-5-16,0 1 0,0 4 15,2-7-15,-1 3 0,-6 1 16,-1-3-16,-8 1 0,-5 3 0,-3-2 16,-7 6-16,-6 2 0,-5 1 15,-13 3-15,-4 1 0,-9-2 16,-9 2-16,-9-1 0,-8 3 15,-9-2-15,-7 2 0,-7 0 16,5 0-16,-5-2 0,-2 2 16,-2 2-16,-4-2 0,0 0 15,-3 2-15,-2-2 0,-2 3 16,-7-3-16,-4 2 0,16-2 16,-5 0-16,-40 4 0,-8-4 15,-3 2-15,-7 3 0,-3-1 0,-72 3 16,10 2-16,-40 2 0,-62 4 15,132-10-15,1 3 0,1-3 16,5-3-16,-2 5 0,2-1 16,4-4-16,1 7 0,-3-2 15,7 2-15,2-1 0,2 3 16,4-2-16,3 0 0,5 7 16,5-5-16,6-3 0,3 1 15,8 0-15,6 0 0,6 0 16,7-3-16,7 1 0,2 0 15,9-5-15,4 0 0,4-2 16,-1 4-16,19-8 0,-6 2 16,-12 4-16,1 0 0,2 0 15,2-2-15,0 0 0,2 0 16,0 3-16,2-3 0,1 0 16,-1 0-16,3-3 0,2 3 15,-3 0-15,3 0 0,2-4 0,5 4 16,1-2-16,-12 2 0,6-2 15,35-3-15,5-1 0,6 1 16,7-2-16,9 3 0,66-7 16,46 0-16,-24 2 0,35-4 15,-90 9-15,2-1 0,2-4 16,-4 5-16,4-3 0,-4-2 16,-5 1-16,-1 1 0,-8-2 15,-6-2-15,-6 2 0,-5 1 0,-7-1 16,-4 2-16,-2-6 15,-14 0-15,-8 2 0,-12 4 0,-3 5 16,-8 4-16,-6-2 0,-6 0 16,4 0-16,-5 0 0,0 0 15,-4 0-15,0-2 0,-4 2 16,0-2-16,-1-1 0,1 3 16,-3 3-16,1 1 0,-3 3 0,2 1 15</inkml:trace>
  <inkml:trace contextRef="#ctx0" brushRef="#br0" timeOffset="9030.8467">12389 6954 0,'0'0'0,"2"0"0,1 0 0,1-2 16,9 0 0,3 0-16,1-3 0,1 3 0,4-3 0,0 3 0,0-2 15,0 2-15,2-1 0,1 1 16,-1 0-16,2 2 0,-1-2 16,1 0-16,0 2 0,1 0 15,-1 0-15,3 2 0,0 0 16,-1-2-16,3 2 0,11-2 0,-4-2 15,-3-5-15</inkml:trace>
  <inkml:trace contextRef="#ctx0" brushRef="#br0" timeOffset="9426.0554">13450 6987 0,'0'0'0,"4"0"0,7-2 0,5 0 15,3 2-15,3 0 0,3-2 16,1 2-16,3-3 0,2 1 15,0 0-15,2 0 0,0 0 16,2-1-16,2 1 0,-1 0 16,21-5-16,-4 3 0,-7 0 15,-2-1-15,-2 1 0,-4 1 16,-1 1-16,-4 2 0,0 0 16,-2 2-16,0 1 0,-4-1 15,1 2-15,-1-1 0,1 1 16,-1-2-16,4 3 0,-3-1 0,5 0 15,0 1-15,3-1 0,-1 1 16,0-1-16,-2-2 0,0 3 16,1-3-16,-4 0 0,1 0 31,0 0-31,2 1 0,-2-1 0,4-2 16,1-2-16,1-1 15,-2 1-15,5 0 0,-2-2 0,-1 1 16,-2 3-16,-2-2 0,0-2 15,3-1-15,1 1 0,1-3 16,1 3-16,1 2 0,2 0 16</inkml:trace>
  <inkml:trace contextRef="#ctx0" brushRef="#br0" timeOffset="9566.3215">16040 6914 0,'0'0'15,"3"0"-15,1 0 0,-2 0 16,14 0-16,1 0 0,5 0 16,3 3-16,-1-1 0,4 0 0,-1-2 15,2 0-15</inkml:trace>
  <inkml:trace contextRef="#ctx0" brushRef="#br0" timeOffset="9722.6643">16662 6932 0,'0'0'0,"5"0"15,-3 0-15,9-2 0,4 2 16,1 0-16,3 0 0,4 2 16,3-2-16,3 0 0,2 2 15,6-2-15,0 5 0,5-3 16,2 2-16,29 1 0,-11-5 16,-9-5-16</inkml:trace>
  <inkml:trace contextRef="#ctx0" brushRef="#br0" timeOffset="9902.9764">17833 7031 0,'0'0'0,"2"0"16,5 0-16,8 3 0,3-3 15,4 0-15,2 2 0,3 0 16,1-2-16,3 0 0,4 2 16,3-2-16,4 0 0,2 0 0,33 0 15,-6-2-15,-3-5 0,-6-8 16,4-14-16</inkml:trace>
  <inkml:trace contextRef="#ctx0" brushRef="#br0" timeOffset="9980.8534">18836 7018 0,'0'-2'0,"2"2"0,14 0 16,1-2-16,8-1 0,-1 1 15,7 0-15,2 0 0,2-3 16,5 3-16,6 2 0,40 0 16,-7 5-16,-1 1 0,8 7 15</inkml:trace>
  <inkml:trace contextRef="#ctx0" brushRef="#br0" timeOffset="18126.2167">9457 7095 0,'0'0'0,"0"0"0,-3 0 16,3 2-16,0-2 0,-2 0 15,0-2-15,0 2 0,0-2 16,-7-2-16,-2-3 0,2 3 15,-4-3-15,0 0 0,-3 1 16,-4 1-16,0-1 0,-4 1 16,0 1-16,-3 0 0,-3-1 15,-4 3-15,-1 0 0,-4-1 0,-3 3 16,-27-2-16,3 2 0,7 0 16,-3 0-16,-9 0 0,5 0 15,4-2-15,3 0 0,2 2 16,-3-2-16,-2-1 0,-4 1 15,2 2-15,0-2 0,3 2 16,1 2-16,-2-2 0,7 5 16,0-3-16,2 0 0,2 2 15,1 3-15,3 0 0,1-1 0,4 1 16,2 2-16,1 6 16,-5 1-16,0-1 0,0-2 0,2 3 15,0-3-15,2 2 0,3 1 16,-1 1-16,3 1 0,2 2 15,2-2-15,0 1 0,5-1 16,1 0-16,3 2 0,0-3 16,5 1-16,-1 2 0,2 0 0,3 4 15,4 0-15,1-2 16,-1 2-16,4 1 0,1-3 0,4 2 16,0-2-16,2 0 0,0 0 15,3 2-15,1-2 0,1 0 16,2 0-16,2 3 0,0-3 15,4-2-15,1 2 0,1-5 16,3 3-16,2 0 0,3-2 16,1-1-16,5 1 0,2-3 15,2-4-15,3 5 0,4-5 16,4 0-16,2 0 0,1 0 16,-1-2-16,1-1 0,2-1 15,-1 2-15,-1 0 0,-1 2 16,3 0-16,2-2 0,2-3 15,2-4-15,-1 3 0,1-3 16,0 5-16,3-1 0,-1-4 16,1 1-16,-1-1 0,-4 5 0,7-1 15,-2-6-15,1 0 0,3 0 16,0 0-16,0 5 0,5-3 16,-3-2-16,2 0 0,-2 2 15,0 0-15,3-4 0,-3 0 16,2 2-16,3 0 0,-1 2 15,1-4-15,4-3 0,-5 8 16,3-6-16,-2 6 0,-1-6 16,-1 1-16,-1 2 0,0 0 15,-1-4-15,1 2 0,-2-1 16,2 6-16,1-3 0,-1-3 16,0 1-16,1 2 0,-1 2 0,5-2 15,-7-11-15,2 5 16,3 6-16,11 8 0,-1 1 0,-4-6 15,0-3-15,1 0 0,-1 2 16,2-2-16,-4 2 0,2 0 16,0 0-16,-2-2 0,3 5 15,-3-5-15,2 2 0,0-4 16,0 4-16,0 0 0,3 3 16,-1-3-16,0 0 0,3 2 15,2-1-15,0 3 0,-1-4 16,1 5-16,0-3 0,2 5 15,-2-4-15,2-1 0,-3 0 16,3 1-16,3-1 0,-3 1 16,0-1-16,0 1 0,2-3 15,2 0-15,3 5 0,-1-3 16,3-2-16,0 0 0,0 1 16,4-1-16,-4-2 0,2 2 0,-2-2 15,-3 0-15,-1 0 0,-1 2 16,0-4-16,1 2 0,-1 0 15,-2-2-15,-2-5 0,-4 3 16,4-1-16,0-3 0,0-1 16,2-5-16,0 1 0,-2 0 15,3 0-15,-1-5 0,0 3 16,0-3-16,0-4 0,-4 4 16,0-1-16,-7-6 0,-2 5 15,-4-8-15,-5 8 0,-5-2 16,-3 2-16,-5 0 0,-7-4 15,-9-5-15,-6-6 0,-2 4 16,-3 2-16,-3 1 0,-4 4 16,-1 2-16,-3-3 0,-1 1 15,-6 0-15,-1-3 0,-5 1 0,-4 2 16,-2-1-16,-5 1 0,-2 0 16,0 0-16,-5-1 0,-1 1 15,-3 2-15,-4 2 0,-7 0 16,-4 0-16,-5 1 0,-4-1 15,-14 0-15,1 2 0,-2-2 16,1 5-16,-4-3 0,-1 1 16,-4-1-16,-3 0 0,-1 5 0,-8-2 15,2-1-15,2 1 0,-7 4 16,3-2-16,-5 2 0,-2-3 16,-4 6-16,-1-3 0,-1 2 15,-3 0-15,0 0 0,-2 0 16,-2-2-16,-3 0 0,-1 2 15,-1 3-15,-2-3 0,-2-2 16,-2 2-16,-2-2 0,-1 2 16,1 1-16,-1-1 0,3 0 15,-5 0-15,3-2 0,-3 2 16,1 0-16,-1-2 0,2 3 16,-3-1-16,3-2 0,1 2 15,-1 0-15,3-2 0,-2 2 16,-3 3-16,2-1 0,-3 3 0,-1-1 15,0 1-15,-2-1 16,2 1-16,0 2 0,-4-3 0,0 3 16,-3 0-16,-2-2 0,5 4 15,-5-3-15,5 6 0,0-3 16,-5 4-16,5-2 0,-5 5 16,1-1-16,1 3 0,-1 2 15,-1 0-15,2 5 0,-1 1 16,-1 3-16,-4 0 0,2 2 15,-2 0-15,0 2 0,2 1 0,-4 1 16,2-2-16,6-2 0,1-2 31,6 0-31,4-2 0,-1-1 16,8 1-16,2 2 0,-2 0 16,7-3-16,0 5 0,-2 0 15,6 11-15,-4 14 0,-3 3 16,3 8-16</inkml:trace>
  <inkml:trace contextRef="#ctx0" brushRef="#br0" timeOffset="28524.1384">14003 9682 0,'0'0'0,"0"0"16,0 0-16,0 0 0,0 0 15,0 2-15,0-2 0,0 0 16,2 0-16,-2-2 0,0 2 15,0 0-15,0 0 0,0-3 16,0 3-16,0-2 0,0 0 16,2 2-16,-2-2 0,0 0 15,3-1-15,-3 1 0,0 0 16,0 0-16,2-1 0,-2-1 16,0 2-16,2-3 0,-2 3 15,5-7-15,-3 1 0,2-3 16,1 0-16,-1 2 0,-2-2 0,3-2 15,-1 1-15,-2-3 0,3 2 16,-3 0-16,0-3 0,0 1 16,0-1-16,1-1 0,-1 1 15,-2-1-15,0-1 0,2 0 16,-2-2-16,-2 1 0,2 1 16,0 0-16,-2-2 0,-1 1 15,-1 1-15,2-2 0,0 0 16,-3 0-16,1-2 0,-1 3 15,1-1-15,-3 0 0,3-2 16,0 2-16,-3-2 0,2 2 0,1-2 16,-3 2-16,1-2 15,1 5-15,1-3 0,0 2 0,-3 0 16,5 5-16,-5-2 0,3-1 16,-1 3-16,1 0 0,0 2 15,-3 0-15,3 0 0,-3 2 16,2 0-16,-1-2 0,-3 2 15,2 0-15,1 1 0,-5 1 16,0-2-16,0 0 0,-2 3 16,-5-3-16,0 2 0,-2-1 15,-2 1-15,-4-2 0,-18 5 16,0-1-16,0-1 0,-5 1 16,1-1-16,-1-1 0,-10 3 15,1-1-15,3 1 0,2 2 16,5-5-16,1 0 0,1 3 0,0-3 15,-3 1-15,-1 1 16,-1-1-16,0-1 0,0 3 0,-1-1 16,-4-1-16,-1 1 0,2 1 15,-2-1-15,1 1 0,1 0 16,-2-1-16,0 1 0,-5-1 16,5-1-16,2 1 0,-3 1 15,3 2-15,-2-3 0,4 1 16,2 0-16,3-1 0,1 1 15,1-1-15,-2 1 0,3-3 16,-1 3-16,2-1 0,0 3 31,0 0-31,-5 0 0,3 0 0,0-3 0,4 3 0,2 0 16,5 0-16,4-3 0,7 5 16,2-2-16,4 0 0,3 2 15,6 0-15,0-2 0,0 2 16,5 0-1,-1 2-15,3-2 0,2 2 16,0 0-16,5 3 0,-3-3 16,0 2-16,2 1 0,-1-1 15,1 3-15,-2-1 0,-2 5 16,2 3-16,-4 1 0,0 3 16,0 1-16,-3 3 0,1 3 15,0-1-15,-3 7 0,0 2 16,3 0-16,-3 2 0,3 25 0,-1-9 15,-1-1-15,1-3 0,1-3 16,0 0-16,-1 0 0,3-4 16,-2-1-16,1-1 0,1-3 15,-2 0-15,2-4 0,-3 2 16,3-2-16,-2-2 0,1-1 16,1-3-16,2-1 0,0-2 15,0 0-15,0-4 0,2-3 16,-2 0-16,0-3 0,0-1 15,0 2-15,0-2 0,0 0 16,0-2-16,0-3 0,0 1 16,0-1-16,0-1 0,0-3 15,0 0-15,0 0 0,0-17 16,0 8-16,3 10 0,-3 1 0,2-2 16,-2 0-16,2 1 0,2-1 15,1-2-15,-1-2 0,1-1 16,3 3-16,3-2 0,5 2 0,6 0 15,2-2-15,3 2 0,3 0 16,4 2-16,1-2 0,2 0 16,5 0-16,31-4 0,-2 2 15,-3-1-15,-2 6 0,18-1 16,-9-2-16,0 2 0,-5 0 16,-1 3-16,-1-1 0,-2-4 15,3 0-15,-1 0 0,0 2 16,1-4-16,3 0 0,3-3 15,0 3-15,0-2 0,0 2 16,0-5-16,0 5 0,0-3 16,-4 1-16,-1-5 0,-1 5 15,-3 2-15,-2-3 0,-3 1 16,1-1-16,-2 1 0,-3 2 16,-2 0-16,-2 2 0,-2-3 15,-7-1-15,2 0 0,-6 4 16,-5 0-16,0 0 0,-4 4 0,0-4 15,-4 0-15,-3-2 0,-4 0 16,-5-1-16,-6 3 0,-5 0 16,3 0-16,-18-2 0,4 2 15,3 0-15,10 0 0,-1-2 16,-3 2-16,-2 0 0,0 2 16,0-2-16,-2 2 0,0-2 15,-3 3-15,1 1 0,-3 0 16,-2 5-16,3 0 0,-3 0 15</inkml:trace>
  <inkml:trace contextRef="#ctx0" brushRef="#br0" timeOffset="62300.2018">7360 13472 0,'0'0'0,"0"0"0,0-3 15,0 3-15,0 0 0,0-2 16,-2 2-16,2 0 0,0-2 16,0 2-16,-3 0 0,3 0 15,0 0-15,0-2 0,0 2 16,0 0-16,3 0 0,-3-2 15,2 2-15,0 0 0,11-3 16,3 3-16,-1-2 0,5 2 16,4-2-16,3 2 0,1 0 0,3 2 15,7-2-15,-3 2 0,7 1 16,2-1-16,35 2 0,-6-2 16,-2 3-16,12-3 0,-3-2 15,-10 0-15,1 0 0,-5 2 16,0 1-16,3-1 0,-1-2 15,2 2-15,1 2 0,4 1 16,4-1-16,1 1 0,1-1 16,1 0-16,2 1 0,2-1 15,2 1-15,2-3 0,3 2 16,-3 1-16,5-3 0,0 0 16,-3 0-16,3 0 0,2-2 15,3 5-15,-1-7 0,7 2 16,-5 2-16,0-2 0,5-5 0,-9 3 15,3 0-15,1 0 16,-4 2-16,7 6 0,-5-6 0,0 0 16,2 5-16,-4-5 0,5 2 15,-12-2-15,7 2 0,0 0 16,0 1-16,7 8 0,-3-9 16,1-2-16,1 7 0,3-5 15,0-4-15,2 8 0,-2-4 16,0-4-16,2 9 0,-2-5 15,-1-4-15,4 8 0,-6-6 16,5-2-16,0 4 0,-2-2 16,4-4-16,1 4 0,-1-2 15,0-3-15,0 8 0,3-6 16,-3-3-16,-2 10 0,0-6 0,2-2 16,1 10-16,-3-8 0,0 0 15,0 6-15,-5-2 0,-1-2 16,1 7-16,-3-3 0,-1-1 15,-2-1-15,-2 2 0,-1 1 16,1-3-16,0 7 0,-2-7 31,-3 0-31,3-2 0,-5 0 0,0 2 16,-2-2-16,-2 0 0,0 5 16,-1-5-16,-1-3 0,0 1 15,-5 0-15,0 0 0,-4 0 16,-5-1-16,-4-1 0,-5-3 15,-8 5-15,-5 4 0,-8 1 16,-12-3-16,-4 0 0,-6-3 16,-7 3-16,-5 0 0,5 0 15,-22 0-15,6 0 0,3 3 16,10-3-16,-4 0 0,1 0 16,-1 0-16,-2 0 0,0 0 0,-2 0 15,2 0-15,-3 0 0,1 0 16,-2 0-16,2 2 0,-3-2 15,3 0-15,-2 2 0,-1-2 16,3 2-16,-5 0 0,3 1 16,0 1-16,-3 0 0,3 1 15,1 1-15</inkml:trace>
  <inkml:trace contextRef="#ctx0" brushRef="#br0" timeOffset="63607.4396">18984 15322 0,'0'0'0,"0"0"16,-2 0-16,2 0 0,0 0 15,-3 2-15,3 0 0,-6 11 16,-1 9-16,-2 9 0,-2 11 16,0 9-16,3 10 0,-12 72 15,-2 54-15,-7 93 0,20-150 16,0 7-16,-2-3 0,2-1 16,1-12-16,-3-11 0,2-10 15,-2-15-15,2-7 0,2-12 16,-1-9-16,1-11 0,3-12 0,-1-15 15,3-8-15,2-6 0,0 1 16,-2-6-16,2-8 0,0-19 16,0-17-16,2-16 0,0-21 15,3-18-15,6-117 0,11-91 0,13-112 16,-20 265-16,3 11 0,0 10 16,1 10-16,1 13 0,-2 8 15,0 7-15,-3 16 0,-2 8 16,-2 12-16,-4 13 0,-3 10 15,1 14-15,-5 2 0,0 9 16,0 7-16,2-3 0,-2 3 16,0 6-16,2 3 0,-2 1 15,0 5-15,0 0 0,0 9 16,4 2-16,-1 11 0,3 11 0,3 7 16,0 13-16,6 9 0,14 85 15,20 65-15,32 99 0,-30-190 16,4-6-16,2-11 0,3-7 15,-3-13-15,5-14 0,-3-8 0,-1-11 16,1-14-16,-1-8 16,-1-12-16,0-6 0,1-15 0,-1-11 15,0-16-15,1-13 0,1-18 16,-2-35-16,-6 7 0,-2-12 16,-7-12-16,-5-12 0,-2-8 15,-6-1-15,-9 3 0,-5 8 16,-6 8-16,-2 5 0,-7 8 15,-3 10-15,-1 7 0,-5 9 16,0 6-16,-2 5 0,3 11 16,-1 5-16,-2 8 0,6 4 15,-1 5-15,3 0 0,3 7 16,3 8-16,3 3 0,-1 1 16</inkml:trace>
  <inkml:trace contextRef="#ctx0" brushRef="#br0" timeOffset="64048.7563">21577 15119 0,'0'0'0,"0"0"15,0 0-15,0 0 0,0 0 16,0 2-16,-2 0 0,2 3 15,-7 19-15,-2 4 0,-4 12 16,-7 11-16,-20 59 0,-17 55 16,-29 96-16,49-133 0,3 6 15,8 5-15,6 2 0,5-4 16,10-7-16,10-13 0,8-16 16,7-19-16,2-18 0,2-16 15,5-15-15,-1-15 0,10-14 0,6-13 16,13-13-16,12-17 15,21-43-15,-8 7 0,-1-6 0,1-5 32,-3-9-32,-8-9 0,4-6 0,-5-9 15,-4-9-15,3-7 0,-16-8 16,-7-5-16,-8 5 0,-16 11 16,-7 13-16,-11 15 0,-8 12 15,-5 12-15,-2 7 0,-4 12 16,-1 6-16,3 8 0,0 14 15,2 11-15,2 4 0,2 7 16,3 9-16,2 0 0,2 9 16,2 4-16,2 4 0</inkml:trace>
  <inkml:trace contextRef="#ctx0" brushRef="#br0" timeOffset="64724.9056">23054 17377 0,'0'0'0,"0"0"16,0-3-16,0 1 0,0 2 15,2-2-15,-2-3 0,7-14 16,2-8-16,6-10 0,3-10 15,2-10-15,24-71 0,15-64 16,25-99-16,-51 141 0,2-15 16,1-9-16,-3 6 0,-2 18 0,-1 22 15,-3 23-15,-5 16 16,-2 21-16,-5 11 0,-6 17 0,-2 18 16,-3 11-16,0 4 0,1 1 15,-1 1-15,-2 8 0,1 1 16,1 5-16,-2 6 0,3 3 15,-1 11-15,5 6 0,4 9 16,-2 7-16,5 10 0,1 3 16,14 62-16,2-14 0,2 19 15,-4-48-15,-6-32 0,-6-25 16,-3-8-16,-1-11 0,-1-7 0,1-2 16,5-5-16,11-33 15,8-13-15,17-42 0,3-13 0,16-57 16,-20 42-16,5-14 0,1 5 15,-10 15-15,-9 24 0,-13 29 16,-12 25-16,-1 12 0,-7 14 16,-7 4-16,-2 2 0,4 1 15,-2 6-15,5 9 0,-3 6 16,3 3-16,-3 8 0,1 7 16,-1 9-16,-2 9 0,3 11 15,-3 8-15,-6 84 0,-5 69 16,-7 99-16,16-183 0,0 0 15,0-9-15,0-9 0,0-11 16,3-15-16,-1-11 0,0-11 16,2-7-16,3-7 0,0-6 0,1-8 15,-1-6-15,2-4 16,4 1-16,5-3 0,2-2 0,6-3 16,1-1-16</inkml:trace>
  <inkml:trace contextRef="#ctx0" brushRef="#br0" timeOffset="65285.4327">25160 17544 0,'0'0'16,"0"-2"-16,0 0 0,2-1 15,2-10-15,5-2 0,4-7 16,5-7-16,8-8 0,3-7 16,6-9-16,27-47 0,17-34 0,-15 10 15,16-41-15,-36 59 0,4-13 16,-1-4-16,1-7 0,1-3 16,-1-1-16,10-7 0,-3-3 15,4 5-15,-1 7 0,-1 9 0,5 15 16,-1 8-16,-6 17 0,-2 10 15,-6 13-15,-10 7 0,-2 16 0,-6 15 16,-9 18-16,-5 6 0,-8 2 16,4-4-16,-4 5 0,-1 3 15,-1 6-15,1 3 0,-1 10 16,1 6-16,1 9 0,0 44 16,1 11-16,-1 48 0,0 73 15,4-90-15,0 9 0,0 0 16,2-1-16,0-3 0,-2-12 31,5-4-31,-8-11 0,3-9 0,0-11 16,0-7-16,3-13 0,1-4 15,-2-11-15,-2-14 0,3-10 16,-3-8-16,-3-5 0,1-8 16,-2-4-16,-1 5 0,-1-2 15,-1-5-15,1 0 0,-5-3 0,0 1 16,0-2-16,-2-1 0,-3-4 15,1 1-15,-1-3 16,1 0-16</inkml:trace>
  <inkml:trace contextRef="#ctx0" brushRef="#br0" timeOffset="65458.4163">25623 16382 0,'0'0'0,"0"-2"0,2 2 15,7-7-15,6 1 0,9-1 16,14-2-16,17 0 0,18-2 16,90-8-16,77-8 0,111-4 15,-199 25-15,-11 3 0,-15 10 0,-12 6 16,-8 3-16</inkml:trace>
  <inkml:trace contextRef="#ctx0" brushRef="#br0" timeOffset="67700.4399">15460 16250 0,'0'0'0,"0"0"0,3 2 15,-3-2-15,2 0 0,-2-2 16,2 2-16,0-7 0,1 3 16,-1-5-16,-2 5 0,0 1 15,0-8-15,-5 0 0,-1 2 16,-1 1-16,-6-1 0,-7 2 16,-6 3-16,-10 2 0,-10 4 0,-11 0 15,-65 18-15,-56 17 16,-85 34-16,147-25 0,-4 5 0,6 6 15,4 1-15,6 3 0,16 1 16,8-2-16,14-7 0,13-3 16,7-3-16,6-3 0,9 0 15,12-5-15,10-1 0,11-1 16,7 3-16,4-2 0,5-3 16,10 0-16,-1-4 0,8-2 15,5-1-15,13 1 0,11 2 16,-3-14-16,3-3 0,7-3 15,4-2-15,13-14 0,-6 1 16,1-7-16,-8-11 0,7 0 16,0-9-16,-8-7 0,12 10 15,-6-10-15</inkml:trace>
  <inkml:trace contextRef="#ctx0" brushRef="#br0" timeOffset="68465.6947">17017 16371 0,'0'0'0,"0"0"0,0 0 0,0 0 16,0-2-16,0 0 0,0 2 15,-6-5-15,-6 3 0,-5 0 16,-7 2-16,-14 2 0,-8 5 16,-9 6-16,-67 18 0,-45 24 15,-73 35-15,142-41 0,13-1 16,7 1-16,12-3 0,15-2 16,10 0-16,10-4 0,11-3 15,9 3-15,9-2 0,6 1 16,9 1-16,7 2 0,9 0 15,13-2-15,13-3 0,13-2 16,9-2-16,23-11 0,-8 5 0,3-14 16,6-9-16,7-6 0,0-13 15,14-3-15,6-4 0,6-7 16,3-1-16,2 1 0</inkml:trace>
  <inkml:trace contextRef="#ctx0" brushRef="#br0" timeOffset="74521.5457">13088 17824 0,'0'0'0,"0"0"0,0 0 0,0 2 0,0-2 31,0 0-31,0 0 0,0 0 0,0-2 16,2 2-16,0-2 0,1 2 16,1 0-16,9-5 0,1 3 15,5 0-15,1 0 0,4 0 16,3-3-16,4 3 0,2 0 16,2-3-16,5 3 0,4-2 15,2 2-15,34-3 0,-5 1 16,0-1-16,15 1 0,-6 0 15,-5 1-15,-2 1 0,-2-2 16,2 2-16,5 2 0,-7 0 16,4 0-16,1-3 0,1 3 15,1 0-15,-1 0 0,1 3 16,-5-3-16,0 2 0,1 0 0,-6 0 16,1 0-16,0 1 0,-5 1 15,5-2-15,-5 3 0,3-3 16,-3 2-16,1 1 0,3-3 15,3 0-15,2 0 0,3 0 16,1 1-16,3-3 0,0 2 16,2-2-16,2 2 0,0-2 15,1-2-15,1 2 0,-4 0 16,0-2-16,0-1 0,-5 1 16,3-2-16,-2 2 0,-5-1 15,-2-1-15,-4 4 0,-5-2 16,-5 2-16,-3 0 0,-8 2 15,-1 0-15,-7 0 0,0 3 0,-5-1 16,1 1-16,-5-1 0,0 0 16,0 1-16,0-3 0,0 2 15,0-1-15,-2-1 0,0 0 16,2 0-16,-7 1 0,1 1 16,-5-2-16,-4-2 0,-3 0 15,-4 0-15,-4 0 0,-1 2 16,1-2-16,-18-2 0,4 4 15,3-2-15,2 0 0,6 3 16,0-1-16,-1-2 0,-3 2 16,0-2-16,-3 2 0,1-2 15,-2 5-15,-1-5 0,-1 2 16,-3 0-16,-4-2 0,-5 4 0,-8-1 16,-5-3-16,-7 4 0,-1-2 15,-8-2-15,1 2 0,-7-2 16,-2 3-16,-7-3 0,-50 2 15,6-2-15,-26 0 0,17-2 16,14 4-16,-16-2 0,33 0 16,0 0-16,0 2 0,-4-2 15,0-2-15,-2 2 0,-3 0 16,-2 0-16,3-2 0,-5 2 16,2-3-16,-4 3 0,2 0 0,-3 0 15,-1-2-15,2 2 16,-1 0-16,-1 0 0,0 0 0,1 0 15,3 0-15,0 0 0,0-2 16,5 2-16,-3 0 0,5 0 16,-1 0-16,3 2 0,0-2 15,2 2-15,-2 3 0,2-1 16,0 1-16,0-1 0,4 3 0,3-1 16,4 1-16,0-3 0,2 3 15,5-3-15,1 3 0,6 0 16,-1-1-16,7 1 0,2-3 15,11 1-15,7-3 0,8 0 16,5 2-16,9-1 0,4-3 16,7 0-16,-5 0 0,3 2 15,2-2-15,4 0 0,0-2 16,3 2-16,1 0 0,1-3 16,2 3-16,2-2 0,4 0 0,7 4 15,5-2-15,-19 2 0,34-2 16,7 3-16,4-3 0,4 2 15,5 0-15,4-2 0,62 2 16,-7-2-16,36 0 0,-21 0 16,34 0-16,-73-2 0,7 2 15,-1 0-15,5-4 0,3 4 16,3-3-16,3 1 0,7 2 16,-1-2-16,5 0 0,2 2 15,5-7-15,-1 5 0,5 0 16,0-3-16,2 5 0,0-4 15,-2 4-15,2-4 0,-2 4 16,0 0-16,-5 0 0,1 2 16,-1 0-16,-8 0 0,-5 0 15,-6 3-15,-11-1 0,-10 3 0,-10-1 16,-11 1-16,-9-3 16,-11 3-16,-11-3 0,-18 1 15,-6-3-15,-7-2 0,-7 2 16,3 0-16,-5-2 0,-4 5 15,-3-1-15,-1 3 0</inkml:trace>
</inkml:ink>
</file>

<file path=ppt/ink/ink84.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23:44.801"/>
    </inkml:context>
    <inkml:brush xml:id="br0">
      <inkml:brushProperty name="width" value="0.05292" units="cm"/>
      <inkml:brushProperty name="height" value="0.05292" units="cm"/>
      <inkml:brushProperty name="color" value="#FF0000"/>
    </inkml:brush>
  </inkml:definitions>
  <inkml:trace contextRef="#ctx0" brushRef="#br0">15591 5164 0,'-3'0'0,"3"0"0,-6 4 0,-3 1 16,0-3-16,0 0 0,0-2 16,-2 0-16,0-2 0,0-3 15,0 1-15,0-3 0,-2 3 16,0-3-16,0 1 0,-1-1 15,-1 1-15,-3 1 0,1-2 16,-5 3-16,0-3 0,0 5 16,-3-2-16,-1-1 0,-1 3 15,-1 0-15,-1 0 0,-2 0 16,-2-1-16,0 1 0,-18 0 16,5 2-16,4 0 0,2 0 0,1 0 15,1 2-15,-1-2 16,-3 0-16,0 2 0,0 1 0,-2 1 15,-2 3-15,1-1 0,1 1 16,0-5-16,0 0 0,4 5 16,1-5-16,-1 7 0,0-2 15,1 1-15,-1 3 0,3-2 16,-1 0-16,5 0 0,4 4 16,-2 0-16,3 5 0,4 0 15,1 4-15,-1-5 0,4 3 16,1 2-16,-1 0 0,2 0 15,-4-2-15,-2 0 0,4 2 16,-2 0-16,4 2 0,-2 1 16,5 5-16,2 1 0,2 5 15,2-1-15,2-2 0,1-2 0,3-3 16,1 1-16,4-2 0,5-3 16,4 0-1,2 0-15,5 3 0,2-3 0,4 2 16,3-1-16,1-1 0,1-2 15,2 0-15,0-4 0,-1 2 16,1-5-16,5 0 0,-1 1 16,2-1-16,7 1 0,1-1 15,-1 3-15,2 2 0,5-3 16,-1 1-16,3 0 0,2-1 16,3-1-16,-1-3 0,3 0 15,-1-2-15,5 2 0,2-4 16,3 0-16,-3 0 0,0-3 15,2-1-15,3 1 0,4-3 16,-3-1-16,1-2 0,2-5 0,-2 3 16,0-2-16,-1-1 0,1-3 15,0-3-15,-5 0 0,1-5 16,-1-4-16,0 0 0,-1-10 16,-6-1-16,-6-5 0,-2-1 15,2-1-15,-2-1 0,-2-1 16,-5-2-16,-6-6 0,-5-1 15,-8-6-15,-3 0 0,-2 2 16,2 5-16,-10-3 0,-3 0 16,-7-2-16,-2 2 0,-2 5 15,-4 4-15,-7 3 0,-5-3 16,-3 0-16,-8-5 0,-2 8 16,-1 4-16,-4 1 0,-7 6 15,-1 4-15,-9-1 0,0 3 0,-6 2 16,0 3-16,-7-1 15,0 5-15,-7 4 0,5 2 0,-2 5 16,2 0-16,-5 4 0,5-2 16,4 7-16,5-1 0,6 3 15,3-2-15,3 2 0,12-3 16,5 8-16,6 3 0,0 3 16,4 7-16</inkml:trace>
  <inkml:trace contextRef="#ctx0" brushRef="#br0" timeOffset="1364.4207">17985 7832 0,'0'0'0,"0"0"16,-2 0-16,2 0 0,0 0 15,0 0-15,0 0 0,-2-3 16,2 3-16,-3-2 0,-1-4 16,-3-1-16,-1 0 0,-1-1 15,0-1-15,-4-2 0,-1 2 16,-1 0-16,-3-2 0,1 0 16,-5 2-16,-3-2 0,1 0 15,-2 0-15,-3 0 0,-2 2 16,-4 1-16,-3-4 0,1 1 15,-27-4-15,5 0 0,1 4 16,3 0-16,2 0 0,-6-1 0,4 6 16,2-3-16,0 2 0,2 1 15,0-1-15,1 1 0,-1 3 16,0-1-16,0 4 0,-4-2 16,0 4-16,2 2 0,0 1 15,0 1-15,-2 3 0,0-2 0,2 4 16,-2-2-16,4 4 0,-2 2 15,1 3-15,-6 0 0,5 4 16,-2 2-16,0 5 0,0-3 16,0 5-16,2 0 0,-2-3 15,4 3-15,5 0 0,0 0 16,-1 0-16,3 2 0,2-2 16,3 2-16,3-4 0,3 4 15,5-2-15,3 2 0,8 0 16,-1 0-16,5 0 0,0 0 15,1 4-15,6-1 0,1 1 16,1-2-16,4 3 0,2-3 0,3 0 16,-1 3-16,0-5 15,3 0-15,2-2 0,0 0 0,4 2 16,2-2-16,3-3 0,2 1 16,4-2-16,5-1 0,2-2 15,11-2-15,2-4 0,4 0 16,1-3-16,1-2 0,6 0 15,5 1-15,1-3 0,4 0 16,0-2-16,5-3 0,2 1 16,8-3-16,-4 1 0,5-3 15,2-2-15,2-2 0,2-1 16,2-1-16,-2-3 0,3 3 16,-1-3-16,3 1 0,-3-3 15,3 0-15,2-2 0,-3-2 16,3-3-16,-4-1 0,-1-3 0,-2-4 15,-4-3-15,-9-6 16,-5-4-16,-6-1 0,-4-4 0,-5 3 16,-9-1-16,-4 0 0,-11-4 15,-7-4-15,-8-3 0,-10-2 16,-6 5-16,-6-3 0,-7 0 16,-7-4-16,-7-5 0,-6-1 15,-2 3-15,-5 3 0,-6 2 16,-5-2-16,-11 0 0,5 2 15,-5 7-15,-2 0 0,-4 1 16,-2 4-16,-3 3 0,-4 1 16,-7 4-16,-2 6 0,-2 5 15,-3 4-15,-6 7 0,-9 11 16,-10 14-16,-15 25 0,-7 14 16,-6 11-16</inkml:trace>
  <inkml:trace contextRef="#ctx0" brushRef="#br0" timeOffset="21120.3368">21303 13988 0,'0'0'0,"0"0"16,3 0-16,-3 0 0,0 0 0,2 0 15,0-3-15,0 1 16,-2 2-16,2 0 0,1 0 0,-1 0 16,-2 0-16,2 2 0,5 3 15,-3 1-15,0 3 0,1 2 16,-3 5-16,0 4 0,-2 2 16,-2 2-16,-2 5 0,-1 4 0,-1 4 15,-1 3-15,0 4 0,-1 0 16,-8 33-16,3-8 0,0-10 15,4-6-15,2-7 0,3-6 16,2-11-16,-1-7 0,3-9 16,0-7-16,3 3 0,-3-2 15,2-18-15,-2 15 0,0 1 16,0-5-16,0-2 0,0-5 16,0-2-16,2-9 0,0-4 15,-2 16-15,2-5 0,5-38 16,0-4-16,1-2 0,-1-4 15,0-3-15,2 0 0,-5-2 16,3-50-16,-7 19 0,0 13 16,-3 9-16,-3 14 0,1 8 15,-1 9-15,-1 7 0,0 9 0,3 6 16,2 7-16,0 6 0,2-2 16,0 0-16,0 5 0,2 4 15,0 0-15,2 0 0,5 4 16,5-2-16,5 3 0,10-1 15,4 1-15,5 1 0,6 1 16,6 2-16,41 13 0,-3-5 16,29 3-16,-13-9 0,-12-8 15,-8-6-15,6-6 0,-19 1 16,-7-3-16,-2 2 0,-7-2 16,-5-2-16,1-1 0,-2-1 15,-8 2-15,-3 4 0,-9 2 16,-5 3-16,-6-1 0,-10 3 0,-1 4 15,0-2-15,-1 0 0,-4 3 32,-2-1-32,0 2 0,-2 5 15,-2 0-15,2 4 0,-3 3 16,1 6-16,-3 6 0,-2 3 16,-2 7-16,0 6 0,-2 6 0,-20 45 15,4 0-15,-8 24 16,13-15-16,6-14 0,7-13 0,2-11 15,5-4-15,-1-9 0,3-7 16,0-6-16,2-9 0,0-2 16,-2-3-16,-3-2 0,1-6 15,-3 0-15,-2-3 0,-4 0 16,-4 1-16,-10 2 0,-10-3 16,-8-2-16,-27-2 0,-10-6 15,-8-1-15,-27-13 0,24 7 16,-2-5-16,7 1 0,2-5 15,9-2-15,7 2 0,6-3 16,11 1-16,11 2 0,15 2 16,7 3-16,7-1 0,9 3 0,4-1 15,-2 3-15,2 0 0,2-3 16,7 5-16,6-2 0,7 0 16,5-2-16</inkml:trace>
  <inkml:trace contextRef="#ctx0" brushRef="#br0" timeOffset="23332.6865">23627 11578 0,'0'0'0,"0"0"0,-2 0 0,2 0 15,0 0-15,-2 2 0,2 0 16,0 0-16,-5 16 0,-1 2 15,-1 8-15,1 3 0,1 9 0,-4 2 16,3 4-16,-3 7 0,-4 46 16,2-6-16,-3 19 15,1-19-15,4-16 0,3-15 0,1-14 16,1-12-16,4-8 0,-2-8 16,0-9-16,2-4 0,2-5 15,-2 2-15,0 1 0,0-3 16,0-6-16,0-1 0,0-8 15,2-5-15,-2-6 0,2-7 16,-2 20-16,5-37 0,-1-5 16,3-7-16,-3-1 0,3-6 15,-3-1-15,5-60 0,-2 16 16,-5-23-16,-2 29 0,0 23 16,-2 12-16,-3 14 0,3 6 15,-3 7-15,3 4 0,0 9 0,2 5 16,0 4-16,2 6 0,-2 5 15,5 7-15,-5-5 0,2 5 16,0-1-16,3 5 0,-1 3 16,3 1-16,6-2 0,4 5 15,5-1-15,7-1 0,4 1 16,7 3-16,4-2 0,35 15 16,1-9-16,-3-4 0,22-2 15,-8-7-15,-12-7 0,-9-2 16,-3-4-16,-3-3 0,-9-3 15,-7 1-15,-6 0 0,-7 1 16,-4 1-16,-7 1 0,1-1 16,-5 3-16,-7 4 0,-4 5 15,-5 2-15,0 0 0,3 2 0,-3 0 16,-4 2-16,0 2 0,-2 3 16,0-1-16,0 1 0,0 2 15,-1 2-15,1 4 0,2 3 16,-2 4-16,2 4 0,0 5 15,0 5-15,2 3 0,0 3 16,3 9-16,-1 41 0,3-1 16,2 28-16,4-15 0,-2-14 15,0-4-15,0 7 0,2-21 16,-2-3-16,0-3 0,-2-2 16,2-3-16,-2-3 0,0-5 15,-3-7-15,-1-6 0,-1-5 16,-2-4-16,-2-5 0,-2-4 15,0-4-15,0-7 0,-3-4 16,1 1-16,2 1 0,-5-4 0,-2-1 16,-8-4-16,-10 0 0,-8-2 15,-36-16-15,-4-2 0,-4 1 16,-25-12-16,1 4 0,-25-6 16,37 18-16,-1 4 0,6 2 15,4 0-15,10 2 0,8 1 0,4 1 16,12 3-16,12 0 0,12 2 15,2 0-15,9 4 0,6 3 16,3 4-16,-3 0 0</inkml:trace>
  <inkml:trace contextRef="#ctx0" brushRef="#br0" timeOffset="24083.3688">22421 14354 0,'0'0'0,"-2"0"16,0 0-16,0 0 0,-1 0 15,1 0-15,0 0 0,0-3 16,2 3-16,-2 0 0,2-2 16,0 2-16,2 0 0,0 0 15,16-2-15,4 0 0,4-3 16,5-1-16,4-1 0,3-4 16,4 0-16,4-6 0,2-3 0,43-24 15,-7-3-15,17-17 16,-13-2-16,-11 0 0,9-13 15,-24 21-15,-4-3 0,1-1 0,-2-4 16,1-3-16,-3 1 0,-4 0 16,-3-3-16,1 1 0,-8-1 15,1 7-15,-4 0 0,-10 5 16,-1 3-16,-5 8 0,-9 10 16,-4 10-16,0 6 0,-5 2 15,-4 9-15,0 4 0,0 3 16,0-3-16,2 1 0,-8 21 15,4-8-15,4-12 0,-2 1 16,2 4-16,0-2 0,3-1 16,1 3-16</inkml:trace>
  <inkml:trace contextRef="#ctx0" brushRef="#br0" timeOffset="25430.2131">19123 11836 0,'0'0'0,"0"0"0,0-3 16,-2 3-16,2-2 0,0 2 16,2 2-16,-2 1 0,0 1 15,-2 20-15,2 5 0,0 9 16,-3 6-16,1 6 0,-2 12 16,-3 55-16,-2-2 0,-2 32 15,-2-17-15,-2 23 0,4-74 16,2-4-16,0-9 0,5-9 15,-1-13-15,5-11 0,0-8 16,2-8-16,-2-10 0,0-7 0,0 7 16,0-7-16,0-7 0,0-8 15,0-5-15,0-11 0,0-9 16,0 29-16,3-48 0,-1-8 16,0-3-16,0-5 0,3-9 15,-3-68-15,-2-40 0,0 40 16,-2-24-16,2 101 0,-7 0 15,0 9-15,-1 2 0,-4 6 16,4 10-16,-1 6 0,0 9 16,5 9-16,-1 6 0,3 3 15,2 8-15,0-2 0,2 2 16,3 5-16,-3 2 0,7 5 16,2-1-16,6 5 0,8 0 15,3 0-15,10 4 0,4-2 16,6 4-16,7-2 0,51 21 0,0-10 15,28 0-15,-17-11 16,-11-6-16,11-9 0,-38-9 0,-2 0 31,-2-5-31,-4-1 0,-5 1 0,-9 5 0,-8-2 0,-12 4 16,-8-2-16,-7 2 0,-6 3 16,-5 1-16,-9 3 0,4 0 15,-1 2-15,-1-2 0,-4 4 16,-2-2-16,0 4 0,-3 1 15,1-1-15,-3 5 0,1 4 16,-1 2-16,1 8 0,-1 5 16,-2 5-16,3 5 0,-3 6 15,-2 7-15,2 8 0,-18 58 16,3 0-16,-7 33 0,-13 55 0,29-110 16,-1-5-16,-4-6 0,1-3 15,-3-8-15,0-7 0,0-6 16,-1-5-16,-1-4 0,-2-9 15,-3-7-15,-6-4 0,-5 0 16,-4-3-16,-11 3 0,-7-4 16,-8-1-16,-3-2 0,-11-6 15,7 0-15,2-3 0,4-2 16,5-6-16,4-5 0,10-6 16,7-1-16,12-4 0,9 1 15,9-1-15,6 2 0,4 1 16,10-1-16,-10 2 0,5 1 15,5 2-15,4 0 0,4 2 16,0 2-16</inkml:trace>
  <inkml:trace contextRef="#ctx0" brushRef="#br0" timeOffset="26089.1118">21630 14594 0,'0'0'0,"0"2"0,0-2 16,0 0-16,2 0 0,-2 0 15,0 2-15,0-2 0,0 0 16,0 3-16,0-3 0,0 2 16,0-2-16,0 0 0,0 2 15,0-2-15,-2 0 0,2 0 16,-3 0-16,1 0 0,-2 0 16,-12-2-16,-3-3 0,-8 1 0,-2-5 15,-4-2-15,-4 0 0,-3-2 16,-2-3-16,-6-3 0,-36-17 15,2 1-15,10-2 0,-16-12 16,13 3-16,6-1 0,7-1 16,5 2-16,4-3 0,3-2 15,1-1-15,-2-8 0,1 7 16,1-2-16,1 4 0,3 1 16,4-1-16,1 2 0,0 1 15,7 4-15,-2 2 0,8 7 16,3 4-16,9 9 0,1 2 15,6 4-15,5 8 0,3 1 0,-4 0 16,2 3-16,2-1 0,4 5 16,1 3-16,1-1 0</inkml:trace>
  <inkml:trace contextRef="#ctx0" brushRef="#br0" timeOffset="26729.6404">20466 12504 0,'0'0'0,"0"-2"0,0 2 0,0-5 16,2 3-16,4-11 15,5 2-15,5-5 0,6 1 0,7-1 16,6-3-16,7-1 0,6-2 16,51-16-16,5 3 0,39-7 15,62-9-15,-99 31 0,4 3 16,3 6-16,6 0 0,4 6 16,5 3-16,5 2 0,-1 7 15,2-1-15,-3 5 0,-8 3 16,-6-1-16,-18 0 0,-13 0 15,-11 1-15,-15-3 0,-8 0 16,-14-3-16,-12-1 0,-6-3 16,-7 3-16,-6-5 0,2 0 15,-2 3-15,-5-1 0,2 1 16,-4 1-16,-2 5 0,2 5 0</inkml:trace>
  <inkml:trace contextRef="#ctx0" brushRef="#br0" timeOffset="29478.4702">20309 16058 0,'0'0'0,"0"-2"0,0 2 16,-2-5-16,-3 1 0,1 0 15,2 1-15,2 3 0,-2 0 16,2 3-16,-5 5 0,1 6 16,-1 3-16,1 8 0,-5 3 15,5 7-15,-5 3 0,2 6 16,-2 5-16,1 3 0,-12 50 0,7-1 31,-7 25-31,9-16 0,2-13 16,7 7-16,2-38 0,2-4 15,0-9-15,2-5 0,1-6 16,1-11-16,-1-5 0,-3-6 0,3-7 16,-3-8-16,-2-5 0,2 4 15,2-4-15,1-6 0,-1-5 16,1 0-16</inkml:trace>
  <inkml:trace contextRef="#ctx0" brushRef="#br0" timeOffset="30139.5951">20205 15954 0,'0'0'0,"0"-2"16,3 0-16,3-7 0,1 3 15,4-3-15,2 0 0,7 2 16,9 3-16,6-1 0,9-1 15,7 1-15,54 1 0,1 4 0,40 7 16,-12-1-16,38 5 0,-72-2 16,1 0-16,0-5 0,-1 1 15,-3-1-15,2-2 0,-4-4 16,-1 2-16,-5-4 0,-1-1 16,-7-3-16,-8-1 0,-9-2 0,-11 2 15,-16 9-15,-14 2 16,-8 0-16,-4-2 0,-7 2 0,3 1 15,-3-1-15,-1 2 0,-6 1 16,1-1-16,-2 3 0,-1 4 16,-1 2-16,-1 5 0,-4 1 15,0 3-15,-2 5 0,-3 6 16,-1 5-16,-3 6 0,-22 37 16,5 5-16,-12 24 0,12-8 15,8-12-15,9-10 0,7-12 16,4-4-16,5-9 0,4-4 15,2-7-15,0-4 0,2-7 0,1-3 16,-3-1-16,0-5 0,-2 1 16,0-6-16,-4 1 0,-1-6 15,-1-1-15,-3 0 0,-4-2 16,-3 0-16,-3-2 0,-10 0 16,-4 0-16,-11-5 0,-7-2 15,-31-6-15,-8-5 0,-42-11 16,26 13-16,-11 1 0,-9 4 15,1 2-15,-3 6 0,7 3 16,4 0-16,9 4 0,13-2 16,9 0-16,15 0 0,7-2 15,14 0-15,10-3 0,11-1 16,5 1-16,6 1 0,5 0 16,13-1-16,-4 3 0,2 2 0</inkml:trace>
  <inkml:trace contextRef="#ctx0" brushRef="#br0" timeOffset="30766.8712">22154 14986 0,'0'0'0,"-2"-2"16,2 2-16,0 0 0,-2 0 15,2-2-15,-2 2 0,2 2 0,-11 3 16,0 8-16,-5 5 0,-1 4 15,-8 6-15,-1 8 0,-5 8 16,-31 48-16,-4 7 0,-22 36 16,-33 55-16,63-98 0,3-6 15,0-4-15,5-7 0,5-11 16,6-11-16,6-12 0,8-10 16,10-15-16,4-7 0,2-7 0,2-2 15</inkml:trace>
  <inkml:trace contextRef="#ctx0" brushRef="#br0" timeOffset="33781.8748">19500 13284 0,'0'0'0,"0"0"0,-2 0 0,2 2 15,-3-2-15,3 3 16,-4 6-16,0 4 0,-1 2 0,1 5 16,-1 2-16,-1 5 0,1 3 15,-1 6-15,-1 1 0,3 7 16,-3 7-16,-4 39 0,0 1 15,-4 28-15,1-11 0,1-7 16,0 21-16,4-32 0,7 3 16,-5-1-16,5 1 0,-2-3 15,4 1-15,0-1 0,4-2 16,-2-2-16,3-2 0,1-2 16,1-3-16,2-2 0,0-4 15,-1-3-15,3-6 0,0 0 0,5-2 16,-1-9-16,1-5 0,-1-3 15,5-6-15,0-1 0,4-5 16,3-2-16,-1-3 0,5-1 16,0-3-16,-3 0 0,3-4 15,-4 0-15,4 0 0,-3-3 16,1-1-16,-5-1 0,0 1 16,-2-5-16,-2-2 0,-2-1 15,-3-3-15,-4-3 0,0-6 16,3 1-16,-1 1 0</inkml:trace>
  <inkml:trace contextRef="#ctx0" brushRef="#br0" timeOffset="35371.1615">22152 16517 0,'0'0'0,"0"0"0,-2 2 16,2 0-16,0-2 0,2 2 15,-2-2-15,9 5 0,4-3 16,5 0-16,2 0 0,4-2 16,7-2-16,2-5 0,4 3 15,5-7-15,7-2 0,37-14 16,-5-4-16,23-10 0,-14-6 15,-12 1-15,-8-3 0,5-17 0,-13 11 16,0-7-16,-1-4 0,3-4 16,-6-1-16,1-4 0,1-2 15,-3 0-15,-2 0 0,2 0 16,-6-1-16,2 1 0,-2-2 16,-3-3-16,3 1 0,-2-3 15,-1 0-15,-2-4 0,3-3 16,-1-1-16,1-3 0,2-2 15,-3-4-15,1 1 0,-3-5 0,2 1 16,-4 3-16,-4 4 0,0 0 16,-5 8-16,-6 6 0,-1 3 15,-5 7-15,-4 1 0,-5 1 0,-3 5 16,0 2-16,-3 7 16,-1 4-16,-7 2 0,0 5 0,0 2 15,2 4-15,-2 5 0,0-1 16,-2 6-16,0-4 0,-3 4 15,3-1-15,0 2 0,-2 3 16,1 1-16,-1 3 0,0 7 16,-1 2-16,3 6 0,-2-4 15,1 2-15,1 3 0,0 1 16,2 23-16,2-9 0,-2-5 16,0-2-16,0 0 0,0 1 15,0-1-15,0-2 0,0 2 16,2-2-16,-2 0 0,0 2 15,3 0-15,-6-8 0,3 4 0,0-1 16,0 1-16,0 2 16,5 11-16,-3-6 0,-2-3 15,0 0-15,0 0 0,0-2 0,0-4 16,0 4-16,0-2 0,0-1 16,0 3-16,0 0 0,0 0 31,0 0-31,0 0 0,0 0 15,0 0-15,0 0 0,0 3 16,0-3-16,0 0 0,0 0 16,0 2-16,0-2 0,0 0 15,0 2-15,0-2 0,0-2 0,0 2 16,0 0-16,0-2 0,0 2 16,0 0-16,0 0 0,0 0 15,0-3-15,2 3 0,-2 0 16,0 0-16,0 0 0,0 0 15,0 0-15,0 3 0,2-3 16,-2 0-16,0 0 0,0 0 16,0 0-16,0 2 0,0-2 15,0 0-15,0 0 0,0 0 16,0 0-16,0 2 0,0-2 0,0 0 16,0 2-16,0-2 0,0 0 15,0 0-15,0 0 16,0 0-16,0 0 0,0 2 0,0-2 15,0 0-15,0 0 0,0 0 16,0 0-16,0 0 0,0 0 16,0 0-16,0 0 0,0 0 15,0 0-15,0 3 0,-2-1 16,2 2-16,0 1 0</inkml:trace>
  <inkml:trace contextRef="#ctx0" brushRef="#br0" timeOffset="38430.7126">25345 14239 0,'0'0'0,"0"0"15,0 0-15,-2 0 0,-1 2 16,-1 5-16,0 4 0,-5 9 15,0 4-15,0 9 0,0 7 16,-2 8-16,0 7 0,-4 56 0,2-1 16,-3 33-16,7-13 15,3 22-15,4-68 0,2-4 0,-3-3 16,1-11-16,2-7 0,-2-8 16,0-13-16,2-10 0,-2-8 15,2-7-15,0-8 0,0 4 16,0-5-16,2-6 0,2-12 31,1-5-31,3-10 0,1-2 0</inkml:trace>
  <inkml:trace contextRef="#ctx0" brushRef="#br0" timeOffset="39154.515">25340 14116 0,'0'0'16,"0"-3"-16,0-1 0,0-9 16,0-3-16,0 1 0,5-1 15,-1 3-15,3-4 0,6 3 16,7-3-16,4-3 0,5 2 0,8 1 16,7 1-16,12-2 0,49-1 15,1 5-15,33 3 0,-18 11 16,23 11-16,-63-2 0,-1 4 15,-5-2-15,0 0 0,-9 0 16,0-2-16,-2-6 0,-5-1 16,-3-4-16,-10-1 0,-6 3 15,-10-2-15,-1 0 0,-9 0 16,-7-1-16,-6 3 0,-5 3 16,5-3-16,-3 0 0,-2 2 15,-2 0-15,0 0 0,-2 1 16,0 1-16,0 0 0,-1 3 15,-1 0-15,0 1 0,-1 3 16,1 5-16,-3 4 0,3 4 16,-3 7-16,0 4 0,1 7 15,-3 9-15,-6 41 0,-1-1 0,1 28 16,8-16-16,5-10 0,6-7 16,3-11-16,4 4 0,0-10 15,2-3-15,3-2 0,-3 0 16,2-5-16,1 1 0,-1-5 15,1-4-15,-5-3 0,-5-4 16,1-2-16,-7-4 0,0-3 16,-7-6-16,1 1 0,-5-3 0,-3-1 15,-5-1-15,-8-3 0,-4 0 16,-11 0-16,-19-7 0,-12-2 16,-9-4-16,-4-2 0,-20-12 15,12 5-15,1 0 0,-2-4 16,0 0-16,3 1 0,1-1 15,5 4-15,5-2 0,6 2 16,9 0-16,6 0 0,9 0 16,12 2-16,8-2 0,7 0 15,4 2-15,9-2 0,6 0 16,-3 2-16,3-2 0,3 0 16,2 0-16,4-2 0,1 0 15,1 2-15,3-2 0,0-3 16</inkml:trace>
  <inkml:trace contextRef="#ctx0" brushRef="#br0" timeOffset="39673.6055">26306 14133 0,'0'0'0,"-2"-2"0,-2-11 16,-3-1-16,0-5 16,-1-6-16,-1-3 0,2-5 0,0-3 15,1-6-15,-1-4 0,3-7 16,-5-42-16,2 3 0,-1-25 16,3 11-16,-4 11 0,1 7 15,-6-7-15,3 16 0,-4 0 0,-3-1 16,-6 1-16,-5 2 0,-6 2 15,-5 4-15,-6 5 0,-2 2 16,-3 7-16,-9 2 0,-1 2 16,-6 6-16,1 6 0,2 1 15,-4 7-15,2 2 0,0 7 16,0 4-16,4 2 0,0 5 16,3 4-16,-1 7 0,3 2 15,6 4-15,9 10 0,7 8 16,6 4-16,0 3 0</inkml:trace>
  <inkml:trace contextRef="#ctx0" brushRef="#br0" timeOffset="40360.7102">25770 15086 0,'0'0'0,"0"0"0,0 0 15,-2 2-15,2-2 0,0 0 16,-2 0-16,2 0 0,-4 0 15,-10 2-15,-5-2 0,-6 2 16,-1-2-16,-7 0 0,-7 0 16,-2-4-16,-6 2 0,-7-5 0,-49-8 15,-2-3-15,-28-8 0,12-1 16,-30-15-16,57 13 16,-4 1-16,-7-5 0,-4 0 0,-5-5 15,-4 3-15,-2-3 0,2 1 16,0-1-16,4 3 0,3 0 15,2 2-15,2 0 0,4 6 16,3 3-16,4 2 0,8 4 16,6 3-16,8 4 0,11 2 15,6 2-15,19 7 0,17 7 16,8 2-16,6 2 0</inkml:trace>
  <inkml:trace contextRef="#ctx0" brushRef="#br0" timeOffset="40938.9462">26134 15602 0,'0'0'0,"0"0"16,0 0-16,0 2 0,0 2 0,0 12 16,0 3-16,-4 10 15,-3 6-15,-4 7 0,-4 7 0,-10 10 16,-25 49-16,-34 34 0,-2-19 16,-40 23-16,40-72 0,-6-3 15,-10-5-15,-10-4 0,-9-5 16,-12-6-16,-8-7 0,-7-4 15,-6-5-15,-7-4 0,0-5 16,-4-4-16,4-6 0,0-1 16,2-6-16,3 0 0,4-7 15,4-4-15,7-3 0,8-3 16,8-3-16,12-5 0,10 1 16,12-1-16,14-1 0,13-1 15,11 0-15,11 3 0,16 2 16,6 0-16,9-1 0,11 5 0,0-2 15,7-2-15,1 2 0</inkml:trace>
  <inkml:trace contextRef="#ctx0" brushRef="#br0" timeOffset="42345.3266">26699 14651 0,'0'-2'0,"0"2"16,0 0-16,2-2 0,-2 0 16,4-12-16,3 1 0,0-2 15,1-5-15,6-2 0,-1-5 16,2-1-16,5-7 0,2-3 0,5-6 16,25-35-16,1-5 15,18-20-15,-7 7 0,13-22 0,-33 46 16,-2 1-16,-2-6 0,2 3 15,-7 0-15,0-2 0,-4 0 16,-4 2-16,-5 0 0,-3-2 16,-3 2-16,-3-2 0,-4-3 15,-2 3-15,-5-4 0,-7-1 16,1 3-16,-9-7 0,-5 4 16,-2-2-16,-8 1 0,-8-1 15,-6 2-15,-8-2 0,-8 5 16,-1-5-16,-10 3 0,-3-1 15,-8 1-15,-3-1 0,-8 5 16,1-3-16,-5 3 0,-2 0 16,-2 2-16,-3 0 0,1 2 15,-5 1-15,0 1 0,-4 3 0,-5 2 16,3 4-16,-9 0 0,-1 7 16,1 2-16,-5 5 0,1-1 15,-1 5-15,-4 2 0,0 2 16,-2 7-16,-3 0 0,-4 2 15,-2 5-15,0 2 0,-2 4 16,-1 7-16,-1 4 0,-1 2 16,-2 7-16,1 5 0,-1 3 15,-4 3-15,0 7 0,-3 9 16,3 1-16,-4 5 0,1 5 16,1 1-16,0 12 0,4 2 15,4 9-15,-1 2 0,-1 6 16,7 3-16,4 6 0,9-1 15,9 3-15,11 1 0,11-3 16,9 3-16,11-1 0,8 3 16,10 2-16,10 7 0,12-3 0,6 0 15,4-4-15</inkml:trace>
  <inkml:trace contextRef="#ctx0" brushRef="#br0" timeOffset="44659.9027">27548 14078 0,'0'-2'0,"0"0"15,-5-14-15,1-4 0,-3-4 16,0-5-16,-1-1 0,-3-4 15,-3 1-15,1-2 0,-7-2 16,-2 1-16,-20-25 0,-2 10 16,0 7-16,-4 4 0,-3 5 15,-13 4-15,2 9 0,-4 7 16,2 3-16,-2 4 0,0 3 16,-5 5-16,-1 2 0,-12 9 15,9 3-15,-5 1 0,1 3 16,-2-1-16,-1 10 0,-2-1 15,0 5-15,1 2 0,-3 0 16,4 3-16,3 1 0,1 1 16,4 1-16,1 3 0,7 2 15,-1 3-15,8-1 0,8-2 0,3 2 16,-1 5-16,3 2 0,4 9 16,5-1-16,1-1 0,5-1 15,5 1-15,2 2 0,6 4 16,5 2-16,2 1 0,4 1 15,3 5-15,-1 0 0,3-2 16,0 0-16,2 2 0,0 0 16,2-1-16,0 1 0,5-2 15,0 2-15,4-2 0,4-5 16,5 3-16,6-3 0,5 1 16,4-3-16,5-2 0,9-5 0,-1-2 15,7 1-15,3-5 0,3-5 16,8-4-16,-1-4 0,7-5 15,2-2-15,5-2 0,4-7 16,2-4-16,5-4 0,1-5 16,1-7-16,4-8 0,3-7 15,-1-9-15,1-11 0,1-9 16,1-6-16,-5-11 0,3-7 16,-5-9-16,-3-4 0,-3-7 15,-5 0-15,-5-6 0,-6-1 16,-4 1-16,-12-5 0,1-2 15,-12-2-15,-6-2 0,-6 1 16,-10-5-16,-6 1 0,-5 0 16,-8-2-16,-5 1 0,-6-1 15,-12 0-15,-3-2 0,-8 2 16,-13 2-16,-8 1 0,-7 4 16,-9-1-16,-5 10 0,-8 6 0,-11 11 15,-7 7-15,-15 16 0,-9 10 16,-11 18-16,-20 20 0,-4 10 15,-5 12-15</inkml:trace>
  <inkml:trace contextRef="#ctx0" brushRef="#br0" timeOffset="52690.1913">6983 13851 0,'0'0'0,"0"0"0,0 0 16,0 2-16,0 0 0,-2-2 15,2 5-15,0-1 0,2 12 0,0 3 16,0 6-16,3 3 0,-1 3 15,3 5-15,-1 3 0,1 1 16,2 4-16,6 38 0,-2-5 16,-2-5-16,-2-3 0,-2 8 15,-3-11-15,-4-13 0,2-9 16,1-11-16,-1-4 0,2-7 16,1-7-16,-5-4 0,2-6 15,-2 4-15,2-5 0,-2-2 16,2 0-16,0-2 0,-2-2 15,5-4-15,-1-1 0,3 3 16</inkml:trace>
  <inkml:trace contextRef="#ctx0" brushRef="#br0" timeOffset="53404.5116">7144 13765 0,'0'0'0,"-2"-4"16,-5-5-16,0 0 0,-2-2 16,3-2-16,1 2 0,-1 2 15,4-2-15,-1 4 0,3-2 0,3 5 16,-1-3-16,7 3 0,6-3 16,7 1-16,7 1 0,4 1 15,4-1-15,7 3 0,3 0 16,6 2-16,42 2 0,-3 3 15,-4-1-15,18 0 0,-13-6 16,-9 2-16,-12-4 0,-6 2 16,-6-3-16,-3-1 0,-10-3 0,-1 0 15,-9 5-15,1 1 0,-3 3 16,-6 0-16,-3-4 0,-8 2 16,-5 0-16,-4-1 0,-5 3 15,3 0-15,-20 5 0,19-5 16,-1 2-16,-3-2 0,-2 4 15,0-1-15,-2 1 0,0 0 32,-3 3-32,1 2 0,2 0 15,-5 4-15,5 5 0,-5 4 16,0 8-16,1 4 0,-1 3 0,3 7 16,-1 5-16,-6 34 0,9-3 15,2-5-15,2 15 0,9-13 16,3-6-16,-1-7 0,2-9 15,-4-4-15,0-5 0,0-2 0,-2 0 16,0-2-16,-5-7 16,-1-2-16,-1-2 0,-4-2 0,-3-3 15,-1-1-15,-3-1 0,-2-2 16,-7 2-16,-2-4 0,-6-2 16,-3-1-16,-6-1 0,-3-7 15,-1-3-15,-3-4 0,-2-4 16,-11-9-16,-3-7 0,3 1 15,0-3-15,-2-4 0,2-1 16,-3 1-16,1 2 0,2 0 16,0 0-16,4 4 0,0 3 15,3 0-15,6 4 0,2 2 16,9 4-16,3 1 0,8 4 16,7 0-16,4 2 0,9 3 15,-2-3-15,2 2 0,4 3 16,3 2-16,-1 2 0,1 0 15</inkml:trace>
  <inkml:trace contextRef="#ctx0" brushRef="#br0" timeOffset="53985.3819">10522 13611 0,'0'0'0,"0"0"0,0 0 16,-3 0-16,3 0 0,-2 4 16,2-2-16,-2 11 0,0 7 15,0 2-15,-1 7 0,1 4 16,2 7-16,-2 4 0,2 7 0,0 43 16,0-1-16,-2 24 15,0-16-15,2-10 0,0-14 0,0-4 16,-3-9-16,3-9 0,0-5 15,3-10-15,-1-7 0,0-4 16,0-9-16,0-7 0,-2-4 16,0-9-16,3 4 0,-3 1 15,2-8-15,-2-3 0,2-8 0,-2 3 16</inkml:trace>
  <inkml:trace contextRef="#ctx0" brushRef="#br0" timeOffset="54583.4442">10484 13637 0,'0'0'16,"0"-2"-16,-4-7 0,-1-2 15,3 2-15,0-2 0,2 2 16,2 3-16,5-1 0,4 1 16,4-1-16,12 0 0,6 3 15,9-3-15,8 1 0,8 1 16,56 1-16,-3 2 0,30-1 15,-20 1-15,20 0 0,-62 0 16,-4-5-16,0 1 0,-2-5 16,0-3-16,0 1 0,-3-5 0,-6 1 15,-2-3-15,-7 0 0,-7 0 16,-10 7-16,-7 0 0,-9 4 16,-7 2-16,-4 5 0,-6 2 15,1-2-15,-1 2 0,-1 0 16,-4 2-16,0 0 0,-2 3 15,0-1-15,-3 3 0,3 2 16,-4 4-16,-1 0 0,-4 11 16,0 5-16,-5 8 0,-1 8 15,-3 8-15,-2 6 0,-22 65 16,4-5-16,-6 33 0,13-22 16,0 26-16,24-72 0,2-2 15,5-1-15,2-6 0,0-2 16,2-5-16,0-4 0,1-4 0,-1-7 15,-2-7-15,-5-4 0,1-9 16,-3-7-16,3-6 0,-3-4 16,-1-3-16,-6-2 0,-3 0 15,-8-4-15,-8-1 0,-9-4 16,-6-2-16,-7-4 0,-18-9 0,-2-3 16,0 3-16,2 0 15,3 4-15,6-2 0,2 2 0,3-4 16,4 6-16,6-1 0,5 3 15,9 1-15,8-1 0,3 1 16,2 4-16,4 0 0,7 2 16,-2 0-16,0 1 0</inkml:trace>
  <inkml:trace contextRef="#ctx0" brushRef="#br0" timeOffset="55005.3986">8685 14550 0,'-2'0'0,"2"0"16,-2-2-16,2-1 0,-3 1 16,3 0-16,0 0 0,9-9 15,9 0-15,10 0 0,12-2 16,9-3-16,15 1 0,63-14 15,52-4-15,79-2 0,-146 26 16,-3 4-16,-4 3 0,-8 0 16,-11 2-16,-4 0 0,-7 0 15,-5 2-15,-3 3 0,-1-1 0,0 0 16,0 1-16,5 1 0,-1 3 16</inkml:trace>
  <inkml:trace contextRef="#ctx0" brushRef="#br0" timeOffset="55505.5194">12050 14356 0,'0'0'0,"-3"0"0,3 2 16,-2-2-16,2 0 0,0 0 16,0 0-16,2 0 0,3 0 15,15 2-15,4 3 0,9-1 16,9 3-16,2-1 0,7 3 15,6 2-15,49 9 0,-7-5 16,29 3-16,-20-9 0,-15-2 0,-10-5 16,-10-4-16,-7-5 15,-6-2-15,-3-4 0,-6 2 0,-3-5 16,-1 1-16</inkml:trace>
  <inkml:trace contextRef="#ctx0" brushRef="#br0" timeOffset="56574.4551">13855 13507 0,'-2'0'0,"2"0"0,-2 0 15,0 0-15,0 2 0,-5 9 16,3 9-16,-3 4 0,0 9 16,1 5-16,1 8 0,-1 5 15,-3 53-15,0 1 0,0 34 16,0-13-16,-4 30 0,2-65 15,2-5-15,-2-5 0,0-3 16,0-10-16,2-6 0,-2-7 0,3-9 16,3-11-16,3-6 15,0-11-15,2-5 0,0-6 0,0 1 16,0-3-16,4-5 0,-2-9 16,7-6-16,0-14 0,4-9 15,0-8-15,-2-7 0,-2-6 16,-4-8-16,-1-3 0,-4-7 15,-2-67-15,-5 12 0,-6-31 16,-2 28-16,-14-14 0,11 85 16,-4 2-16,5 7 0,-1 4 15,5 7-15,2 6 0,4 5 16,3 9-16,-1 4 0,3 5 16,2 4-16,2 4 0,-4-2 15,4 3-15,-2 4 0,3 2 16,1 0-16,3 2 0,1 0 15,8 0-15,6 0 0,6 3 16,3-1-16,7 1 0,4 1 0,8 3 16,50 11-16,1-2 0,34-1 31,-14-6-31,27-4 0,-62-9 0,0-5 16,-5 3-16,-1-1 0,-8 3 15,-1-5-15,-3 1 0,-4-1 16,-2 1-16,-9-1 0,-9 0 15,-7 1-15,-10-3 0,-5 2 16,-4 1-16,-12 1 0,-4 3 16,7 0-16,-7 0 0,1-1 15,-6 3-15,1 0 0,-2 0 16,-1 3-16,-1 1 0,-1-2 16,-2 5-16,0 2 0,-2-1 15,-4 8-15,-3 6 0,-4 7 16,-4 8-16,-1 7 0,-3 7 15,1 6-15,-26 53 0,8-1 16,-1 29-16,17-23 0,16-16 16,6-11-16,7-8 0,2-7 0,4-5 15,3 0-15,-1-2 0,3-2 16,0-2-16,2-2 0,0-3 16,2-4-16,0-7 0,-2-4 15,-2-9-15,2-2 0,-2-7 16,-2-2-16,-1-6 0,-3-7 15,-1-3-15,0 3 0,-2-2 16,0-1-16,-2-4 0,-3 1 16,1-1-16,-7-4 0,-7 2 15,-13 0-15,-8 0 0,-16-3 16,-51-12-16,0-3 0,-29-8 16,19-1-16,16 5 0,-3-2 15,37 11-15,-1 2 0,3 2 16,7 3-16,2 1 0,11 1 15,6 4-15,10-3 0,1 3 16,7 0-16,7 3 0,4 1 0,1 1 16,1 3-16</inkml:trace>
  <inkml:trace contextRef="#ctx0" brushRef="#br0" timeOffset="58050.7515">4688 13633 0,'0'0'0,"0"0"0,-3 2 0,1 2 16,-4 3-16,-1 4 0,-2 4 15,5 7-15,-3 9 0,3 11 16,-1 4-16,3 7 0,0 55 16,2 0-16,-2 36 0,2-16 15,0 26-15,2-66 0,-2-4 16,0-9-16,0-9 0,2-9 15,-2-10-15,0-14 0,0-9 16,0-11-16,0-6 0,0-7 16,0 2-16,0-4 0,-2-7 15,2-9-15,-2-6 0,2-7 16,-5 22-16,3-39 0,0-3 16,-5-4-16,1-4 0,-3-3 0,-2-4 15,-11-67-15,2 12 0,-7-24 16,8 39-16,-1 15 0,-5 19 15,1 14-15,2 8 0,0 10 16,2 5-16,9 8 0,2 5 16,5 4-16,4 7 0,0 5 15,0-3-15,4 2 0,5 5 16,11-4-16,4 3 0,12-3 16,43 10-16,7-2 0,35 5 15,0-3-15,29 1 0,-53-12 16,3-2-16,-6 3 0,-1-5 15,0 0-15,-7 0 0,-7 0 16,-4-3-16,-7 1 0,-10 0 16,-3-5-16,-9 3 0,-8-1 15,-12 3-15,-6 2 0,-2 5 0,-7 1 16,-7 3-16,5-5 0,-5 1 16,-2 4-16,-2-5 0,-2 5 15,-2-3-15,-3 3 0,1 2 16,-1 0-16,0 2 0,3 1 15,-3 1-15,1 3 0,-3 4 16,2 4-16,-4 5 0,2 11 16,-2 6-16,0 10 0,0 8 15,5 6-15,-12 72 0,9-1 16,3 42-16,1 62 0,12-132 16,-5-3-16,0-6 0,-6-7 15,2-6-15,-7-12 0,-2-4 16,-2-10-16,-5-12 0,2-13 15,-6-7-15,3-4 0,-1-7 0,-4-2 16,-5-7-16,0-6 0,-8-2 16,-3-7-16,-4-5 0,-9-10 0,-4-1 15,-1-1-15,1 3 0,4 1 16,-2 2-16,4 0 0,1 7 16,5 1-16,1 8 0,7 4 15,6 4-15,7 0 0,2 2 16,11 5-16,6 0 0,3-2 15,9 4-15,-1 0 0,5 0 16</inkml:trace>
  <inkml:trace contextRef="#ctx0" brushRef="#br0" timeOffset="58429.0096">7247 14294 0,'0'-2'15,"-2"4"-15,2-4 0,0 2 16,0 0-16,-2 0 0,2-2 16,-7-3-16,-1-1 0,-6-3 15,-6 0-15,-4-2 0,-9-2 0,-7 0 16,-10 2-16,-8 0 0,-54-5 16,-3 7-16,-26 7 0,20 6 15,22 3-15,17 0 0,16 4 16,13-2-16,16-5 0,12 3 15,10-3-15,10 0 0,1 3 16,4 2-16</inkml:trace>
  <inkml:trace contextRef="#ctx0" brushRef="#br0" timeOffset="60439.5252">4546 14545 0,'0'0'15,"0"0"-15,0 0 0,0 0 16,-4-2-16,4 0 0,0 2 16,-2-2-1,0 2-15,2-2 0,-3 2 16,3 0-16,-4 0 0,0-3 15,-7 6-15,-3-3 0,-3 2 16,1 0-16,-6 5 0,-4-3 16,-1 5-16,-4 0 0,-2 2 15,0 0-15,-2 2 0,-5 0 16,3 3-16,-29 10 0,8 1 16,3-1-16,2 5 0,3-2 15,-12 4-15,13 0 0,1 0 16,6 2-16,9 5 0,0-3 15,2-1-15,4-3 0,-1 0 16,6 0-16,0 0 0,6 0 16,-1 0-16,3-2 0,3 0 15,3-3-15,3-1 0,-1 1 0,3 1 16,6 0-16,-1-1 0,2 1 16,1-2-16,1 1 0,1-1 15,4 4-15,4-5 0,-2 3 16,7-1-16,2-1 0,0-1 15,12 1-15,-6-3 0,5 0 16,5 0-16,1 1 0,3-1 16,2 0-16,5 1 0,2-8 15,4 1-15,0-3 0,0 3 0,2 2 0,1-5 0,3 1 16,1 1-16,2-1 0,2 1 16,0-3-16,5-3 0,2 0 15,-1 0-15,3 0 0,-2-3 16,4 3-16,5 0 0,-7-2 31,6 0-31,1-4 0,0 1 16,4 3-16,-3-2 0,6 6 15,-3-7-15,2 5 0,0-2 0,0 0 0,5 0 0,-1 2 0,3 2 16,0-4-16,2 2 0,0 2 16,2-2-16,3 0 0,1 0 15,-1 0-15,1-2 0,1 0 16,-3 0-16,3-3 0,0 3 31,-3 0-31,3-2 0,-1-1 0,1 3 0,0-2 0,1-3 16,1 5-16,2-5 0,3 3 31,-8-9-31,7 6 0,7 1 0,-2 1 0,8 7 0,-6-8 16,-4 1-16,-1-1 0,-2-1 15,1 5-15,-1-5 0,-4 3 16,0 4-16,-1-4 0,3-1 31,0 5-31,3-4 0,1 0 16,1 4-16,1-7 0,1 3 0,0-1 0,-1 1 0,-1-3 15,-1 3-15,1-3 0,-1 5 0,-2-4 16,0 1-16,3 1 0,-7-3 31,4 1-31,-2-3 0,0 2 16,2-2-16,3 1 0,-5-3 15,4 0-15,1 0 0,-3 0 0,0 0 16,0 0-16,3-3 0,-1 3 16,1-2-16,1 0 0,1-2 15,0-1-15,-5 1 0,2-5 0,-1 0 16,-3 0-16,0-2 0,-5 2 16,5-2-16,-2 0 0,-2 0 15,-1-2-15,3-2 0,-4-1 16,1-1-16,1-1 0,-3 0 15,1-4-15,-3 2 0,-2 1 16,-2-6-16,0 1 0,-3 0 16,-4-5-16,1 1 0,-1-6 15,2-1-15,-4 0 0,5-5 0,-5-2 16,-3 5-16,-1-3 16,-7 0-16,-7 1 0,-6-1 0,-7-2 15,-2 3-15,-9-1 0,-2 5 16,-4-1-16,-8 1 0,-1-2 15,-5-3-15,-4 0 0,4-4 16,-1 2-16,-4 0 0,-5 0 16,-3 0-16,-9 1 0,2-1 15,-4 0-15,-4-2 0,-5 4 16,-2 3-16,-4 1 0,-5-1 16,-5 4-16,-3 0 0,-3 2 15,0 0-15,-4-2 0,-5 0 16,0 2-16,-6 2 0,-5 5 15,-4 0-15,-2-1 0,-3 1 16,-4 0-16,1 0 0,-4 2 16,-1 0-16,-3 0 0,5 2 15,-2-2-15,-3 4 0,-1 0 0,1 1 16,-2 1-16,1 3 0,1 2 16,0 0-16,5 0 0,0 2 15,0 5-15,0-1 0,0 3 16,2 2-16,-2 2 0,0 7 15,-3 2-15,3 7 0,4 2 16,5 6-16,2 5 0</inkml:trace>
  <inkml:trace contextRef="#ctx0" brushRef="#br0" timeOffset="61476.9678">7254 11833 0,'0'3'0,"0"-3"0,-2 2 16,2-2-16,-2 2 0,2 0 0,-5 14 16,3 6-16,0 2 0,0 7 15,-1 4-15,3 7 0,0 2 16,0 7-16,-2 46 0,-2-4 31,-3 21-31,-6-19 0,0-18 16,-3-11-16,1-13 0,2-11 15,2-15-15,4-10 0,-2-10 0,2-7 16,1 2-16</inkml:trace>
  <inkml:trace contextRef="#ctx0" brushRef="#br0" timeOffset="62016.7655">7126 11697 0,'0'0'0,"0"0"15,0-5-15,0 3 0,0 0 16,0 0-16,9-3 0,2-1 16,4 4-16,10-3 0,6 5 15,4 0-15,11 0 0,7 0 16,55 2-16,7 1 0,35-6 0,-16-1 15,23-9-15,-71-1 0,-5-1 16,-6-3-16,-6 1 0,-6-3 16,-5-2-16,-7-7 0,-7 3 15,-9-1-15,-13 5 0,-4 2 16,-5 5-16,-7 4 0,-3 0 16,-3 6-16,2-3 0,2 1 15,-4 5-15,0-3 0,0 5 16,-2 0-16,0 5 0,2-1 15,-2 1-15,2 3 0,-3 1 16,3 9-16,0 4 0,3 4 16,-1 10-16,0 6 0,0 6 15,3 9-15,-3 5 0,0 11 16,-4 57-16,-5-9 0,-8 25 16,-7-29-16,-5-25 0,-4-17 0,-4-11 15,-7-13-15,-4-9 0,-5-3 16,-4-3-16,-7-8 0,-4-3 15,-9-8-15,-8-10 0,-1 4 16,-2-2-16,-2-5 0,-1-2 16,3 1-16,7-3 0,6 0 15,7 0-15,7 0 0,10 0 0,12-5 16,15 5-16,4-2 0,11 2 16,-2 0-16,9 0 0,9 2 15,9 0-15,2 1 0</inkml:trace>
  <inkml:trace contextRef="#ctx0" brushRef="#br0" timeOffset="62297.9482">8008 12850 0,'0'0'0,"-2"0"0,2 0 16,-5 7-16,3 4 0,-4 6 16,3 7-16,1 10 0,4 7 15,1 4-15,3 5 0,5 5 0,14 45 16,5-10-16,1-11 0,7 12 15,-12-21-15</inkml:trace>
  <inkml:trace contextRef="#ctx0" brushRef="#br0" timeOffset="62782.4652">10852 11721 0,'0'0'0,"-2"0"0,0 0 16,0 2-16,0-2 0,-3 9 16,-2 2-16,3 9 0,0 4 15,1 7-15,-1 7 0,4 6 16,0 6-16,4 52 0,1-1 0,6 27 16,-2-18-16,-3-19 15,1-21-15,-3-17 0,1-15 0,-1-16 16,-4-9-16,2-2 0</inkml:trace>
  <inkml:trace contextRef="#ctx0" brushRef="#br0" timeOffset="63337.9179">10855 11503 0,'0'0'16,"-3"-2"-16,3-1 0,0-8 15,0 3-15,5 1 0,1 2 16,8 1-16,8 0 0,8 1 16,10 3-16,11 3 0,8 1 15,65 7-15,43 9 0,-14 2 16,30 4-16,-86-10 0,-3-5 0,-3-2 16,-3-3-16,-9-3 0,-6-3 15,-9-3-15,-11-3 0,-4-3 16,-14-4-16,-7-3 0,-3 3 15,-8 0-15,-8 0 0,-2-3 16,-5 5-16,-4 0 0,4-2 16,-2 4-16,-2 2 0,0 1 0,-3 1 15,3 5-15,0 0 0,-3 3 16,3 1-16,0 5 0,0 0 16,-3 6-16,1 7 0,2 7 15,-5 8-15,5 5 0,-5 9 16,3 4-16,-5 9 0,0 2 15,-15 60-15,-2-16 0,-16 18 16,0-31-16,-2-22 0,-3-18 0,-3-15 16,-5-9-16,-7-9 0,-7-4 15,-3-7-15,-19-10 0,5 6 16,-4-3-16,-7 1 0,2-1 16,-2 3-16,4 0 0,5 2 15,11 0-15,4-2 0,12 0 16,5-1-16,15-1 0,10 0 31,6-1-31,12-1 0,9-1 0,-1 3 16,5-5-16,3 2 0</inkml:trace>
  <inkml:trace contextRef="#ctx0" brushRef="#br0" timeOffset="63587.8455">11571 12546 0,'0'0'0,"0"0"0,-2 0 16,2 2-16,0 2 0,-7 14 15,3 8-15,-1 12 0,3 10 16,2 10-16,5 61 0,3 2 0,10 40 16,9 46-16,-12-119 0,-2-6 15</inkml:trace>
  <inkml:trace contextRef="#ctx0" brushRef="#br0" timeOffset="63916.7231">9018 12072 0,'0'0'0,"-2"-3"0,2 3 16,-3 0-16,3-2 0,3 2 15,3 0-15,21 2 0,15 1 16,15-3-16,16 0 0,88-9 16,79-7-16,122-17 0,-195 18 15,5-1-15,0 3 0,-2 2 16,-14 0-16,-21 5 0,-20 6 15,-16 0-15,-9 6 0</inkml:trace>
  <inkml:trace contextRef="#ctx0" brushRef="#br0" timeOffset="64463.3363">7137 12367 0,'0'0'0,"-2"2"0,0-2 16,-12 2-16,-1-2 0,-3 0 15,-4 0-15,-4-2 0,-1 2 16,-3-4-16,-1 2 0,-5-1 16,1-1-16,-5 2 0,1-3 15,-30 1-15,3 2 0,5 2 16,1 0-16,3 0 0,-9 2 16,6 0-16,5-2 0,2 2 15,0 1-15,0 1 0,2-2 16,3 0-16,4 1 0,-2-1 15,4 4-15,2 1 0,2 0 16,5 2-16,3-1 0,1 1 16,7 0-16,4 0 0,12 2 15,6-5-15,-3 3 0,8 0 0,-1 0 16</inkml:trace>
  <inkml:trace contextRef="#ctx0" brushRef="#br0" timeOffset="65533.7348">4586 12169 0,'-2'0'0,"2"-3"0,-5 1 16,-6-2-16,5-1 0,1 3 15,1 2-15,4 0 0,-2 2 16,2 7-16,2 7 0,2 6 15,-1 9-15,1 6 0,3 9 16,1 9-16,-1 60 0,4 2 0,-2 40 16,-2-23-16,-1 18 0,-6-79 15,-2-7-15,-2-13 0,4-13 16,-9-12-16,7-8 0,-7-11 16,2-9-16,0 0 0,-8-9 15,4-11-15,-2-8 0,0-5 0,-5-5 16,0-8-16,-2-5 0,-4-4 15,-9-53-15,0 4 0,-4-21 16,8 17-16,2 13 0,10 11 16,-1 5-16,5 8 0,6 3 15,1 4-15,1 11 0,5 7 16,5 12-16,1 4 0,-1 1 16,6 3-16,-5 3 0,10 4 15,6 3-15,0 5 0,7 0 16,8 2-16,1 5 0,8-5 15,18 5-15,4-1 0,5 1 16,0-5-16,-1-2 0,1-4 16,11 8-16,-5 3 0,-4-5 0,0 2 15,-4 1-15,-5-1 0,0 2 16,-9 1-16,-4 2 0,-6-3 16,-3 3-16,-9 0 0,-6 4 15,-5 0-15,-2 1 0,-7 1 16,-4-2-16,-2 5 0,2 0 15,-4-1-15,2 5 0,0 0 16,-1 7-16,-3 2 0,4 6 16,-7 23-16,7 4 0,2 10 15,8 19-15,4-3 0,5 1 16,1-5-16,-3 6 0,-6-17 16,-2-2-16,-3-2 0,-8-3 15,-12-6-15,-6-5 0,-8-2 16,-10-7-16,-6-1 0,-9-5 0,-9-3 15,-9-3-15,-4-3 0,-9-3 16,-18-3-16,7 2 0,-2 1 16,-5-1-16,3 2 0,-3-3 15,7-1-15,5-3 0,8-4 16,11-2-16,5-3 0,15-4 16,16-7-16,8 3 0,14 0 15,-5-5-15,11-2 0,16-9 0,6-4 16,11-5-16</inkml:trace>
  <inkml:trace contextRef="#ctx0" brushRef="#br0" timeOffset="65768.4354">5495 13161 0,'0'0'16,"0"0"-16,-3-2 0,3 2 15,-6 0-15,6 0 0,-3 2 16,-5 11-16,3 9 0,-1 9 0,3 9 16,6 6-16,3 5 15,1 4-15,11 33 0</inkml:trace>
  <inkml:trace contextRef="#ctx0" brushRef="#br0" timeOffset="68269.7451">4681 12751 0,'0'0'0,"0"0"0,0 0 15,0-2-15,-2 2 0,2-3 16,0 3-16,0 0 0,0-2 15,-2 2-15,2 0 0,0 0 16,-3 0-16,1 0 0,-2 0 16,-7 2-16,-7 3 0,-2-1 15,-2 3-15,-2-1 0,-3-1 16,-1 4-16,-3-5 0,-2 0 16,4 1-16,-4-5 0,-4 2 0,4-4 15,-5 0-15,3-3 16,-20-4-16,2-2 0,9-2 15,0-5-15,4 3 0,-2-5 0,7 3 16,-5-5-16,3-3 0,3-1 16,4-5-16,1-2 0,2-2 15,5-3-15,0-2 0,0 1 16,5-3-16,1-2 0,1-3 16,4 1-16,0 0 0,4-3 15,1 3-15,6 0 0,0-1 16,6 1-16,3 4 0,4 0 15,3 3-15,6-1 0,4-2 16,7 2-16,2 1 0,7-1 16,2-2-16,7 2 0,2 3 15,4-1-15,-1 5 0,-1 0 16,4 0-16,3 2 0,6 3 16,7 1-16,0-1 0,2 3 0,1-1 15,3-1-15,-2 3 0,3 0 16,2 2-16,2 2 0,-5 5 15,5-1-15,-2 5 0,0-2 16,4 4-16,0 0 0,1 0 16,-1 5-16,4 0 0,-3-3 15,1 3-15,5-3 0,0-2 16,4 3-16,-2-5 0,4 2 16,1-2-16,-1-3 0,5-1 15,-2 4-15,-1-2 0,1 4 16,-1 0-16,1-2 0,0 2 15,-1 3-15,3-3 0,4 2 16,1 1-16,-3-3 0,4 0 16,1 5-16,-3-3 0,4 0 15,-1 1-15,-1-3 0,5 0 0,-4 2 16,1 3-16,1-3 0,-5 3 16,3 0-16,4-3 0,-7 5 15,4-3-15,1 1 0,-2 4 16,1-4-16,3-3 0,0 5 15,4-5-15,3 5 0,-3-2 16,9-5-16,-7 7 0,3-5 16,2 2-16,-5 3 0,3-4 15,0 3-15,-3-1 0,5 4 16,-9 0-16,7-2 0,-5 4 16,3-4-16,4 0 0,-3 6 15,5-6-15,0 6 0,-2-2 16,0-2-16,-4 7 0,1-7 15,3 4-15,-9 3 0,5-5 16,-7 5-16,-3-3 0,3-1 16,-4 5-16,-3-3 0,2 1 15,-6 3-15,2 0 0,0-2 0,0 4 16,-2-3-16,-2 1 0,1 5 16,-5-3-16,-1 2 0,-4 0 15,-3 2-15,-3 1 0,-3 2 16,-5 1-16,-6-1 0,-2 2 15,-3-3-15,1 3 0,-3 0 16,3 7-16,-5-1 0,0 1 16,5 1-16,-1-4 0,1 1 15,2 1-15,-1-2 0,-1 3 16,-3-1-16,-4 3 0,-4 0 16,-3 2-16,0-3 0,1 3 15,-8 0-15,-1-2 0,-5 1 16,-4 1-16,-5-2 0,-2-3 15,-2 3-15,0-2 0,-7 1 16,-4 1-16,-5-3 0,-4 1 0,0-3 16,-4 0-16,-3 1 15,-4-3-15,-2 0 0,-2 0 0,-5 0 16,-6 0-16,-3 4 0,-6 3 16,-7 2-16,-7 0 0,-12 6 15,-6-2-15,-1-4 0,-5-2 16,-4-3-16,-4 1 0,-10-5 15,8 0-15,-6 0 0,-8-13 16,7 8-16,2-1 0,8-1 16,1 3-16,-7-14 0,7-1 15,8-3-15,5 0 0,7 0 16,1 0-16,5 2 0,5 0 16,6-2-16,2 0 0,3 2 15,-3 5-15,1-1 0</inkml:trace>
  <inkml:trace contextRef="#ctx0" brushRef="#br0" timeOffset="68754.7093">14025 11679 0,'0'0'0,"-2"0"16,2-2-16,-2 2 0,2 0 15,0 2-15,0 0 0,0 12 16,0 5-16,6 8 0,-1 4 15,1 6-15,3 7 0,-2 3 16,4 8-16,4 44 0,-4-4 16,2 22-16,-6-18 0,-5-15 15,-2-16-15,-4-13 0,-1-11 16,-1-13-16,1-4 0,-3-5 16,-3 0-16</inkml:trace>
  <inkml:trace contextRef="#ctx0" brushRef="#br0" timeOffset="69364.0759">13904 11518 0,'0'0'16,"0"-4"-16,2-9 0,-2-3 15,4 1-15,1-1 0,8 1 16,5 2-16,8-1 0,12 3 15,6 3-15,11 1 0,53 0 16,2 5-16,27 9 0,-18 2 16,22 4-16,-66-4 0,-4-1 15,-5 1-15,-5 0 0,-3-7 16,-7 5-16,-10-5 0,-3-2 16,-9 0-16,-7-2 0,-3 2 0,-8-2 15,-6-3-15,4 5 0,-3-2 16,-1 2-16,-3-2 0,-2 2 15,-22-2-15,9 2 0,6 2 16,14-2-16,-5 0 0,2 2 16,-2 0-16,1 5 0,-3 2 15,4 2-15,-4 2 0,2 7 16,3 2-16,-3 9 0,2 0 16,3 8-16,0 3 0,1 40 15,6-1-15,3-1 0,3 21 16,2-8-16,0-12 0,0-4 15,-2-2-15,-2-6 0,-3-5 16,-4-7-16,-4-8 0,-3-5 16,-2-2-16,-4-9 0,0-3 15,-2-3-15,-1-3 0,-1-6 0,-1-5 16,-2-2-16,-2-2 0,-7-3 16,-4-1-16,-11 2 0,-9-1 15,-13 1-15,-22-3 0,-13 1 16,-3-3-16,-24-4 0,25 2 15,1-5-15,7-1 0,10-1 16,10-4-16,11 0 0,11-2 16,11 2-16,11 2 0,5 0 15,8 2-15,5 3 0,-3 0 16,1-1-16</inkml:trace>
  <inkml:trace contextRef="#ctx0" brushRef="#br0" timeOffset="69817.2111">12413 12074 0,'0'0'16,"0"-2"-16,-2 2 0,2-3 16,2 1-16,7-2 0,7-1 0,8 3 15,11 2-15,11-2 0,10 2 16,63 4-16,6 1 0,43 6 16,68 4-16,-122-2 0,3-4 15,-2-2-15,-3-3 0,-6-1 16,-4-6-16,-12 1 0,-6-4 15,-11-1-15,-9 5 0,-5 2 16,-4 2-16</inkml:trace>
  <inkml:trace contextRef="#ctx0" brushRef="#br0" timeOffset="70802.1098">14784 12885 0,'0'0'0,"-3"0"0,3 0 15,-2 0-15,0 2 0,-9 12 16,0 8-16,0 9 0,-2 8 15,-1 5-15,3 5 0</inkml:trace>
  <inkml:trace contextRef="#ctx0" brushRef="#br0" timeOffset="71990.1664">14486 13738 0,'0'0'0,"0"-2"15,-2-2-15,-3-9 0,1-1 0,0-1 16,-1 0-16,-2-3 0,3 0 16,2-2-16,0 1 0,-3-3 15,5 2-15,0-5 0,2-1 16,1-3-16,3 1 0,3-5 16,0-3-16,4-1 0,14-25 15,-1 5-15,-2 4 0,-2 2 16,0 7-16,-4 2 0,-3 9 15,-3 2-15,-6 11 0,-1 3 16,-3 8-16,2-2 0,-4 2 16,5 7-16,-5 2 0,2 4 15,2 7-15,-2 5 0,3 4 16</inkml:trace>
  <inkml:trace contextRef="#ctx0" brushRef="#br0" timeOffset="74016.5659">14303 14607 0,'0'0'0,"-2"-2"16,2 2-16,-5-7 0,1 3 16,-3-3-16,-2 3 0,1-3 15,-1 1-15,-2 1 0,0-1 16,-2-1-16,-3 0 0,-2-1 15,-1 1-15,-6 0 0,-1 1 16,-7-1-16,-5 1 0,-6-1 16,-4 0-16,-45-1 0,1 1 15,-34-4-15,7 4 0,-33-2 0,57 3 16,-7 4-16,1-3 16,2-1-16,-3-1 0,3-2 0,2 3 15,0-3-15,2 0 0,5 5 16,2-3-16,6 2 0,5 1 15,9 0-15,1 1 0,8 3 16,13 0-16,13-2 0,11 0 16,8 2-16,5 0 0,-2 0 15,7 0-15,4 2 0,2 0 16,5 1-16,4-1 0,7 4 16,6-1-16,9-1 0,-22 1 0,48 1 15,10 1-15,6-3 16,11 1-16,86 1 0,57-1 0,82-5 15,-194-5-15,-7-1 0,0-1 16,0 3-16,-10-5 16,-3 5-16,-9-1 0,-9-2 0,-4 3 15,-11 2-15,-9 0 0,-11-1 16,-13-1-16,-6 2 0,-12 2 16,-9-2-16,-8 2 0,6-3 15,-6 3-15,-5-2 0,-7 0 16,-10 0-16,-14-3 0,-15 3 15,-18-2-15,-13 2 0,-15-1 16,-111 1-16,-79 2 0,-117 5 16,245 1-16,9 3 0,6-2 15,11 4-15,14 0 0,13 2 16,15-2-16,15 2 0,19 3 16,10-3-16,18 0 0,15-2 0,7 0 15,11-2-15,-2 0 0,4-3 16,5 3-16,8 0 0,10 2 15,8 0-15,15 0 0,18-2 16,80-5-16,76-8 0,116-18 16,-175 13-16,2-6 0,-1 4 15,-6-7-15,-6-2 0,-8 7 16,-16-3-16,-14 5 0,-15 5 16,-15-1-16,-15 5 0,-12 0 15,-9 2-15,-14 2 0,-10 0 16,-7 0-16,-8 3 0,-9-5 15,2 2-15,-2 0 0,-6-2 16,-7 0-16,-9 0 0,-14 0 16,23 0-16,-62-2 0,-15 0 15,-14-3-15,-121-3 0,-86-3 16,-132-7-16,262 16 0,3-1 16,6 6-16,13-6 0,13 3 0,21 0 15,21-2-15,20-4 0,20 3 16,18-3-16,15 4 0,16 2 31,6 0-31,2 0 0,7 2 0,3 0 16,10 5-16,7 1 0,11 1 15,10 5-15,17-1 0,10 0 16,16 2-16,97 10 0,74 1 16,120 7-16,-218-26 0,-3-3 15,0-2-15,-10 1 0,-5-10 16,-16 9-16,-13-6 0,-10 4 15,-17 0-15,-16 0 0,-10 2 16,-15 7-16,-16 2 0,-8 0 16,-7-2-16,-9-5 0,5 1 15,-7-3-15,0 0 0,-7-4 16,-4 0-16,-4-3 0,-10 3 0,-10 0 16,-13-5-16,-16 3 0,-16-3 15,-12 0-15,-96-6 0,-72-7 16,-101-10-16,228 23 0,5 0 15,7 1-15,24 1 0,9-1 0,15-1 16,16 3-16,8 1 16,16-3-16,16 4 0,8-3 0,7 5 15,-3-2-15,5 2 0,7 2 16,2-2-16,2 5 0,11-3 16,4 4-16,12 3 0,-25-7 15,57 7-15,10-2 0,15 0 16,103 4-16,78-5 0,116-6 15,-231-9-15,-2 1 0,-5-1 16,-11 0-16,-8 0 0,-14 2 16,-15 1-16,-18 1 0,-19 1 15,-14 2-15,-18 2 0,-17 0 16,-9 0-16,-2 0 0,-7 0 16,0 0-16,-4 0 0,-5 0 15,-4 0-15,-6 0 0,-7-2 16,-12-1-16,23 3 0,-55 0 15,-14 0-15,-11 0 0,-98 0 0,-72 5 16,-96 4-16,220-5 0,11 0 16,5 1-16,6-1 0,11-2 15,16 5-15,10 0 0,14-3 16,11 5-16,6 0 0,14-3 16,13 5-16,9 0 0,6 5 15,9 1-15,3 1 0,4 2 16</inkml:trace>
  <inkml:trace contextRef="#ctx0" brushRef="#br0" timeOffset="79060.3599">6350 13630 0,'0'0'15,"0"0"-15,0 0 0,0-2 16,-4 2-16,-3-4 0,-2-3 16,0-2-16,-2 3 0,0-3 15,0 0-15,0 0 0,0 1 16,0-1-16,-2 0 0,2 2 15,-2-2-15,-1 3 0,-1-3 16,2 2-16,-5-1 0,5 1 16,-5 0-16,1 1 0,-3-1 0,2-2 15,-4 3-15,2-3 0,-4 2 16,-2-2-16,-5 1 0,-2-1 16,0 0-16,-18 2 0,7 5 15,0 2-15,2 0 0,0 0 16,-2 0-16,0-2 0,-5 0 15,-2 0-15,5 6 0,6 0 16,3 1-16,-5-5 0,0-2 16,-2-3-16,4 5 0,3 7 15,6 4-15,0 4 0,0 1 16,-2-1-16,0-2 0,0 3 16,-4 4-16,-1 6 0,3 5 15,2 2-15,2 2 0,4 1 16,3-1-16,0 5 0,4-1 0,0-1 15,3-1-15,-3 3 0,0 4 16,0-2-16,5 0 0,8 2 16,5 7-16,4 4 0,-6-5 15,-3 1-15,0 0 0,7-3 0,5 7 16,12 7-16,6 2 0,-10-7 16,2 1-16,5-5 0,4-3 15,7-1-15,2-5 0,-4 0 16,2-9-16,4-4 0,3-4 15,-1-5-15,9-2 0,5-3 0,4-6 16,-4-9-16,-5-13 0,0-6 16,3-3-16,4-2 0,9-2 31,-3-9-31,-4-9 0,3-7 16,-5-10-16,-1 6 0,-7-5 15,-8-1-15,0-5 0,-1 0 16,-8 2-16,-3-4 0,-1 2 0,-4-2 15,2 4-15,-2-2 0,-9 3 16,-5-1-16,-3-2 0,-1 2 16,-7 3-16,-6 1 0,-4 1 15,-5 4-15,-2 2 0,-5 5 0,-1 4 16,-3 5-16,2 4 0,-8 2 16,-1 4-16,-4 3 0,-4 2 15,-2 9-15,-3 4 0,0 5 16,-2 4-16,0 2 0,0 7 15,-4 6-15,0 5 0,-1 9 16,6 6-16,-4 4 0,-1 3 16,-2 5-16,3 19 0,4-2 15,5 2-15,5 0 0,3 5 16,-12-10-16,16 14 0,2 5 16,8-3-16,6 4 0,5-1 15,3-5-15,2 0 0,14-3 16,-7-8-16,8-4 0,5-3 15,11-4-15,5 2 0,4-6 16,6-5-16,5 2 0,7-8 16,1-5-16,8-5 0,1-8 0,3-4 15,4-7-15,0-3 0,-2-6 16,0-11-16,2-9 0,0-4 16,-2-7-16,0-6 0,-4-18 15,4 6-15,-3-2 0,-3-4 16,-10-2-16,-8-7 0,-3-4 15,-1-3-15,-10 3 0,3-5 16,-5 2-16,-9 1 0,3 4 16,-7 0-16,-9-1 0,-4-1 15,-4 2-15,-1 6 0,-6 3 16,-7 6-16,-4 1 0,-5 6 16,-2 4-16,2 2 0,-8 5 15,2 7-15,-3 2 0,-2 2 16,-6 2-16,-2 4 0,-5 7 15,-2 5-15,2 4 0,2 2 0,-4 5 16,-7 2-16,0 8 16,1 3-16,3 4 0,3 5 0,0-2 15,0 8-15,2 4 0,5 6 16,12 5-16,3 3 0,7 2 16,-3-2-16,3 0 0,-5 4 15,6 3-15,10 4 0,13 9 16,11 2-16,-12-9 0,10 0 15,9 5-15,12 6 0,-17-11 16,7 0-16,6 0 0,7-9 16,0-1-16,-5-10 0,1-6 15,4-7-15,-5-9 0,12 0 16,12 7-16,12 4 0,2-4 16,-16-18-16,-1-15 0,8-7 15,-2-4-15,4-4 0,-2-10 16,-2-4-16,-4-9 0,4-6 15,8 0-15,-1-11 0,-3 4 0,-8-7 16,-5-6-16,6-7 0,-5 0 16,-8 1-16,1-1 0,-10 0 15,-8 0-15,4 3 0,-10-3 16,-14-6-16,4 6 0,-2 7 16,5 6-16,-3 3 0,-8-3 15,-9 3-15,-5 2 0,2 6 16,-3 8-16,-1 3 0,-7 1 15,1 8-15,-3 0 0,1 9 16,-3 3-16,0 1 0,0 5 16,2 0-16,1 5 0,-3 1 15,2 3-15,0 2 0,1 2 16,-1 7-16,3 0 0,-1 0 16,7 4-16,0-2 0,7 0 15,7 0-15,-5-4 0,6-1 0,-1 1 16,6-3-16,2 1 0,2-3 15,7 0-15,0 3 0,0 3 16,0 6-16,-6-1 0</inkml:trace>
  <inkml:trace contextRef="#ctx0" brushRef="#br0" timeOffset="81030.9077">15145 11708 0,'0'0'0,"0"-2"15,2-3-15,-2-8 0,5-5 16,-3-2-16,0 1 0,0-3 16,1 0-16,-6-3 0,1 3 15,-4-2-15,-3 0 0,-4-1 16,-3 3-16,-4 3 0,-6-1 16,-7 2-16,-7 3 0,-4 4 15,-44 0-15,-5 13 0,-26 13 0,7 12 16,-23 17-16,51-9 15,3 5-15,-1 4 0,3 7 0,4 2 16,9 8-16,6-1 0,12-3 16,8 3-16,0-3 0,9 2 15,9 3-15,14-2 0,8-5 16,11 0-16,6-4 0,10-1 16,10-1-16,9-3 0,10-6 15,8-5-15,6-6 0,18-7 16,-11 2-16,5-2 0,0-6 15,1-5-15,1-9 0,2-4 16,0-7-16,-2-4 0,0-9 16,-5-5-16,-2-6 0,-2-2 15,-9-7-15,-4-4 0,-2-1 16,-7-10-16,-1 2 0,-5-3 16,-10 3-16,-6-6 0,-7-1 15,-6-4-15,-3 0 0,-6-1 16,-9 1-16,-4 2 0,-9 0 0,-3 3 15,-8-1-15,-7 7 0,-6-2 16,-10 6-16,-6 5 0,-6 6 16,-21 13-16,10 1 0,-7 6 15,-3 5-15,-6 8 0,0 7 16,-2 9-16,0 6 0,0 7 16,0 9-16,4 9 0,2 4 15,3 7-15,11 8 0,-1 1 16,7 8-16,10 3 0,5 4 15,12 0-15,9-5 0,6 1 16,6-3-16,12 5 0,7-3 0,6-1 16,4-1-16,5-4 0,9 0 15,8-2-15,18-12 0,3-1 16,1-5-16,7-2 0,7-7 16,2-11-16,9-4 0,2-11 15,2-9-15,2-7 0,1-8 16,-3-9-16,-2-7 0,-9-7 15,0-3-15,-4-6 0,-7-1 16,-4-3-16,-9-9 0,-9-3 16,2 3-16,-8 0 0,-3 3 15,-6-5-15,-12-4 0,-8-4 16,-2-1-16,-10 5 0,-5 0 0,-6 0 16,-5 2-16,-10 2 0,-6 0 15,-7 7-15,-9 2 0,-17 16 16,4-3-16,-5 9 0,-6 7 15,-4 6-15,-5 10 0,-2 5 16,-6 6-16,1 5 0,3 6 16,-2 10-16,6 7 0,2 4 15,5 7-15,9 4 0,4 5 16,0 8-16,9 8 0,6 5 16,5 3-16,13 2 0,7 3 15,6 1-15,16 3 0,4-2 16,7-3-16,11-4 0,4 0 15,9-2-15,9-7 0,9-4 0,6-9 16,5-3-16,6-8 0,1-6 16,6-12-16,4-9 0,1-8 15,3-12-15,5-8 0,3-9 0,-1-9 16,3-8-16,-7-14 0,2 0 16,-11-11-16,0 4 0,1-1 15,-12-6-15,-2 6 0,-16-3 16,-10 0-16,-12-5 0,-6 3 15,-7-2-15,-4 4 0,-7 0 16,-4 2-16,-11 1 0,0 1 16,-9 0-16,-5 5 0,-6 2 15,-9 5-15,-6 4 0,-8 4 16,-7 7-16,-8 7 0,-8 15 16,4-3-16,-3 8 0,-1 4 15,0 4-15,-1 4 0,-1 10 16,-1 6-16,5 7 0,4 6 15,5 7-15,2 4 0,6 3 16,7-1-16,7 7 0,2 2 0,6 3 16,16 8-16,-2-2 0,9 5 15,6 2-15,7 0 0,10 2 16,6-5-16,6 1 0,4-1 16,7-4-16,4-4 0,5-5 31,2-6-31,4-2 0,7-7 15,6-7-15,3-7 0,4-5 16,0-10-16,0-9 0,3-8 16,4-5-16,-3-9 0,-2-6 15,-1-7-15,-12-22 0,4 16 16,-4-5-16,-6-2 0,-1-3 16,-6-8-16,-2-4 0,0-1 0,-3 3 15,-4 0-15,-9-3 0,-6-2 16,-5 1-16,-4 1 0,-2 5 15,-5 0-15,-9 2 0,-1 2 16,-8 3-16,1 1 0,-3 10 16,-6 2-16,-3 6 0,-1 3 15,-10 3-15,-4 6 0,-6 4 0,-5 2 16,-4 4-16,-10 5 0,-1 4 16,0 5-16,-1 1 0,5 10 15,3 6-15,8 14 0,2 8 16,3 7-16</inkml:trace>
  <inkml:trace contextRef="#ctx0" brushRef="#br0" timeOffset="85024.5749">5492 13884 0,'0'0'0,"0"2"0,-11 3 0,-4 1 16,-1-1-16,3 1 0,2-1 0,0-3 15,0 0-15,2-2 0,0 0 16,5-2-16,-5-3 0,7-1 16,-7-3-16,3-2 0,-1-4 15,0-5-15,3-2 0,-7-5 16,2-6-16,3-4 0,-1-3 15,-4-6-15,-5-40 0,1 2 16,2 2-16,2-17 0,-2 13 16,4 9-16,2 9 0,0 1 15,5 8-15,0 6 0,-2 4 16,4 8-16,-3 5 0,3 8 16,-2 1-16,-2 10 0,4 1 15,0 10-15,0 3 0,0-3 0,0 6 16,0 0-16,2 4 15,0 3-15,0 2 0,3 4 0,1 4 16,1 5-16,2 7 0,-5-20 16,7 37-16,-2 5 0,2 6 15,0 3-15,-4 4 0,4 9 16,0 59-16,0-9 0,-4 29 16,-3-24-16,-4-22 0,0 4 15,0-41-15,-7-5 0,5-9 16,0-11-16,4-13 0,0-9 15,1-7-15,-3-10 0,0-5 32,4 2-32,-8-2 0,1-7 15,1-4-15,0-4 0,-3-7 16,1-5-16,2-8 0,2 26 0,-5-39 16,1-7-16,2-1 0,2-5 15,-5-3-15,3-7 0,0-54 16,0 10-16,2-26 0,-5 26 15,3 22-15,0 14 0,0 11 16,2 8-16,-5 10 0,3 8 16,0 6-16,0 8 0,-3 6 0,5 6 15,-2 7-15,4 9 0,-2-6 16,5 6-16,-5 2 0,4 7 16,3 2-16,-3 2 0,3 7 15,-1 4-15,5 5 0,-2 6 16,0 9-16,0 5 0,-2 4 15,1 6-15,-1 3 0,0 4 16,4 57-16,-3-10 0,3 19 16,-2-28-16,-7-23 0,-2-17 15,-2-17-15,2-8 0,9-6 16,-4-4-16,1-9 0,-4-7 16,-2-8-16,3 3 0,-1-3 0,-2-5 15,0-5-15,0-1 16,-2-5-16,2-2 0,-3-5 0,1-6 15,2-3-15,0 18 0,-4-37 16,2-5-16,-3-2 0,5-4 16,-7-5-16,5-2 0,0-4 15,-9-53-15,2 13 0,-4-20 16,4 26-16,0 25 0,1 18 0,1 10 16,-2 10-16,0 8 0,5 2 15,-5 7-15,7 7 0,-3 1 16,5 8-16,-2-3 0,2 4 15,0 1-15,0 2 0,0 2 16,2 0-16,3 2 0,-5 2 16,2 1-16,-2-1 0,4-1 15,-4 3-15,5-4 0,-5 3 16,0-1-16,2 1 0,0-3 16,-2 2-16,2 1 0,-2-3 15,5 0-15,-5 0 0,2 0 16,0-2-16,-2 3 0,3-1 15,1-2-15,-4 0 0,0 0 16,0 0-16,0 0 0,0 0 16,0 0-16,0 0 0,-4 0 0,1-2 0,1 2 15,0 0-15,-3 0 0,1 0 16,2 0-16,-5 2 0,3-2 16,-3 0-16,3 2 0,-5-2 15,2 2-15,1-2 0,-5 2 16,0 1-16,-3-1 0,-3 0 15,1-2-15,-3 2 0,-3 0 16,-1 1-16,-1-3 0,0 2 16,-2 0-16,1 0 0,-1-2 15,-1 2-15,1 1 0,2-1 0,-3 0 16,3 0-16,2 1 0,-2 1 16,2-2-16,0 3 0,-1-3 15,1 0-15,-2 2 0,2-1 16,-11 3-16,2-1 0,3-1 31,-6 0-31,4 1 0,1-3 16,2 2-16,3-4 0,2 3 0,0-3 15,0-3-15,4 1 0,3-2 16,4-3-16,-7 3 0,3-3 16,-1 1-16,-1-1 0,-1 0 15,-2 1-15,-2-3 0,0 2 16,0-2-16,-4 3 0,4-3 15,-3-2-15,1 0 0,0-2 16,2 0-16,-7-3 0,5-2 16,0 3-16,2-3 0,-5-1 15,3 3-15,2-2 0,0-1 16,2 1-16,-2 0 0,4 1 0,-2-5 16,7 2-16,-2-7 15,-3 3-15,3-2 0,-1-3 0,1 0 0,2-2 0,-5 1 16,3-4-16,-1 6 0,1-3 15,1 0-15,-3 0 0,6 3 16,-2 1-16,4 1 0,4 1 16,-1 1-16,4 2 0,-1 2 15,8 0-15,-3 3 0,5-1 16,1 0-16,-1 1 0,4-3 16,4-4-16,-4 0 0,7-1 15,0-3-15,4-1 0,0-2 16,4 2-16,1-1 0,6 1 15,4-2-15,-1-2 0,-1 2 0,5 0 16,-5 5-16,13 1 0,1 3 16,-3 0-16,0 5 15,1-1-15,1 0 0,3 3 0,4 0 32,2 4-32,-1-3 0,1 1 0,2-2 15,-1-5-15,6 7 16,-3-5-16,-1-4 0,2 0 0,4-2 15,13 10-15,-4-1 0,-2-3 16,-3-2-16,-1-6 0,4 6 16,4 3-16,4-1 0,5 9 15,-4-6-15,2-1 0,-1-1 16,1 1-16,2 1 0,-6-10 16,6 10-16,-3-5 0,10 0 15,2 9-15,0-6 0,2 1 16,-5-4-16,-1 1 0,3 5 0,-1-3 15,4 3-15,2 8 16,-6-10-16,4 3 0,-4-4 0,4 1 16,2 3-16,-4-3 0,10 12 15,-5-9-15,-14-7 0,15 16 16,-13-12-16,3-2 0,14 18 16,-12-15-16,11 11 0,6 1 15,-9-8-15,10 7 0,-6-5 16,1 3-16,2-1 0,0-2 15,0 7-15,-2-5 0,4 1 16,-2 3-16,-2-5 0,2-1 0,0 9 16,0-9-16,3 2 15,-1 7-15,-2-6 0,4 1 0,-1 5 16,-6-4-16,6 4 0,-5 4 16,-1-4-16,6 3 0,-3 3 15,-3-4-15,4 5 0,-4 2 16,-1-5-16,2-4 0,0 11 15,-1-11-15,1 2 0,5 9 16,-8-8-16,5-1 0,0 7 16,0-7-16,-2-2 0,-9-7 15,7 7-15,2 3 0,-1 1 16,10 14-16,-11-16 0,-1 2 16,-1 3-16,-3-5 0,5 2 15,-7 1-15,4-1 0,1 5 0,3 2 16,-8-7-16,5 5 0,-1 2 15,-6-2-15,9 9 0,-12-12 16,-4 3-16,-2 2 0,-2 0 16,-2 0-16,-5 5 0,-2-1 15,-2-2-15,2 7 0,-16-11 16,7 4-16,0 7 0,5 11 0,0 0 16,-5-11-16,2 4 0,3 5 15,-5-3-15,2 1 0,-8-5 16,1 2-16,-1 2 0,4 5 15,4 4-15,-2-10 0,-4 6 16,-2-1-16,-3 3 0,-4-4 16,-2-2-16,-5-3 0,-6 0 15,-5 0-15,-2 5 0,0 2 16,2 2-16,-4-4 0,-4-3 16,-3 1-16,5-1 0,-5 0 15,2 3-15,-8 0 0,-3-3 16,-1 3-16,-6-3 0,-3-1 0,-3-1 15,-2 0-15,-2-4 0,-7-2 16,0-3-16,0-4 0,-4 0 16,4 0-16,0-2 0,-2 0 15,-2-3-15,0 1 0,0-3 16,-5 1-16,0 1 0,-4 1 16,-4 2-16,-20-5 0,-5 3 15,-2 2-15,-2 2 0,-16 0 16,1 0-16,4 2 0,-1-2 15,4-2-15,-1 2 0,-3 0 0,6 0 16,3-4-16,3 1 0,-2-1 16,0 0-16,-3-1 0,5-4 15,2-2-15,-2 0 0,0 5 16,-5-3-16,3-2 0,0 0 31,2-2-31,-1 2 0,-3 2 0,-1-2 16,1 0-16,1 0 15,6-2-15,1 2 0,5 0 0,4 0 16,13-2-16,7-1 0,6 1 16,10 0-16,4-2 0,-5 4 15,5 0-15,2 0 0,2-3 16,2 3-16,1 0 0,4 0 16,-3 0-16,3-2 0,2 0 15,0 0-15,5 0 0,1-1 16,1 1-16</inkml:trace>
</inkml:ink>
</file>

<file path=ppt/ink/ink85.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26:07.198"/>
    </inkml:context>
    <inkml:brush xml:id="br0">
      <inkml:brushProperty name="width" value="0.05292" units="cm"/>
      <inkml:brushProperty name="height" value="0.05292" units="cm"/>
      <inkml:brushProperty name="color" value="#FF0000"/>
    </inkml:brush>
  </inkml:definitions>
  <inkml:trace contextRef="#ctx0" brushRef="#br0">17650 3574 0,'0'0'0,"0"0"15,0 0-15,-2 2 0,2-2 16,0 0-16,0 0 0,-2 0 16,-1-2-16,1-2 0,-5-3 15,3 0-15,0 1 0,-3-1 16,-2 1-16,0 1 0,1-4 0,-6 5 15,1-5-15,-2 7 16,-3-7-16,0 7 0,-4-7 16,-2 7-16,0-5 0,0 3 0,-3-1 15,-2 1-15,1 2 0,-1-5 16,-2 3-16,-2 4 0,0-9 16,2 5-16,-17-3 0,1 0 15,8 5-15,1-4 0,1 3 16,-1-1-16,1 2 0,-1-3 15,1 3-15,-1 0 0,1 2 16,-1 0-16,1 0 0,2 2 0,-1-2 16,1 2-16,0-2 0,0 0 15,1 0-15,1 3 0,0-1 16,0 0-16,2 0 0,1 0 0,-1 1 16,-2-3-16,0 2 15,-1 0-15,1 0 0,0 0 0,0 1 16,0 3-16,0-4 0,0 5 15,0 2-15,-2-7 0,-3 7 16,3-3-16,0 1 0,-3 2 16,3 2-16,2-4 0,-2-1 15,-1 5-15,-1 0 0,-1-2 16,1 2-16,-1-2 0,1 2 16,-3-2-16,3 2 0,-3 0 15,2 2-15,1-2 0,0 2 16,-3-4-16,2 2 0,-1 2 15,1-2-15,1 3 0,-1 1 16,-1 0-16,-3 1 0,0 1 16,0 3-16,-4 0 0,-1 2 0,1 0 15,-3 7-15,-1-3 0,-3 1 16,2-3-16,5 3 0,2 1 31,2-4-31,0 1 0,4-1 0,1-2 16,4 5-16,2-3 15,2 0-15,3-2 0,4 2 0,-2 1 16,4-1-16,-2 0 0,2 3 16,2-3-16,1 2 0,-3 1 15,4-1-15,1 1 0,2 3 16,-1 1-16,6 0 0,-1 0 16,0 0-16,2 0 0,3 0 15,0-3-15,1 1 0,1 2 16,2-5-16,5 5 0,-3-4 15,4 4-15,1-5 0,2 0 16,2 1-16,0 2 0,2-3 16,-2 0-16,4 3 0,3-2 15,0-1-15,2 1 0,-1-1 16,4 3-16,-1-3 0,2 1 16,0 1-16,0-1 0,5-1 0,-3-2 15,3 3-15,0 2 0,-1-3 16,1 0-16,2 1 0,0-1 15,2 1-15,2-1 0,0-4 16,3 0-16,2-2 0,-1 0 16,3 0-16,-2-2 0,4-3 15,0 3-15,5-5 0,-1 2 16,1-1-16,1-1 0,1-2 16,2 2-16,2-2 0,2 0 15,-1-2-15,-1-3 0,2 3 16,0-2-16,3 2 0,-1-3 15,1 1-15,-1 0 0,1-3 0,-1 3 16,3-1-16,0-1 0,0-1 16,-1 0-16,3 1 0,3-3 15,-1 2-15,0-1 0,0-1 16,2 0-16,1 0 0,1 0 16,1 1-16,-1-3 0,5 0 15,0 2-15,-2 0 0,2-2 16,0 0-16,0 2 0,2-2 15,0 0-15,0 0 0,1 3 16,-3-3-16,2 0 0,0 0 16,0 0-16,-2 0 0,2-3 15,0 1-15,1 2 0,-3-2 16,-1 2-16,1-2 0,0 2 16,0-3-16,0 1 0,0 2 15,0-4-15,-2 2 0,2 2 0,-2-3 16,-5 3-16,3-4 15,1 2-15,-1-3 0,-3 3 16,-2-4-16,1 3 0,1 1 0,-2 0 16,-2 2-16,-4-2 0,1 0 15,1-1-15,-2-1 0,-1 0 16,-2-3-16,1-2 0,1 3 16,-1-1-16,1-2 0,-2 0 15,1 0-15,-1-2 0,-2 3 16,-2-8-16,0 1 0,-2-1 15,2 1-15,-3-3 0,-1 3 16,-1-3-16,-1 1 0,-1-1 16,-2-2-16,-4 0 0,0-2 0,-3 0 15,-2 0-15,-2 2 0,-4-4 16,-3 2-16,-3-2 0,-1 2 16,-5 0-16,3 0 0,-7-3 0,3 3 15,-5-2-15,0 0 0,-7-5 16,3 0-16,-5 1 0,2-1 15,-4-2-15,3 3 0,-3-1 16,0 0-16,-3-2 0,-3 3 16,-1-5-16,-2 2 0,-4-5 15,0 1-15,-3 0 0,3 4 16,-4-2-16,-1 0 0,-2 0 16,2-2-16,-8-1 0,-3 1 15,3-5-15,-5 5 0,5 0 16,-1-3-16,-2 5 0,1 0 15,-5 0-15,0-2 0,-3-5 0,-1 3 16,-1-1-16,-1 3 0,-3 2 16,0 0-16,-2 2 0,-5-2 15,1 2-15,-3-4 0,-4 1 16,2 1-16,-4 3 0,-1-1 16,-1 2-16,-3 3 0,0-1 15,-2 3-15,3 0 0,-8-1 16,-3 3-16,-1-4 0,-2 6 15,0 0-15,-7-2 0,3 4 16,-3 3-16,-1 0 0,-1 4 0,-2-3 16,-2 3-16,-5 0 0,-2 0 15,-4 7-15,-2-3 0,1 3 16,1-1-16,2 5 0,-2-2 16,-7 4-16,-13 7 0,-9 4 15,-17 5-15,-5 2 0,-5 2 0</inkml:trace>
  <inkml:trace contextRef="#ctx0" brushRef="#br0" timeOffset="4364.4772">9750 9406 0,'-2'0'0,"4"0"0,-2 0 15,0 2-15,0-2 0,0 2 16,0 1-16,0-3 0,0 2 0,0-2 15,0 2-15,0-2 0,-2 0 16,2 2-16,-3-2 0,3 0 16,0 2-16,0-2 0,0 0 15,-2 0-15,2 0 0,0 0 16,0 3-16,0-3 0,0 0 16,0 0-16,0 0 0,2 0 0,1 0 15,-1 0-15,0 0 0,9 0 16,2 0-16,3-3 0,-3 3 15,2-4-15,1 4 0,2-2 16,-1 0-16,3 2 0,-2-3 16,1 1-16,4 2 0,-4-2 15,3 2-15,3 0 0,-3-2 16,2 2-16,2-2 0,-1-1 16,1 3-16,3-2 0,2 2 15,0 0-15,15 0 0,-4 0 16,0 0-16,-3-2 0,3 0 15,-4 0-15,-1-1 0,1-1 16,-1 4-16,-2 0 0,1 0 16,1 0-16,1 0 0,-1-2 15,5-3-15,0 1 16,2 2-16,0-1 0,-2 3 16,2-2-16,-2-2 0,2-3 15,0-2-15,-2 3 0,7-1 16,-1 7-16,3 0 0,-5-2 15,3-5-15,-1 3 0,-2 2 16,1 6-16,-3-2 0,2-2 16,0 0-16,5-2 0,0 2 0,0 2 15,-1 1-15,5 1 16,-2-6-16,5 2 0,-1-5 0,5 5 16,-1 0-16,1 3 0,4-6 15,-2 1-15,-2-2 0,4 4 16,0 2-16,0-6 0,3 1 15,1 3-15,-1 0 0,6 0 0,4-4 16,-2 2-16,5 0 0,-3-3 16,1 5-16,1 0 0,-1 0 15,-1 2-15,0 1 0,1 1 16,-3-2-16,4 3 0,-1-1 16,-3 0-16,0 5 0,0-2 15,-6-1-15,-5-3 0,-6 3 16,-8-1-16</inkml:trace>
  <inkml:trace contextRef="#ctx0" brushRef="#br0" timeOffset="12184.8987">21206 9556 0,'0'0'16,"-2"0"-16,-2 0 0,-9-2 16,-3-3-16,1 1 0,-3-3 15</inkml:trace>
  <inkml:trace contextRef="#ctx0" brushRef="#br0" timeOffset="13609.6253">20660 9622 0,'0'-2'0,"0"2"0,0 0 16,0 0-16,0 0 0,0-2 15,0 2-15,0-3 0,0 3 16,0 0-16,0 0 0,0-2 15,0 2-15,0 0 0,0 0 16,0-2-16,0 2 0,-3-2 16,3 2-16,0 0 0,0 0 15,-2 0-15,2 0 0,-2-2 16,-2 2-16,-7 0 0,-3 0 0,1 0 16,-2-3-16,1 3 0,-1 0 15,2 0-15,-3 0 0,3 0 16,2 0-16,2 0 0,3 0 15,-3 0-15,4 0 0,1 3 16,2-3-16,2 0 0,0 0 16,0 2-16,0-2 0,2 0 15,0 0-15,3 2 0,-5-2 16,0 2-16,0-2 0,2 0 16,0 0-16,2 2 0,1-2 0,1 0 15,1 0-15,0 3 0,12-1 16,4-2-16,-6 0 0,1 0 15,-1 0-15,-1 0 0,-1 0 16,-1 0-16,-1 0 0,0 0 16,-4 0-16,2 0 0,-2-2 15,2-1-15,-2 3 0,2-2 16,-3 2-16,3-2 0,-2 0 16,4 2-16,-2-2 0,3-1 15,1 1-15,-2 0 0,5 0 16,-3 0-16,3-1 0,0 1 15,-3 0-15,3 2 0,-3-2 16,3 2-16,-3-2 0,1-1 16,-1 3-16,3-2 0,-3 0 15,1 0-15,-1 0 0,3-1 0,-3-1 16,3 2-16,-1-1 0,-1 3 16,2-4-16,-3 4 0,3-2 15,-5 0-15,0 2 0,0-3 16,0 3-16,-1 0 0,1 0 15,-2 0-15,2 0 0,0 0 16,0 0-16,3 0 0,-3 0 16,3-2-16,1 2 0,-4 0 15,7-2-15,-4 2 0,1-2 16,1 2-16,0 0 0,-1-2 16,1 2-16,0-3 0,-3 3 15,3 0-15,-3 0 0,3 0 16,-3 0-1,3 3-15,2-1 0,-3-2 16,1 0-16,2 0 0,4 0 16,0 0-16,-2-5 0,3 5 15,-3-2-15,0 0 0,2 0 16,-4 0-16,0-1 0,-1 1 0,3 2 16,1 0-16,-1 0 0,0-2 15,-3 2-15,4-2 0,-1 0 16,0 2-16,2-3 0,-2 1 0,0 2 15,0 0-15,-4-2 0,4 2 16,2 2-16,-4 0 0,4 3 16,-4-3-16,2 0 0,0 0 15,0 1-15,0-3 0,2 0 16,-2 0-16,5 0 0,-3 0 16,0 0-16,1 0 0,1 0 15,-2 0-15,3 0 0,1 2 16,1-2-16,-2-2 0,1 2 15,5-3-15,-2 3 0,0-2 0,0 0 16,0 2-16,0 2 0,-3 0 0,3-2 16,0 3-16,-2-6 0,2 3 15,2 0-15,0 0 16,0-2-16,-2 2 0,0 0 0,4 2 16,-2-2-16,0 3 0,0-3 15,2 0-15,-2 0 0,3 0 16,-3 2-16,2-2 0,0 4 15,1-2-15,3-2 0,1 3 16,2-3-16,2-3 0,-4 6 16,1-1-16,-1 0 0,2 0 15,4-2-15,-2 0 0,3 0 16,1 2-16,-1 1 0,1-1 16,1 0-16,1 0 0,1 0 15,2-2-15,0-2 0,0 4 16,-3-2-16,3 0 0,3-4 0,-1 4 15,4-2-15,-2 2 0,1 0 16,4-2-16,4 2 0,0-3 16,2 6-16,3-1 0,2 4 15,17 3-15,-4 2 0,-2 11 16,-1 3-16,-5 1 0</inkml:trace>
  <inkml:trace contextRef="#ctx0" brushRef="#br0" timeOffset="18521.2773">8548 12989 0,'0'0'0,"2"2"16,-2 0-16,5 3 0,1 1 16,3-1-16,0 1 0,7 1 15,-1 0-15,5-1 0,4 3 16,3-5-16,1 1 0,5 1 15,3-3-15,1 1 0,5-2 16,2 0-16,29-2 0,-7-2 16,-2 0-16,-5-2 0,-1-3 15,8-2-15,-7-2 0,-3-2 16,-1-3-16,0-3 0,0-1 16,-2-4-16,2 1 0,-4-3 15,2-5-15,-1 2 0,1-1 16,-6-1-16,-3-2 0,-5 2 15,-1-4-15,-5-1 0,0-1 16,-6-1-16,-5 1 0,-5-1 0,-6-1 16,-6 1-16,-3-2 15,-4-1-15,-3 1 0,-4-2 0,-4 5 16,-4-1-16,-5 1 0,-7 1 16,-6 1-16,-1 2 0,-6 2 15,-2 0-15,-9 3 0,-2 3 16,-9 8-16,-2 1 0,-7 5 15,-10 5-15,3 1 0,-3 1 16,-3 2-16,-5 4 0,3 2 16,-2 1-16,-5 3 0,2 1 15,3 4-15,4 1 0,2 6 16,5 2-16,8 4 0,5 3 16,6 2-16,7 2 0,9 4 15,5 9-15,6 10 0,8 3 0,14 9 16,18 3-16,13-3 0,13 1 15,-2-5-15</inkml:trace>
  <inkml:trace contextRef="#ctx0" brushRef="#br0" timeOffset="22526.4391">15311 11961 0,'-3'0'0,"3"0"16,-6-2-16,-7-2 0,-7-3 15,0 1-15,-4-1 0,-3 0 16,1-4-16,-3 5 0,0-1 15,-2 0-15,-2 1 0,-2 1 16,-2 1-16,-5 0 0,-27-1 16,5 3-16,5 4 0,-1 0 15,-10 5-15,8 4 0,9-2 16,5 0-16,1 2 0,3 0 16,2 6-16,-2 1 0,5 0 15,1-1-15,3 3 0,2-2 16,2 4-16,2 4 0,-2 1 15,5 4-15,-3-1 0,1 4 16,1 1-16,3 0 0,4 5 16,5 2-16,1 0 0,6-1 15,-1-3-15,2-1 0,5 1 0,6-1 16,5 7-16,2 1 16,5-4-16,1 1 0,5-2 0,3-2 15,3-3-15,5 0 0,5 0 16,4 1-16,2-1 0,4-4 15,3 2-15,6-7 0,3 1 16,6-5-16,0 0 0,2-4 16,5-3-16,11-4 0,-5 0 15,3 2-15,2-6 0,-3-5 16,5 0-16,2-4 0,1-5 16,1 3-16,3-9 0,-3 0 0,-2-1 15,-4-3-15,0-3 0,-5-2 16,-8-2-16,-3-5 0,-6 0 15,-5-2-15,-6-2 0,-5-2 16,-6-5-16,-3-2 0,-4 1 16,-2-6-16,-9-1 0,-4-5 15,-5-5-15,-2-1 0,-4 2 16,-3-1-16,-4 3 0,-6-4 16,-12 1-16,-2 1 0,-8 4 15,-6 0-15,-7 2 0,-10 3 16,-4-1-16,-5 5 0,-13 5 15,7 1-15,-6 7 0,-6 0 16,1 5-16,-7 2 0,1 4 16,-6 2-16,-3 5 0,-1 4 15,-4 3-15,-2 3 0,0 6 0,2-1 16,0 2-16,0 5 0,2 0 16,5 4-16,4 0 0,6 3 15,5 1-15,2 3 0,5 2 16,4 0-16,5 3 0,1-1 15,8 7-15,1 2 0,12 4 16,1 1-16,8 6 0,1 2 16,5 3-16,4-1 0,1 7 15,4-2-15,2 4 0,8 1 16,1-3-16,7 2 0,-1-2 16,3 5-16,6-3 0,4 1 15,8-1-15,1-4 0,3 0 16,8 0-16,7-3 0,9-1 15,9-5-15,20-11 0,-7 2 16,6-4-16,5-2 0,9-7 0,4-2 16,-2-5-16,7-4 0,0-2 15,1-2-15,1-3 0,4-6 16,1 0-16,-3-5 0,0-2 16,2-6-16,-6-3 0,-1-6 15,-4 0-15,-4-5 0,-9-2 16,-4-4-16,-12-3 0,-8-6 0,-7-2 15,-11-3-15,-4 1 16,-9-1-16,-2 3 0,-5 2 0,-9-7 16,-8-4-16,-5-2 0,-2-3 15,-7 3-15,-1-3 0,-6 3 16,-5-5-16,-8 1 0,-4-1 16,-4 5-16,-3 1 0,-10 4 15,-18 1-15,6 0 0,-6 3 16,-2 1-16,-7 8 0,-2 1 15,-7 7-15,-4 3 0,-3 3 0,-1 3 16,-10 7-16,-1 4 0,-5 4 16,-5 9-16,-2 3 15,1 4-15,-3 6 0,2 3 0,7 6 16,0 2-16,7 8 0,6-1 16,5 6-16,4 1 0,8 4 15,6 5-15,10 3 0,7 4 16,9-3-16,6 6 0,2-2 15,7 7-15,9 0 0,9 2 16,9-2-16,6 3 0,7 1 16,11 2-16,22-1 0,-7-1 15,7-2-15,4 0 0,7-2 16,9-4-16,4-5 0,4-4 16,5-3-16,5-4 0,6-6 15,4-5-15,5-9 0,6-6 0,5-5 16,4-6-16,3-7 15,4-5-15,-3-8 0,1-5 0,0-2 16,-3-4-16,-4-9 0,-2 2 16,-5-8-16,1 1 0,-5-2 15,-5-6-15,-6-2 0,-4-5 16,-9-9-16,-3 5 0,-3-5 16,-10 2-16,-2 3 0,-13-7 15,-7 0-15,-8 2 0,-5 1 16,-14 1-16,-5-2 0,-6 1 15,-5 1-15,-8 3 0,-6 0 16,-9-1-16,-8 3 0,-8 0 16,-3 4-16,-19 3 0,3 1 15,-9 3-15,-6 5 0,-10 3 0,-6 3 16,-6 5-16,-8 6 0,-6 4 16,1 2-16,-6 8 0,-3 3 15,1 5-15,1 5 0,4 3 16,4 6-16,0 6 0,5 6 15,2 5-15,2 6 0,11 5 16,3 7-16,1 1 0,8 8 16,3 1-16,7 7 0,10 7 15,5 0-15,5 4 0,7 5 16,6-1-16,7 3 0,9-2 16,9-1-16,8-1 0,9-5 15,7 0-15,9-7 0,12-2 16,8-2-16,8-7 0,7-4 15,4-2-15,10-5 0,8-2 0,6-4 16,10-5-16,8-6 0,2-3 16,5-6-16,11-4 0,-2-3 15,6-9-15,4 1 0,3-3 16,2-9-16,3 3 0,-3-9 16,0-3-16,-4-1 0,-10-8 15,-1-3-15,-11-3 0,-7-4 16,-5-7-16,-12 0 0,-8-2 31,-10-3-31,-11-1 0,-7-1 0,-11-6 16,-6 0-16,-5-2 0,-7-3 15,-6 3-15,-9-3 0,-7-3 16,-6-1-16,-5-3 0,-6 1 16,-7 0-16,-17-2 0,4-1 15,-7 5-15,-9 1 0,-6 1 16,-4 4-16,-5 1 0,-9 4 15,-2 5-15,-2 6 0,-7 2 16,0 7-16,-4 2 0,-2 7 16,-8 6-16,1 5 0,-4 11 15,-3 4-15,3 5 0,-5 8 16,2 5-16,1 6 0,-1 8 16,5 3-16,2 5 0,0 4 15,6 9-15,5 3 0,9 3 16,7 1-16,6 4 0,4 0 0,9 3 15,12 1-15,5-1 16,10 1-16,7 3 0,5 2 0,8-2 16,8-5-16,10 3 0,5-1 15,21-4-15,4 0 0,9-4 16,7 0-16,8-3 0,13-6 16,10-2-16,6-5 0,9-8 15,6-3-15,5-8 0,9-3 16,4-2-16,2-9 0,7-4 15,2-2-15,2-10 0,3-3 16,-3-5-16,2-7 0,-1-2 16,-3-4-16,-2-2 0,-5-3 15,-2-9-15,-6 1 0,-5-9 16,-6-1-16,-7 1 0,-11-7 16,-9 2-16,-13-2 0,-7-4 15,-13-2-15,-6 1 0,-7 1 0,-9 0 16,-11-1-16,-7-1 0,-8-5 15,-7 4-15,-5-1 0,-10-3 16,-7 0-16,-9-2 0,-17 2 16,3 2-16,-3 2 0,-7 5 0,-7 0 15,-4 2-15,-7 5 0,-4 4 16,-5 6-16,-4 5 0,-4 4 16,-1 10-16,-3-1 0,-1 6 15,-2 8-15,0 6 0,0 4 16,2 9-16,2 3 0,-2 8 15,3 7-15,3 2 0,1 9 16,0 6-16,6 8 0,5 3 16,7 5-16,1 2 0,7 7 15,5 2-15,4 2 0,13 2 16,5 1-16,9 1 0,-1 1 16,10 2-16,3-3 0,8-1 0,10-3 15,9 0-15,9-4 0,5-5 16,10 1-16,12-5 0,6-5 15,9-4-15,6-2 0,14-7 16,9-4-16,10-6 0,12-6 16,2-8-16,10-4 0,8-7 15,6-6-15,2-5 0,3-5 0,-1-8 16,1-9-16,1-2 16,-8-9-16,-4-9 0,-5 2 0,0-6 15,-4-1-15,-5 1 0,-9-11 16,-8-3-16,-9-4 0,-3 0 15,-12 0-15,-8-2 0,-8-4 16,-11-1-16,-2 7 0,-12 0 16,-3 2-16,-10 1 0,-6-3 15,-2 4-15,-10-1 0,-8-1 16,-6-4-16,-3-3 0,-11 5 16,-4 5-16,-12-1 0,-19 5 15,7-2-15,-5 4 0,-9 2 16,-4 5-16,-9 2 0,-4 4 15,-5 5-15,-5 2 0,-3 6 16,-7 3-16,2 2 0,-7 7 16,-4 4-16,2 4 0,-2 7 15,2 4-15,5 5 0,-3 9 0,3 4 16,3 7-16,1 4 0,5 4 16,4 9-16,-1 3 0,6 8 15,3 3-15,7 6 0,7 7 16,7-1-16,4 8 0,8 4 15,10-1-15,6-1 0,9 0 16,6-3-16,12 0 0,8 3 16,12-3-16,10-2 0,9 3 15,7-7-15,11-1 0,11-3 16,9-8-16,13 3 0,6-11 16,10-2-16,8-7 0,5-2 15,10-5-15,3-4 0,9-4 16,6-11-16,0-3 0,5-10 15,2-5-15,-2-5 0,-1-10 16,-6-5-16,0-11 0,-8-2 16,-8-9-16,-1-6 0,-10 1 15,-10-8-15,-9-2 0,-11-7 0,-12-2 16,-3 0-16,-8 2 0,-10-2 16,-5-1-16,-4-3 0,-9-3 15,-6 0-15,-5 1 0,-7-6 16,-6 1-16,-7 2 0,-6-2 15,-10-2-15,-3 2 0,-8-1 16,-8 6-16,-6-1 0,-10 5 16,-4 4-16,-6 4 0,-5 7 15,-7 2-15,-4 7 0,-4 7 16,-5 6-16,-9 9 0,-4 4 16,-9 9-16,-2 9 0,-9 9 15,-6 9-15,-1 11 0,-8 8 16,0 16-16,6 18 0,3 8 0,4 7 15</inkml:trace>
  <inkml:trace contextRef="#ctx0" brushRef="#br0" timeOffset="26421.8804">27175 12678 0,'0'-2'0,"0"2"0,-7-11 16,-2 0-16,1-5 0,-3 1 0,-5-3 16,1 1-16,-3-1 15,-4-2-15,-2-2 0,-3 2 0,1-2 16,-7-2-16,-2 0 0,-27-14 16,0 5-16,3 2 0,-21-6 15,10 8-15,6 0 0,0 5 16,-2 4-16,-1 0 0,-1 1 15,-2 1-15,-3 0 0,-9 1 16,7 1-16,-2 5 0,-5 0 16,3 2-16,-5 3 0,5 4 15,-7 2-15,4 2 0,1 4 0,-1 5 16,1 0-16,3 5 0,-1 4 16,6 0-16,3 2 0,1 2 15,3 5-15,2-1 0,5 5 16,6 3-16,2 1 0,5 5 15,0-2-15,4 1 0,6 4 16,3 3-16,2 1 0,7 4 16,2 2-16,5 6 0,1 1 15,3 2-15,4 2 0,2 3 16,5-3-16,2 0 0,7 0 16,2 0-16,6 0 0,5-6 15,6-1-15,5-4 0,9 1 16,6-4-16,27-5 0,-5-3 0,7-4 15,7-1-15,8-6 0,5 0 16,9-2-16,4-6 16,4-1-16,10-7 0,-1-3 0,2-3 15,7-5-15,-2-3 0,2-3 16,0-9-16,-4 0 0,-2-4 16,-10-7-16,-4-4 0,-4-10 15,-9 1-15,-4-4 0,-7-3 16,-11-2-16,-5-6 0,-6-1 15,-9-4-15,-6-4 0,-5 4 16,-4-6-16,-5-1 0,-4 1 16,-7-5-16,-4 2 0,-11-2 15,-7 2-15,-11 0 0,-8 1 16,-10-5-16,-6 4 0,-11 0 16,-16 3-16,5-1 0,-11 1 0,-9 3 15,-6 6-15,-10 1 0,-6 1 16,-4 4-16,-7 2 0,-5 4 15,-1 5-15,-8 4 0,-3 7 16,1 3-16,-1 5 0,-1 6 16,2 3-16,-1 5 0,6 5 15,-3 8-15,3 4 0,9 5 16,-2 5-16,6 8 0,4 5 16,1 6-16,6 3 0,7 4 15,4 0-15,9 4 0,5 5 16,10 2-16,7 2 0,9-2 15,11 2-15,7 0 0,10 0 16,7 2-16,7-1 0,9-1 16,4-5-16,9 1 0,8 0 15,10-5-15,8 1 0,27-6 16,-5 4-16,9-4 0,9-5 0,11-3 31,7-7-31,11-4 0,1-2 16,10-4-16,6-3 0,1-4 15,8-7-15,-4-2 0,8-6 0,-2-5 16,1-3-16,1-5 16,-10-6-16,1-6 0,-8-4 0,-4-4 15,-5-6-15,-11 1 0,-7-6 16,-10-8-16,-12-3 0,-8-3 16,-7-5-16,-14 1 0,-8-2 15,-7-5-15,-4-3 0,-6 4 16,-8-6-16,-6 5 0,-6-2 15,-10-2-15,-8-1 0,-9 1 16,-9 0-16,-22-1 0,7 1 16,-7 0-16,-13 2 0,-7 2 15,-9 0-15,-6 2 0,-9 5 16,-2 6-16,-2 7 0,-7 2 16,-3 4-16,-1 5 0,-7 7 15,0 6-15,-3 7 0,1 4 16,2 9-16,-2 7 0,2 4 15,4 6-15,3 7 0,6 7 0,9 2 16,6 7-16,8 0 0,8 8 16,6 5-16,10 7 0,6-1 15,7 5-15,4 5 0,2 1 16,9 3-16,9 2 0,4 0 16,7 0-16,9 4 0,7-4 15,6 2-15,6 0 0,10 1 16,6-1-16,9-2 0,6-5 15,7-1-15,7-1 0,9-2 16,8-4-16,9-7 0,9 0 16,7-9-16,6-4 0,11-4 15,1-9-15,6-5 0,2-4 16,0-9-16,2-5 0,0-6 16,1-6-16,-6-5 0,-3-7 0,-3-6 15,-2-7-15,-9-2 0,-1-9 16,-10-4-16,-7-3 0,-10-4 15,-12-2-15,-6-7 0,-8-2 0,-8-2 16,-8-2-16,-9 6 0,-7-4 16,-2 0-16,-4-3 0,-10-1 15,-16-5-15,-1 2 0,-7-2 16,-8 0-16,-5 0 0,-10 3 16,-10-1-16,-10 2 0,-7 5 15,-9 0-15,-11 4 0,-7 3 16,-6 4-16,-12-1 0,-1 10 15,-3 4-15,-6 5 0,0 4 16,-5 6-16,-4 5 0,2 9 16,-2 4-16,0 9 0,4 7 15,-2 6-15,12 9 0,-3 4 16,8 5-16,5 7 0,5 2 16,4 4-16,7 4 0,6 7 15,4 7-15,8 2 0,3 2 0,5-2 16,12 4-16,3 3 15,12-1-15,6 3 0,4 0 0,10 0 16,6 0-16,8-3 0,8-4 16,8 5-16,16-1 0,2-1 15,10-8-15,10 1 0,13 0 16,11-5-16,11-2 0,9-6 16,6-5-16,5-4 0,11-3 0,6-4 15,3 0-15,6-4 16,3-5-16,6-4 0,0-7 0,2-2 15,3-6-15,-3-8 0,1-3 16,-6-7-16,-1-7 0,-2-4 16,-12-7-16,-2-7 0,-8-4 15,-12-4-15,-8-5 0,-12-6 16,-12-5-16,-5 0 0,-7 3 0,-13-1 16,-2 1-16,-9-7 15,-9 0-15,-4-1 0,-4 1 0,-8 0 16,-3 0-16,-7 2 0,-7-2 15,-11 4-15,-6-2 0,-10 2 16,-19 1-16,11 1 0,-7 1 16,-6 1-16,-11-1 0,-5 4 0,-9 0 15,-6 2-15,-9 4 0,-6 1 16,-8 1-16,-8 3 0,-4 5 16,-10 3-16,1 3 0,-11 5 15,0 8-15,-1 4 0,3 10 16,2 3-16,2 12 0,3 9 15,4 13-15,6 39 0,3 12 16,7 17-16</inkml:trace>
</inkml:ink>
</file>

<file path=ppt/ink/ink86.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29:48.081"/>
    </inkml:context>
    <inkml:brush xml:id="br0">
      <inkml:brushProperty name="width" value="0.05292" units="cm"/>
      <inkml:brushProperty name="height" value="0.05292" units="cm"/>
      <inkml:brushProperty name="color" value="#FF0000"/>
    </inkml:brush>
  </inkml:definitions>
  <inkml:trace contextRef="#ctx0" brushRef="#br0">10308 3393 0,'0'-2'0,"0"2"0,0-2 16,0 0-16,0-1 0,2 1 15,-2 0-15,0 0 0,0 0 16,0-1-16,0 1 0,0 0 15,0 0-15,-2 0 0,2-1 16,0 1-16,-2 0 0,2-2 16,-3 1-16,1-1 0,-2 0 0,-1-3 15,-1 0-15,1 3 0,-4-3 16,1 3-16,-3-1 0,0-1 16,0 4-16,-3-5 0,-1 3 15,-1-1-15,-1 1 0,-3-1 16,-2 1-16,0 0 0,-2-1 15,-1 3-15,1 2 0,-2 0 16,1 0-16,-1 0 0,-1 0 16,1 0-16,2 0 0,0 2 15,-1 3-15,3-3 0,0 2 16,0 1-16,2 3 0,-2-1 16,2 4-16,1 0 0,-1 2 15,-5 9-15,1 3 0,4-6 16,-2 6-16,2-3 0,3 2 15,1-2-15,1 2 0,0 1 0,1-3 16,3-3-16,0 4 16,0-4-16,5 1 0,-3-2 0,4 0 15,1-1-15,0 3 0,-1 0 16,1 2-16,2 2 0,2 0 16,0 5-16,0-2 0,0 3 15,2-1-15,0-3 0,2 3 16,3-2-16,0-3 0,-1-4 15,1 2-15,2-5 0,-1 1 16,1-3-16,4 1 0,3-1 16,-1 1-16,5-3 0,4 2 15,3-4-15,2 3 0,4-5 16,2-1-16,0-1 0,5 0 16,2-5-16,2-2 0,7-7 15,-1-2-15,3 1 0,-4-4 16,1-3-16,-3 0 0,3-3 0,-3 3 15,-3-3-15,0 0 0,-7 1 16,1-3-16,-7 0 0,-3 0 16,-3-2-16,-5 0 0,-3 2 15,-6-2-15,-2 0 0,-2-2 16,-3 0-16,0-3 0,-1 1 16,-6-3-16,1-2 0,0 0 15,-2-2-15,-5-2 0,2 0 16,-4-3-16,0 1 0,-4-3 15,-3 0-15,-4 3 0,2 4 16,-4 4-16,-5-2 0,5 7 16,-5 0-16,1 2 0,-5 6 15,2 3-15,-2-2 0,2 1 0,0 5 16,0 3-16,-2-3 0,0 7 16,-2 2-16,-1 0 0,3 4 15,0 3-15,2 4 0,-2 0 16,5 0-16,1 4 0,-1 1 15,1 1-15,-2 5 0,3 1 16,-5 1-16,5 2 0,-3 3 16,0 6-16,3 5 0,2-7 15,-1 2-15,1 3 0,4-5 16,0 2-16,5-2 0,0 0 16,1 0-16,5 0 0,1 0 15,1 3-15,7-3 0,0 2 16,2 0-16,5-2 0,4-4 15,0 2-15,4-2 0,5 1 16,4 1-16,3-2 0,13 0 0,-1-5 16,5-4-16,0-3 0,3 1 15,1-5-15,-1-4 0,3-2 16,3-5-16,0-4 0,-4-3 16,-1-4-16,-4-6 0,0-3 15,0-1-15,-6-10 0,4 0 16,-5-2-16,5 5 0,2-3 15,-4-4-15,-7-7 0,-4-1 16,-3-1-16,1 4 0,-1 3 16,-8-3-16,-7 5 0,2 5 15,0 1-15,-2 3 0,-9-5 16,-4 1-16,-7-3 0,-4-2 16,-4 0-16,-3 0 0,-9-3 15,-11-6-15,-6 3 0,-5-1 16,-4 3-16,2 1 0,-2 5 15,0 1-15,0 3 0,0 3 16,4 2-16,3 0 0,3 11 0,6 0 16,1 4-16,5 3 15,2-1-15,0 5 0,3 0 0,-3 5 16,0 6-16,5 0 0,-3 4 16,-2 5-16,-2 6 0,0 12 15,-7 6-15,-4 7 0,-20 15 16,-33 22-16,2-13 0</inkml:trace>
  <inkml:trace contextRef="#ctx0" brushRef="#br0" timeOffset="15723.5662">7821 8700 0,'0'0'0,"0"0"16,0 0-16,0 0 0,0 3 15,0-3-15,2 2 0,-2-2 0,0 2 16,0-2-16,2 2 15,-2-2-15,2 2 0,0 1 0,3 1 16,-3-2-16,0 3 0,0-3 16,1 2-16,-1-2 0,0 1 15,-2 1-15,2-2 0,-2 3 16,3-3-16,-3 2 0,0-1 16,2-1-16,-2 0 0,2 0 15,-2 0-15,0-2 0,0 0 16,2 3-16,-2-3 0,0 0 15,0 2-15,0-2 0,0 0 16,0 2-16,-2 0 0,2 0 16,-4 1-16,-1 1 0,-2 5 15,1-3-15,-1 3 0,3 2 16,-1-2-16,1 4 0,2 1 16,0-1-16,-1-2 0,3 4 15,3-2-15,1 1 0,3-1 0,-1 0 16,3 0-16,2-2 0,0 3 15,0-3-15,2 0 16,-2 0-16,-2 0 0,2 0 0,-2 0 16,0 0-16,-2 0 0,-3 2 15,0 2-15,-1 1 0,-3 2 16,0 4-16,-5 0 0,-1 0 16,-3 4-16,-5 3 0,1 2 15,-4 0-15,-12 15 0,2-4 16,8-5-16,3-6 0,10-4 15,3-5-15,6-5 0,3-1 0,-1-1 16,1-2-16,5 1 0,-2-1 16,6-2-16,-1 0 0,1 0 15,1 0-15,-3 0 0,0 0 16,0 2-16,-2-2 0,-2 2 16,-2 3-16,-5 1 0,-2 6 15,-11 7-15,-2 6 0,-7 3 0,-2 3 16,-5 5-16,-6 3 0,7 1 15,8-9-15,12-7 0,6-2 16,2-4-16,4-5 0,5-4 16,7 0-16,2-5 0,4 1 15,3-1-15,3 1 0,-1-3 16,2 0-16,-7 0 0,-2 3 16,-4 1-16,-7 1 0,-4 2 15,-5 2-15,-2 4 0,-7 5 16,-4 2-16,-7 7 0,-4 4 15,-11 13-15,-4 5 0,6-5 16,5-8-16,8-7 0,5-9 16,6-4-16,7-5 0,4 0 15,5 0-15,2-6 0,7 0 16,4-3-16,2 0 0,3-1 0,-1-1 16,3 0-16,-3 3 0,-4-3 15,-2 4-15,-4 3 16,-8 0-16,-1 4 0,-7 7 0,-4 7 15,-5 4-15,-7 6 0,-10 12 16,-5-1-16,2-1 0,5-6 16,7-3-16,6-5 0,8-2 15,8-9-15,-1-2 0,7-5 16,2-4-16,3-2 0,1-2 16,5 0-16,1 1 0,1 1 15,2-2-15,-4 4 0,-2 0 16,-2 2-16,-9 3 0,-7 1 15,-4 5-15,-7 5 0,-7 6 16,-17 18-16,-9 8 0,-4 1 16,-11-1-16,17-14 0,7-6 0,11-1 15,11-10-15,7-8 16,8-6-16,5-1 0,6-7 0,5-1 16,6-1-16,5-1 0,2-1 15,0-2-15,1-2 0,-8-1 16,-2 1-16,-8 7 0,-7-1 15,-7 3-15,-7 6 0,-1 7 16,-8 4-16,-3 7 0,-7 7 16,-12 12-16,-3 5 0,6 3 15,6-1-15,5-11 0,9-8 16,6-12-16,7-6 0,2-2 16,5-3-16,2-1 0,6-3 15,3-2-15,2-1 0,0-5 0,-1 3 16,-1 1-16,-2 0 0,-5 1 15,-3 1-15,-3 5 0,1 5 16,-6 6-16,-2 10 0,-13 16 16,-3 8-16,-8 3 0,-5 2 15,-7 7-15,14-16 0,6-7 16,3-8-16,11-14 0,4-6 16,8-4-16,3-1 0,5 1 15,1-5-15,6 0 0,1-5 16,2 1-16,-2 0 0,-4-1 15,-2 1-15,-7 2 0,-2 2 16,-7 4-16,-2 5 0,-2 7 16,-9 10-16,-11 18 0,-11 9 15,-7 5-15,-15 12 0,17-19 16,8-7-16,3-9 0,12-8 16,6-14-16,13-10 0,5-8 0,4-1 15,5-5-15,4 2 0,0-4 16,4-1-16,-1 1 0,-1 0 15,-2 0-15,-7 4 0,-1 3 16,-6 6-16,-8 4 0,0 9 16,-6 3-16,-3 10 0,-11 21 15,-11 6-15,-4 8 0,-20 14 16,15-17-16,3-5 0,6-9 16,7-4-16,8-9 0,12-7 15,6-4-15,9-9 0,7-2 16,4-3-16,2 1 0,0-2 0,0 1 15,1 1-15,-3 2 16,-5 4-16,-3 3 0,-3 3 16,-5 10-16,-3 4 0,-8 9 0,-4 7 15,-8 4-15,-12 4 0,9-19 16,5-10-16,6-10 0,9-16 16,4-8-16,5-5 0,4-9 0,-4 7 15,2-5-15,2-4 0,3-4 16,-1-1-16,1-3 0,-1-1 15,-2-2-15,-2 2 0,0 0 16,-2 0-16,-4 5 0,-3 2 16,0-1-16,-4 3 0,-5 0 15,1 0-15,1-2 0,-1-2 16,-3 2-16,-2 2 0,0 2 16</inkml:trace>
  <inkml:trace contextRef="#ctx0" brushRef="#br0" timeOffset="16348.8632">7483 17720 0,'0'0'0,"0"3"0,3-1 0,-3-2 31,0 0-31,0 0 0,2 0 16,0 0-16,-2 0 0,4-2 0,1-1 0,15-3 0,10-1 16,8-4-16,8 2 0,12-2 15,54-8-15,0 1 0,36-2 16,-24 7-16,-23 4 0,-24 0 0,-15 5 15,-18-3-15,-13 3 0,-9 2 16,-4-1-16,-5 3 0,-2 0 16,2 3-16,5-1 0,6 0 15,9 2-15,5 1 0,1-3 16,-1-2-16</inkml:trace>
  <inkml:trace contextRef="#ctx0" brushRef="#br0" timeOffset="17067.9499">7527 9247 0,'0'0'0,"0"0"0,3-2 0,-1 0 0,-2 0 32,4-7-32,5-4 0,2 2 0,7-5 0,6-2 0,5 1 15,4-5-15,9 2 0,6-4 16,42-20-16,1 4 0,26-4 16,-16 11-16,-8 11 0,-14 6 0,-8 5 15,-7 5-15,-5-1 0,-10 5 16,-7 2-16,-9 0 0,-7 4 15,-6-2-15,-7 3 0,-6-3 32,-5 2-32,5-4 0,-3 5 15,-2-1-15,-4 3 0,-2 2 16,1-1-16</inkml:trace>
  <inkml:trace contextRef="#ctx0" brushRef="#br0" timeOffset="17759.2852">6890 10753 0,'0'0'0,"0"2"15,0 1-15,0-1 0,-2 15 0,4 5 16,0 7-16,-2 11 0,5 8 15,-1 10-15,9 61 0,3 4 16,6 47-16,11 79 0,-18-125 16,-4 8-16,-4 2 0,-3-4 15,-4 0-15,-4-8 0,0-5 16,-5-5-16,2-13 0,1-6 16,-1-12-16,0-8 0,3-4 0,2-12 15,0-13-15,4-9 0,2-6 16,-2-7-16,3 0 0,-1-11 15,3-4-15,-5-1 0,2-1 16</inkml:trace>
  <inkml:trace contextRef="#ctx0" brushRef="#br0" timeOffset="18093.3422">6690 12746 0,'-3'0'15,"3"0"-15,-2 0 0,2 0 0,-2 5 16,0-3-16,2 11 0,0 7 16,0 6-16,4 5 0,3 7 15,2 6-15,4 2 0,2 7 16,21 44-16,-3-6 0,13 21 16,-9-22-16,-1-17 0,-1-16 15,-4-8-15,-3-14 0,1-11 0,-5-10 16,-2-5-16,0-5 0,-4-6 15,0-7-15,-3-7 0,1-8 16,-1-11-16,5-7 0,0-9 16,4-21-16,-2 1 0,0 5 15,2-2-15,3 4 0,1-5 16,3-1-16,7-3 0,2 22 16,1 12-16,-1 5 0</inkml:trace>
  <inkml:trace contextRef="#ctx0" brushRef="#br0" timeOffset="21546.4646">13871 10910 0,'0'0'0,"0"0"0,0-3 16,-2 3-16,2 0 0,0 0 16,0-2-16,0 2 0,0-2 15,0 2-15,0 0 0,0-2 0,0 2 16,2 0-16,-2 0 0,2 0 16,-2 0-16,2 0 0,0 2 15,1-2-15,1 7 0,-2 1 16,0 6-16,-4-1 0,-4 5 0,-3 1 15,-4 6-15,-3 1 0,-2 3 16,1-1-16,-1 1 0,3 2 16,4-5-16,2 1 0,7-1 15,4-1-15,5-1 0,6-2 16,4 0-16,3-2 0,5 0 16,-1-1-16,-2-1 0,9 2 15,-14 0-15,-1-3 0,-3 8 16,-9 3-16,-10 3 0,-5 5 15,-7 1-15,-2 5 0,-2 0 16,2 0-16,3-5 0,6 5 16,9-7-16,2-6 0,2 0 15,7-3-15,2-2 0,2-4 16,0 2-16,0-2 0,0 2 16,-2-2-16,-2 0 0,-4 2 0,-5 2 15,-5 3-15,-6 1 0,-6 3 16,-3-2-16,-2-5 0,2-4 15,7-7-15,6-4 0,0 0 16,7-3-16,3-3 0,3-1 16,12-2-16,6 0 0,5-2 15</inkml:trace>
  <inkml:trace contextRef="#ctx0" brushRef="#br0" timeOffset="22302.3094">16477 11119 0,'0'0'0,"0"0"15,0-4-15,0-1 0,0-4 16,4-2-16,3-2 0,2 0 16,8 0-16,8-3 0,3 3 15,8 0-15,-1 6 0,2 1 0,-1 6 16,-3 4-16,-7 3 0,-4 4 15,-6 0-15,-5 2 0,-9 5 16,-4 4-16,-5-3 0,-8 6 16,-3-1-16,-2 2 0,0 1 15,0-1-15,1 1 0,3 1 16,3-1-16,4 2 0,7-1 16,4 3-16,9 0 0,13 18 15,9-3-15,7-4 0,2 2 16,7 7-16,-10-5 0,-10-6 15,-16-3-15,-6-2 0,-9-2 16,-9 3-16,-9-1 0,-20 5 16,-2-1-16,2-1 0,10-5 15,8-2-15,6-5 0,7-2 16,5-2-16,4-2 0,6-4 0,3-1 16,5-2-1,3 3-15,-1-5 0,1 0 16,-8 0-16,2-2 0,-4 0 15,-3-3-15,-2-1 0,-2 1 16,-4-1-16,-5 3 0,-6 6 16,-5 1-16,-4 3 0,1 2 15</inkml:trace>
  <inkml:trace contextRef="#ctx0" brushRef="#br0" timeOffset="23013.8721">19326 11044 0,'0'0'0,"0"0"0,0-2 16,2 0-16,-2 0 0,4-3 15,3-1-15,-1 6 0,5 0 0,3 4 16,3 5-16,5 2 0,-2 4 0,2 3 16,0 6-16,-4 0 15,-7 5-15,-2 2 0,-7 2 0,-4 0 16,-7 2-16,-2 3 0,-4-3 15,-1-2-15,1-2 0,4-5 16,2-3-16,4-4 0,3 1 16,9 0-16,2 0 0,10 4 15,26 7-15,8 0 0,2 0 16,13 6-16,-8-6 0,-16 2 16,-11-4-16,-13-5 0,-7 0 15,-7 1-15,-6-1 0,-6 2 16,-7 3-16,-7 4 0,-5 2 15,-3 3-15,1-3 0,3 0 16,2-2-16,7-2 0,8 0 16,5-4-16,6 1 0,7 1 15,5 0-15,1-5 0,1-2 16,-3-4-16,-4-7 0,-4-5 16,-3 5-16,-1-2 0,-3-2 15,-3-1-15,1-1 0,-2-1 0,-5 3 16,-4 2-16,-7 2 0,0 2 15,0 0-15,0 0 0</inkml:trace>
  <inkml:trace contextRef="#ctx0" brushRef="#br0" timeOffset="23749.374">21934 11190 0,'0'0'0,"0"-3"16,2 1-16,3-2 0,-3-1 15,4 3-15,-1 0 0,-1 0 16,1 0-16,-3 2 0,0 0 16,0 0-16,-2 2 0,2 7 15,-2 2-15,-2 2 0,-2 7 0,-7 0 16,-2 8-16,-9 1 0,-5 4 16,1-2-16,-5 2 0,4-4 15,3-3-15,6-2 0,5-2 16,4-4-16,7 0 0,4 4 15,12-2-15,8 2 0,6 0 16,32 13-16,2 0 0,-3-2 16,12 9-16,-16-7 0,-16-2 15,-17-2-15,-6-4 0,-12-1 16,-6 3-16,-9 0 0,-7 1 16,-10 4-16,-5-1 0,-5 0 15,-8 2-15,6-4 0,12-7 16,10 0-16,3-2 0,8 3 15,7-1-15,7 5 0,4-3 0,6 0 16,5 5-16,5-4 0,-3-3 16,0-4-16,-8-5 0,-8-1 15,-1-8-15,-5 5 0,-2-2 16,-2-2-16,-5 1 0,-4 3 16,-6 5-16,-7-1 0,-25 7 15,7 0-15,9 0 0,9-2 16,11-4-16</inkml:trace>
  <inkml:trace contextRef="#ctx0" brushRef="#br0" timeOffset="24475.7071">23740 11240 0,'0'0'0,"2"-2"0,2-2 15,1-3-15,-1 3 0,1-1 0,-3 3 16,0 2-16,0 0 0,-2 0 15,0 0-15,-2 5 0,-7 12 16,-2 5-16,-6 7 0,-3 2 16,-2 2-16,-3 2 0,-1 0 15,2 1-15,-1-1 0,8-2 16,-1 0-16,7 0 0,7-2 16,1-2-16,10-1 0,6-1 15,5-3-15,26 9 0,7-4 16,-3-5-16,1-4 0,-7 0 15,-5 2-15,-6-2 0,-7-1 0,-8 4 16,-5 3-16,-7 3 0,-6-1 16,-9 3-16,-2 2 0,-9 0 15,-5 0-15,-6 3 0,-2-3 16,-9 0-16,11-2 0,8-3 16,12-3-16,4-1 0,7 0 15,7-2-15,3-2 0,6 4 0,-1-2 16,2-4-16,1 0 0,-5-3 15,0-4-15,-9 2 0,0-2 16,-2-2-16,-2-2 0,-5 2 16,1-3-16,-3-1 0,0-1 31,-2 0-31,-2 1 0,2-1 16,2-2-16,7 1 0,4-1 15,7 4-15,4 1 0</inkml:trace>
  <inkml:trace contextRef="#ctx0" brushRef="#br0" timeOffset="27022.4666">18197 8815 0,'0'0'0,"0"0"15,0 0-15,-2-2 0,2 2 0,0-2 16,0 2-16,0 0 0,-3-3 16,3 3-16,0-2 0,-2 0 15,2 0-15,-2 0 0,2-1 16,0 3-16,-2-2 0,2 0 16,-3 0-16,3 2 0,0-2 15,0 2-15,-2-3 0,2 3 16,0 0-16,0-2 0,0 2 15,0 0-15,0 0 0,-2 0 16,2 0-16,0 0 0,0 0 16,0 0-16,0 0 0,0 2 15,0-2-15,0 0 0,0 3 16,0-1-16,0 0 0,0 0 16,2 3-16,3 3 0,1 1 15,1 2-15,2 0 0,2-2 16,0 2-16,2-2 0,0 0 15,0 2-15,-1 0 0,-1-2 0,-3 2 16,-1 0-16,0 0 0,-3 0 16,-2 0-16,-2 2 0,-4 2 15,2 1-15,-5 1 0,-2 3 16,0 0-16,1-2 0,1 2 16,2 0-16,-1-3 0,4 3 15,-1-2-15,6-1 0,-1-1 16,2-1-16,3 1 0,0-1 15,1-2-15,3 0 0,0 1 16,3-3-16,-1 4 0,2-2 16,-4 3-16,0-1 0,-2 3 15,-4 2-15,-1 0 0,-6 4 16,-3 0-16,-1 0 0,-12 12 16,-4-8-16,4-1 0,3-3 15,4-4-15,4-5 0,5 1 16,-2-3-16,6 0 0,2-2 0,1 2 15,4-4-15,2 2 0,2-2 16,0 2-16,5 0 0,-3 0 16,3 2-16,-3 3 0,-2 1 15,-4 3-15,-4 2 0,-10 9 16,-8 0-16,-7 0 0,-2-5 16,2 3-16,3-7 0,6-4 15,2-5-15,7-2 0,-1 0 16,3-7-16,5 3 0,4 0 15,4-7-15,-2 2 0,-2-4 16</inkml:trace>
  <inkml:trace contextRef="#ctx0" brushRef="#br0" timeOffset="28322.8751">18067 10209 0,'0'0'15,"0"-3"-15,0 1 0,-7-5 16,0 1-16,-4-1 0,-2-4 16,-4 5-16,-3-1 0,-2 0 15,-5 1-15,-2-1 0,-4-2 16,-4 5-16,-3-3 0,-4-2 16,-35 1-16,-3-1 0,3 0 0,-23 0 15,10-2-15,6 2 16,0 1-16,-9-3 0,16 2 0,-1 2 15,1-2-15,-5 0 0,0 3 16,-2-3-16,-2 5 0,0 1 16,-2 1-16,-1 4 0,-6 3 15,-4 1-15,-3 1 0,-4 11 16,-2-1-16,0 3 0,-1 7 16,1 1-16,2 1 0,4 4 15,5 2-15,7-4 0,6 2 16,6 3-16,7 1 0,5-2 15,4 3-15,7-3 0,8-2 16,12-4-16,6-5 0,7-6 16,4-1-16,4-3 0,8-6 15,3 1-15,5-4 0,-4 1 16,-1-1-16</inkml:trace>
  <inkml:trace contextRef="#ctx0" brushRef="#br0" timeOffset="28697.7872">14634 10160 0,'0'0'0,"-3"0"0,3 0 16,-2 2-16,0-2 0,-9 9 16,-7 4-16,-1 0 0,-1 10 0,-5 1 15,3 4-15,-2 6 0,0 1 16,0 4-16,2-1 0,-14 26 15,12-11-15,4-9 0,11-4 16,7-10-16,9-5 0,6-5 16,13-5-16,12-4 0,17-7 15,16-8-15,41-14 0,58-21 16,-64 25-16</inkml:trace>
  <inkml:trace contextRef="#ctx0" brushRef="#br0" timeOffset="29260.832">18245 10202 0,'0'0'0,"0"0"0,-2 0 0,2 0 16,-2-2-16,2 2 0,0 0 15,-2-3-15,2 6 0,-3-3 16,-1 2-16,-14 7 0,-6 2 16,-9 4-16,-4 3 0,-12 6 15,-8 5-15,-58 24 0,-44 22 16,18-14-16,-26 8 0,81-38 16,13-5-16,11-4 0,9 0 15,14-9-15,14-6 0,10-5 16,6 0-16,2 1 0,5-3 0,7 0 15,-1-3-15</inkml:trace>
  <inkml:trace contextRef="#ctx0" brushRef="#br0" timeOffset="29528.4821">17357 10411 0,'0'0'0,"0"0"0,-3 0 16,1-2-16,0 2 0,0-2 16,-5 0-16,1 0 0,6-1 15,-3 3-15,-1 0 0,2 0 0,0 3 16,-12 10-16,-3 7 0,-3 4 16,-2 7-16,-5 6 0,1 3 15,-3 6-15,-19 36 0,10-12 16,10-6-16,8-11 0,11-13 15,11-9-15,14-14 0,1-6 16,5-2-16</inkml:trace>
  <inkml:trace contextRef="#ctx0" brushRef="#br0" timeOffset="29969.0361">18803 10279 0,'0'-2'0,"-2"2"15,-7-9-15,0 0 0,-2-4 16,0 2-16,-4-2 0,4 2 16,-5-5-16,3 3 0,2 0 15,2 0-15,0 4 0,3 0 16,-1 0-16,5 3 0,2 3 16,0-1-16,9 2 0,6 2 15,7 4-15,9 1 0,11 1 16,4 3-16,7 4 0,5 0 15,5 7-15,48 22 0,-14 2 0,13 20 16,-33-4-16,-20-5 0,-15-2 16,-11-5-16,-9-1 0,-8-1 15,-8 0-15,-6 0 0,-6 1 16,-5-5-16,-7-5 0,-11-4 16,1-4-16,-6 0 0</inkml:trace>
  <inkml:trace contextRef="#ctx0" brushRef="#br0" timeOffset="30300.7801">19700 10226 0,'0'0'0,"0"0"16,0 0-16,0-2 0,0 0 15,-2 2-15,2 0 0,0 0 16,0 0-16,0 4 0,2 1 16,5 17-16,2 2 0,4 7 15,3 4-15,-1 2 0,5 3 16,-3 4-16,1 0 0,6 31 0,-13-9 16,-8-10-16,-12-6 15,-9-10-15,-4-7 0,-9-9 0,-4-6 16,-3-5-16,-1-8 0,3-1 15,3-6-15,3 0 0,3-1 16,5 1-16,7-2 0,4 4 16,-3 2-16</inkml:trace>
  <inkml:trace contextRef="#ctx0" brushRef="#br0" timeOffset="30866.0383">18499 10023 0,'0'0'0,"2"0"0,0 0 0,-2-2 15,9 0-15,4-5 0,3 1 16,6-1-16,4 3 0,5-5 15,4 2-15,7-2 0,7 1 16,6 1-16,48-6 0,1 2 16,31 2-16,-12 7 0,31-3 15,-54 5-15,3 0 0,5 7 16,3-1-16,-1 6 0,4 1 16,3 7-16,0 6 0,2 3 15,-4 6-15,4 2 0,-4 3 16,-3 6-16,-6-1 0,-7 1 15,-11 0-15,-11 0 0,-8 1 16,-12-3-16,-8-2 0,-10-7 0,-6-2 16,-8-6-16,-6-3 0,-3-2 15,-3-4-15,-6-5 0,-3-4 16,-2-5-16,1 5 0,-1-5 31,0 1-31,-2-1 0,-2-2 16,2-2-16,0 0 0,-2 5 15,2-5-15</inkml:trace>
  <inkml:trace contextRef="#ctx0" brushRef="#br0" timeOffset="31194.2906">21828 10372 0,'0'0'0,"0"0"16,0 0-16,0-3 0,0 3 16,0-2-16,0 2 0,2 0 15,1 2-15,10 3 0,7 4 16,4 4-16,5 5 0,1 4 16,3 2-16,1 2 0,-6 5 15,3 4-15,9 25 0,-14-3 0,-13-4 16,-10-6-16,-12-8 15,-7-3-15,-12-8 0,-3-6 0,-9-4 16,-6-5-16,-5-2 0,-11-4 16,1-1-16,1 5 0,3 5 15,6 1-15,3 8 0,6 1 16,0 5-16</inkml:trace>
  <inkml:trace contextRef="#ctx0" brushRef="#br0" timeOffset="32335.028">17954 13520 0,'0'0'0,"0"0"0,2-2 16,5-2-16,2-1 0,-5-1 15,3 1-15,-1 1 0,-1-1 16,-1 1-16,-2 2 0,3-3 16,-3 3-16,0 2 0,-2-2 15,3 2-15,-1-2 0,-2 4 16,-2-2-16,4 0 0,-2 0 16,-2 2-16,-1 5 0,-6 10 15,-4 3-15,-2 4 0,-1 1 16,-1 3-16,1-1 0,1-1 15,-1 1-15,5-3 0,3-2 16,-1 0-16,4-2 0,3-5 16,2 1-16,0-1 0,7-2 15,-3-1-15,5 1 0,2-2 0,-2 2 16,4-2-16,0 4 0,-2 1 16,3-1-16,-3 3 0,-3 0 15,-1-1-15,0 5 0,-5 0 16,-2 3-16,-7-1 0,3 0 15,-7 3-15,-2-3 0,-1 2 16,-8 7-16,2-4 0,7-3 16,2-1-16,5-5 0,3-3 15,3 3-15,7-2 0,4-1 16,4 5-16,5 3 0,5 1 16,1 1-16,0 6 0,3 0 15,-5 6-15,1 3 0,-12 2 16,-9-6-16,-4-5 0,-4-7 15,-5-8-15,-2-3 0,0-8 16,4 2-16,-1 0 0,3-7 16,-1 0-16,3-2 0,-1-2 0,6 0 15,0-5-15,3 3 0,1-3 16,10-4-16,6 0 0,7 2 16,6-2-16,-2 7 0</inkml:trace>
  <inkml:trace contextRef="#ctx0" brushRef="#br0" timeOffset="32993.593">14327 12658 0,'0'0'0,"0"0"0,-2 0 16,2 2-16,0 1 0,-2-1 0,0 13 15,2 3-15,2 4 0,2 4 16,3 3-16,4 4 0,2 2 16,5 7-16,6 0 0,27 33 15,2-4-15,11-10 0,22 12 16,8-13-16,28 4 0,-32-29 15,7-6-15,4-1 0,7-6 16,-2 0-16,2-4 0,0 0 0,-4-3 16,0-4-16,-7 0 0,-7-2 15,-11 0-15,-6 0 0,-13-1 16,-7 1-16,-14-4 0,-8-1 16,-7-2-16,-6 3 0,-7-3 15,-2-2-15,0 2 0,4-4 16,2 2-16,5 0 0,7 2 15,-3 0-15</inkml:trace>
  <inkml:trace contextRef="#ctx0" brushRef="#br0" timeOffset="33299.5096">16724 13353 0,'0'0'0,"-2"0"0,2-3 16,0 3-16,-3-2 0,3 2 15,0-2-15,0 0 0,0 2 16,3 0-16,1 2 0,16 7 16,9 2-16,8 4 0,5 3 15,6 2-15,8 4 0,38 22 0,-10-2 16,-11 5-16,0 8 0,-25-6 16,-21-7-16,-14-6 0,-9-10 15,-6-4-15,-5-4 0,-6 0 16,-4-2-16,-10-1 0,-6 1 15,-4 0-15,-1-3 0,3 1 16,4-3-16,2-4 0,7-1 16,2-3-16,5-1 0,2-2 15</inkml:trace>
  <inkml:trace contextRef="#ctx0" brushRef="#br0" timeOffset="33677.1752">16940 12720 0,'0'0'0,"2"-2"0,-2-3 0,0-6 15,2 0-15,1 0 0,1 5 32,0-3-32,1 4 0,4 1 15,2 2-15,4 2 0,5 6 0,2 1 16,7 6-16,-3 5 0,7 2 16,-2 6-16,0 3 0,2 4 15,-4 4-15,15 32 0,-11-8 16,-7-3-16,-4-10 0,-6-4 15,-3-6-15,-2-7 0,-2-5 16,2-4-16,-2-2 0,-1-5 16,6 3-16,-1-5 0,2 3 15,1-3-15,1 5 0,-1-1 16,2 3-16</inkml:trace>
  <inkml:trace contextRef="#ctx0" brushRef="#br0" timeOffset="34020.8013">17738 13055 0,'0'0'0,"0"0"0,0-4 15,0 1-15,0-5 0,0-1 16,0 7-16,0-1 0,0-1 15,0 4-15,0-2 0,0 2 16,0 2-16,0 0 0,0 3 16,2 17-16,-2 2 0,0 0 15,-2 5-15,0-1 0,-3 3 16,-3 0-16,-1 2 0,-2-2 16,-2-2-16,-1-3 0,-3 1 15,-1-5-15,-4 0 0,2-2 16,-4-3-16,0-1 0,-1-3 15,-1 0-15,0 0 0,-14 3 16,5-1-16,4-2 0</inkml:trace>
  <inkml:trace contextRef="#ctx0" brushRef="#br0" timeOffset="34495.0549">19932 12795 0,'0'0'0,"0"-2"16,0 2-16,0-5 0,0 5 15,-2-2-15,0 2 0,-1 0 16,1 0-16,-18 11 0,-2 2 0,-6 5 15,-6 6-15,-1 5 0,-7 2 16,-6 6-16,-45 32 0,-2-3 16,-32 15-16,-56 21 0,90-60 15,0-3-15,3-3 0,2-1 16,4-7-16,9-3 0,4-5 16,10-3-16,8-1 0,13-8 15,14-1-15,8-3 0,9 1 0,11-5 16,-2 0-16,7-2 0,4-3 15</inkml:trace>
  <inkml:trace contextRef="#ctx0" brushRef="#br0" timeOffset="34776.6889">18931 13143 0,'0'0'0,"0"0"15,-9-4-15,0-1 0,-2 1 16,0 0-16,-2 4 0,-2 0 16,-3 2-16,0 4 0,-6 3 15,2 7-15,-4 1 0,-3 8 16,-2 1-16,-2 7 0,-24 31 0,6-7 16,9-6-16,5-5 15,10-8-15,9-5 0,10-9 0,5-4 16,10-5-16,2 1 0,8-5 15,12-5-15,51-10 0,19-9 16,46-11-16,71-14 0,-110 34 16</inkml:trace>
  <inkml:trace contextRef="#ctx0" brushRef="#br0" timeOffset="35214.4795">21868 12989 0,'0'0'0,"0"0"0,-2 0 0,2 0 15,0 0-15,-5 0 0,1 2 16,-12 9-16,-8 0 0,-2 7 16,-7 4-16,-7 2 0,-9 2 15,-50 30-15,-11 1 0,-44 11 16,-76 16-16,102-49 0,-2-4 15,-4 0-15,-5-7 0,0-2 16,0 0-16,7-4 0,6-2 16,9-3-16,16-9 0,8 3 0,14-5 15,11-2-15,8 4 16,9-4-16,14 0 0,19 0 0,9 0 16,1 3-16,19-3 0</inkml:trace>
  <inkml:trace contextRef="#ctx0" brushRef="#br0" timeOffset="35875.9826">23444 13020 0,'0'0'0,"0"0"0,0 0 16,0 0-16,-2 2 0,0-2 15,-3 9-15,-8 2 0,0 2 16,-5 5-16,-6 4 0,-5 2 16,-6 2-16,-9 5 0,-44 27 15,-9-8-15,-33 14 0,2-11 16,-42 7-16,51-32 0,-2 1 15,-11 0-15,-10-1 0,-3-1 16,-7 1-16,-3-1 0,-3-1 16,-1 1-16,-6 1 0,-5-3 15,0 1-15,2-2 0,10-1 16,10-1-16,9-3 0,18-5 0,15 1 16,20-6-16,18-3 0,12-1 15,15-5-15,19-7 0,11-2 0,8 1 16,-1 3-16,6-1 15</inkml:trace>
  <inkml:trace contextRef="#ctx0" brushRef="#br0" timeOffset="36267.6608">19952 13410 0,'0'0'16,"0"0"-16,-2-2 0,2 2 0,-3-5 15,-1 1-15,-3 0 0,-4-1 16,-2 5-16,-7 0 0,-4 5 15,-5 1-15,-4 5 0,-9 5 16,-2 3-16,-2 6 0,-40 23 16,11 1-16,13-3 0,12-6 15,14-3-15,12-4 0,11-4 16,13-5-16,9-6 0,13-3 16,13-4-16,18-6 0,20-1 15,37-13-15,9-4 0,24-5 16,-59 25-16,-5 6 0,-6 7 15</inkml:trace>
  <inkml:trace contextRef="#ctx0" brushRef="#br0" timeOffset="38359.6995">18726 15128 0,'0'0'0,"0"0"0,0-3 0,-2 1 16,2 0-16,-9-7 0,0 3 15,-9-1-15,-6 0 0,-7 1 16,-8-1-16,-10 3 0,-8-1 15,-62 3-15,-3 2 0,-43 4 16,-69 3-16,115-5 0,-4 3 16,-7-3-16,-5 4 0,1-3 15,-3 1-15,9 1 0,11-1 16,9-2-16,18 0 0,19-2 16,21 5-16,19-5 0,17 0 15,10 0-15,0-2 0,4-1 16,8 1-16,10 0 0,11-2 15,17-1-15,20 1 0,22-1 0,20-4 16,122-4-16,94-9 16,137-4-16,-276 17 0,2 2 0,-1 3 15,-8-1-15,-1 1 0,-12 4 16,-11 0-16,-13 0 0,-17 4 16,-18-1-16,-23 1 0,-21-2 15,-11 3-15,-20-5 0,-14 0 16,-10 2-16,2-2 0,-7 2 15,-4-2-15,-7 0 0,-4 0 16,-9 0-16,-14 0 0,-12 0 16,-23 0-16,-17 0 0,-20 2 15,-130 3-15,-104 6 0,-154 11 16,282-5-16,-2 3 0,5-2 16,-1 4-16,11 0 0,12 0 15,12 5-15,21-8 0,23 1 16,25 0-16,31-5 0,22-1 15,24-8-15,16-1 0,15-3 0,-5-2 16,10 2-16,8-4 0,7 0 16,9-3-16,17 1 0,20-3 15,22-2-15,22-2 0,133-13 16,101-7-16,161-17 0,-287 37 16,3 2-16,-1-4 0,-2 8 15,1 1-15,-8 0 0,-10 1 16,-7 1-16,-18 0 0,-10 2 15,-19 0-15,-14-2 0,-16 0 16,-23 2-16,-21-5 0,-16 5 16,-19-2-16,-16-3 0,-9 3 15,-13-4-15,2 3 0,-4-1 16,-7-3-16,-6 3 0,-9 0 16,-9-3-16,-14 0 0,-19 1 15,-18-1-15,-19 1 0,-127-1 16,-98 3-16,-155 6 0,271 2 15,1 1-15,-5-1 0,2 5 0,2 0 32,3-1-32,6 1 0,9-2 15,11-3-15,17 1 0,19-3 16,19 0-16,24-2 0,23-2 0,17 2 16,24-2-16,22-3 0,14 3 15,-3 0-15,5-3 0,7 3 16,3 0-16,8-2 0,6 1 15,11-1-15,15 0 0,19-1 16,19-1-16,17-1 0,124-2 0,91-4 16,145-5-16,-265 9 15,1 7-15,6-2 0,-2 4 0,-5 0 16,-2 4-16,-8 5 0,-12-2 16,-11 1-16,-17 4 0,-13-6 15,-16 5-15,-16-2 0,-14 0 16,-19-3-16,-15 1 0,-20-5 15,-10 3-15,-16-3 0,-7 0 16,0 0-16,-2-2 0,-9 2 16,-2-2-16,-7 0 0,-8 0 15,-11-2-15,23 4 0,-63-4 16,-18 0-16,-19 0 0,-131-5 0,-99 1 16,-150-5-16,289 8 0,0 1 0,0 0 15,0 2-15,2 0 0,0 0 16,7 0-16,9 0 0,8 0 15,16 0-15,13-2 0,20 2 16,17-5-16,27 5 0,20-2 16,18 0-16,19 0 0,14 0 15,8-1-15,0 3 0,7-2 16,5 0-16,6 0 0,4 2 16,5-2-16,11 2 0,11 0 15,15-3-15,20 3 0,16 0 16,112-2-16,86 2 0,139-4 15,-245-5-15,5 4 0,4-3 16,0 3-16,-2 1 0,0-1 16,-7 5-16,0-4 0,-13 4 15,-9-2-15,-11-3 0,-15 5 0,-14-4 16,-17-5-16,-15 7 0,-21-2 16,-13 6-16,-15 0 0,-22-4 15,-9-3-15,-9 3 0,3 0 16,-5 0-16,-5 2 0,-3-5 15,-6 3-15,-3 0 0,-7 2 16,-10 0-16,-14 2 0,-18 0 16,-20 3-16,-22 1 0,-130 10 15,-104 8-15,-159 14 0,283-23 16,-2-2-16,-3 3 0,2-1 16,1-2-16,2 1 0,8-1 15,14-4-15,13-1 0,22 1 16,24-2-16,20-1 0,31-1 15,25-1-15,21 1 0,16-1 16,11-2-16,13-2 0,-7 2 16,9-2-16,5 3 0,4-3 15,4 2-15,7-2 0,9 0 0,4 0 16,-24 0-16,56 0 0,12 0 16,9-2-16,97-3 0,67-1 15,98 3-15,-220 37 0,0 7 16,-4 21-16</inkml:trace>
  <inkml:trace contextRef="#ctx0" brushRef="#br0" timeOffset="40074.2244">7640 17789 0,'-2'0'0,"-18"-5"0,-7-3 16,-8-3-16,-2 0 0,-3 2 16,0-2-16,3 0 0,1 2 15,8 4-15,4 1 0,4 2 16,4 0-16,7 4 0,3-2 16,6 2-16,4 5 0,5-5 15,11 4-15,-14-3 0,41 1 0,15-2 16,10-2-16,16-2 0,100-7 15,76-6-15,118-18 0,-223 17 16,8 1-16,-6 2 0,5 2 16,-3 2-16,-7 0 0,-4 7 15,-4 0-15,-11 4 0,-14 0 16,-4 0-16,-15 3 0,-7-3 16,-11 0-16,-11 0 0,-11-2 15,-13-2-15,-18 2 0,-13 2 16,-12-2-16,-8 0 0,3 0 15,-6 0-15,-8 0 0,-9 0 16,-10-2-16,16 0 0,-58 2 16,-21 0-16,-17 0 0,-131 4 15,-103 7 1,-154 9-16,282-7 0,0 7 0,0 0 16,-2 6-16,8 8 0,10-6 15,10 7-15,22-6 16,23-2-16,21-3 0,25-7 0,29-3 15,17-8-15,22-6 0,18-2 16,8 0-16,1 2 0,6-2 16,5 0-16,6-1 0,9-1 0,9-1 15,19-1-15,17-1 0,19-6 16,19 2-16,127-18 0,101-10 16,156-10-16,-273 34 0,9 4 15,-6-3-15,1-1 0,-8 2 16,-12 2-16,-10 0 0,-16 4 15,-15 3-15,-16-1 0,-13 8 16,-22-3-16,-15 2 0,-18 0 16,-18 0-16,-15 5 0,-22-3 15,-11 1-15,0-3 0,-7 2 16,-4-2-16,-7 1 0,-7-3 16,-8 2-16,-11-4 0,-16 2 15,-15-3-15,-20 1 0,-13 2 16,-117-6-16,-84-1 0,-134 0 15,255 5-15,0 4 0,-1-2 0,3 0 16,3 3-16,6-1 16,12 0-16,6 5 0,11-3 0,9 0 15,11 3-15,20-3 0,17 1 16,18-3-16,18-2 0,22-2 16,13 0-16,8 2 0,-1-3 15,4 3-15,7-2 0,4 2 16,4 0-16,11 0 0,12 0 15,-25 0-15,64 0 0,16 0 16,13-2-16,119-2 0,88-5 16,132-9-16,-262 9 0,-2-8 15,-9-1-15,2-2 0,-15 0 16,-9 3-16,-11-5 0,-11 8 0,-12-3 16,-14 1-16,-16 8 0,-13-1 15,-18 4-15,-16 10 0,-21-1 16,-11-4-16,-1 0 0,-6 0 15,-4-4-15,-7 2 0,-2-1 16,-12 3-16,-12 3 0,24-3 16,-60 4-16,-11 3 0,-11-3 15,-88 11-15,-46 7 0,59-4 16,62 4-16,42 5 0,33 3 16,11-3-16</inkml:trace>
  <inkml:trace contextRef="#ctx0" brushRef="#br0" timeOffset="41074.0608">12202 15295 0,'0'0'0,"0"0"0,-3-2 16,3 0-16,0-3 0,-2-6 15,0-2-15,2 0 0,2 2 16,0-2-16,1 2 0,3 2 0,5 0 15,3 0-15,8 2 0,4 1 16,9-1-16,3 3 0,10 2 16,5 2-16,53 2 0,0 4 15,33 3-15,-11 2 0,28 0 16,-61-8-16,2-3 0,-4 2 16,-1 0-16,-1 0 0,-3-2 15,-2 0-15,-2 0 0,2 2 16,-7-2-16,-2 0 0,-6 3 15,-10-1-15,-8 2 0,-6 3 16,-10-5-16,-10 2 0,-5-1 16,-9-1-16,-9 2 0,5-2 15,-7 3-15,1-1 0,-6 7 16,-1 5-16,0 1 0</inkml:trace>
  <inkml:trace contextRef="#ctx0" brushRef="#br0" timeOffset="42193.7069">13655 15390 0,'0'0'0,"0"-2"15,-3 2-15,3-2 0,0-1 16,0 3-16,0-2 0,-2 0 16,2 2-16,0 0 0,0 2 15,0 0-15,0 1 0,0 12 16,-2 5-16,2 4 0,0 3 0,-2 6 16,2 0-16,0 4 15,-2 3-15,2 4 0,0 4 0,0 38 16,0-4-16,2-3 0,0 18 15,2-6-15,-1-3 0,-3-9 16,0 1-16,-3-3 0,-1 7 16,0-5-16,-5 0 0,0 1 15,0 1-15,-2-1 0,2-1 16,-2 1-16,3-1 0,1-4 16,0-2-16,3-5 0,-1 0 15,3-4-15,0-4 0,2-9 16,2-5-16,-2-7 0,0-5 15,2-4-15,1-1 0,-3-5 16,4-4-16,-4-9 0,2-4 16,-2-3-16,0 3 0,3-18 0,-3 4 15,0 3-15,0-1 0,2 12 16,0-5-16,-2 0 0,0 1 16,0-3-16,2-3 0,-2 1 15,0 0-15,0 0 0,2-3 16,1 1-16,-3 0 0,0-3 15,2 3-15,-2-1 0,2 1 16,-2-3-16,0 1 0,0 1 16,2 1-16,-2-3 0,2 5 15,-2-3-15,0 1 0,-2 2 16,2 0-16,0-1 0,-2 1 16,2 2-16,-2-2 0,2 4 15,0-2-15,0 0 0,-2 0 16,2 2-16,-3-2 0,-3-4 15,-1 2-15,0-3 0,-1 1 0,-6 0 16,-3-1-16,-5-1 0,-9 1 16,-4-1-1,-5-1-15,-6 3 0,-7-3 0,-47-2 0,-1 0 0,-33-2 32,12 5-32,-36-5 0,63 8 0,-2 3 15,0 5-15,6-3 16,-4 0-16,1 5 0,8-1 0,2-1 15,5-1-15,6 1 0,4-3 16,3 2-16,9 3 0,13-5 16,9-2-16,15-4 0,4 4 15,10-5-15,-3 5 0,2-2 16,5 2-16,2 0 0,4 0 16,3 0-16,0 0 0,4 0 15,2 0-15,0 0 0,7 0 16,6 0-16,10 0 0,-25 0 15,44 0-15,9 0 0,6 0 16,10 2-16,81-2 0,55 5 16,92-5-16,-184 4 0,4 1 15,0-3-15,-3 2 0,5-2 16,-6-2-16,-1 5 0,-1-3 16,-10 2-16,-4 5 0,-13-4 0,-11-1 15,-7-2-15,-13 3 0,-7-1 16,-15 5-16,-11-5 0,-11 1 15,-7-5-15,-9 2 0,3-2 16,0 0-16,-5 0 0,-2 0 16,-2-2-16,-3 2 0,1 0 15,-1-3-15,-1 1 0,-1 2 16,3 2-16,-1 3 0</inkml:trace>
  <inkml:trace contextRef="#ctx0" brushRef="#br0" timeOffset="43135.2054">14506 17205 0,'-2'0'0,"4"0"15,-2 0-15,0 0 0,0 0 16,0 0-16,-2 0 0,4 0 0,-2 0 16,0 0-16,2 0 0,-2 0 15,2-3-15,-2 3 0,9-8 16,4-6-16,0-3 0,7-5 16,5-5-16,1-2 0,3-4 15,2-6-15,24-30 0,-2 5 16,-3 3-16,10-14 0,-7 9 15,-9 4-15,-2 5 0,-7 4 16,-2 4-16,-2 7 0,-2 9 0,-3 0 16,-4-2-16,-4-3 0,-1 5 15,1 0-15,2 0 0,-2 4 16,1 5-16,-3 2 0,-1 4 16,-4 7-16,-4 5 0,-5 4 15,2-5-15,1 3 0,-3 4 16,0 2-16,-2 2 0,0 3 15,-2 2-15,0 2 0,0 2 16,-3 0-16,1 5 0,2 2 16,2 2-16,2 4 0,0 1 15,2 6-15,5 0 0,0 6 16,2 1-16,2 4 0,3 7 16,10 37-16,5-4 0,0-9 0,13 15 15,0-15-15,3-11 0,-3-9 16,0-6-16,-5-5 0,-1-2 15,-5-3-15,0-3 0,-4-3 16,-3-5-16,-2-5 0,-6-1 16,0-5-16,-7-4 0,-7-4 15,1-4-15,-3 3 0,2-1 16,-4-2-16,-2-3 0,-2-2 16,-1 0-16,-4-2 0,0-3 15,-2 3-15,-4-3 0,-3-1 16,-6-1-16,-7 1 0,-8-3 15,-8 0-15,-8 2 0,-9-4 16,-61-11-16,-3 2 0,-42-2 16,-62-4-16,127 19 0,-4 7 15,-3 0-15,4 3 0,4 1 16,7 3-16,16-3 0,10 3 0,12-1 16,17-4-16,15 1 0,14-1 15,9 0-15,-1 0 0,7 3 16,14-1-16,6 5 0,4 4 15</inkml:trace>
  <inkml:trace contextRef="#ctx0" brushRef="#br0" timeOffset="45834.5976">18265 8665 0,'0'0'0,"-2"0"15,-3 0-15,-6-7 0,-4 3 16,-3 0-16,1-3 0,-1 0 0,-4-1 15,2 1-15,-4-2 16,0 3-16,-3-1 0,-1 0 0,-6 1 16,1 1-16,-4 1 0,-1 2 15,-28-1-15,9 3 0,2 3 16,2 1-16,4 3 0,5 2 16,5-3-16,8 3 0,9 0 0,6-3 15,10-3-15,-3 1 0,4-2 16,3 0-16,4 1 0,1-3 15,5 2-15,8-4 0,8 2 16,7-3-16,4 3 0,7 0 16,7-2-16,6 2 0,4-2 15,5 2-15,5-2 0,65 0 16,-4-1-16,36 3 0,-21 3 16,32-1-16,-78 0 0,0-2 15,-4 2-15,0-2 0,-1 0 16,-3-2-16,-7 0 0,-5-3 15,-11 1-15,-4-3 0,-6 3 0,-10 2 16,-10 2-16,-19 0 16,-3 0-16,-7 0 0,-5 0 0,0 0 15,1 0-15,-3 0 0,-4 0 16,0 2-16,-3-2 0,-1 2 16,-3-2-16,-2 5 0,-5-5 15,-3 4-15,-10 0 0,20-4 16,-35 7-16,-7-5 0,-4 0 15,-7 3-15,-2-3 0,-11 0 16,-61 3-16,-43-1 0,27 0 16,-35-1-16,92-6 0,0 6 15,0-3-15,5 4 0,2-4 16,4 2-16,2 1 0,5-1 16,4 0-16,5-2 0,4-4 15,4 4-15,1 6 0,4 1 16,4-1-16,9-3 0,5-6 15,6-3-15,0 1 0,2 3 16,5 2-16,0 2 0,4 1 0,5-1 16,6-2-16,4 2 0,-1-2 15,4 2-15,2-2 0,0 2 16,6-2-16,1 0 0,2 3 16,2-3-16,4 0 0,5 0 15,4 0-15,-17 0 0,8 0 31,45 2-31,6-2 0,9 2 0,2 0 16,77-2-16,-10 0 0,41 0 16,60 5-16,-137-5 0,2-3 15,0 6-15,5-6 0,-3-1 16,-2 6-16,3-2 0,-7 0 16,-3 2-16,-3 1 0,-8-3 15,-8 4-15,-9-2 0,-7 0 16,-10 3-16,-10-3 0,-8 0 15,-14-2-15,-1 0 0,-12-2 16,-4 2-16,-9 0 0,-11-2 16,17 0-16,-1 2 0,-3-3 15,-2 1-15,0 0 0,0 0 16,-2 0-16,-3-1 0,-1 6 16,1 1-16</inkml:trace>
  <inkml:trace contextRef="#ctx0" brushRef="#br0" timeOffset="47390.0438">7832 8996 0,'-3'0'0,"-1"0"15,-18-2-15,-4-1 0,-3 1 16,-6-4-16,-1-1 0,-1 3 15,-3-1-15,0-1 0,-1 1 16,1-1-16,-22-3 0,11 0 16,10-2-16,10 4 0,4 3 15,5-1-15,7-1 0,2 1 16,1 3-16,4-2 0,1 2 16,0-1-16,3 1 0,2 0 15,2 0-15,0 2 0,2 0 16,2 0-16,1 0 0,4 0 15,4 0-15,2 0 0,7-2 16,7-1-16,4-1 0,11 2 0,5 0 16,6-1-16,7-1 0,4 0 15,66-1-15,0 1 0,36-3 16,57 0-16,-126 1 0,0 1 16,-6 1-16,2 0 0,-3-3 15,-1 3-15,-8 4 0,-3-5 16,-7 3-16,-5 0 0,-2-5 15,-6 1-15,-10 6 0,-8 0 16,-7 6-16,-6-4 0,-5 1 16,-6-3-16,-5 2 0,-8 0 15,1-2-15,1 2 0,-5 0 16,-4 1-16,0-1 0,-3 0 16,1 0-16,-3 0 0,-4 1 15,0-3-15,-2-3 0,-7 3 0,-2-4 16,15 4-16,-32-2 0,-5 2 15,-7-2-15,-4-1 0,-5-1 16,-6 2-16,-4 0 0,-60-3 16,8 3-16,-28 2 0,25 2 15,-25-2-15,68 2 0,1-2 16,1 7-16,-1 2 16,1 0-16,3 4 0,0-4 15,2-3-15,4 1 0,-1-3 0,3 7 16,5 0-16,7 0 0,11 5 15,4-10-15,4-3 0,7-1 16,3-2-16,6 4 0,6-4 16,7 0-16,5-2 0,0 4 15,-3-2-15,7 0 0,2 0 16,3 0-16,-1 0 0,5 0 16,0-2-16,4 2 0,2-2 15,-1 2-15,8-2 0,2-1 16,-15 3-16,4-2 0,44-7 15,7 3-15,9-1 0,4-4 16,73-6-16,-2-1 0,39-6 16,60-3-16,-141 16 0,0-6 15,-5 10-15,1-6 0,1-3 0,-8 12 16,-2-9-16,-3 2 0,-8 2 16,-7 0-16,-5 0 0,-6 9 15,-7-4-15,-6-5 0,-9 2 16,-7 3-16,-8 4 0,-12 0 15,-4 2-15,-6 0 0,1 3 16,-1-3-16,-5 2 0,0 1 0,-5-1 16,1 1-16,-3 1 0,-4 1 15,-2 2-15,-2-3 0,-3-1 16,-6-1-16,-3 0 0,-8 1 16,-11-1-16,-12 1 0,-8 3 15,-11-1-15,-73 0 0,-57 4 16,-84 6-16,174-10 0,-7 4 15,1-4-15,0-1 0,-3 5 0,7-2 16,6 0-16,7-3 0,16 1 16,11-5-16,10 1 0,8-1 15,12-4-15,9 2 0,10-3 16,5 3-16,8-2 0,3-2 0,8 1 16,4 1-16,-5-2 15,3 2-15,4-1 0,4 3 0,0-2 16,5 7-16,-2 3 0,-1 4 15</inkml:trace>
  <inkml:trace contextRef="#ctx0" brushRef="#br0" timeOffset="58127.1118">15297 16071 0,'0'0'0,"0"0"0,0-2 15,0 2-15,-2 0 0,0-2 0,2 2 16,0 0-16,0 0 0,-2 0 15,2 0-15,-2 0 0,-3 6 16,-2 3-16,-1 0 0,-1 4 16,-2 3-16,-2-1 0,-3 3 15,-1 2-15,-3 2 0,-2 2 16,0 0-16,-3 5 0,-3 0 16,-1 4-16,-17 20 0,2-3 15,4-3-15,7-1 0,0-4 16,4-5-16,0 1 0,1-1 0,4-4 15,-3 0-15,-4 0 16,0 0-16,-2 1 0,0-1 16,2 0-16,3 0 0,1-2 0,1-5 15,4-2-15,4-2 0,0-4 16,3 0-16,0-5 0,6-2 16,2-2-16,3-3 0,-3 1 15,3 0-15,-1-3 0,3-2 16,13-13-16,-4 7 0,-5 2 0,0-1 15,0 3-15,1 0 0,-3 0 16,2 0-16,-2 0 0,0 0 16,2 0-16,0 0 0,-2 0 0,2 0 15,-4 3-15,0-1 0,0 0 16,4-4-16,0 2 0,0-2 16,5-5-16,0 0 0,1-4 15,-3 7-15,1-1 0,19-21 16,3-3-16,1-1 0,4-4 15,0-3-15,0 2 0,0-3 16,-2 1-16,4-3 0,18-20 16,-9 3-16,-6 6 0,-5 5 15,0 0-15,7-7 0,-1 7 16,-1 2-16,-5 2 0,-2 0 16,2 0-16,0 4 0,0 5 15,-2-2-15,2 0 0,-2 2 16,-5 2-16,-4 7 0,-8 1 15,-3 6-15,-5 1 0,-4 10 0,-2 1 16,3-1-16,-1 4 0,-4 2 31,2 2-31,-3 0 0,-1 5 0,2-1 0,-3 1 0,1 2 16,2 2-16,-3-3 0,1 1 16,-3 2-16,1 0 0,-3 3 15,0 3-15,5-12 0,-1 3 16,-12 26-16,-5 1 0,-3 2 0,-1 3 15,-1 2-15,-3 2 0,-3 4 16,-31 38-16,8-6 0,4-5 16,-8 9-16,12-12 0,3-12 15,1-7-15,0-2 0,0-1 16,2-6-16,5-2 0,1-7 16,8-8-16,-1-9 0,7-1 31,2-1-31,11-1 0,1-6 15,5-2-15,-3 1 0,-1-3 16,20-16-16,-6 6 0,-3 1 16,1 0-16,-3 1 0,0 1 0,-6 7 15,-1-3-15,5 0 0,0-2 16,0 0-16,0-2 0,5 0 16,-3-3-16,-2-2 0,4-1 15,1-1-15,6-4 0,2-3 16,-8 12-16,19-25 0,0-2 15,2-2-15,1-2 0,-1-5 16,1 3-16,4-3 0,-3 0 0,1-4 16,24-31-16,-7 3 0,-2 8 15,-4 4-15,6-6 0,-2 13 16,-8 7-16,-5 4 0,-1 2 16,1 5-16,2 2 0,0 4 15,-2 0-15,-2 1 0,0 1 16,-3 5-16,1 0 0,-5 2 15,-5 3-15,-8 1 0,-2 3 0,-3 2 16,-4 4-16,7-1 0,-5-1 16,2 2-16,-4 3 0,-13 15 15,7-5-15,3-3 0,6-6 16,-1-1-16,0 4 0,0 0 16,0 0-16,1 2 0,-3 0 15,0 3-15,0-1 0,0 3 16,0-3-16,-3 3 0,1-1 15,0 3-15,2-2 0,-2 4 16,4 0-16,0 4 0,3 3 16,1 4-16,1 2 0,2 3 15,-1 4-15,3 2 0,0 4 0,3 1 16,1 4-16,1 2 0,8 33 16,0-7-16,0-6 0,1-4 15,-3-7-15,2 4 0,-4-8 16,0-7-16,-3-3 0,1-1 15,-5-1-15,3-2 0,-3-1 16,0-4-16,0 3 0,0-4 16,1 2-16,1 0 0,-2 0 15,1 0-15,-1-1 0,0-1 16,0-2-16,-2-3 0,-2-4 16,0-3-16,-2 1 0,1-7 15,-1 2-15,-3-6 0,1 4 16,-1-2-16,1-3 0,-3-4 0,0 3 15,-9-18-15,3 4 0,2 7 16,2-3-16,0 5 0,0 0 16,0 0-16,0-2 0,-2 2 15,2 0-15,2 2 0,-2 3 16,0-5-16,0 0 0,-2 0 16,-1-3-16,1 1 0,-2 0 15,-1-2-15,1-1 0,-3 1 16,1-1-16,-3 1 0,0 2 15,-2-5-15,-7 5 0,-4-5 16,-4 1-16,-5-1 0,-4 3 16,-3-3-16,-4 3 0,-2-1 15,-6-1-15,-41 1 0,1-1 16,-23 3-16,14 3 0,13-2 16,11 2-16,9 0 0,9 2 15,6-2-15,7 0 0,4 0 16,5 0-16,4 0 0,2 0 0,5 0 15,2 0-15,4 0 0,5 0 16,4-2-16,1 0 0,-1 2 16,4 0-16,23-2 0,-9 0 15,-3 2-15,-3 2 0,-1-2 16,0 0-16,-2 0 0,2 2 16,-2-2-16,2 2 0,-8-2 15,4 2-15,-1-2 0,1 3 0,2-3 16,2 2-16,3-2 0,-1 4 15,1-4-15,1 2 0,1-2 16,2 3-16,-1-3 0,1 0 16,-6 0-16,1 0 0,-2 0 15,3 0-15,1 0 0,3 0 16,26-3-16,1 3 0,3-2 0,1-2 16,2 2-16,2-1 0,0 1 15,2 0-15,1 0 0,36-3 31,-8 1-31,-6-3 0,-5 1 16,0 1-16,2 1 0,-9 2 16,-8-3-16,-8-1 0,1 1 0,-4-1 15,2 1-15,-3 1 0,0 2 16,3 2-16,0-3 0,0-1 16,1 2-16,-3 0 0,-3 2 15,-6 0-15,-5 0 0,-11 0 16,-4 0-16,-7 0 0,-10 0 15,14 0-15,-1 0 0,-3 0 0,-2 0 16,0-3-16,-2 1 16,-3 2-16,3-2 0,-5 0 0,3-3 15,-3 3-15,1-2 0,-1-1 16,-2 1-16,0 0 0,-2-7 16,-2 0-16,-2-5 0,-3-2 15,-2-6-15,-2 0 0,2-5 0,-2-4 16,0-2-16,0-3 0,0-6 15,-18-33-15,5 4 0,4 5 16,3 4-16,-5-11 0,4 9 16,2 9-16,1 6 0,4 5 15,0 2-15,0 2 0,4 0 16,-2 0-16,5 2 0,-3 5 16,3 2-16,-3 2 0,5 5 15,0-3-15,0 7 0,6 2 16,0 7-16,3 4 0,4 5 15,-2-3-15,2 3 0,0 1 16,2 6-16,0 1 0,5 3 16,-3 1-16,1 1 0,1 2 15,1 0-15,-3 0 0,1 2 0,1 1 16,1 1-16,-5-10 0,0 1 16,14 27-16,-3 5 0,5 4 15,-3 4-15,5 5 0,-3 4 16,6 9-16,16 57 0,-1-9 15,8 34-15,-2-27 0,7 15 16,-23-70-16,-1-4 0,-3-7 16,-2-7-16,-4-4 0,-3-11 15,-6-7-15,0-4 0,-5-2 16,1-7-16,-1-5 0,1 3 16,-1-2-16,0-3 0,-8-17 15,2 4-15,0 7 0,2 0 16,0-3-16,0 5 0,0 0 15,-3 0-15,3 0 0,0 0 16,-2 0-16,0 0 0,2 0 16,0 5-16,0-3 0,0 0 0,0 0 15,-2 1-15,0-3 0,-3 0 16,1-3-16,-3 1 0,1 2 16,-1-2-16,-2 0 0,0-1 15,0 1-15,-6 0 0,-3-2 16,-10-1-16,-12-1 0,-8-1 15,-5-2-15,-60-8 0,-2 3 16,-37-3-16,16 8 0,-25-2 16,75 11-16,4 0 0,9 2 15,7 0-15,13 0 0,11-2 16,16 3-16,6-3 0,11 0 16,5 0-16,-3 0 0,3 0 15,2 0-15,4 0 0,2 0 0,1 0 16,1 0-16,3 0 0,0 0 15,0 0-15,2 0 0,-2 0 16,-1 2-16,1-2 0,0 2 16,-2 0-16,-1-2 0,-1 2 15,-1-2-15,-2 3 0,1-1 16,1 0-16,-4 0 0,2 1 16,-2-1-16,2 0 0,-2 0 0,0-2 15,3 2-15,-1 1 0,0-1 16,0 0-16</inkml:trace>
  <inkml:trace contextRef="#ctx0" brushRef="#br0" timeOffset="76807.678">24844 9849 0,'0'0'16,"-2"0"-16,0-2 0,-5 0 0,-1-5 15,-1 5-15,-2-5 0,0 5 16,2-2-16,-2-1 0,2 1 16,0 2-16,0-1 0,3 1 15,-1 0-15,1 2 0,1-2 16,1 2-16,1-2 0,1-1 15,2 3-15,-2 0 0,2-2 16,2 2-16,-2 0 0,2-2 16,1 2-16,1 0 0,3-2 15,-5 0-15,2 2 0,12-3 16,1 1-16,5 0 0,1 2 16,1-2-16,2 2 0,1 0 15,4 0-15,2 0 0,2 0 16,0 2-16,5-2 0,2 4 15,26 1-15,-6 1 0,-9-1 0,-3-1 16,-5 1-16,-6-3 16,-3 0-16,-8 0 0,-1-2 0,-3 0 15,-2 2-15,0-2 0,0 0 16,-2-4-16,2 2 0,-4 0 16,-1-3-16,-1 3 0,-3 0 15,-2-3-15,2 3 0,-2 2 16,-2 0-16,-2 0 0,-21 2 15,21-2-15,-5 0 0,0 3 16,-2-1-16,0 0 0,-2 0 16,2 0-16,0 1 0,-2 1 15,2 0-15,-2 1 0,0 1 0,-1 1 16,1 2-16,-2 2 16,-1 2-16,1 5 0,0-1 0,-1 3 15,1 5-15,-3 1 0,0 0 16,3 3-16,-3 4 0,1-2 15,1 2-15,-1 0 0,-1 2 16,1 3-16,-3 17 0,2-4 16,3-5-16,4-4 0,2-2 15,0-1-15,5-6 0,-1 3 16,1-3-16,2-2 0,2 2 16,2-2-16,0-1 0,1 1 15,3-4-15,-1 1 0,-1-3 16,0-1-16,-1 0 0,-5-6 0,-1 2 0,-1-7 15,-3 0-15,-1-4 16,1 2-16,-2-2 0,0 0 0,-2-5 16,0-2-16,0 3 0,-2-5 15,-2 0-15,2 0 0,-3 0 16,3-3-16,-5 1 0,3-2 16,-3-1-16,-4 3 0,-4-4 31,-5-1-31,-4-2 0,-5 3 15,-4-3-15,-2-2 0,-7 2 16,-4-2-16,-3 0 0,-4 2 0,-42-13 16,7 7-16,4-1 0,-10 3 15,16 4-15,19 5 0,13 1 16,12 1-16,8 2 0,6 0 16,5-2-16,8 2 0,-2 2 0,0-2 15,7 0-15,0 0 0,2 2 16,2 1-16,3-3 0,-1 2 15,3-2-15,-1 2 0,3 0 16,2 0-16,2 1 0,3-1 16,8 2-16,7 1 0,4-1 15,7 1-15,7-1 0,4 0 16,4-1-16,7 1 0,4-2 16,56 0-16,-14 1 0,27-3 15,-27-3-15,-22 1 0,-13 2 16,-9-2-16,-6 0 0,-5 2 15,-5 0-15,-5 0 0,-10 2 0,-2-2 16,-2 0-16,-7 0 0,-4 0 16,-7 0-16,-4 0 0,-7 0 15,5 0-15,-5 0 0,-2-2 16,-2 2-16,-3 0 0,1 0 16,-5-2-16,-4 2 0,-5-3 15,-8 1-15,-7-2 0,-9-1 16,-9 3-16,-6-2 0,-3-1 15,-6 1-15,-4-1 0,-63 1 16,14 0-16,-29 1 0,29 1 16,16 7-16,19-5 0,13 2 15,12-2-15,10 0 0,14 0 0,9 0 16,8-2-16,7 2 0,7 0 16,-5 0-16,4 0 0,3-3 15,4 3-15,1 0 0,1 0 16,3-2-16,4 2 0,0 0 15,6 0-15,8 0 0,-17 0 16,8-2-16,48 0 0,8-3 16,8 3-16,81-7 0,-11 1 15,35 1-15,-42 7 0,-35 2 16,-24 3-16</inkml:trace>
  <inkml:trace contextRef="#ctx0" brushRef="#br0" timeOffset="77402.3777">25312 9730 0,'0'0'16,"0"-2"-16,-2 0 0,2-1 16,-3-1-16,3 2 0,0-3 15,0 3-15,0 0 0,0 0 16,9-5-16,7 1 0,8 1 15,7-1-15,11 1 0,4-1 0,9-1 16,53-2-16,2-4 16,31 2-16,-15 4 0,22-2 0,-67 9 15,-1-2-15,-7 2 0,-3 2 16,-8 1-16,-11-1 0,-10 2 16,-10-4-16,-9 2 0,-4 1 15,-11-3-15,-7 2 0,4-2 16,-2 2-16,-4-2 0,-7 2 15,-2 0-15,-11 1 0,-11-3 16,-11 2-16,-13 2 0,-9-2 16,-9 1-16,-7-1 0,-83 2 15,12-2-15,-36 1 0,-49-1 16,152-2-16,9 0 0,10 2 16,10 0-16,13-2 0,18-2 0,8 0 15,9 2-15,9-2 16,-2 2-16,2 2 0,11-2 15,9 2-15,17 0 0,-26-2 0,47 5 16</inkml:trace>
  <inkml:trace contextRef="#ctx0" brushRef="#br0" timeOffset="79394.0617">25085 12938 0,'0'0'0,"0"0"0,-3-2 0,-3-7 15,1 2-15,-3-1 0,1-1 16,0 2-16,1-2 0,1 3 15,1 1-15,0 1 0,1 2 16,1-3-16,0 3 0,2 0 16,0 2-16,0-2 0,2 2 15,0-2-15,1-1 0,8 3 16,6 0-16,3 0 0,4 0 0,5 0 16,2-2-16,4 0 0,3-2 15,6 1-15,2-3 0,3 3 16,34-5-16,-3 1 0,-5 0 15,17-1-15,-12-1 0,-12 2 16,-13 3-16,-4-1 0,-9-1 16,-7 1-16,-6 1 0,-5 0 15,-6-1-15,-5 3 0,-9 2 16,7-2-16,-6 2 0,-1-2 16,-2-1-16,-4 3 0,2 0 15,-7 3-15,1-1 0,-3-2 16,-9 2-16,-6 0 0,-7 5 15,20-7-15,-44 6 0,-7-1 16,-4 1-16,-2 1 0,-7-3 16,-62 5-16,16-2 0,17-3 0,-10-2 15,36-2-15,26 0 0,18 0 16,10 0-16,11-2 16,6 2-16,1 0 0,1-2 0,5 0 15,3 2-15,3 0 0,3 0 16,6-2-16,3 2 0,6-3 15,7-1-15,2 2 0,5 0 16,1-3-16,3 1 0,-2-3 16,0 3-16,-3-1 0,1-1 15,-7 1-15,-3 1 0,-6 2 16,-2-3-16,-2 5 0,-5-2 16,-4 0-16,0 2 0,-5 2 15,0-2-15,-1 2 0,-3 3 16,-3-1-16,1 3 0,0-1 15,-2 3-15,-3 2 0,3 5 0,-3 1 16,0 5-16,-1 5 16,1 4-16,-2 2 0,2 4 0,1 3 15,1 2-15,1 4 0,-5 33 16,5-4-16,-1-4 0,5-5 16,0 7-16,3-11 0,1-5 15,-2-6-15,3-3 0,-1-4 16,3-4-16,-3-3 0,3-3 15,-3-4-15,3 1 0,-3-2 16,3-3-16,-3-4 0,3 0 16,-1-4-16,1-2 0,-3-8 15,1-1-15,-1 0 0,1 1 16,-1-3-16,-2-3 0,0-2 16,1 0-16,-1 0 0,0-2 0,-2 0 15,0-5-15,2 3 0,-4-1 16,2 1-16,-2-3 0,-3 3 15,3-3-15,-4 1 0,-1-1 16,0 0-16,-4 1 0,-6 1 16,-8-1-16,-8-1 0,-6 0 15,-8 1-15,-3 1 0,-10 1 16,-50-5-16,8 5 0,-25-1 16,21 3-16,15 4 0,10 1 15,12 3-15,12-1 0,9 1 16,10-1-16,14 1 0,4-4 15,9-2-15,9 3 0,-5-3 0,5 2 16,4 0-16,5-2 0,2 0 16,2 0-16,6 2 0,12-4 15,6 2-15,9-2 0,11 0 16,9-1-16,5-3 0,6 4 16,68-9-16,-6-3 0,30-1 15,-28 2-15,20-3 0,-75 7 16,-7 3-16,-2-3 0,-5 2 15,-8 5-15,-5-2 0,-6-1 16,-7 1-16,-11 2 0,-11 0 16,-4 2-16,-9 0 0,-5 2 15,1-2-15,-1 0 0,-4 2 16,-4-2-16,-1 2 0,-1 0 16,-8-2-16,-1 3 0,-7-1 15,-9 0-15,20 0 0,-44 0 16,-9 1-16,-7-1 0,-4 0 15,-68-2-15,11 0 0,-33-4 0,32-1 16,23 1-16,-5 2 0,49-3 16,9 1-16,6 2 0,11-3 15,7 5-15,9 0 0,4 0 16,7 0-16,9 2 0,-3 1 16,3-3-16,1 2 0,6 0 15,3 0-15,1 3 0,4-3 16,0 0-16,4 2 0,7 1 0,9 1 15,7 1-15,10 2 16,10-3-16,10 1 0,7 0 0,81-1 31,49-1-31,-39-3 0,26-4 0,-115-1 0,-13-1 0,-7 2 16,-11-5-16,-10 1 0,-14 3 16,-9-1-16,-6 2 0,1 0 15,-3 2-15,-3-3 0,-2 3 0,-4-2 16,-3 2-16,-2 0 0,-4 2 15,-7 1-15,-6-1 0,-1 2 16</inkml:trace>
  <inkml:trace contextRef="#ctx0" brushRef="#br0" timeOffset="80146.8527">27058 10286 0,'0'0'0,"0"0"16,0-5-16,2 3 15,-2 2-15,0-2 0,2 2 0,1 0 16,-1 2-16,7 7 0,4 6 15,-2 7-15,4 3 0,3 5 16,2 6-16,2 3 0,4 6 16,25 38-16,2 1 0,15 18 31,-6-10-31,-7-8 0,9 17 0,-18-28 16,5 0-16,-2 2 15,-3 0-15,0 2 0,-2-2 0,-2 4 16,2 1-16,3-1 0,-1-4 15,2 0-15,-3 0 0,-4-2 16,4-7-16,-8-7 0,3-3 16,-1-4-16,-6-7 0,-2-6 15,-9-6-15,-4-11 0,-5-2 16,-4-2-16,-4-9 0,-3-3 16,-2-1-16,4-1 0,-4 0 15,-9-17-15,3 4 0,10 14 16,-4-3-16,2 0 0,-2-2 15,-2 0-15,2 0 0,-2-2 16,-3 4-16,1 0 0,-3 5 16</inkml:trace>
  <inkml:trace contextRef="#ctx0" brushRef="#br0" timeOffset="80995.0119">27733 12319 0,'0'0'16,"0"0"-16,2 0 0,0-3 16,-2 3-16,0-2 0,2 2 0,-2 0 15,0 0-15,3 0 0,-3 0 16,2 0-16,0 0 0,-2 2 16,0 1-16,2-3 0,-2 2 15,0-2-15,0 2 0,-2 0 16,2 0-16,-7 3 0,1 1 15,1-1-15,-1-1 0,-1 1 16,3-3-16,-1 2 0,3-2 16,0 1-16,0-3 0,2 2 15,0-2-15,0 0 0,0 0 16,0 0-16,2 0 0,-2 0 16,2 0-16,0-2 0,-2 2 15,2-3-15,3 1 0,-3 0 16,7-5-16,-2-1 0,1 1 15,-1 0-15,2 1 0,-3-1 0,1 1 16,0-1-16,-1 3 0,1-3 16,-3 0-16,3 3 0,-3-3 15,1 1-15,-5 1 0,4-1 16,-2 3-16,1-1 0,3 4 16,-4-2-16,3 2 0,-3-5 15,2 5-15,-1-2 0,-1 2 16,-2-2-16,2 2 0,-2-2 15,0 2-15,-2-2 0,0 2 16,-3 2-16,1 0 0,2 0 16,-1 0-16,-1 1 0,-16 14 0,-6 5 15,-10 7-15,-8 4 0,-6 2 16,-61 45-16,-45 30 0,-76 49 16,129-91-16,-3-2 0,-2 3 15,2-1-15,4-6 0,10-5 16,6-4-16,13-7 0,11-8 15,9-3-15,14-11 0,17-11 16,6 1-16,7-6 0,7-1 16,-4 0-16,1-3 0,5 0 15,2-1-15,3-1 0,-1-2 16,5 0-16,-4-2 0,3-1 0,3 1 16,-2-2-16,0-1 0,2 3 15,-2-4-15,8 1 0,6-1 16,10-3-16,4 0 0,3 0 15</inkml:trace>
  <inkml:trace contextRef="#ctx0" brushRef="#br0" timeOffset="81421.0813">26229 13035 0,'0'0'0,"0"0"0,-2 0 0,2-2 16,0 2-16,-2-2 0,-1 0 15,3 2-15,0 2 0,-2 0 16,-2 11-16,-3 7 0,-6 2 16,2 9-16,-7 4 0,-2 5 15,1 2-15,-8 4 0,-15 31 16,0-8-16,7-12 0,6-9 16,10-8-16,5-11 0,12-12 15,2-3-15,5-6 0,10-1 16,14-5-16,17-6 0,60-23 15,61-23-15,89-30 0,-139 52 16,-9 3-16,-13 6 0,-14 1 16,-12 18-16,-10 2 0,-1 7 0</inkml:trace>
  <inkml:trace contextRef="#ctx0" brushRef="#br0" timeOffset="82132.4066">27717 10310 0,'0'-2'0,"5"0"0,-1-7 15,3 0-15,-3-2 0,1 2 16,-1 0-16,-2 0 0,0 3 15,-2-1-15,3 1 0,-6 1 16,3 1-16,-4-1 0,-3 1 16,-4 0-16,-4-1 0,-5-2 15,-9 3-15,-4-3 0,-6-1 16,-5-1-16,-9 0 0,-49-4 16,3-3-16,-33 3 0,10 0 0,-23 2 15,63 6 1,5 3-16,9 2 0,4 0 15,11 0-15,15 2 0,16 3 16,3 4-16,3-1 0,5 8 16,4 2-16,3 1 0,2 10 15,6 0-15,3 4 0,6 4 0,9 5 16,5 0-16,26 9 16,8-3-16,14-6 0,27 2 0,-19-8 15,3 1-15,3 1 0,-3-1 16,-5 7-16,-4 2 0,-4 5 15</inkml:trace>
  <inkml:trace contextRef="#ctx0" brushRef="#br0" timeOffset="82932.0434">28769 11818 0,'0'0'0,"0"-2"0,0-9 16,-2 0-16,2 0 0,-2 4 15,2 1-15,0 1 0,-3 5 16,6 0-16,-3 2 0,0 5 16,2 19-16,-2 10 0,0 3 15,0 8-15,0 3 0,0 8 16,-5 48-16,-3-9 0,-3 22 16,-5-27-16,3-21 0,0-14 15,4-11-15,4-8 0,3-7 16,2-5-16,2-6 0,3-7 15,1-2-15,5-4 0,-2 2 16,2-5-16,5-2 0,6-4 0,6-4 16,10-10-16,30-30 0,7-9 15,29-31-15,-7 0 16,22-33-16,-46 46 0,0 2 0,-10 1 16,-3 6-16,-3 2 0,-10 7 15,-3 9-15,-7 2 0,-4 8 16,-8 10-16,-8 6 0,-4 0 15,-2 7-15,-4 4 0,-5 7 16,5-2-16,-5-1 0,2 5 0,-1 5 16,3 3-16,-4 3 0,1 5 15,1-1-15</inkml:trace>
  <inkml:trace contextRef="#ctx0" brushRef="#br0" timeOffset="83151.0535">29184 12453 0,'0'0'0,"0"0"15,2 0-15,-2 0 0,0 0 16,0 0-16,2 0 0,2 7 16,3 1-16,2 4 0,2 5 15,6 7-15,6 3 0,3 6 0,5 4 16,4 1-16,29 26 0,-2-9 15,-5-11-15,-4-13 0,-7-9 16</inkml:trace>
  <inkml:trace contextRef="#ctx0" brushRef="#br0" timeOffset="83621.6309">30264 12468 0,'0'0'15,"-2"-2"-15,-5-4 0,-2-5 16,-2 2-16,-2-2 0,-2 2 0,-1 0 16,-4 0-16,-2 5 0,-2 2 15,-2 2-15,-8 4 0,-1 5 16,-2 4-16,-3 5 0,0 4 15,-21 24-15,10 0 0,11 1 16,12-3-16,8 0 0,11-4 16,11-5-16,14-2 0,6-4 15,13-9-15,11-3 0,14-8 16,28-13-16,9-12 0,33-21 16,-44 10-16,-2-4 0,-9 0 15,-9-4-15,-11 0 0,-2 2 16,-11-2-16,-11 1 0,-11 6 15,-14 1-15,-1 1 0,-8-1 16,-10-1-16,-7-1 0,-13 0 16,-9 3-16,-28 4 0,-5 4 0,-2 5 15,-1 6-15,3 7 16,9 5-16,11 1 0,11 6 0,13 3 16,7 5-16,9 8 0,4 1 15,8 2-15,-1-5 0</inkml:trace>
  <inkml:trace contextRef="#ctx0" brushRef="#br0" timeOffset="84988.107">30936 12349 0,'0'0'15,"0"0"-15,0-2 0,0 2 16,0 0-16,0 0 0,0 5 16,-2-3-16,2 15 0,0 6 15,2 3-15,3 3 0,-1 8 16,3 1-16,-1 4 0,3 2 15,2 2-15,5 24 0,-1-12 16,-2-12-16,-4-11 0,0-8 16,-2-10-16,-1-1 0,-1-7 15,-1 0-15,5-5 0,-2 0 16,4-6-16,4-2 0,3-7 0,1-3 16,4-5-16,5-6 0,1-3 15,19-36-15,-4-2 0,3-1 16,1-12-16,-8 17 0,-9 12 15,-11 14-15,-9 12 0,-3 6 16,-1 7-16,-5 7 0,5-3 16,-5 3-16,3 4 0,-3 0 15,0 4-15,0 3 0,3 4 16,-1 0-16,3 7 0,-3 4 16,3 2-16,-1 5 0,1 4 15,-1 2-15,1 0 0,0 1 16,2-1-16,-5-2 0,3-2 15,-1-2-15,1-5 0,-1-2 16,1-7-16,-3 1 0,1-5 16,1-2-16,1-5 0,0-2 0,4-4 15,0-5-15,4-4 16,1-4-16,1-5 0,1-4 0,2-5 16,0-4-16,-1-2 0,3 2 15,-2-3-15,0 6 0,-4 5 16,-3 1-16,0 9 0,-4 1 15,0 6-15,-3 1 0,-1 5 16,1 2-16,1 6 0,2 1 16,0 6-16,-1 3 0,1 6 15,2 2-15,-2 2 0,0 3 16,-3 0-16,1-1 0,0-1 16,-1-5-16,1 0 0,-3-7 15,1 1-15,-3-5 0,2-2 16,1-3-16,1-1 0,1-3 0,2-4 15,2-3-15,4-8 0,5 0 0,2-11 16,2-5-16,7-9 0,18-41 16,-7 4-16,-7 7 0,-6 8 15,-7 16-15,-7 13 0,-4 9 16,-4 11-16,-3 2 0,3 3 16,-3 1-16,-2 5 0,1 5 15,-1 1-15,0 5 0,0 7 16,3 4-16,-1 2 0,-2 7 15,3 2-15,-3 2 0,-2 3 16,4 2-16,-4-1 0,2-3 16,-2-1-16,3-2 0,-3-4 15,0-7-15,2 0 0,0-7 16,0-2-16,-2-4 0,2-2 16,3-3-16,-3-2 0,5-4 0,-1-7 15,8-6-15,1-9 16,5-9-16,2-7 0,2-2 0,0-4 15,1-3-15,10-35 0,-4 18 16,-7 11-16,-4 16 0,-7 12 16,-4 12-16,0 4 0,-3 2 15,-1 4-15,-1 5 0,-2 3 16,1 1-16,-1 5 0,2 4 16,-2 7-16,5 2 0,-3 4 15,-1 3-15,1 4 0,-2 2 16,0 3-16,-2-1 0,0 1 15,0-5-15,0-2 0,0-3 16,0-3-16,0-5 0,0-5 16,3-2-16,-3-2 0,2-4 15,0-1-15,2-6 0,3 0 0,2-6 16,9-7-16,4-7 16,4-4-16,5-7 0,0-2 0,2-3 15,-2 1-15,2 0 0,13-16 16,-8 11-16,-10 12 0,-10 17 15,-5 0-15,-2 6 0,-2 3 16,0 2-16,-3 4 0,1 5 16,0 4-16,-1 3 0,1 6 15,-1 2-15,-3 0 0,-1 5 16,0 2-16,-2 4 0,-2 3 16,-3 1-16,-1 1 0,-1-2 15,-4-5-15</inkml:trace>
  <inkml:trace contextRef="#ctx0" brushRef="#br0" timeOffset="85663.808">29091 13368 0,'0'0'0,"-20"-7"0,-9-1 15,-8-3-15,-1-3 0,-3 1 16,-1 0-16,4 2 0,5-2 16,4 4-16,7 0 0,5 0 0,6 5 0,2-1 0,7 3 15,6 2-15,7 2 0,11 1 16,11 1-16,9 0 0,15-1 15,10-1-15,12-2 0,91 0 0,75-2 32,125-5-32,-200-4 0,6 2 15,9-2-15,1 0 0,5 0 16,-1-2-16,-5 0 0,-6 2 16,-5 2-16,-6 0 0,-5 0 15,-9 5-15,-11 2 0,-13 2 0,-15 4 16,-9-2-16,-13 3 0,-14 1 15,-11 5-15,-10 2 0,-12 1 16,-13 1-16,-18 7 0,-8 5 16,-7 1-16</inkml:trace>
</inkml:ink>
</file>

<file path=ppt/ink/ink87.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32:39.102"/>
    </inkml:context>
    <inkml:brush xml:id="br0">
      <inkml:brushProperty name="width" value="0.05292" units="cm"/>
      <inkml:brushProperty name="height" value="0.05292" units="cm"/>
      <inkml:brushProperty name="color" value="#FF0000"/>
    </inkml:brush>
  </inkml:definitions>
  <inkml:trace contextRef="#ctx0" brushRef="#br0">13280 4985 0,'0'0'0,"0"0"0,0 0 16,2 0-16,-2 0 0,0-2 15,0 2-15,2 0 0,-2 0 16,2-2-16,1 2 0,-1 0 16,5 0-16,8-2 0,9 2 31,3 0-31,6 0 0,2 2 0,5-2 0,-1 0 0,5 2 16,3 0-16,26 3 0,-10 3 15,-12-1-15,-11 0 0,-9-5 16,-9 0-16,-7 2 0,1-1 15,-5 1-15,0-2 0,-5 0 16,1 1-16,-3-1 0,-1 0 16,-1 0-16,0 1 0,0-1 0,-2 0 15,0 0-15,0 3 0,0-3 16,2 4-16,-2 3 0,0 7 16,5-1-16,-3 5 0,-2 4 15,2 3-15,0 1 0,1 3 16,-3 2-16,-3 0 0,-8 22 15,5-6-15,-3-5 0,2 0 16,1-2-16,1-2 0,-1-1 16,1 3-16,-1-2 0,1 0 15,-1 6-15,-1 2 0,5 1 16,-3-1-16,3-1 0,-2-3 16,2-2-16,-1 2 0,3-2 15,3 0 1,-1 0-16,0-1 0,2 1 15,-1 0-15,1-2 0,-2 0 16,3-1-16,-1 1 0,0-5 16,1-2-16,-3-4 0,0-3 15,-2-6-15,2-2 0,-4-7 16,2-2-16,0-3 0,0 1 16,0 2-16,0-5 0,0-2 15,-4-17-15,4 8 0,-2 3 0,2 2 16,0 0-16,-3 2 0,3-3 15,-2 8-15,2-1 0,-2-2 16,2 1-16,-2-3 0,0 0 16,-1-3-16,1 3 0,-2-2 15,-1-2-15,1 2 0,0-3 16,-5 3-16,2-5 0,-4 5 16,-4-4-16,-7 3 0,0-1 15,-7-1-15,-4 3 0,0 0 16,-5 0-16,-4 0 0,-4 2 15,-38 0-15,1 2 0,-25 0 16,11 5-16,13 2 0,9-1 16,11 1-16,11 2 0,11-2 15,11-2-15,11-1 0,3-1 16,8-3-16,4 0 0,1 0 0,0 0 16,4 1-16,2 1 0,2-2 15,3 0-15,2 1 0,-1-1 16,8 2-16,4 1 0,8-3 15,17 5-15,7-1 0,15-4 16,5 1-16,83-6 0,50-3 16,77-12-16,-178 9 0,-10 3 15,-3-1-15,-10 3 0,-10 1 16,-9 1-16,-9 0 0,-12 2 16,-10 0-16,-11 0 0,-4 0 15,-8 2-15,-3-2 0,-1 0 16,1 2-16,-5-2 0,-3 0 15,-1 0-15,-3 0 0,-1-2 16,-3 0-16,-7 0 0,-4 0 16,-11-3-16,22 3 0,-47-2 0,-10-1 15,-7 1-15,-4-1 0,-76-1 16,12 1-16,-33 8 0,35 1 16,-20 5-16,88 0 0,7-1 15,6 3-15,7-2 0,16 0 16,13-5-16,6 1 0,9-1 15,7-4-15,-2 5 0,1-3 16,6-2-16,3 0 0,3 0 16,6 0-16,14-2 0,11-5 15,10 0-15,14 1 0,11-3 16,7 0-16,81-11 0,51-6 16,-42 4-16,24 2 0,-121 13 15,-9 5-15,-11 0 0,-19 2 16,-14 0-16,-11 0 0,-5 2 15,1-2-15,-5 2 0,-2-2 16,-2 3-16,-5-3 0,-1 2 16,-8 0-16,-6-2 0,-9 4 0,20-1 15,-46 3-15,-7 3 0,-9-2 16,-4 2-16,-75 4 0,11-2 16,-29 4-16,38-4 0,26 2 15,24-6-15,23 0 0,17-3 16,18-2-16,8 3 0,12-5 15,-5 2-15,5-2 0,4 0 16,4 2-16,3-2 0,4 0 16,6 0-16,14 0 0,11 0 15,20 0-15,17 0 0,14 2 16,107-6-16,74-7 0,92-11 16,-238 15-16,-23-2 0,-16-2 15,-23 3-15,-18-6 0,-17 3 16,-9 5-16,-13-1 0,-7 0 15,3 1-15,-5-3 0,-7 2 0,-4-4 16</inkml:trace>
  <inkml:trace contextRef="#ctx0" brushRef="#br0" timeOffset="1304.5296">13763 4908 0,'0'0'0,"-2"-2"0,2 2 0,-5 0 15,3 0-15,-14-2 0,-1 2 16,-1 0-16,-6 0 0,0 0 16,-5 2-16,0 0 0,-4 0 15,0 3-15,0-1 0,-2 3 16,2-3-16,4 3 0,5-3 15,4 1-15,5-1 0,4 0 16,4-1-16,5-1 0,4 0 16,7 0-16,13 0 0,11 3 15,13-3-15,14 0 0,10-2 16,10 0-16,74-4 0,-6-3 16,30-2-16,-39 1 0,-40-1 15,-24 4-15,-13 10 0,-24 4 16,-19-9-16,-7 2 0,-10-2 0,2 0 15,-2 0-15,-8 0 0,-3-2 16,-2-1-16,-5 1 0,-6 2 16,-2 0-16,15 0 0,-44 0 15,-11 0-15,-13 2 0,-11-2 16,-82 3-16,-50 1 0,43 0 16,-30 5-16,121-7 0,7 5 15,13-5-15,13 3 0,13-3 16,20-2-16,9 0 0,9 0 15,-5 0-15,5 0 0,4 0 0,3 0 16,4-2-16,6 2 0,9 0 16,12 0-16,-23 0 0,53 0 15,11 0-15,9 0 0,86 0 16,62 2-16,79 2 0,-207-8 16,-9 2-16,-18-5 0,-8 3 15,-12 1-15,-10 1 0,-25 0 16,-9 0-16,-6 0 0,-9 2 15,7-3-15,-7-1 0,-5 4 16,1-4-16,-9 1 0,-3-1 16,-3 2-16,-8-3 0,-10 1 15,-12-1-15,-13-1 0,-10-3 16,-10 5-16,-81-5 0,-51 0 16,42 5-16,-26 4 0,112 2 15,8 2-15,8-2 0,6 3 16,15-3-16,16 0 0,11 0 0,11 1 15,7-1-15,-3-2 16,5 0-16,2 0 0,7 0 0,4 0 16,6 0-16,10 0 0,10 0 15,16 0-15,11 0 0,11 0 0,11 2 16,84-4-16,57 0 16,77-5-16,-196 7 0,-9-9 0,-4 9 15,-7 2-15,-13-2 0,-11 9 16,-20-7-16,-15-2 0,-13 0 15,-8 0-15,3 3 0,-6-3 16,-5 0-16,-2 0 0,-5 2 16,-4-2-16,-2 0 0,-7 2 15,-4-2-15,-9 4 0,19-4 16,-47 5-16,-14-1 0,-7 1 0,-90 3 16,-55 8-16,-80 6 15,197-13-15,4 2 0,7 0 0,9-2 16,15-5-16,15 3 0,18-5 15,20-2-15,11 2 0,9-4 16,-4 2-16,3-2 0,6 2 16,3-3-16,5 1 0,5 0 15,8-2-15,9-1 0,-20 3 16,51-7-16,11-2 0,11 0 16,93-9-16,63 0 0,84-8 15,-206 17-15,-8 6 0,-15 1 16,-13 0-16,-22 1 0,-18 1 15,-16 0-15,-14 2 0,-8 0 16,3 0-16,-7-2 0,-4 2 16,-5 2-16,-1-2 0,-6 0 0,-3 2 15,-3 0-15,-11 1 16,22-3-16,-48 6 0,-5 1 0,-4-1 16</inkml:trace>
  <inkml:trace contextRef="#ctx0" brushRef="#br0" timeOffset="11238.4777">16069 7020 0,'0'0'0,"2"0"0,-2 0 16,0 0-16,2 0 0,-2-2 16,3 2-16,-1 0 0,0 0 15,0-2-15,3 2 0,6 0 16,-2 0-16,4 0 0,-2 0 15,2 0-15,0 0 0,0 0 16,1 0-16,-1 0 0,2 0 16,3 2-16,0-2 0,-1 0 0,3 2 15,0-2-15,2 0 0,0 0 16,0 0-16,-2 2 0,0-2 16,-3 0-16,1 3 0,-3-1 15,-1 0-15,-1 0 0,-4 1 16,2 1-16,-2 0 0,-3 1 15,1-3-15,-1 5 0,1-3 0,-3 0 16,1 3-16,-1 0 0,-1-1 16,-1 5-16,0-2 0,-2 0 15,-2 2-15,0 2 0,-3 0 16,1 1-16,-3 1 0,-2 3 0,0-3 16,-4 3-16,2-1 15,-2 1-15,0 0 0,-1 1 16,-1 1-16,0 2 0,1 0 0,-3 3 15,1-1-15,-1 0 0,-1 3 16,-2 1-16,3-1 0,-14 15 16,2-7-16,5-2 0,2 0 15,4-4-15,3-1 0,4-1 16,-3-3-16,8 0 0,-1 1 16,3-3-16,2-2 0,2-3 15,2 1-15,0 2 0,2-7 16,1 2-16,1 1 0,1-1 31,0 3-31,-1-3 0,3 1 16,0-1-16,2 3 0,-2-3 0,6 3 15,1-1-15,-5 1 0,-3 0 16,1-1-16,-2 3 0,-3-2 16,-2 2-16,1-3 0,-6 1 15,-3 0-15,-1-1 0,-4 1 16,0 2-16,0-3 0,-2 1 15,2 0-15,0-1 0,2 1 0,0-3 16,3 3-16,-1-3 0,0 1 16,3-1-16,0-1 0,-1 1 15,3-2-15,-2 3 0,1-3 16,1-2-16,2 2 0,-4-2 16,4 0-16,0 0 0,0 0 15,0 0-15,0 0 0,2 0 16,0 0-16,0 0 0,1 0 15,1-2-15,-2 2 0,0-2 16,3 0-16,-1 0 0,3-3 16,-3 3-16,1-2 0,1-1 15,1 1-15,-1-3 0,1 3 16,-2-3-16,1 1 0,1-1 16,-3-2-16,3 1 0,-3 1 15,5-2-15,-2 0 0,1 3 0,1-3 16,2 0-16,-2 0 0,0 1 15,0-1-15,0 0 0,-1 0 16,-3 0-16,-1-2 0,1-8 16,-3 3-16,-2 3 0,0 6 15,2-1-15,-2-1 0,0-2 16,0 2-16,-4-2 0,-3 2 16,-6-2-16,0 0 0,-7 0 0,0 0 15,-4 0-15,-1-2 0,-1 2 16,-3-2-16,1 4 0,-3-2 15,0 2-15,0-2 0,0 2 16,0-2-16,3 3 0,1-3 16,3 4-16,2-4 0,2 2 15,2-2-15,5 0 0,0 0 16,2 0-16,2-2 0,2 2 16,5 0-16,0 0 0,0 0 15,0 0-15,4-2 0,0 2 16,2-2-16,3 2 0,4-3 15,4 3-15,5-2 0,2 0 16,-13 2-16,24-2 0,3 0 16,-1-3-16,2 3 0,3 0 15,2-3-15,0 3 0,4-2 16,-2-1-16,5 1 0,1 0 16,34-5-16,-9 0 0,-7 0 0,-4 0 15,-6 1-15,3 1 0,-8-2 16,-8 0-16,-6-2 0,-1 5 15,-5 1-15</inkml:trace>
  <inkml:trace contextRef="#ctx0" brushRef="#br0" timeOffset="11785.3258">15972 6908 0,'0'0'0,"0"0"0,0-2 16,2 2-16,-2 0 0,0-3 15,5 3-15,-3-2 0,13 0 16,3 2-16,8-2 0,5 2 15,5 0-15,5-2 0,8-1 16,8 3-16,47 0 0,-5 0 16,22 5-16,-21-1 0,-21 5 15,-13 4-15,-13 5 0,-9 6 16,-2 0-16</inkml:trace>
  <inkml:trace contextRef="#ctx0" brushRef="#br0" timeOffset="45931.8815">3750 11002 0,'0'0'0,"-2"0"0,2-2 16,-4-5-16,-1-1 0,3-1 16,-2-2-16,-3 0 0,3 2 15,4 2-15,-7 1 0,5-1 16,0 0-16,-3 5 0,3-2 15,0 2-15,0 2 0,2 0 0,0 0 16,-5 2-16,1 2 0,2-2 16,-5 9-16,3 3 15,-7 3-15,0 5 0,0 0 0,0 3 16,-5 6-16,3-1 0,-2 4 16,-1 1-16,-2 7 0,1 2 15,-10 33-15,1-2 0,4-2 16,-7 10-16,7-10 0,0-2 15,7-9-15,-3-1 0,7-8 16,-4-4-16,4-3 0,-1-2 16,1-2-16,5-7 0,6 1 15,6-8-15,-1-1 0,-3-5 0,2-5 32,3-3-32,2-1 0,2-7 15,-4 3-15,4 0 0,-5 2 16,5-2-16,0 0 0,2-3 0,1 3 15,3 0-15,-1 0 16,1 0-16,5-1 0,-2 1 16,13-2-16,0 2 0,1 4 0,-1 0 15,0 0-15,0 5 0,0-3 16,4 3-16,-4-2 0,0-5 16,5 2-16,2 0 0,8-2 15,3 2-15,-7-2 0,2 0 16,1-2-16,3-2 0,5 2 15,5-1-15,-1 3 0,-1 3 16,-3-3-16,4 2 0,1-2 16,6 2-16,0 0 0,-4 3 15,2-3-15,0 2 0,6-1 16,5-3-16,-6 0 0,-1-2 16,0-3-16,10 1 0,-1-1 15,2-1-15,1 1 0,-3-3 16,0-1-16,4 2 0,-1-2 15,-1 3-15,3-5 0,-1 2 16,1 0-16,4 3 0,-4-3 16,-1 2-16,3-2 0,0 3 0,4-1 15,-2 1-15,0-1 0,0-2 16,0 3-16,-2-1 0,-1 1 16,1-3-16,-2 2 0,2 1 15,-3-3-15,1 2 0,-1-2 16,1 1-16,-1-3 0,1 0 15,-3 2-15,3-2 0,-5 2 16,3 0-16,-1-2 0,-2 0 16,2 0-16,-1 0 0,1 0 15,0-2-15,1 2 0,-3 0 16,0-2-16,0-3 0,0 3 16,-2-2-16,3-1 0,-3 3 15,-1-2-15,-1 4 0,-2-2 0,-5 4 16,0-4-16,0 2 0,-2 2 15,-2 0-15,-5 2 0,-2-1 16,0-3-16,3 2 0,-5 4 16,-3-1-16,-3-1 0,-3 1 15,2-3-15,3 0 0,-3 2 16,-2-1-16,-4-1 0,-1 2 16,-3-2-16,-1 1 0,0-1 15,1 0-15,-1 0 0,2 3 16,-1-1-16,-3 1 0,-3-3 0,1 2 15,-2 1-15,-5-3 0,1 0 16,-6 0-16,-1-2 0,-3 0 16,-4 0-16,0 0 0,1 0 15,-1-2-15,0 2 0,-3-2 16,-1 0-16,2-1 0,-5-1 16,3 0-16,-1-1 0,1 1 15,0-3-15,-1 0 0,1-1 16,0-1-16,-1-2 0,-1 0 15,1-2-15,1-3 0,-3-2 16,3-1-16,-3-6 0,3-3 16,-3-21-16,-2 1 0,5-3 15,-3 0-15,1 1 0,-3-12 16,3 5-16,-5-1 0,0 7 16,0 1-16,-3 1 0,1 3 0,2 0 15,-2-1-15,-5 3 0,5-2 16,-5 2-16,5 2 0,0 0 15,-2 0-15,1-2 0,-3 2 0,4-2 16,-3 2-16,5 3 16,0 1-16,0 1 0,0-1 0,0 1 15,0 1-15,0-1 0,2 6 16,-2 0-16,3 5 0,-3-1 16,0 5-16,0-2 0,0 4 15,-3 0-15,1 3 0,-2-1 16,-3 2-16,-2 1 0,1 2 15,-6 0-15,1 2 0,-5-3 16,-1 3-16,-8 2 0,-2-2 16,-4 3-16,-4-1 0,-5 0 15,0 2-15,-4 1 0,-11-1 16,-5 1-16,0 1 0,-2 1 16,-2 2-16,2-3 0,-4 1 15,-5-1-15,-6 5 0,6-2 16,-4-2-16,-1 4 0,-1-3 15,-3 3-15,-1 0 0,-1 0 0,-4 0 16,0-2-16,-3 2 0,1 0 16,-1-4-16,-1 4 0,-1-2 15,0-1-15,-4 1 0,0 0 16,3-2-16,-3-1 0,0-1 16,4 3-16,-4-3 0,0 1 15,0-1-15,-2-1 0,0 3 16,-1-1-16,3-1 0,0 1 15,-2-8-15,6 6 0,-1-1 16,1-3-16,3 6 0,-1-6 16,1 5-16,-3-3 0,1 4 15,1 1-15,-4 0 0,3 4 16,-1-3-16,-2 3 0,3 3 0,-1-1 16,1 0-16,-3 2 0,7 1 15,-7-1-15,4 1 0,1-1 16,0 3-16,-1-1 0,3 1 0,0 2 15,0-3-15,-1 3 16,3-5-16,3 3 0,-3 0 16,6-3-16,-3 1 0,3-1 0,3 3 15,4-3-15,-4 0 0,4-1 16,3 1-16,-1 3 0,5-1 16,0-1-16,6-3 0,1 0 15,4-2-15,4 4 0,7-4 16,2 3-16,9-3 0,2-3 15,0 3-15,5-2 0,4 2 16,8-2-16,-1 2 0,11 0 16,-3 0-16,5 0 0,4 0 15,7 2-15,2 3 0,2 1 16,-2 3-16</inkml:trace>
  <inkml:trace contextRef="#ctx0" brushRef="#br0" timeOffset="46809.1248">5578 12810 0,'-2'-2'0,"2"0"0,-4-9 0,-3-5 16,0 3-16,1 0 0,1-3 15,1 5-15,0-2 0,-1 4 16,3 3-16,0-1 0,0 3 16,2 4-16,2-2 0,0 4 15,-2-2-15,2 0 0,0 4 16,9 16-16,0 2 0,5 7 15,-5 4-15,4 6 0,1 6 16,-5 3-16,4 12 0,5 48 16,-4 0-16,-3 31 0,-9-16 15,-6 23-15,-7-58 0,0-2 16,-2 0-16,-4-7 0,2 1 16,2-12-16,0-6 0,-3-7 15,3-11-15,3-11 0,-1-9 0,4-6 16,1-7-16,2-7 0,-1 5 15,1-5-15,2-1 0,0-3 16,-2-3-16,2 1 0,0-2 16,2-1-16,-2-1 0,2-1 15,-2-2-15,5 1 0,4-8 16,0 1-16,4-3 0</inkml:trace>
  <inkml:trace contextRef="#ctx0" brushRef="#br0" timeOffset="47342.9602">5261 13037 0,'0'0'0,"0"-2"15,-7-2-15,3-5 0,-3 5 16,3-3-16,4-2 0,-5 2 16,5-1-16,0-3 0,5-5 15,1 1-15,3-5 0,4-2 16,-2-5-16,5 1 0,-1-5 16,3-2-16,0-4 0,1-3 15,17-26-15,-8 0 0,3 4 16,2-13-16,-6 15 0,-3 16 15,-6 11-15,-3 11 0,-6 4 0,0 7 16,2 5-16,-2 4 0,-1-3 16,3 3-16,3 4 0,-3 5 15,4 4-15,-2 6 0,3 8 16,-1 6-16,-2 4 0,-2 5 16,-2 35-16,-2-5 0,2-2 15,2-4-15,6 9 0,5-9 16,3 0-16,-1 7 0,0 21 15</inkml:trace>
  <inkml:trace contextRef="#ctx0" brushRef="#br0" timeOffset="48328.4574">4480 14662 0,'0'0'0,"0"-2"0,-11-7 0,2 0 16,3-2-16,-1 3 0,-2-1 16,7 0-16,-4 2 0,6 3 15,0 0-15,0 4 0,0-3 16,2 3-16,2 0 0,-2 0 16,18 7-16,-2 0 0,8-1 15,1 3-15,4 0 0,2 2 16,2 0-16,0 0 0,3-2 0,-1 2 15,7 2-15,36 20 16,-5 2-16,-14-4 0,-8 0 0,-6-4 16,-8-3-16,-6 2 0,-2 1 15,-9-1-15,-4 1 0,-9-1 16,-3 1-16,-6 3 0,0 3 16,-6 9-16,-16 5 0,-20 8 15,-9 4-15,0-1 0,3-3 16,-5-7-16,-4-8 0,2-5 15,6-2-15,9-4 0,9-7 16,5-7-16,2-6 0,6 0 16,7-4-16,4-1 0,-1-2 15,19-11-15,-18 12 0,5-1 16,2-2-16,2-2 0,0 2 16,5-3-16,2 1 0,4 4 15,0 1-15</inkml:trace>
  <inkml:trace contextRef="#ctx0" brushRef="#br0" timeOffset="48846.1898">5470 14689 0,'0'2'0,"-4"-4"0,-3 0 15,-2-3-15,1 1 0,3-1 0,-1 3 16,1 0-16,1-2 0,2 4 15,-1-3-15,3 3 0,3 0 16,-3 0-16,6 0 0,-6 0 16,2 0-16,7 3 0,13 5 15,11 1-15,0 4 0,9-2 16,5 3-16,1 1 0,7-2 16,44 12-16,-15 1 0,-9 3 15,9 8-15,-16 5 0,-17-4 16,-13-5-16,-12 0 0,-6-2 15,-7-1-15,0 1 0,-6 2 0,-7-2 16,-11 5-16,-9 5 16,-20 15-16,-13 7 0,-6 8 0,-29 8 15,15-19-15,7 2 0,8-9 16,3-9-16,18-7 0,4-13 16,11-13-16,6-6 0,7-3 15,7-2-15,-2 4 0,8 1 16,7 4-16,0 2 0</inkml:trace>
</inkml:ink>
</file>

<file path=ppt/ink/ink88.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33:57.341"/>
    </inkml:context>
    <inkml:brush xml:id="br0">
      <inkml:brushProperty name="width" value="0.05292" units="cm"/>
      <inkml:brushProperty name="height" value="0.05292" units="cm"/>
      <inkml:brushProperty name="color" value="#FF0000"/>
    </inkml:brush>
  </inkml:definitions>
  <inkml:trace contextRef="#ctx0" brushRef="#br0">19337 4756 0,'0'0'0,"0"0"16,0 0-16,-3-2 0,-1-3 15,2 1-15,0-3 0,-1 3 16,1-1-16,2 5 0,0-4 16,0 4-16,0-2 0,2 0 15,1 2-15,8 0 0,4 0 16,3 0-16,6 2 0,2 0 16,5 2-16,5 1 0,5 1 15,1-1-15,11-1 0,40 3 0,2-3 16,28 1-16,-6-5 0,37 0 15,-52-7-15,6 5 0,6-3 16,3-1-16,9-1 0,0 1 16,4-1-16,-2 5 0,-12 0 15,-1-3-15,-11 5 0,-9 0 16,-5 0-16,-6 0 0,-7 0 16,-6 5-16,-10-3 0,-3 0 15,-10 2-15,-8-1 0,-7-1 16,-7 0-16,-6 2 0,-9 1 15,-6-3-15,3 0 0,-3 0 16,-5 3-16,0-3 0,-7 2 16,1-1-16,-5-1 0,0 2 15,-7-1-15,-4 1 0,-11-2 16,-16 0-16,-10 3 0,-14-3 16,-11 0-16,-90 3 0,-66-1 15,-98 0-15,202 1 0,-1-3 0,-2 0 16,-4 0-16,2 3 0,2 4 15,6-7-15,10 7 0,10-7 16,14 0-16,13 0 0,11 0 16,9-2-16,11 5 0,15-7 15,18-1-15,11 1 0,5 2 16,-3-2-16,4 2 0,3-2 0,4 2 16,5 0-16,2 0 0,4 0 15,3-2-15,6 2 0,8-3 16,-19 1-16,56-4 0,14-3 15,18 0-15,111-11 0,88-4 16,120-5-16,-248 20 0,2 3 16,-4-1-16,-7 3 0,-7-1 15,-8 1-15,-14 2 0,-11 2 16,-13-2-16,-20-1 0,-17-1 16,-14 4-16,-15 2 0,-22 3 15,-7 1-15,-6-1 0,-1-1 16,-1 0-16,-5 1 0,-2-1 0,-5 5 15,0 4-15,-1 7 0,-1 7 16</inkml:trace>
  <inkml:trace contextRef="#ctx0" brushRef="#br0" timeOffset="4080.6366">2308 9651 0,'0'0'15,"0"0"-15,0 0 0,0 0 16,0-3-16,5 3 0,-5 0 16,0 0-16,0 0 0,0 0 0,0 0 15,0-2-15,7 2 0,-7 0 16,4 0-16,7 0 0,0 0 16,0 0-16,0 2 0,0-2 15,2 5-15,3-3 0,-5 5 16,4-3-16,3 3 0,-7-3 15,4 3-15,3-3 0,-3 1 16,3-1-16,-3-2 0,1 3 16,4-5-16,0 0 0,2 0 15,0 0-15,0-3 0,0 1 16,-5 2-16,5 0 0,-2 0 16,2 0-16,0 2 0,0 1 0,0-1 15,1-2-15,-1 2 0,0-2 16,2 2-16,2 0 0,7-2 15,-2 0-15,0 3 0,0-1 16,-5 2-16,3 3 0,-5-5 16,1 2-16,3-1 0,-6-1 15,5 0-15,-3-2 0,2 4 16,3-1-16,2-1 0,-7 2 16,3 3-16,-1 0 0,1-1 15,-3 3-15,2-2 0,-1-3 16,1 3-16,1-3 0,1 3 15,-1-3-15,6 0 0,-5 5 16,3-2-16,2-1 0,0 1 16,0-2-16,1-1 0,-1 0 15,2-1-15,2 1 0,1 0 0,-1 3 16,3 2-16,-5-3 0,7-3 16,-2 1-16,2 0 0,4 1 15,0-1 1,-2 3-16,-2-1 0,5 1 15,-1-5-15,2-2 0,3 3 16,4 1-16,-2 0 0,-6 1 16,5-3-16,-3-2 0,2 0 0,4 4 15,-4 1-15,-1 1 0,-1-3 16,1-1-16,1 0 0,2-4 16,0 4-16,2 0 0,0 3 15,3 1-15,1-6 0,1 0 16,1 2-16,-3 3 0,3-1 15,-3-4-15,1-2 0,1 0 16,2 2-16,-3 4 0,3-2 16,2-6-16,-5 2 0,5 2 15,-4 2-15,1-2 0,1-2 0,2-3 16,-2 3-16,-3 4 0,3-2 16,0-4-16,2 0 0,0 1 15,-2 3-15,-1 0 0,-1-4 16,-1-3-16,1 5 0,-3 0 15,5 4-15,2-2 0,-2-4 16,-1 4-16,1 2 0,0 0 16,-3-2-16,1-2 0,-1-2 15,-1-1-15,1 5 0,-1 0 16,3 5-16,-1-5 0,-3 0 16,-2 2-16,0 2 0,-4-2 0,4-2 15,0-2-15,-2-2 0,-2 2 16,2-1-16,2 6 0,2 1 15,3-4-15,-7-2 0,2 2 16,-4 0-16,-1 2 0,1-4 16,0-3-16,-3 1 0,3 0 15,0 1-15,2 3 0,6 0 16,1-4-16,-1-3 0,3 1 16,0-1-16,-3-2 0,5-2 15,0 0-15,-2 0 0,0 0 16,-1-2-16,-1-3 0,2-1 15,2 1-15,6 3 0,-2-2 0,5-3 16,-11-8-16,2 4 0,-5 2 16,1 0-16,2 4 0,-12-3 15,-1-6-15,-7 6 0,-3-3 16,6 6-16,-1 3 0,0 0 16,-9 15-16,-6 9 0,-5 4 15</inkml:trace>
  <inkml:trace contextRef="#ctx0" brushRef="#br0" timeOffset="41114.7088">2732 12453 0,'0'2'0,"0"-2"15,0 0-15,0 0 0,-5 0 16,5-2-16,0 2 0,-2 0 15,2-2-15,-2 0 0,0-1 16,2 1-16,0 2 0,-5 0 16,5-2-16,0 2 0,0 0 15,-2 0-15,2 0 0,0 0 0,0 0 16,0 2-16,0-2 0,2 2 16,-2-2-16,5 3 0,-5-1 15,11 2-15,-7 3 0,7-3 16,0 1-16,0-3 0,0 2 15,3-4-15,1 3 0,-4-6 16,4 3-16,-1-4 0,1-3 16,-4 1-16,5 1 0,1 1 15,5 2-15,0 2 0,5 0 16,-3 2-16,2 0 0,1 0 16,-1-2-16,3 5 0,-2-5 15,1 0-15,-6-5 0,0 3 16,0-5-16,5 5 0,1 4 15,17 5-15,-1-3 0,-5 1 16,-1-1-16,-1-2 0,-4-6 16,-8-5-16,1 0 0,3 3 15,6 4-15,5 4 0,-3-2 0,3 0 16,4 0-16,-7-2 0,-3-5 16,-1-2-16,0 5 0,4 2 15,5 2-15,4 0 0,-4-3 16,0 1-16,-4-4 0,1-1 15,5 7-15,5 0 0,-5 0 16,0-2-16,-9 0 0,3-1 16,2 3-16,1 3 0,4-3 15,-1-3-15,-7 1 0,3 2 16,-1 0-16,-1 0 0,4 0 16,2 0-16,2 2 0,-2-4 15,5 4-15,-1 1 0,-4-1 16,1-2-16,-4-2 0,6-1 15,-3 1-15,2 0 0,0 2 16,1-2-16,1 2 0,-1-3 0,3 1 16,-1 0-16,-1 2 0,1 0 15,-1 2-15,-4 0 0,7-2 16,-2-2-16,-1 0 0,1 0 16,-1 2-16,1 2 0,1 0 15,3-2-15,-2-2 0,2-2 16,0 6-16,-2 0 0,1 0 15,1-2-15,0-2 0,0-2 16,2 4-16,0 4 0,1-4 16,-1-4-16,2-1 0,0 5 15,-2 0-15,1 5 0,-3-5 16,-1-3-16,1-1 0,0 2 16,0 4-16,0 2 0,-2-1 15,2-6-15,-3 3 0,-3-6 16,-1 1-16,5 5 0,4 9 15,11 9-15,-2-11 0,-2-3 0,-3 0 16,1 1-16,-3-5 0,-2-2 16,9 6-16,-2-2 0,-3-2 15,-1 0-15,-3-6 0,9 8 16,4 4-16,-4-3 0,-4-1 16,-3-4-16,2 2 0,5 4 15,0 0-15,-6-6 0,-3 0 16,0 0-16,13 11 0,3-1 15,-7-3-15,-7-7 0,-4-9 16,9 11-16,8 11 0,10 4 16,-19-15-16,-3-7 0,1 3 15,3 8-15,11 7 0,-9-8 16,-5-10-16,1 3 0,6 8 16,11 7-16,-13-11 0,-7-7 15,5 3-15,4 11 0,9 6 16,-9-9-16,-8-10 0,1-1 0,-1 7 15,5 11-15,10 5 0,-7-12 16,-2-2-16,0 3 0,0 1 16,-2-1-16,2-8 0,-2-1 15,2 2-15,-3 2 0,1 6 16,4-1-16,-6-7 0,-1-1 16,1 1-16,2 7 0,-3-3 15,1-4-15,1-1 0,-3 3 16,3 3-16,-3-3 0,1 0 15,-1-7-15,1 5 0,-2 2 16,3 2-16,-1 5 0,3-10 16,0 3-16,0 0 0,-1 3 15,-1-1-15,2-4 0,-1-7 16,1 7-16,0-1 0,4 6 16,2-1-16,-1-2 0,-1-2 0,-2 4 15,-3-2-15,3-2 16,-4-5-16,-1 5 0,1 2 0,2 2 15,-1 0-15,1-2 0,-2-2 16,-1 4-16,-6 3 0,2-3 16,-4-2-16,-3-2 0,1-3 15,-7 3-15,-2 4 0,-1 3 16,1 3-16,-5-5 0,3-6 16,1 3-16,5 0 0,7 5 15,4 10-15,0 16 0,-2 11 16,-9 2-16</inkml:trace>
</inkml:ink>
</file>

<file path=ppt/ink/ink89.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35:10.637"/>
    </inkml:context>
    <inkml:brush xml:id="br0">
      <inkml:brushProperty name="width" value="0.05292" units="cm"/>
      <inkml:brushProperty name="height" value="0.05292" units="cm"/>
      <inkml:brushProperty name="color" value="#FF0000"/>
    </inkml:brush>
  </inkml:definitions>
  <inkml:trace contextRef="#ctx0" brushRef="#br0">10526 14898 0,'0'0'0,"0"2"0,0 1 15,0-3-15,0 2 0,0 0 16,0 0-16,-2 0 0,2-2 16,0 3-16,-2-1 0,2 0 15,-3-2-15,3 0 0,-2 2 16,2-2-16,0 0 0,-2 0 15,2 0-15,0 0 0,-2 0 16,2-2-16,-2 2 0,-3-9 16,1-2-16,2 2 0,-1-4 15,-1 0-15,2-2 0,-3-3 16,1 0-16,2-2 0,-3-2 0,3 0 16,-2-2-16,-1 0 0,1-3 15,2 1-15,-3-1 0,3-1 16,-2-1-16,-1-2 0,3 0 15,-2-2-15,-1-2 0,-1-16 16,-1 3-16,3 2 0,-3 4 16,3 2-16,-3 2 0,3 3 15,-3 0-15,5-3 0,-5 3 16,5-2-16,-5-1 0,5-2 16,-2 3-16,4-5 0,2 0 15,0 3-15,0-3 0,-2 0 16,2 0-16,1-2 0,-3 0 15,4 4-15,3 0 0,-3-4 16,1 2-16,1 0 0,-1 0 16,1 1-16,1-1 0,2 2 15,-1-2-15,-1 5 0,-3-1 0,1 1 16,-3 4-16,2 0 16,-1-1-16,1 4 0,-2 1 0,3 2 15,-1 1-15,-2 2 0,1 0 16,-1-1-16,0 3 0,2-2 15,1 2-15,-3 2 0,2 0 16,-1 0-16,-3 3 0,0 4 16,0-1-16,-3 3 0,3-2 15,0 2-15,-4 2 0,2 3 16,2-1-16,-5 0 0,3 5 16,0-2-16,0 4 0,0 0 15,-1 0-15,3 2 0,0 0 16,0 3-16,0-1 0,0 3 15,5 1-15,-5 1 0,2 0 16,-2 2-16,2 4 0,0 1 16,-2-14-16,3 3 0,-3 3 15,0 1-15,4 29 0,3 1 0,-1-1 16,-4 4-16,5 0 16,-5-1-16,3 6 0,-1-1 0,0 5 15,1-3-15,-1 36 0,1-9 16,-3-4-16,0-7 0,0 8 15,5-12-15,-1-7 0,-1-7 16,-1 0-16,1 1 0,-1 1 16,3-2-16,-5-1 0,-2-4 15,0-1-15,2 2 0,5 7 16,-5 1-16,2 1 0,1 0 16,-7-7-16,-3-5 0,3 3 15,2 5-15,9 6 0,-5-3 16,-2 1-16,-4-7 0,-4-4 15,1-3-15,3 5 0,6 2 16,-1-2-16,-3-2 0,0-5 16,-5-4-16,-1-7 0,-1-4 15,0 0-15,7 0 0,5-5 0,-5-2 16,0-6-16,0 4 0,0-2 16,0-5-16,0-17 0,0 2 15,0 18-15,0-5 0,0 0 16,-2-2-16,-1 0 0,3-4 15,0 1-15,0-1 0,0 0 16,-2-5-16,2 0 0,0-2 16,0 0-16,0-2 0,0-3 15,-2 1-15,0 10 0,2-1 16,-2-21-16,2-1 0,-3-1 16,3-4-16,0 0 0,0-2 15,-2-1-15,2-1 0,-2-3 16,2 1-16,-2-8 0,2-1 15,-3-32-15,-1 8 0,2 3 16,0 3-16,-3-13 0,3 10 0,0 5 16,0 3-16,-1 1 0,1 1 15,-2-3-15,4 2 0,-2 1 16,-1-1-16,-1 3 0,2 0 16,-3-1-16,3-1 0,0 4 15,0 2-15,2-2 0,-5 2 16,5 2-16,3-2 0,-1 5 15,0-1-15,-2 3 0,0 4 16,0 0-16,2 7 0,-2-1 16,0 8-16,0 1 0,0 3 15,0 6-15,0 5 0,-2 4 16,2 1-16,0-1 0,0 6 16,-2 1-16,2 4 0,0 1 15,0 3-15,0 3 0,0 2 16,0 0-16,0 2 0,-2 3 15,-1 1-15,1 3 0,0 2 16,0 0-16,0-17 0,-3 28 0,1 0 16,-1 4-16,-1 5 0,-1 2 15,-2 3-15,3 3 0,1 3 16,3 7-16,0 48 0,2-11 16,2 26-16,7-21 0,0-10 15,-5-8-15,-2-2 0,5 2 16,0-9-16,-3 0 0,-2 2 15,3-2-15,-3-5 0,2 3 16,-2-5-16,3 1 0,1-5 16,1-5-16,0-6 0,-3-7 15,0-2-15,3-4 0,-3-9 16,1-7-16,-1-4 0,-2-11 16,1-2-16,1-1 0,1 3 15,1 0-15,-4-3 0,1-3 16,-1-3-16,-4-3 0,2-1 15,-3 0-15,3-3 0,-2 0 0,2-1 16,-2 1-16,0-4 16,2 2-16,-2-2 0,2-2 0,2-3 15,4 1-15,3 2 0</inkml:trace>
  <inkml:trace contextRef="#ctx0" brushRef="#br0" timeOffset="687.5132">10475 12499 0,'0'-2'0,"0"0"15,-2 0-15,-2-9 0,-3 2 16,3 0-16,-3 5 0,3-3 16,-1 0-16,1 1 0,-1 4 15,3-3-15,2 3 0,-2 0 16,2 0-16,0-1 0,2 1 16,-2 2-16,0 0 0,2 0 15,1-2-15,8 4 0,2-2 16,7 0-16,4 0 0,0 0 15,3-2-15,-3 2 0,-2-4 16,2 4-16,-4-3 0,-2 1 16,-3-2-16,-4 2 0,0-1 15,-2 3-15,-2-4 0,-5 4 16,2-2-16,-2 0 0,1 2 16,-3 0-16,-3 0 0,3 0 0,-2 0 15,-2 2-15,-1 0 0,-1 2 16,-3 3-16,-2 4 0,9-9 15</inkml:trace>
  <inkml:trace contextRef="#ctx0" brushRef="#br0" timeOffset="2486.3955">11013 12491 0,'-2'-3'0,"2"3"16,0-2-16,0-2 15,0 2-15,-2-3 0,2 3 0,-2-3 16,2 3-16,-3-2 0,3 2 16,-6-9-16,1 2 0,3 2 15,-2 1-15,4 1 0,0-1 16,0 3-16,0 3 0,0-2 15,0 2-15,2-4 0,-2 4 16,2-2-16,-2-1 0,5 3 16,-1-4-16,3 2 0,-1-5 15,3 3-15,0-1 0,0-1 16,0 1-16,-1-1 0,6-1 16,-3-2-16,2 3 0,-2-1 15,2 0-15,0-1 0,3 1 0,-3-2 16,0 0-16,0 0 15,-2-2-15,3 5 0,-1-1 0,2 3 16,1-1-16,1-1 0,-1-1 16,-1-2-16,3 3 0,-3-3 15,3 2-15,-3-2 0,3 1 16,0 1-16,-1-2 0,3 0 16,-4 3-16,1-1 0,-1 1 15,1-1-15,1 3 0,0-1 16,-1 1-16,1-1 0,2-1 15,-3-1-15,-1-2 0,-1 0 16,1 1-16,-1-1 0,3 0 16,-1 2-16,3-1 0,-2-1 15,0 2-15,-1-2 0,1 0 16,-1 3-16,-1-1 0,-1-4 16,1 0-16,-3 0 0,0 2 0,5 3 15,4 1-15,-2 1 0,-3-5 16,-1 0-16,-1 0 0,3 1 15,-3-1-15,1 0 0,1 0 16,1 0-16,-3 1 0,1-1 16,-1 0-16,1 0 0,-7 0 15,2 0-15,2 1 0,0 1 16,0 3-16,3-1 0,-3 3 16,2-2-16,1-1 0,-5-4 15,2 1-15,-2-1 0,-2-2 16,0 2-16,2 2 0,2 1 15,0 1-15,-2 1 0,2-1 16,-1-1-16,1 1 0,0 1 16,0-3-16,3 3 0,-1-3 15,1 1-15,-1-1 0,-2-2 0,-2-2 16,2-2-16,3 6 0,2 3 16,-1 2-16,1 0 0,-5-1 15,-2 1-15,-2 2 0,-3-2 16,1 0-16,-3 2 0,1-2 15,-1 2-15,3-3 0,2-3 16,4-1-16,2-2 0,-1 5 16,-1-3-16,-4 1 0,-3 3 15,3-1-15,0-3 0,6 1 16,5-3-16,-2 2 0,2 1 16,-7 4-16,0-3 0,-2 3 15,0-2-15,2-1 0,5-4 16,4-2-16,-4-2 0,-3 2 15,-4 0-15,-4 0 0,4 0 16,7 0-16,15-7 0,6 1 0,-6-1 16,-8 0-16,-1 1 0,5 1 15,4 5-15,6 5 0,-3-8 16,-3-1-16,2 2 0,0-5 16,0 3-16,3-1 0,2 3 15,-3 4-15,-2-8 0,-4-3 16,-7-2-16,-4 0 0,2 6 15,-2 5-15,-4 0 0,-3 5 16,-4 1-16,2-1 0,-5 1 16,-1 1-16,-1-1 0,-2 3 15,1 2-15,-3-2 0,-3 0 16,-14 13-16,17-13 0,0-1 16,0 1-16,0 2 0,-2-2 15,-1 2-15,-1-2 0,2 2 16,-3 2-16,-1-2 0,1 2 15,1-2-15,-1 2 0,-1 1 0,4-1 16,-5 0-16,5 0 0,0 5 16,4-1-16,2 3 0,3 2 15</inkml:trace>
  <inkml:trace contextRef="#ctx0" brushRef="#br0" timeOffset="4095.7045">10594 12497 0,'0'0'0,"0"-2"0,0 0 16,0-3-16,0 3 0,3-7 15,-1-2-15,0 0 0,2 0 16,3 0-16,4 0 0,0 0 16,4-2-16,3 2 0,4-2 15,2 2-15,3-5 0,4 5 16,2-4-16,0 2 0,2-1 16,3-3-16,26-8 0,-7 1 0,-2 0 15,-6 0-15,-3 4 0,0 0 16,-4 2-16,-2-4 0,-3-2 15,-2 4-15,7 3 0,2-3 16,1 2-16,-1 0 0,-2 3 16,-1 0-16,1-5 0,2 2 15,1 0-15,-1 1 0,-2 1 16,-5 5-16,5 0 0,-2 2 16,-5-8-16,-2-1 0,0 1 15,2 3-15,12 8 0,-6-7 16,1-1-16,-2 1 0,4-5 15,0-1-15,0-1 0,0 0 16,1 2-16,-6 7 0,1-2 16,-3 4-16,1-4 0,2 0 15,-1 2-15,1-5 0,-3 5 16,1 0-16,2 2 0,2-2 16,-5-6-16,0-5 0,-1 2 0,6 2 15,4 5-15,-4-2 0,0-3 16,0 2-16,-3-1 0,-1-3 15,4 0-15,-3 0 0,1 3 16,-2 1-16,-1 3 0,-2 2 16,-2-7-16,0 1 0,3-3 15,-1 4-15,-4-1 0,-5 1 16,-1 3-16,-1 0 0,-4 2 16,-7 4-16,-4 3 0,-3-1 15,1 1-15,0 2 0,-21 11 16,19-12-16,-3 1 0,0 4 15,3 3-15,-3-1 0</inkml:trace>
  <inkml:trace contextRef="#ctx0" brushRef="#br0" timeOffset="5251.6979">13836 10949 0,'0'0'0,"0"0"0,0 0 0,-3 3 16,3-3-16,0 0 0,-2 0 15,2 0-15,0 2 0,0-2 16,0 0-16,0 2 0,2 0 16,-2 0-16,3 5 0,-1 4 15,-2 7-15,2-1 0,-2 3 16,-2 0-16,2 4 0,-2-2 15,2-2-15,-5-2 0,5-1 0,-2-3 16,2-1-16,0-7 16,-2 1-16,2-5 0,0-2 15,2-4-15,0-7 0,5-9 0,-5 16 16,5-27-16,-1-2 0,1 0 16,-3 0-16,3-1 0,-5 8 15,2 0-15,-1 6 0,-3 2 16,2 7-16,-2 2 0,0 3 15,2 3-15,-2 6 0,0 5 16,0 8-16,-2 6 0,2 7 16,2 6-16,-2 2 0,2 3 15,0 0-15,3-3 0,-1-6 16,1-2-16</inkml:trace>
  <inkml:trace contextRef="#ctx0" brushRef="#br0" timeOffset="6704.6883">14246 14371 0,'0'0'0,"2"2"15,0 1-15,-2-1 0,0 0 0,2 3 16,-2-3-16,2 2 0,-2 1 15,5 3-15,-3 3 0,0-2 16,0 4-16,1-2 0,-1 5 16,0 4-16,2 2 0,-1 4 15,-1 5-15,2 4 0,-1 7 16,-3 5-16,4 41 0,-2-2 16,-2 22-16,2-13 0,-2-20 15,0-14-15,5-12 0,1-14 16,1-8-16,4-10 0,-2-8 15,0 0-15</inkml:trace>
  <inkml:trace contextRef="#ctx0" brushRef="#br0" timeOffset="8065.0888">10094 11218 0,'0'-2'0,"0"2"0,0-2 0,0 2 16,2-4-16,-2 1 0,2 1 16,0-5-16,5-1 0,-3 1 15,3 0-15,2 1 0,0 1 16,4-1-16,0 4 0,3-3 15,1 5-15,3 0 0,0 2 16,4 1-16,0-1 0,3 0 16,2 0-16,-1 0 0,3 1 15,2-1-15,0 0 0,3 0 16,-1-2-16,18 0 0,-7-4 16,-4-1-16,-2-1 0,-7-1 15,-2 1-15,-7-3 0,-4 0 16,-3 0-16,1 5 0,-5-3 0,-2 3 15,0 1-15,-4 1 16,-1 0-16,-19 6 0,18-6 0,-3 2 16,0 0-16,-2-2 0,-2 2 15,-3 0-15,-3 0 0,-6 0 16,-3 2-16,-3-2 0,-4 0 16,-5 0-16,0 0 0,-4 2 15,-2-2-15,-3 0 0,-1 0 16,-1 0-16,-2 0 0,-2 0 15,2-2-15,0 2 0,-2-4 16,2 2-16,3-1 0,-1-1 16,-15 0-16,11-1 0,11 1 15,13-1-15,4 3 0,5 0 16,0 0-16,7 0 0,0-1 16,1 3-16,3 0 0,0-2 15,5 2-15,1 0 0,8 0 0,1 0 16,3 2-16,6-2 0,2 0 15,-17 0-15,26 0 0,5 3 16,2-3-16,0 0 0,4 2 16,1 0-16,1 0 0,1-2 15,-1 2-15,1-2 0,32 5 16,-10-3-16,-12 0 0,-8 3 16,-7-3-16,-6 0 0,-8 0 15,-1-2-15,-5 0 0,3-2 16,-3 6-16,5 1 0,2 4 15</inkml:trace>
  <inkml:trace contextRef="#ctx0" brushRef="#br0" timeOffset="19017.7389">26584 4359 0,'0'0'0,"0"-2"0,0-3 16,-2-10-16,2-3 0,-2-4 16,2-2-16,-3 0 0,3-3 15,-2 1-15,-2-1 0,2-1 0,-1-1 16,-1-2-16,0 3 15,-3-6-15,0 1 0,1 0 0,-3-2 16,-4-16-16,-1 7 0,-1 0 16,0 2-16,-1 7 0,-2 0 15,1-1-15,-3 1 0,-4 0 16,-1 0-16,-5-3 0,1 5 16,0 2-16,1 0 0,-1-2 15,-2 2-15,2 0 0,1-2 16,-1-2-16,-2 2 0,-2 0 15,-4 0-15,-1 4 0,-1 1 16,-1-1-16,-4-2 0,-5 2 16,3-1-16,-5 1 0,-2 2 15,-4 1-15,2 4 0,-2 0 0,1 0 16,-3 0-16,-3 0 0,0 0 16,-2 2-16,3 0 15,-1 2-15,0 3 0,-2-5 0,3 2 16,-3 1-16,0-5 0,2 2 15,-2 2-15,2 3 0,-2 2 16,-2-3-16,0 3 0,-2 2 16,-3 2-16,-4 2 0,2-1 15,-2-3-15,3 4 0,-1-4 16,5 4-16,1 3 0,-1 4 16,0-7-16,4 3 0,0-3 15,0 5-15,0 0 0,0-3 16,0 1-16,2 4 0,1 2 15,1 0-15,5 3 0,0-5 16,2 0-16,-2 4 0,2 3 16,0 0-16,0-3 0,-2-4 15,2 4-15,7 3 0,-3 4 16,5-2-16,-4 4 0,-5-4 0,2 2 16,2 0-16,3 0 0,2 2 15,-7 3-15,-4-3 0,-2 7 16,2 2-16,2 2 0,7 0 15,-3 5-15,1 4 0,-1-2 16,5-3-16,2-3 0,2-3 16,7 2-16,2-2 0,-2-2 15,-2 4-15,0 5 0,2 4 16,2 4-16,0 3 0,2-2 16,1-3-16,1-2 0,3-2 15,0 2-15,-1 0 0,3 11 16,0 2-16,3 5 0,1-2 15,-4-12-15,2 1 0,-2 3 16,2 4-16,0 1 0,5 0 16,4 0-16,2 3 0,0-3 0,0 1 15,3 1-15,6 7 16,0-6-16,6-3 0,1-4 0,2 0 16,4 4-16,2 0 0,7-2 15,3-2-15,1-4 0,5-1 16,-2 1-16,2 1 0,-1-1 15,4-1-15,1-1 0,2 1 16,3-4-16,2 3 0,0-3 16,4 0-16,-4 0 0,2 0 15,2 0-15,1 2 0,3 0 16,3 1-16,0-3 0,0-5 16,0-3-16,0 1 0,4-2 15,3 5-15,2 0 0,-1 2 16,3-3-16,2-1 0,3-1 15,6-6-15,-5-2 0,1-3 16,4 3-16,0-1 0,0 1 0,0-2 16,4-1-16,-4-2 0,0 0 15,0 1-15,-7-10 0,9 7 16,1 0-16,-1 2 0,4 1 16,-1-3-16,-1-7 0,0 0 15,1 1-15,1-5 0,3 0 16,0 2-16,0-4 0,4 2 15,-4-5-15,-3-1 0,1-1 16,-3-2-16,-2 3 0,-2-3 16,0-2-16,-2-2 0,-2-3 15,-3-1-15,0 1 0,-4-4 16,3 0-16,-4 1 0,4 1 16,-3-4-16,-7-9 0,0-2 15,3 2-15,6 2 0,-7-8 16,-3-3-16,-6-4 0,3 7 15,0 4-15,-7 2 0,-4-7 0,-11-6 16,-7-9-16,7 5 0,-4 1 16,-3-5-16,-4-4 0,-3-3 15,3-1-15,2 5 0,3 2 16,3 9-16,-1-2 0,-12-14 16,-8-6-16,-7-7 0,6 12 15,3-1-15,-4-2 0,-5-4 16,-3-3-16,3 7 0,0 2 15,-4-4-15,-7-2 0,-4 2 16,1 4-16,-3 3 0,-8-1 16,-3-4-16,-5 2 0,-3 9 15,-3 5-15,-12 6 0,-20 5 16,-45 21-16,8-4 0,-5 9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36.48792" units="1/cm"/>
          <inkml:channelProperty channel="Y" name="resolution" value="378.54889" units="1/cm"/>
          <inkml:channelProperty channel="F" name="resolution" value="0" units="1/dev"/>
          <inkml:channelProperty channel="T" name="resolution" value="1" units="1/dev"/>
        </inkml:channelProperties>
      </inkml:inkSource>
      <inkml:timestamp xml:id="ts0" timeString="2020-01-17T09:20:47.064"/>
    </inkml:context>
    <inkml:brush xml:id="br0">
      <inkml:brushProperty name="width" value="0.05292" units="cm"/>
      <inkml:brushProperty name="height" value="0.05292" units="cm"/>
      <inkml:brushProperty name="color" value="#FF0000"/>
    </inkml:brush>
  </inkml:definitions>
  <inkml:trace contextRef="#ctx0" brushRef="#br0">13174 9786 44 0,'0'15'19'0,"0"-5"-15"0,0 10 12 16,-5-10 5-16,5 5-3 15,0 6 0-15,0-6-10 16,0 10-5-16,0-10 2 16,0 5 1-16,0 5 6 15,-6 0 5-15,0 6 0 0,6-1-1 16,-5 0-6-16,-1 10-2 16,6-15-4-16,-6 5-3 0,1 1 2 15,-1-1 0-15,0 10 1 16,1-10-2-16,-1 0 1 15,0 6 2-15,1-6 4 16,5 0 0-16,0 0 0 16,0 0-3-16,0 1-1 15,0 4-3-15,0 5 1 16,0 5 0-16,0 6 3 16,0 9-5-16,0-15-1 15,0 5 2-15,0-4 3 16,0-11 0-16,0 0 2 0,0 0-6 15,0 1-1-15,0-1 4 16,0 5 2-16,0-10 2 16,0 5 2-16,0 6-3 15,5 4-2-15,1 5-2 16,0 1-3-16,-1-6 1 16,1 0-1-16,0 0-3 15,-1 1 2-15,1-11 3 16,0-5 3-16,-6 0-4 15,0-5-1-15,0 1 6 16,0-1 4-16,0-10-5 16,0 0-3-16,0 0-4 15,0 0-1-15,0-5-1 16,-6 5 3-16,0 0 2 0,-5 0 4 16,5 0 4-16,1-4 2 15,-1-1-1-15,0 0 1 16,6-10-8-16,-5-5-4 15,5-5 0-15,0-6 0 16,0-9 1-16,0-15 0 16,0-10 0-16,0-21 0 15,-6-4 0-15,0 4 0 16,1-9 0-16,-1 5 0 16,0-11 0-16,1 1 0 15,5-6 0-15,0-15 2 0,0 11-3 16,0 4 0-1,0 11 1-15,0 4 0 0,0 11 0 16,0 10 0-16,0 4 0 16,5 1 0-16,-5 5-3 15,0 4 2-15,0 6 1 16,0-5 2-16,0 5-1 16,0 0 2-16,0-1-2 15,-5 1 2-15,-1 5-4 16,0 0 0-16,1 15 3 15,-1 10 1-15,0 20-1 16,1 20-2-16,-1 5-2 16,6 11 1-16,0 4 1 15,0 10 2-15,6 1 1 16,-1 19 1-16,1 16-2 0,5 4-2 16,1-4 1-16,-7-5-1 15,1-1 0-15,0-4 0 16,-6 4 0-16,0 6 0 15,0 4 0-15,5-14 2 16,-5-11-1-16,0-14 2 16,6-6-4-16,0-9 0 15,-6-11 1-15,0 0 2 16,0-15-1-16,5-5-1 16,1-5 1-16,0-5-1 15,5-15 0-15,0-5 0 16,1-10-3-16,-1-10 2 15,-5-15 1-15,-1-16 2 0,-5-9-1 16,0 0-1-16,0-1 1 16,-5 1-1-16,-1-6 0 15,0-9 2-15,6-6-3 16,0-24 0-16,6 4 1 16,5 5 0-16,6 6-3 15,0 4 2-15,6 6 1 16,-6-1 0-16,5 0 0 15,-5 11 0-15,0 10 0 16,-5 9 2-16,-7 11 1 16,1 15 1-16,0 10-5 15,-6 14 1-15,0 11 0 16,0 11 0-16,0 9 0 16,0 5 0-16,0 15-3 0,5-10 2 15,1 10 1-15,5 1 0 16,1 4 0-16,-1 5 2 15,-5 1-3-15,-1-1 0 16,1-5 1-16,0 5 0 16,-1-14 0-16,-5-6 0 15,0-5-5-15,-5-5-1 16,-12-15-26-16,-6-20-9 16,-5-10-25-16,-6-15-9 15,0-11-13 1</inkml:trace>
  <inkml:trace contextRef="#ctx0" brushRef="#br0" timeOffset="2221.7005">12755 11039 148 0,'-17'15'57'0,"6"-5"-44"0,6-5 10 16,5-5 2-16,0 0-16 16,-6 5-5-16,0 5-3 15,1-5 1-15,-1 5-1 0,0 5-1 0,1 10 1 16,-7-10 1-16,7 5 1 15,-1 0 7-15,0 1 6 16,1-1-2-16,-1 5 2 16,0 0-3-16,1 15 0 15,-1 6-1-15,6-11 2 16,0 5-7-16,6 0-2 16,-1 0-3-16,7-9 1 15,-1-1-4-15,6-10-2 16,0 5 4-16,0 0 3 15,0 0-1-15,0 1 0 16,-6-1 1-16,6 0 0 16,-6 5 0-16,1-10 2 0,-1 5-5 15,6-5-3-15,0 1 1 16,0-6 0-16,0 0 1 16,6 0 2-16,-1 0-3 15,7 0 0-15,-1 0 1 16,6 10 2-16,0-10-3 15,-6 5 0-15,0 1 1 16,1-1 0-16,-1 0 0 16,-5 0 2-16,-1 0-1 15,-5 0-1-15,0-5 1 16,-5 0-1-16,-1 0 0 16,0 1 2-16,-5-1-1 15,-1 0-1-15,1 0-2 0,0-5 1 16,-1 0 1-16,1-5 0 15,0-5-3-15,-1 0 2 16,1-5 1-16,0-5 2 16,-6-5-3-16,5-5-2 15,1 0 2-15,0-11 0 16,-1 1-2-16,7-10 2 16,-1 0 1-16,6-11 2 15,0-4-1-15,6-10-1 16,-1-6 1-16,7-4-1 15,-1-6-3-15,0 6 2 16,6 9 1-16,0 1 0 16,0 10-3-16,0 9 2 0,-6 11 1 15,1 5 2-15,-7 10-1 16,-5 5-1-16,-5 5 3 16,-1 5 0-16,-6 5-1 15,-5 0 1-15,0 0-2 16,0 0 2-16,-11 0-2 15,0 0-1-15,-6 0 1 16,-6 0-1-16,1 0 0 16,-1-5 0-16,0 0 0 15,1 5 0-15,-1-5 0 16,-5 5 0-16,-6 0-3 16,-6 5 0-16,-5 0 2 15,0 0 0-15,-6-5 1 16,-6 0 2-16,0 0-1 15,1 0-1-15,-1-5 1 0,6 0-1 16,0 0-3 0,6 0 2-16,0-5 1 0,5 5 0 15,6 0 0-15,0 0 0 16,0-1 0-16,6 1 0 16,5 0 0-16,1 5 0 15,5 0-3-15,0 0 2 16,6 0 1-16,-1 5 0 15,7 0-3-15,5-5 2 16,5 6-1-16,7-1-2 16,5 0 0-16,5 5 3 0,6 0 0 15,1 0 3-15,10 0-6 16,1 0 1-16,5 5 1 16,1 0 1-16,-1 10 1 15,6 0 2-15,0-10-3 16,-6 1 0-16,0-1 1 15,-5-5 0-15,-6 5 0 16,0 0 0-16,-6 5 2 16,-5 5 3-16,-6 5-7 15,-6 11 0-15,0-6 0 16,-5 0 3-16,-6 0 2 16,0-5 1-16,0-4-5 15,0-1 1-15,0-5 0 16,0-5 2-16,-6-5-1 15,1-5-1-15,5-5-2 0,0 0 1 16,-6 0 1-16,0-5 0 16,-5-5 0-16,0-5 0 15,-6-5 0-15,-6-5 0 16,0-11 2-16,-11-4 1 16,1 0-4-16,-1 0 1 15,0-1 0-15,0 6 2 16,0 5-1-16,0 5 2 15,5 5-2-15,1 10-1 16,0-5-2-16,0 15 1 16,5 0 1-16,0 15 0 15,6-10 0-15,0 10 0 16,6 0-3-16,5 5 0 0,12 0-1 16,5 5 0-16,6 0 0 15,12 6 3-15,5-11 0 16,0 5 1-16,-1-15 0 15,-4 5 2-15,-7-5-1 16,1 0 2-16,-6-5 0 16,-11-5 3-16,-6 0-5 15,-6-5-1-15,-5-5 0 16,-6 0 0-16,-6-5 2 16,-5-5 3-16,-1 0-7 15,1-11 0-15,6-4 0 16,-1 10 1-16,6 5 1 15,6 5 2-15,-1 10-6 0,7 15 1 16,10 25 3-16,7 20 2 16,10 11-7-16,12 4-2 15,11 1-29-15,6-11-12 16,0-5-52 0</inkml:trace>
  <inkml:trace contextRef="#ctx0" brushRef="#br0" timeOffset="30596.078">16168 15561 112 0,'6'-21'44'0,"-6"21"-35"0,0-5 3 0,0 5-3 16,0 0-5-16,0 0-3 15,0 0 0-15,0 0-1 16,0 0 0-16,-6 0 0 16,1 0 6-16,-1-5 4 15,-5 0 14-15,-1 0 8 16,7 0-6-16,-7-5-1 16,1 5-14-16,5-10-2 0,-5 5 1 15,0-5-4-15,-1 0-1 16,1 0 2-16,0 0 0 15,-1 0-3-15,1 5-1 16,0 0 3-16,-1-6 1 0,1 1-3 16,5 0-3-16,-5 0 0 15,5 0-1 1,-5 0 4-16,5 0 5 0,-5 0 1 16,0-5 2-16,-1 5-6 15,7-6-2-15,-6 1 0 16,-1 0 2-16,1 5-1 15,-6-5 2-15,-6 5-2 16,1 0 0-16,-7 0-1 16,-5 0 2-16,0 0-1 15,-11-1 2-15,0 1-4 16,-6 5 0-16,0-5-1 16,0 0-2-16,-6 0-2 0,1 0 1 15,5 5 1-15,0 0 2 16,0 0-3-16,6-5 0 15,-1 10 5-15,1 0 2 16,0 5 2-16,0 0 0 16,-6 5-4-16,0 0-3 15,-6 5 0-15,1-5-1 16,-1 0-3-16,0 5 2 16,6-5 1-16,1 5 2 15,4 0-1-15,1 0-1 16,0 0 1-16,5 0 1 15,0 0-3-15,7 0 0 16,-1 5 1-16,0 1 0 0,0 9 0 16,0-10 2-16,0 15 1 15,0-10 3-15,0 10-5 16,6 5-3-16,-1 6 1 16,1 4 0-16,0 5 1 15,5 1 0-15,6-1 0 16,0 0 0-16,6-5 0 15,-1-4 0-15,1-1 0 16,5 5 2-16,1-10-1 16,5 6 2-16,0-6-2 15,0 5-1-15,0 0 1 16,0 6 1-16,5 4-1 16,1 5-1-16,0 1 3 0,5 9 2 15,6-10-2-15,6 1-2 16,5-6 0-16,6-10-1 15,6 0 2-15,-1-4 3 16,1-6 0-16,-1-5 0 16,-5 0-1-16,0 5 0 15,0-10-5-15,-5 6 1 16,-1-6 0-16,0 0 2 16,6 0-1-16,6-5-1 15,-1-5 1-15,7 0-1 16,5-5 0-16,5-5 2 15,6 0-3-15,1 0 0 16,-1-10 1-16,0 0 2 0,-5 0-1 16,-1-5 2-16,1 5-4 15,5-5 0-15,6 0 1 16,23 0 0-16,-1-1 0 16,-5 1 0-16,-6-10 0 15,-5 0 2-15,0 0-3 16,-12-5-2-16,-6 0-1 15,7-6 0-15,5-9 3 16,-6-5 0-16,0-6 1 16,-5 1 2-16,-12 0 1 15,-5-1 1-15,-12 6 0 16,-11 0 2-16,-6 5-3 16,-5-11-2-16,-6 6 0 15,-6-10-1-15,-5-6-5 0,-1-9-1 16,-4 9-4-16,-7-9 1 15,-5 9 0-15,-6 11 3 16,0 5-12-16,-6-5-3 16,-5 4-20-16,-6 1-7 15,-6 10-58 1,-16 4-50-16,-24-19 55 16</inkml:trace>
  <inkml:trace contextRef="#ctx0" brushRef="#br0" timeOffset="57364.4007">19032 14162 44 0,'-6'-5'19'0,"1"5"-15"0,-7 0-5 0,7 0-4 16,-7 0 2-16,1 0 3 15,0-5 16-15,-1 5 9 16,-5 0 3-16,0 0 3 16,0 0-2-16,0 0 0 0,-5 0-3 15,-1 0 1-15,0 0-6 16,1 0-3-16,-1-5-10 15,1 0-1-15,-1 0 0 0,6 0-3 16,0 0-1-16,0 0 3 16,-6-5 1-16,1 5 1 15,-1-5 2-15,-5 5-3 16,-1-5 1-16,1 5-3 16,0-10 2-16,-6 5 0 15,0 5 1-15,-6 5 0 16,6-16 0-16,0 16 0 15,0-15 0-15,1 15-2 16,-1-15-1-16,0 15-3 16,0-10 1-16,-6 5 0 0,0 5 1 15,-5 0-2-15,-6 0 1 16,-5 5-2-16,-7 5-1 16,1-10 1-16,0 5-1 15,0 5 0-15,5-10 0 16,6 15 0-16,0-10 0 15,0 11 0-15,6 9 2 16,0-10-3-16,-1 5 0 16,1 0 1-16,5 0 0 15,1 5 0-15,5-5 2 16,0 6-3-16,6-1 0 16,-1-5 3-16,7 0 1 15,5 0-4-15,5 0 1 0,1 0 0 16,5 6 0-16,1 9 0 15,5 5 0-15,0 10-3 16,0 11 2-16,0-1 1 16,0 0 0-16,5 1 0 15,7-6 2-15,-1-10-1 16,6 1-1-16,11-1-2 16,6-5-1-16,0 0 2 15,6 1 0-15,-1 4 1 16,1-10 0-16,5 5 0 15,6 6 0-15,12 4 0 16,4-15 0-16,7 10-3 16,5-4 2-16,1-1 1 15,-7 0 0-15,1-5 0 0,-1 0 0 16,-5-4 0-16,11-1 2 16,6 0-1-16,12-5-1 15,-1-10-2-15,6 0-1 16,-6-15 4-16,17-10 1 15,0 5 0-15,6-5-2 16,0-5-2-16,0 0 1 16,-12-5 1-16,-11-5 2 15,-11 0-1-15,-11-6-1 16,-6-9 1-16,-6-5-1 16,0-10 0-16,-5-1 2 15,-6-4-1-15,-6 0 2 0,-5-1-2 16,-6-4-1-16,-6-6 5 15,-11-14 4-15,-6-11-3 16,-11 1-1-16,-11 4 2 16,-12 1 0-16,-5 9 1 15,-12 1 2-15,-5 4-3 16,0 1-2-16,-6 4 0 16,-6 6 1-16,-22 5 1 15,-17-1 3-15,-12 11-5 16,1 5-3-16,5 9-4 15,0-9 1-15,0 10 3 16,-11 0 1-16,-11 5-1 16,-1-6-2-16,6 16 1 15,6-10-1-15,5 15-16 0,-10 0-4 16,-13 5-34-16,-4 20-13 16,10 5-69-1</inkml:trace>
  <inkml:trace contextRef="#ctx0" brushRef="#br0" timeOffset="95183.3667">15534 17085 48 0,'-5'40'19'0,"-1"-20"-15"0,6 5-1 0,0-10 1 15,0 0-1-15,0 1 1 16,0-1 2-16,6 0 3 16,5 0 2-16,0-5 1 15,6 0 2-15,6 0 4 16,0 0-1-16,-1 0-1 15,1-10 7-15,-1 15 3 16,7-15-3-16,-7 15-2 16,7-10-9-16,-1 5-5 0,0-5-4 15,1 5-3-15,-1-5 3 16,11 6-2-16,7-11 2 0,-1 0-2 16,6 0 2-16,6 5 7 15,-1 0 3-15,1 0-4 16,-1 0-1-16,1 5-2 15,-6 0 1-15,5 0-4 16,-10 0 0-16,-1 0-1 16,0 0 1-16,1-5 0 15,5 5 1-15,-1-5-2 16,7 0 1-16,0 0 0 16,5 0 3-16,0 5 1 15,0-5 3-15,1 5-5 16,-7-10-1-16,1 5-2 0,-6 5-2 15,0-10 1-15,5 6-1 16,1 4 0-16,0-5 2 16,5 5-1-16,6-10 2 15,0 5 2-15,0 5 2 16,-1-10 1-16,1-10 0 16,0 5-2-16,0-10-1 15,0-11-3-15,11 6-2 16,1 0 1-16,-1-5-1 15,0 0-3-15,6-5 2 16,-17-6 1-16,-6 1 2 16,0-10-1-16,-11 5-1 15,-5 0 1-15,-7-6 1 0,-5 1-1 16,0-5-1-16,-6-1 3 16,1-4 0-16,-7 0-4 15,1 4-1-15,0 1-2 16,-6 5 3-16,0-10 2 15,-6 4 4-15,0 1-4 16,-5 0-1-16,-6-6 0 16,0 1 0-16,-6-5 0 15,-5-6 2-15,0 6 1 16,-1 4 1-16,-5 6-2 16,-5-5 1-16,-7 5-4 15,-5 4 0-15,-5 6 1 16,-12 5 2-16,-11-10-1 15,-6 9-1-15,-12-4 1 0,-16-10-1 16,6 5 0-16,-1-1 0 16,6-4 0-16,-5 10 0 15,-12-1 0-15,-11 6 0 16,-1 15-3-16,1-5 2 16,11 10-1-16,0 5 0 15,-5 0 2-15,-6 5 0 16,-6 5-3-16,-6 10 2 15,12 5-1-15,6 0 0 16,5 10 0-16,-6-5 0 16,-5 10 0-16,0 1-2 15,-6-1-2-15,17 0-1 16,17 0 4-16,6 5 3 0,5 6-4 16,1 4 1-16,-1 5 1 15,6 16 1-15,0 24-2 16,1 16 2-16,10 9-8 15,6-9-4-15,11 0-24 16,12 14-11-16,11 6-57 16</inkml:trace>
</inkml:ink>
</file>

<file path=ppt/ink/ink90.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36:05.246"/>
    </inkml:context>
    <inkml:brush xml:id="br0">
      <inkml:brushProperty name="width" value="0.05292" units="cm"/>
      <inkml:brushProperty name="height" value="0.05292" units="cm"/>
      <inkml:brushProperty name="color" value="#FF0000"/>
    </inkml:brush>
  </inkml:definitions>
  <inkml:trace contextRef="#ctx0" brushRef="#br0">24608 4363 0,'0'0'0,"0"-2"0,-2 2 0,2-2 16,0 2-16,-2-2 0,2 2 15,-2-2-15,2 2 0,0-3 16,0 3-16,0-2 0,0 2 0,0 0 16,0-2-16,0 2 0,2 0 15,-2 0-15,2 0 0,-2-2 16,0 2-16,2-2 0,-2 2 15,3 0-15,-1 0 0,2 0 16,-2-3-16,10 1 0,-1 2 16,0-4-16,2 2 0,2-1 15,-2-1-15,1 0 0,1-1 16,1 3-16,-1-2 0,0-1 16,1 1-16,-1 1 0,3-1 15,2 2-15,2 0 0,2 2 16,0-3-16,3 3 0,-3-4 15,2 2-15,3-3 0,0 1 32,4 0-32,-2 1 0,19 3 0,1 7 15,-2 2-15,-10-3 0,-10-6 16,-9-6-16,-5-1 0,1 1 0,1-1 0,1 3 0,2-1 31,2 1-31,-2 2 0,6-3 16,3 3-16,0 0 0,1 0 15,3 2-15,3-5 0,-3 1 0,2-1 16,0-1-16,1 1 0,-8-1 16,3 1-16,0 5 15,0 0-15,2 2 0,-2 1 0,0-6 16,2 3-16,0-2 0,2 0 16,5 2-16,4 0 0,4 2 15,3-2-15,2 0 0,2-4 16,5 2-16,1 6 0,-1-2 15,-3 0-15,-10-2 0,-3 0 0,-7 0 16,-4 3-16,0-1 0,-2 4 16,2-3-16,-4 1 0,0-2 15,-5-4-15,2 0 0,-1-3 16,3 1-16,1 0 0,2-3 16,6 0-16,3 3 0,13 0 15,11 4-15,-5-5 0,-1 1 16,-1-1-16,-2 1 0,2 0 15,-6-1-15,4-1 0,-2-1 16,7 5-16,-3 2 0,0 0 16,5-2-16,0-3 0,2 5 15,2 0-15,5 5 0,8-1 16,-6 0-16,-3-1 0,1-1 0,-3 2 16,0-4-16,-1-2 0,-1 2 15,-2 2-15,-3-6 0,-3 2 16,-5-5-16,-5 3 0,-2 4 15,3 0-15,-3 2 0,1-4 16,-1-3-16,2 1 0,8 4 16,-1 2-16,4-2 0,7-2 15,9 2-15,16 2 0,-5 0 16,4 3-16,-2-3 0,0 4 0,-4 1 16,-7 2-16,-6 0 0,-9-1 15,-5 1-15,-11-4 0,-10-1 16,-14-4-16,-7-4 0,-8 1 15,4 3-15,-5-2 0,-1 0 16,-3 0-16,-4 2 0,0 0 16,-5 0-16,0 4 0</inkml:trace>
  <inkml:trace contextRef="#ctx0" brushRef="#br0" timeOffset="12114.1035">24359 6429 0,'0'-2'0,"0"2"0,-2 0 0,2 0 16,-2 0-16,0-2 0,-1 2 16,3 0-16,-2-2 0,2 0 15,-2-1-15,0 3 0,2-2 16,0 2-16,0-2 0,0 2 15,0-2-15,2 0 0,2-1 16,3-1-16,-5 4 0,5-2 16,2 0-16,2-1 0,2 1 15,2 0-15,5 0 0,2 2 16,0-3-16,3 1 0,3 2 16,-1-2-16,1 0 0,3 0 15,2-1-15,0 1 0,0-2 0,5 2 16,19-1-16,-4 3 0,-4-4 15,-5 0-15,0-3 0,2 0 16,3-1-16,8 1 0,3 3 16,-1-3-16,-2 3 0,-1-3 15,-1 0-15,0 1 0,0 3 16,0 1-16,0-2 0,-2-3 0,-4-4 16,-1 2-16,3 3 0,13 8 15,4 2-15,-8-12 0,-1-3 16,7 6-16,18 12 0,-5-7 15,-12-13-15,8 6 0,15 16 16,-8-11-16,4 2 0,-9-7 16,7 7-16,-3 0 0,1 0 15,6 9-15,-7-5 0,1 3 16,4-1-16,-7-8 0,12 11 16,-12-13-16,9 8 0,-2 3 15,5-5-15,15 20 0,-16-20 16,0-2-16,1 0 0,-7-7 15,4 7-15,0 0 0,-2-2 16,-2 2-16,-5-2 0,0 2 16,-1-2-16,-1 2 0,2 0 15,1 2-15,1-2 0,-1 4 0,-1-1 16,2-1-16,-1 0 0,-1 2 16,1 1-16,-5 1 0,-7 3 0,-6-2 15,-7 0-15,-9-1 0,-8 1 16,-8 4-16,-3-2 0,-9-1 15,-7 3-15,-7 5 0,-2-1 16</inkml:trace>
  <inkml:trace contextRef="#ctx0" brushRef="#br0" timeOffset="22973.0927">10072 8839 0,'0'0'0,"-2"0"0,-3-6 15,-4-3-15,3 0 0,-1 0 16,-2-2-16,3 0 0,1-2 16,1 0-16,2 2 0,-3 0 15,5 0-15,-2 2 0,2 0 16,0 0-16,0 3 0,2 1 0,-2 1 15,5-1-15,-3 3 0,5 0 16,-1 2-16,3 0 0,2 0 16,0 2-16,2 0 0,5-2 15,-3 5-15,7-3 0,-2 0 16,4 0-16,1 1 0,1-1 16,3 2-16,2-2 0,2 1 15,2-1-15,3 0 0,3-2 16,26 2-16,-1 3 0,-2-1 15,0-2-15,13-2 0,-4 0 16,-5 0-16,-2 2 0,-2 1 16,2-3-16,2-3 0,-1 3 0,-3 0 15,2 0-15,0 0 0,2-2 16,-2 2-16,0 0 0,1 0 16,3-2-16,-4 0 0,0 2 15,1-2-15,1-1 0,-2 1 16,2-2-16,-4 4 0,0 2 15,0 0-15,2-4 0,1 2 16,-1 2-16,0 0 0,2 5 16,3-7-16,-3 2 0,3 3 15,-3-3-15,3-2 0,1-2 16,-1 2-16,-3 2 0,3-4 16,4-1-16,-2 1 0,-3 0 15,1 2-15,-1-7 0,3 3 16,-2 0-16,-1 1 0,1 1 15,4-4-15,-5 3 0,3-1 16,2 4-16,-2-2 0,2 2 16,0-2-16,2 2 0,-2 2 0,0-2 15,-3 4-15,-1 3 0,-3-1 16,-2 1-16,-2-3 0,-2 3 16,-9 2-16,-7 0 0,-4-1 15,-9-1-15,-6-2 0,-5-1 0,-7 0 16,-4 1-16,-9-1 0,3 1 15,-3 3-15,-4 8 0,0 1 16</inkml:trace>
  <inkml:trace contextRef="#ctx0" brushRef="#br0" timeOffset="23707.8221">20260 9086 0,'0'-2'0,"5"2"0,10-9 15,5 0-15,9-2 0,11-2 16,8 2-16,16 2 0,73-4 16,66 6-16,101 12 0,-163 8 0,4-2 15,3 5-15,6-8 16,7 1-16,3-2 0,1-3 0,-2-2 16,-2-4-16,-4-4 0,-7 1 15,-3-1-15,-8-1 0,-15 11 16,-5-1-16,-5 3 0</inkml:trace>
</inkml:ink>
</file>

<file path=ppt/ink/ink91.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36:49.693"/>
    </inkml:context>
    <inkml:brush xml:id="br0">
      <inkml:brushProperty name="width" value="0.05292" units="cm"/>
      <inkml:brushProperty name="height" value="0.05292" units="cm"/>
      <inkml:brushProperty name="color" value="#FF0000"/>
    </inkml:brush>
  </inkml:definitions>
  <inkml:trace contextRef="#ctx0" brushRef="#br0">4293 3607 0,'0'0'0,"0"0"0,-5 0 15,5-2-15,0 0 0,-2 0 0,-2-3 16,-1-1-16,1-1 0,2 0 15,-5 1-15,5-1 0,0-2 16,-3 3-16,3-1 0,-2 0 16,-1 3-16,1-3 0,2 3 15,-7-5-15,2 3 0,-2-1 16,1 0-16,-3 3 0,-3-5 16,1 2-16,-2 1 0,-3-3 0,0 7 15,-1-9-15,1 4 0,-4 1 16,0-3-16,0 2 0,0-2 15,0 5-15,-7-5 0,3 2 16,-1-1-16,-1 1 0,1-2 16,1 0-16,-14 1 0,2-3 15,1 0-15,2 2 0,2 0 16,-5 0-16,1 2 0,1-1 16,-1 1-16,4-2 0,-2 0 15,4 5-15,-7-7 0,5 2 16,0 3-16,-4-1 0,3-2 15,-1 2-15,2 1 0,-7-5 16,3 2-16,-1 0 0,3 0 16,-2 3-16,-1-3 0,-1 0 15,1 5-15,1-3 0,-3 5 16,2-5-16,-1 3 0,-1-3 16,-2 3-16,2 2 0,-4-1 0,2 3 15,3-4-15,-1 2 0,-4 0 16,0-1-16,0 1 0,0 2 15,0-2-15,2 4 0,2-4 16,-2 2-16,2-2 0,-4 2 16,0 2-16,0-2 0,0 2 15,0 3-15,4-5 0,-4 2 16,2 0-16,-2 2 0,0 1 16,4-1-16,-4 3 0,7-3 15,-7 1-15,4-1 0,3 3 16,-3-3-16,-2 5 0,-2 0 15,4 2-15,-2 0 0,3-5 16,-6 10-16,6-5 0,-5 0 16,0 2-16,6 0 0,1 1 15,-3 1-15,2-2 0,5 3 0,0-3 16,5 5-16,-3-3 0,7 5 31,-3-5-31,1 3 0,4 0 0,0 1 0,4-1 0,2 4 31,3 0-31,2-2 0,0 4 0,0 0 16,2 1-16,3-1 0,1 0 16,3 0-16,2 3 0,0-1 15,2 1-15,-2-3 0,5 0 16,1-2-16,3 0 0,-2 1 16,4 1-16,0-4 0,0 2 15,4-3-15,-4 4 0,3-1 16,1-3-16,0 3 0,-1-4 15,5-2-15,-5-1 0,6 0 16,-3-1-16,5 1 0,0 1 16,5-3-16,-3 2 0,7-2 15,-5 1-15,3-1 0,0 2 16,2-4-16,2 0 0,0 0 16,-5-2-16,5 2 0,0-2 15,1 0-15,-1 0 0,0 0 0,0 2 0,-5-3 0,3-1 16,-2 0-16,-3-1 0,3 1 0,2-1 31,2-1-31,0 1 0,0 1 16,0 0-16,0-3 0,3 3 15,-3-5-15,4 2 0,-4 1 16,0-3-16,-2 2 0,4 1 0,-1-1 0,3 1 0,-4-1 16,-4 0-16,4 1 0,-2-3 15,2 2-15,-5-1 0,5 1 16,-4 0-16,2 1 0,-2-1 15,-1 1-15,3-3 0,-2 2 32,2 1-32,2-3 0,-5 0 15,6 0-15,-1-2 0,0 3 16,4-3-16,-4 0 0,0 0 16,0 0-16,0 2 0,1-2 15,-1 0-15,0 0 0,-5 0 0,5 2 0,0-2 0,-2 0 31,-2 0-31,4 0 0,-6 0 0,1 0 0,-1 0 0,6-2 0,-5 2 16,3 0-16,0 0 0,2 2 16,-2-2-16,2 2 0,-4-2 31,4 2-31,-2-2 0,2 3 0,0-3 0,2 2 0,3-2 16,-1 2-16,3-2 0,-3 0 15,1 0-15,1-2 0,-3 2 31,1 0-31,1 0 0,-1-2 16,3-1-16,-7-1 0,0 2 16,0-3-16,0 3 0,0-5 0,0 5 0,-2-4 0,2-1 15,0 3-15,-2-5 0,5-2 16,-3 2-16,2-6 0,2-3 16,3 0-16,2-2 0,-9-2 0,4 3 15,-3-4-15,-6-1 0,-1 0 16,-5 0-16,0-1 0,-2-1 15,-1-3-15,-5 1 0,1 1 16,-4 1-16,-2 2 0,-2 1 16,-7 10-16,-5 0 0,-1 4 31,6-2-31,-5 0 0,1 0 16,-3-4-16,0-5 0,-8-18 15,2-4-15,0 9 0,-1 7 16,-1-1-16,0-12 0,-3-5 15,-4-5-15,4 21 0,-4-1 16,0-2-16,-7-2 0,5 6 16,2 5-16,-2 0 0,-3 0 15,1 5-15,8 3 0,1 6 16,3 3-16,1-1 0,-2-3 16,-3-2-16,1 0 0,3 6 0,3-1 15,5 1-15,-1 3 0,7 2 0,-4 4 0,-1 1 0</inkml:trace>
</inkml:ink>
</file>

<file path=ppt/ink/ink92.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37:36.322"/>
    </inkml:context>
    <inkml:brush xml:id="br0">
      <inkml:brushProperty name="width" value="0.05292" units="cm"/>
      <inkml:brushProperty name="height" value="0.05292" units="cm"/>
      <inkml:brushProperty name="color" value="#FF0000"/>
    </inkml:brush>
  </inkml:definitions>
  <inkml:trace contextRef="#ctx0" brushRef="#br0">20490 4352 0,'0'0'0,"0"-2"0,0 2 0,2-2 16,-2 2-16,2-2 0,0-3 16,1 3-16,-1-2 0,2 2 15,-2-1-15,-2 1 0,3 0 16,-1 0-16,-2 2 0,0-2 15,0 2-15,2-3 0,-2 1 16,0 2-16,0-2 0,0 2 16,-2-4-16,2 1 0,-2 1 15,-5-5-15,-2-1 0,-2-1 16,0 0-16,0 0 0,-2 0 0,-3-2 16,1 0-16,0 3 15,-3-4-15,0 1 0,1 0 0,-3 0 16,0-2-16,-2 2 0,0 0 15,-2 0-15,-1 0 0,1-2 16,-5 2-16,1-2 0,-1 4 16,-2-2-16,-15-2 0,4 2 15,2-1-15,3 1 0,-1 3 16,1 1-16,2 0 0,-3-1 16,3 1-16,-3 0 0,1 3 15,2 0-15,-5-3 0,2 0 16,-3 3-16,-4-1 0,4 1 15,-1 0-15,0 1 0,0-1 16,0 0-16,0-1 0,-2 1 16,-2-1-16,2 1 0,2 0 15,-2-1-15,0 1 0,2 2 16,-2-3-16,-1 1 0,1-1 0,0 3 16,2 2-16,-4-2 0,2 0 15,-2 0-15,-1 2 0,-1-3 16,-1 3-16,1-2 0,2 2 15,-3-2-15,1 2 0,-1 2 16,3-2-16,-1 2 0,1 1 16,2-3-16,-2 4 0,-1-4 15,-1 2-15,-1-2 0,3 2 16,-2 1-16,-1-1 0,1 2 16,-3-2-16,2 3 0,-1 1 15,-1 1-15,2-3 0,-1 3 16,-1 0-16,-2 1 0,5-1 15,-3 0-15,5-1 0,-3 3 16,3-2-16,-1 2 0,1-1 16,0 1-16,-3 0 0,3 2 15,0 0-15,-5 2 0,3-2 16,-5 5-16,4-3 0,3 2 0,0 1 16,1-3-16,1 5 0,2-3 15,-2 3-15,2-1 0,3 3 0,-1 0 16,0 0-16,1 0 15,-1 0-15,0 4 0,-2-2 0,3 2 16,1 0-16,1 1 0,-1 1 16,1 1-16,2 1 0,-5 3 15,2-2-15,1-3 0,4 3 16,0-3-16,0 1 0,0 2 16,4-3-16,0 0 0,1 1 15,-1 2-15,2 1 0,1 4 16,0-1-16,1 2 0,3-2 15,-2 0-15,0 2 0,-1-2 16,3 5-16,-2 2 0,2 1 16,0-1-16,0 2 0,0-5 15,4 1-15,1-1 0,1 1 0,5-3 16,-2 5-16,4 0 16,0 1-16,1-1 0,1 0 0,3 0 15,-1-3-15,3 5 0,-2 0 16,4 2-16,2 0 0,-2 0 15,2 0-15,0 0 0,3 0 16,-1-2-16,5 2 0,-3-2 16,5 0-16,0-2 0,0-5 15,0 0-15,5-2 0,-1 3 16,1-3-16,1 2 0,1-2 16,2 0-16,0 0 0,2-2 15,0 0-15,2 0 0,0-2 16,3 1-16,1 4 0,-1-1 0,2-3 15,1 4-15,1-6 0,2 3 16,0-2-16,1-1 0,-1-1 16,0-1-16,0 3 0,0 0 15,-2-1-15,2 1 0,4-3 16,-1 3-16,3-2 0,-1-1 16,-1 0-16,3-1 0,-3-1 15,5-2-15,0 2 0,2 1 16,0-1-16,3 0 0,-3 0 15,0-2-15,0 3 0,0-1 16,0-2-16,0 0 0,0-2 16,0 0-16,-2-1 0,2-3 15,-2 4-15,2-5 0,-2 3 16,2-1-16,-2 1 0,2-2 16,-4-3-16,2 2 0,-2 1 15,2-1-15,2-4 0,2 2 0,-2 1 16,0-1-16,0-4 0,0 2 15,0 0-15,3-3 0,-3 1 16,2-2-16,-4 2 0,0-3 16,0 1-16,-3 0 0,3-1 15,0 1-15,-2-3 0,2 3 16,-5-5-16,1 2 0,-1-1 0,1-1 16,-1 0-16,3 0 0,2-2 15,0 0-15,0 0 0,0 0 16,-3-2-16,3 0 0,0 2 15,0 0-15,0 0 0,-3 0 32,1 0-32,-2-2 0,-1 2 15,-2 0-15,1 0 0,-1 0 16,2 0-16,-1-3 0,1 1 0,-2 0 16,1-2-16,1-1 0,-1 1 15,1-1-15,5 1 0,-5-3 16,5 1-16,-2-1 0,0-2 15,-3 1-15,3-4 0,-1 4 16,-1-3-16,-1 0 0,3 0 16,-2 0-16,-1-3 0,1 1 15,-1-2-15,1-3 0,-1 3 16,1-3-16,3-2 0,-3-2 16,-1 2-16,1-4 0,-3-2 15,-2 1-15,2-3 0,-1-3 16,-1 0-16,2-4 0,-4-3 0,2 3 15,-2-5-15,0 0 0,-3 3 16,3-3-16,-4 3 0,1-1 16,-1-1-16,-1 1 0,1-2 15,-3 1-15,2-3 0,1 0 16,-1 2-16,1-4 0,-1 0 16,1-7-16,-1-2 0,5 1 15,-5-4-15,3 4 0,-5-4 16,-2 3-16,3 3 0,-3-3 15,-2 0-15,-3 4 0,3-1 0,-5 1 16,-1-2-16,1 1 0,-4-1 16,2 0-16,1 3 0,-3-3 15,0 0-15,0 1 0,0 1 16,-2 1-16,-3 1 0,3 1 0,-5 0 16,5-3-16,-2 3 15,-1 0-15,-1 2 0,-1-5 16,-4 5-16,2 2 0,-4 0 0,2 0 15,0-4-15,0 4 0,-4 9 16,-3 0-16,1-2 0,-3-5 16,0 7-16,0 2 0,-4-4 15,0-3-15,2 10 0,0 1 16,-3-4-16,1-2 0,0 5 16,2 3-16,-2-1 0,-3-5 15,-1-2-15,1 6 0,5 8 16,-2-3-16,-3-7 0,-1-4 15,-1 6-15,5 8 0,0 1 16,0-2-16,-5-6 0,-2-1 16,2 5-16,1 2 0,-3-2 15,-4 0-15,-3 0 0,3 2 16,-3 0-16,-3 3 0,1 1 0,-4 1 16,2 2-16,-6-3 0,-3 3 15,-11 9-15,-8 12 0,-3 10 16,0 6-16</inkml:trace>
  <inkml:trace contextRef="#ctx0" brushRef="#br0" timeOffset="8581.056">20126 4632 0,'0'0'0,"0"0"15,0 0-15,0-2 0,0 0 16,-2 0-16,2 2 0,0-2 16,0-1-16,0 3 0,0-2 0,-2 0 15,2 0-15,-3 2 0,1-2 16,0-3-16,-2 3 0,1-2 16,-1 1-16,0 1 0,1-2 15,-3 2-15,1-1 0,-4-1 16,3 2-16,-1-3 0,-4 1 15,0 2-15,0-3 0,0-1 16,0 1-16,0 1 0,-2-1 16,2-1-16,-2 1 0,-1 1 15,1-3-15,0 1 0,0 1 16,-3-1-16,1-1 0,-1 3 16,-1-1-16,1 1 0,-1-1 15,-1 3-15,-2 0 0,0-2 16,1 1-16,-1 1 0,0 0 0,0 0 15,0 2-15,0-2 0,0-1 16,1 3-16,-1-2 0,-2 2 16,2 0-16,-4 0 0,2 2 15,0 1-15,-1-1 0,-1-2 0,0 2 16,-5 5-16,5-3 0,0 0 16,0 3-16,1-2 0,4-1 15,-3 3-15,-3-3 0,5 5 16,-4-3-16,2 1 0,-2 0 15,2 1-15,0-3 0,-2 1 16,2 1-16,-3-3 0,3 3 16,0 0-16,5 2 0,-3-3 15,2 3-15,3-2 0,-1-1 16,1 1-16,2-1 0,-1 3 16,1-2-16,-2 2 0,1-1 15,-1-1-15,0 2 0,-1 0 0,1 4 16,-3-2-16,3 0 0,-3 2 15,3 0-15,-1-2 0,1 3 16,1-3-16,3 0 0,-2 2 16,2-2-16,0 0 0,0 2 15,2-2-15,0 3 0,1-1 16,1 0-16,-2 2 0,3 1 16,1-1-16,-1 3 0,-1-3 15,3 3-15,-1 0 0,3-1 16,0-1-16,0 1 0,-1 1 15,3 0-15,3-1 0,-3-1 16,2 1-16,0-1 0,2-1 16,1-2-16,-3 1 0,5-1 15,-1-2-15,-1-2 0,1 4 16,3-4-16,0 0 0,0 2 0,2-3 16,0 1-16,0 2 15,2-2-15,-2-2 0,2-1 0,-2 1 16,2 0-16,1-1 0,-3-1 15,2 1-15,0-4 0,-2 3 16,2-1-16,-2 1 0,3-3 16,-3 2-16,0-2 0,0 1 15,0-1-15,0 0 0,2 0 16,-2 3-16,2-3 0,-2 2 16,3 1-16,-3-3 0,2 2 15,0-1-15,2 3 0,1-4 16,-1 3-16,1-1 0,-1 1 15,3-1-15,-3 0 0,1 1 0,-1-1 16,5 1-16,-5-1 0,3-2 16,0 0-16,-1 3 0,-1-3 15,1-2-15,-1 2 0,1-2 16,1 0-16,0 0 0,4 2 16,-2-2-16,2-2 0,4 0 15,1 0-15,4-3 0,-1 3 16,1-2-16,2-3 0,0 3 15,0-3-15,1 1 0,-1-1 16,-3 0-16,1 1 0,-2 1 16,0-1-16,-1-1 0,-1 1 15,1-3-15,-1 0 0,2 0 0,-1 0 16,1 0-16,0-2 16,-5 0-16,2 3 0,-1-3 0,-3-1 15,0 1-15,-3-2 0,1 0 16,0-2-16,-2-3 0,2 0 15,-3-4-15,1 2 0,0-4 16,-1 2-16,1 0 0,-3-2 16,1 2-16,-3 0 0,0 0 15,-4 2-15,-2 2 0,-5 1 16,0 1-16,-4 3 0,4 0 16,-4-3-16,0 3 0,-1-5 15,-3 1-15,-3-3 0,-11-2 16,0-5-16,0 3 0,1 0 15,-1 2-15,2 0 0,0 2 16,1 4-16,4 3 0,-1 2 16,1 2-16,-5 1 0,3 1 15,-3 0-15,-4 1 0,3 1 16,-6 3-16,-1 11 0,-1 9 0,1 6 16</inkml:trace>
  <inkml:trace contextRef="#ctx0" brushRef="#br0" timeOffset="10865.3924">20163 5812 0,'0'-2'0,"0"2"16,0 0-16,0 0 0,0 0 15,-2 0-15,0 0 0,2 0 16,-2 0-16,2 0 0,-2 0 16,-3 0-16,3-2 0,-2 2 15,-7-7-15,0 3 0,0-1 16,2-1-16,-2-1 0,0 3 16,0-1-16,2-1 0,-2 1 0,2-2 15,-2 3-15,0 0 0,2-3 16,-2 3-16,0-1 0,0 1 15,0-1-15,0-1 0,0 1 16,0 1-16,-2 0 0,2-1 16,0 3-16,0-2 0,0-1 15,0 1-15,0-1 0,0 1 16,-3 2-16,3-3 0,0 3 0,-2-2 16,0-1-16,0 3 15,-1-2-15,-1 1 0,2 1 0,-3 0 16,1 0-16,2 0 0,-1-1 15,-1-1-15,2 2 0,-1 0 16,1-1-16,0 1 0,-2 2 16,-1-2-16,1 0 0,-3 2 31,3-2-31,-3 2 0,0 0 16,1 0-16,1-3 0,-1 3 15,1 0-15,-1 0 0,1 0 0,1-2 16,-3 2-16,3 0 0,-1 2 15,1-2-15,-1 0 0,1 3 16,-3-3-16,3 2 0,-5 0 16,0 0-16,0 3 0,-2-1 15,-4 3-15,-1-3 0,1 3 16,-1-3-16,3 0 0,4 1 16,-2 1-16,5-3 0,1-1 15,1 2-15,2-1 0,-3 1 16,3 0-16,0-1 0,-3 3 15,1-1-15,-1 1 0,1 1 16,2-1-16,-5 3 0,3-2 16,-5 2-16,2 4 0,0 0 15,1-2-15,-1 0 0,3-4 16,2 2-16,-1-3 0,1 1 16,2-1-16,2-1 0,0-1 15,3 1-15,-1-1 0,1 3 0,1-1 16,-1 3-16,-1 0 0,3 0 0,-3 2 15,2 0-15,-1 0 0,1 2 16,-1 0-16,1 1 0,-1-1 16,-1 2-16,1-2 0,1 1 15,1-1-15,-1-4 0,1 2 16,2-2-16,2-1 0,-2 1 16,-1 0-16,1 2 0,2 0 15,0 2-15,0 3 0,0-3 16,0 5-16,0-3 0,2 3 15,1 2-15,-1-3 0,0 1 16,2 2-16,1-3 0,-1 1 16,1 0-16,1-1 0,1-1 15,-1-1-15,1-2 0,2 3 16,0-1-16,0-2 0,-1 1 16,3 1-16,3 0 0,-1 1 15,2 2-15,1-1 0,10 3 16,3 0-16,-3-2 0,1-1 0,-1-1 15,-2-1-15,1-2 0,-1 0 16,0-1-16,-4 1 0,4-2 16,-2-2-16,0 4 0,0-4 15,0 2-15,3 2 0,1-2 0,-2 0 16,3 0-16,-1 0 0,1-2 16,-3 0-16,3-3 0,-1 1 15,-4-1-15,2-1 0,-4 1 16,0-3-16,-2 1 0,-1-2 15,-1 1-15,-1-3 0,1 2 16,1 0-16,-1-2 0,-1-2 16,1 0-16,1-1 0,1 1 15,-1 0-15,3-3 0,0 1 16,0 2-16,0-3 0,-3 1 16,1 2-16,-5-3 0,3 3 15,-1 0-15,1 0 0,-1 0 0,-2-3 16,7 1-16,0-5 15,2 0-15,-2 0 0,4-4 0,0 2 16,3 0-16,-1 0 0,-1 0 16,3 0-16,-4 2 0,1-2 15,-3 2-15,0 3 0,-2-1 16,-1-2-16,-3 3 0,-1-1 16,-1-2-16,1 0 0,0-4 15,-1 2-15,1-2 0,-4 0 0,0-3 16,0-1-16,2-3 0,1 0 15,-1-2-15,0 0 0,-2-2 16,0 2-16,-2-1 0,0 4 16,-5-1-16,1 0 0,-3 2 15,0 3-15,-2-3 0,-2 1 16,0-3-16,-3-2 0,1 0 16,2-5-16,-1-1 0,3-8 15,-4-1-15,4-1 0,-2 3 16,-3 4-16,1 0 0,-3 3 15,1-1-15,1 5 0,-1 2 16,1 11-16,-1 0 0,-1-3 16,-4-5-16,0-6 0,-2 5 0,2 7 15,2 0-15,-4 0 16,-3-3-16,-1-1 0,-3 3 0,2 1 16,-6 2-16,-3 5 0,-1 8 15,-1 2-15</inkml:trace>
  <inkml:trace contextRef="#ctx0" brushRef="#br0" timeOffset="36403.9909">27858 4533 0,'0'-2'0,"0"2"0,0 0 0,0 0 16,0 0-16,0-2 0,-2 0 16,2-1-16,0 1 0,0 0 15,0 0-15,0 0 0,0 2 16,0-3-16,0 1 0,0 0 15,0 0-15,0 2 0,0-2 16,0-1-16,0 1 0,0 2 0,0-2 16,0 2-16,0-2 0,0 2 15,0 0-15,0-2 0,0-1 16,0 3-16,-2 0 0,2-2 16,0 2-16,-2-2 0,-3-3 15,1 3-15,0-2 0,-3 2 0,0-1 16,1-1-16,-1 2 0,-2-3 15,0 3-15,1 0 0,-1-2 16,0 1-16,0 1 0,-2-2 16,0 2-16,2-1 0,-2 1 15,0 0-15,2 0 0,1-3 16,-1 3-16,0 0 0,0-2 16,-2-1-16,2 1 0,1-1 15,-1-1-15,0 1 0,0 1 16,-2-3-16,2 5 0,-2-5 15,2 3-15,-2 0 0,3-3 16,-6 3-16,3-3 0,0 0 16,0 1-16,-2-1 0,0 1 0,2-1 15,-2 0-15,-1 1 16,1 1-16,0 1 0,0-3 0,-1 3 16,1-3-16,0 1 0,0 1 15,-1-4-15,-1 3 0,0-1 16,-1 1-16,3-3 0,-5 0 15,3 0-15,-3 0 0,1 3 16,-1-1-16,0 0 0,1 1 16,-1-1-16,3 1 0,-1 1 15,-1 1-15,1-1 0,3-1 16,-3 4-16,1-5 0,2 3 16,-3-1-16,3 1 0,-2-1 15,-1 1-15,3 2 0,-2-3 16,1 1-16,-1-1 0,-1 3 15,1-2-15,0-1 0,-3 3 16,0-4-16,1 3 0,-1-3 16,-2 1-16,3 1 0,-3-3 0,2 1 15,0 1-15,3-1 16,-3 1-16,1-1 0,-3-1 0,2 0 16,-2 1-16,3-1 0,-5-4 15,0 2-15,0-2 0,0 5 16,2-1-16,0 0 0,-2 3 15,2-3-15,0 3 0,2 0 16,1-3-16,-1 0 0,-2 1 16,3-1-16,-1-2 0,0 3 15,1-1-15,1 3 0,-1-1 0,-1 3 16,-2 2-16,3-4 0,-1 2 16,0-1-16,1-1 0,-1 2 15,-4-3-15,4 3 0,-1-2 16,-1-1-16,0 3 0,-2-2 15,2 1-15,0 3 0,0-2 16,3 0-16,-1 0 0,-2 2 16,5-2-16,1 2 0,-1-3 15,0 1-15,1 0 0,1 2 16,2 0-16,-2 0 0,2 0 16,-2 0-16,2 0 0,-3 0 0,3 0 15,-2 0-15,2 0 0,-2 0 16,0 2-16,-1-2 0,1 2 15,0 1-15,0-1 0,0-2 16,-1 4-16,1-4 0,2 2 16,0 1-16,2-3 0,-4 2 15,4 0-15,0 0 0,-2 0 16,0 1-16,0-1 0,0 2 16,2-2-16,-4 3 0,2-1 0,-2-1 15,2-1-15,2 2 16,-4-2-16,2 3 0,0-1 0,-2-2 15,4 3-15,2-5 0,3 2 16,-3 0-16,1 0 0,-3-2 16,0 3-16,0-1 0,-2 2 31,0-2-31,0 5 0,-2-3 0,-3 5 16,3-2-16,2-3 0,0 1 15,2-3-15,0 2 0,1-2 16,-1 3-16,0-3 0,0 3 15,0-1-15,-2 3 0,0-3 16,2 0-16,3 3 0,-1-5 16,3 3-16,-3-1 0,5 0 15,-7 1-15,3 4 0,-5-1 16,-1 3-16,1 1 0,-2-4 16,-2 3-16,-1 0 0,3-2 15,0 0-15,2 0 0,-2-3 16,-1 1-16,3 0 0,0-1 0,-2 3 15,0-2-15,2 2 16,-2-3-16,2 3 0,-3 0 0,3 0 16,0-3-16,-2 3 0,4 0 15,0 0-15,-2-3 0,3 3 16,-1 2-16,0 2 0,-2-2 16,2 5-16,0-5 0,1-2 15,1 0-15,3-3 0,-1 3 16,-2-2-16,3-1 0,0 3 15,-3 0-15,0 2 0,1 0 16,-3 0-16,2 0 0,-1 4 0,-3-1 16,2-1-16,2-4 0,3-1 15,-1-1-15,1 0 0,2-3 16,-1 3-16,-1 2 0,2-1 16,0 1-16,-1 0 0,3-2 15,-2-3-15,11-6 0,-11 6 16,2 3-16,-2-1 0,2 3 15,0 0-15,-3 0 0,6-3 16,-3 6-16,2 1 0,-2 0 16,2 2-16,-2-1 0,2-3 15,-2 2-15,2 0 0,-2 0 16,3-2-16,-3-2 0,0 0 16,2 2-16,-2 0 0,0-2 15,2-3-15,0 1 0,-2-2 0,0-1 16,2 0-16,-2 3 0,3-3 15,-3 1-15,2-3 0,0 2 16,-2 1-16,2-1 0,1-2 16,-3 5-16,4-5 0,-4 5 15,2-5-15,0 5 0,1-5 16,-1 2-16,0 3 0,-2-3 16,2 3-16,0 0 0,-2-3 15,3 3-15,-3-3 0,2 5 16,0-3-16,0 3 0,0 0 15,1 2-15,1 0 0,-2 5 16,0-3-16,3 0 0,-3 2 16,5-1-16,-3-1 0,0 0 0,3-2 15,-3 2-15,3-2 0,0-2 16,-1 0-16,-1 2 0,4-2 16,-3-3-16,3 1 0,0 2 15,-3-2-15,3-3 0,0 0 16,0 3-16,-3-3 0,3 1 15,0-1-15,0-2 0,0 3 16,0-3-16,-1 0 0,3 0 16,0 1-16,0-1 0,1 0 15,-1-2-15,4 0 0,-4 0 16,4 0-16,-1 0 0,1 0 16,1 0-16,-3 0 0,2 0 0,1 0 15,-1 0-15,0 0 0,1 0 16,-1 0-16,3 0 0,-3 0 15,3 0-15,0 2 0,2-2 16,-3 0-16,1 0 0,2 0 16,-3 2-16,3-2 0,-2 0 15,2 0-15,2 0 0,-2 0 16,-1 0-16,3 0 0,-2 3 0,0-3 16,2 0-16,-4 0 0,4 0 15,-2 2-15,-3-2 0,5 0 16,-4 0-16,2-2 0,0-3 15,0 3-15,-3 2 0,1-2 16,-1 2-16,-1 0 0,-1-2 16,1 2-16,-1 2 0,1-2 15,-1 0-15,-2 2 0,1-2 0,-1 0 16,0 2-16,2-2 16,-1 0-16,-1 0 0,2 0 0,1-2 15,-1 2-15,-2-2 0,1 0 16,1-1-16,-2 3 0,1-2 15,-3 2-15,2 0 0,-2 0 16,2 2-16,-4-2 0,2 0 16,-2 3-16,0-1 0,2 0 15,0 0-15,0 3 0,2-3 16,-2 0-16,2 0 0,0 0 16,1-2-16,1 0 0,0 0 15,-1 0-15,1-2 0,0 0 16,1 2-16,-3-2 0,0 2 15,3-2-15,-5 2 0,2-3 0,0 1 16,1 2-16,-3-2 16,2 2-16,-2 0 0,4 0 15,-2 0-15,1 2 0,-1-2 0,2 0 16,-1 2-16,1-2 0,0 0 16,1 0-16,2-2 0,-3 0 15,0 2-15,3-2 0,-3-3 16,1 3-16,-1 0 0,-1 0 15,-1 0-15,-2 2 0,0 0 16,0 0-16,-2 0 0,0 0 16,-1 2-16,3 0 0,-2 0 15,2-2-15,0 2 0,0 1 16,2-3-16,-1 2 0,1-2 16,0-2-16,0-1 0,0 3 0,1-2 15,-1-2-15,0 2 0,0-3 16,-2 3-16,3-2 0,-1 1 15,0 1-15,-2 0 0,2 0 16,-2-3-16,0 5 0,0-2 16,-2 2-16,0-2 0,0 2 15,0 0-15,-1 0 0,-1 0 16,2 0-16,-2 0 0,1 2 16,3-2-16,-2 2 0,2-2 15,0 0-15,2 3 0,1-3 16,1 0-16,1 0 0,-3-3 15,2 3-15,1 0 0,-1 0 0,1 0 16,-5 0-16,2 0 16,0 0-16,-2 3 0,0-3 0,-2 2 31,0-2-31,2 2 0,0-2 16,0 2-16,2 0 0,-2 1 15,4-1-15,1 0 0,-3 0 16,5 0-16,-1-2 0,1 3 15,-3-3-15,3 0 0,-2 0 0,-1 0 16,-2 0-16,3 0 0,-3 0 16,0 0-16,-2-3 0,2 3 15,-2 0-15,3-2 0,-3 2 16,0 0-16,0 0 0,0 0 16,2 0-16,-2 0 0,2 0 15,0 0-15,1 0 0,-1 0 16,2-2-16,-1 2 0,1-2 15,-2 2-15,0-2 0,1-1 16,-1 1-16,0 2 0,-2-2 16,0 2-16,0-2 0,0 2 15,-2-2-15,0-1 0,0 3 16,-1-2-16,-1 2 0,0-2 16,-1 2-16,-1 0 0,-1-2 15,-2 0-15,3 2 0,-3-3 16,0 3-16,0-2 0,1 2 15,-1-2-15,0 0 0,2 0 0,-1-3 16,3 1-16,-1-1 0,-1 1 16,0-3-16,3 5 0,0-5 15,-3 3-15,1 2 0,-1 0 16,0-3-16,-1 3 0,1 0 16,-2 2-16,0-5 0,-2 3 15,5 0-15,-3-2 0,2-1 16,-1 1-16,1-3 0,0 3 15,1-5-15,-1 0 0,3 0 16,2-2-16,-3 2 0,-1-2 16,1-2-16,-4 0 0,3 2 15,-1 0-15,1 2 0,-3 0 0,2 0 16,-4 1-16,0-3 16,0 0-16,0 2 0,-4-2 0,2 0 15,0 0-15,-1 0 0,1-3 16,0 3-16,2-2 0,-2 2 15,-1-2-15,3 2 0,0-2 16,0-1-16,-2 3 0,2 0 16,-2 0-16,-2 0 0,-1 0 15,-1 2-15,-1-2 0,-2 3 16,-2-6-16,0 3 0,-2-2 16,-2-2-16,-1 1 0,1-1 15,-3 0-15,3-1 0,-5 1 16,2 2-16,-4-1 0,4-1 0,-4 2 15,3-1-15,-4-1 0,-1 4 16,2 2-16,-2 0 0</inkml:trace>
  <inkml:trace contextRef="#ctx0" brushRef="#br0" timeOffset="69820.1635">26659 5830 0,'0'-3'0,"0"1"0,-2 2 15,0-2-15,2 0 0,-3 2 16,3 0-16,-2 0 0,0-2 15,0 2-15,0-3 0,2 3 16,-3 0-16,3-2 0,-2 0 16,0 2-16,2 0 0,-2-2 0,2 2 15,0-2-15,0 2 0,0-3 16,0 1-16,0 2 0,2-2 16,-2 0-16,7-3 0,-1-1 15,3 4-15,-2-3 0,1 3 16,3-2-16,-2 1 0,2 1 15,0 0-15,3 2 0,-1-2 16,-2 0-16,4-1 0,1 3 16,1-2-16,1 2 0,2-2 15,0 0-15,2-1 0,0 1 16,0 2-16,2-4 0,0 2 16,1-1-16,1 3 0,0-4 15,1 4-15,4-2 0,-5 2 16,5 0-16,-2 2 0,13-2 0,-5 4 15,1-4-15,-1 3 0,-2-3 0,3 2 16,-3-2-16,3 4 16,-1-4-16,-2 2 0,5-2 0,-2 0 15,-1 3-15,5-3 0,0 0 16,-2 0-16,-3 4 0,-2-4 16,1 2-16,-1-2 0,2-2 15,1 0-15,-1 0 0,1-1 16,-3 1-16,0 2 0,1 0 15,-1-4-15,2 4 0,-1-2 16,-3-1-16,2-1 0,-2 2 16,-2 0-16,0-1 0,-3 1 15,1 2-15,-2-2 0,-1 2 16,-4-2-16,0 0 0,0 2 16,-2-3-16,2 3 0,-4 0 15,-3-2-15,-2 2 0,-2-2 16,0 2-16,-2-2 0,0 2 15,-5 0-15,-17 2 0,4-2 0,5 0 16,2 0-16,0 2 16,-1-2-16,3-2 0,-2 2 0,0-2 15,0 2-15,2 0 0,-2-2 16,2 2-16,2 0 0,0 0 16,2-3-16,-4 3 0,0 0 15,0-2-15,0 0 0,0 2 16,0 0-16,0-2 0,-2 2 15,2-2-15,-2-1 0,2 1 16,-2 2-16,2-2 0,0 0 16,0 0-16,0-1 0,0 1 15,-2-2-15,2 2 0,2-3 16,-2-2-16,2-4 0,2-2 16,-1 0-16,-1 0 0,2 0 15,-2-1-15,1-3 0,1-1 0,0-2 16,-1 0-16,1 3 15,-2 1-15,0-1 0,1-1 0,-1-2 16,2 0-16,-2 5 0,1-3 16,-1-2-16,0 1 0,0-3 15,-2 2-15,5-2 0,-5-3 16,2 1-16,0-2 0,-2 4 16,2 2-16,-2 2 0,0 5 15,0 0-15,-2-1 0,2 1 16,0 0-16,-2 0 0,2 2 15,0 4-15,-4 9 0,1 1 16,3-1-16,0 0 0,0-2 31,3-4-31,-1-3 0,2-2 0,3-4 0,-1-3 0,3 3 0,0 2 16,-2 0-16,-3 5 0,3 1 16,-3 3-16,-2 2 0,-2 0 15,0-2-15,0 2 0,-2 0 16,2 0-16,-2 0 0,0 0 15,2-5-15,2 3 0,-4-2 16,2 4-16,0-3 0,-3 1 16,3 2-16,-4 0 0,0-2 15,-3 0-15,-2-3 0,-4 1 16,0 0-16,-7-1 0,2 1 16,-4-3-16,0 3 0,-4-1 31,-3 1-31,0-3 0,-2 1 0,1-1 15,-6-2-15,1 0 16,-27-2-16,5-2 0,4 2 0,0-2 16,5 4-16,4-2 0,-3 5 15,5-1-15,3 7 0,-1 7 16,3 1-16</inkml:trace>
  <inkml:trace contextRef="#ctx0" brushRef="#br0" timeOffset="80073.0457">22075 6928 0,'0'0'0,"0"0"0,0 0 15,-2 0-15,2 2 0,0-2 16,-2 0-16,-1 0 0,3 2 16,0-2-16,0 0 0,-2 0 15,2 2-15,0-2 0,0 0 16,0 2-16,0-2 0,0 0 0,2 3 15,-2-3-15,3 0 0,-1 0 16,0 0-16,5 0 0,4 0 16,4 2-16,1-2 0,1 2 15,1 0-15,-1 1 0,6-3 16,-1 2-16,2 2 0,0-2 16,5 1-16,-3-3 0,3 2 15,2 0-15,2-2 0,2 0 16,0 0-16,23 2 0,-5 0 15,-5 3-15,-2-3 0,1 0 16,-5-2-16,2 0 0,2 0 16,5 2-16,2 1 0,-3-3 0,3 2 15,-4-2-15,2-2 16,-3 4-16,1 2 0,-1 1 0,1-1 16,-1-2-16,1-2 0,1 0 15,3 0-15,4 2 0,1-2 16,1-2-16,5 0 0,0-2 15,5 4-15,1 0 0,1-3 16,-3 1-16,0-2 0,5 2 0,2-1 16,0 6-16,0-8 0,0 5 15,0-2-15,0 2 0,0-2 16,0 2-16,2-5 0,2 3 16,1 0-16,4-2 0,-1 1 15,3 3-15,3-4 0,1 0 16,-2-3-16,3 0 0,-1 3 31,-2-1-31,0 3 0,3-4 0,-7-1 16,-1 0-16,-1 1 15,-3-3-15,-4 5 0,-2-1 0,-2 3 16,-5 0-16,0 0 0,-2-3 16,-2 1-16,1-3 0,-5 5 15,-3 0-15,0 0 0,-2 2 16,-2 0-16,-7 0 0,-9 2 15,-4 0-15,-7 0 0,-4 0 16,-5 1-16,-6-1 0,-7-2 16,5 2-16,-5-2 0,3 0 0,-8 0 15,1-2-15,-2 2 0,-3-5 16,5 1-16</inkml:trace>
  <inkml:trace contextRef="#ctx0" brushRef="#br0" timeOffset="80949.0926">21958 6712 0,'0'0'16,"2"0"-16,-2-3 0,0 3 15,3 0-15,-3-2 0,4 2 16,-2-2-16,0 2 0,1 0 15,-1 0-15,4-2 0,5 2 0,5 2 16,-1-2-16,5 2 0,2 0 16,5 1-16,4-1 0,2 0 15,4 0-15,5 0 0,7 1 16,39-1-16,-2 0 0,-3 2 16,21-1-16,-13-1 0,-10 0 15,-4 0-15,-4 0 0,0 1 16,-3-1-16,8-2 0,10-2 15,0-1-15,5 1 0,4 0 16,4-2-16,3-3 0,6 5 16,0 0-16,7-1 0,0 1 15,-3-2-15,3 4 0,-2 0 0,0-2 16,-1 4-16,-1-4 16,4-1-16,2 6 0,-3-3 0,4 2 15,1-2-15,0 0 0,5 0 16,-3 0-16,7 0 0,-2 2 15,-2-2-15,2 2 0,-3 0 16,-6 3-16,1-1 0,-10 1 16,-7 1-16,-8 1 0,-9-3 15,-6 5-15,-12 2 0,-6 0 16,-9 0-16,-7 0 0,-11-2 16,-8-2-16,-3-1 0,-9 3 15,-1 0-15,-6-2 0,-1-1 16,2 1-16,-3-1 0,1-1 15,-5 1-15,0-3 0,-2 1 16,0-2-16,-2 0 0,0 1 16,-2-1-16,1-2 0,-3-2 15,-1 2-15,-2 2 0,3 0 16,-3 0-16</inkml:trace>
  <inkml:trace contextRef="#ctx0" brushRef="#br0" timeOffset="82071.8245">27420 6714 0,'0'0'16,"0"0"-16,2 0 0,-2-2 15,0-1-15,0 3 0,2-2 16,-2 2-16,2-2 0,-2 2 0,2-2 16,1 2-16,-1 0 0,2 0 15,10 4-15,3 1 0,5 1 16,5 5-16,4 0 0,2 5 16,6-1-16,5 3 0,40 17 15,-2-2-15,-5 0 0,20 9 31,-13-7-31,-9-4 0,-9 2 0,-4-2 16,-3 2-16,1-2 0,-3 0 16,-2 2-16,-2 0 0,-2 0 15,-1-2-15,-1 2 0,-5-4 16,-2-1-16,0 3 0,0-2 16,-5-3-16,1-3 0,-1-4 15,-2 1-15,-4-2 0,-2-1 16,-5-3-16,0-1 0,-6-2 0,-5-4 15,-4-3-15,-9-2 0,7 0 16,-3 1-16,-4-3 0,0 0 16,0 0-16,-2-3 0,-2 1 15,-3 0-15,-2 0 0,5 0 16</inkml:trace>
  <inkml:trace contextRef="#ctx0" brushRef="#br0" timeOffset="82735.2456">27936 6661 0,'0'-2'0,"2"2"16,-2 0-16,0-3 0,4-1 16,-2 0-16,3-3 0,-3 5 15,0-3-15,-2 1 0,2 4 16,-2-2-16,0 0 0,-2 2 0,0-3 16,-5-1-16,-8 2 0,-3 0 15,-8-3-15,-3 3 0,-2-2 16,-2-1-16,0-1 0,0-1 15,-2 3-15,2-3 0,0 0 16,4 1-16,3-1 0,6 3 0,2-3 16,3 5-16,1 0 0,6 2 15,1-3-15,3 3 0,-1 3 16,1-3-16,4 2 0,-2 0 16,2 0-16,0 0 0,0 3 0,-3-1 15,1 3-15,-2 2 16,-5 4-16,0 0 0,-2 5 0,0-1 15,2 1-15,-2 2 0,5 4 16,-3-2-16,4 7 0,3 0 16,2 4-16,7 2 0,4 2 15,17 25-15,8-5 0,1-1 16,3-4-16,11 10 0,-5-9 16,-2-7-16,-4-1 0,-3-1 15,-4-2-15,-4 2 0,-5 0 16</inkml:trace>
  <inkml:trace contextRef="#ctx0" brushRef="#br0" timeOffset="113155.9647">17361 9254 0,'0'0'0,"0"-2"0,0 2 16,0-3-16,0 1 0,0 0 0,0 0 15,-2 0-15,2-1 16,0-3-16,-7-5 0,1-2 0,-1 1 16,0 1-16,3 0 0,-5 0 15,5 0-15,-5 0 0,-2 0 16,-2-2-16,-1 0 0,-1 0 16,-3 2-16,-1 0 0,-3 0 15,-3 0-15,1 2 0,-2-2 16,-5 2-16,2-2 0,-2 2 15,0 0-15,0 0 0,-17-2 16,4 3-16,4-1 0,0 4 16,5-1-16,-2 4 0,-1-5 15,1 2-15,1 3 0,-3 2 16,1-2-16,-4 4 0,-4 3 0,2-1 16,-2 1-16,4-1 0,-2 0 15,2-1-15,0 1 0,2 0 16,7-1-16,2-1 0,3 0 15,-1 0-15,2 0 0,3 1 16,2-1-16,0 0 0,0 2 16,0 1-16,0 1 0,2 1 15,0 2-15,-2-3 0,2 5 16,-2-2-16,0 5 0,0-1 16,5 0-16,-3 0 0,2 3 15,3-1-15,-3 1 0,5-1 16,4 0-16,0-4 0,3 5 15,-3 2-15,2-3 0,1-4 0,-1 2 16,0 3-16,1-3 0,-1 2 16,0 1-16,1 1 0,1 3 15,1 2-15,-3 3 0,1-1 16,4 2-16,-3 5 0,3 0 16,0-2-16,-5-1 0,1 1 15,-1 2-15,-2-7 0,0-2 16,0 0-16,3 2 0,4 3 15,2-1-15,-5 1 0,3-1 16,0 1-16,4 1 0,5 3 0,-3 0 16,3-2-16,-1-3 15,1 3-15,0-5 0,-3 5 0,3-3 16,1 3-16,1-3 0,0 1 16,4 2-16,-2-3 0,-2 0 15,4-1-15,-4-1 0,2 0 16,2-2-16,-2 0 0,3 3 0,-1-1 31,2 0-31,3-2 0,2 2 16,0-2-16,-3 0 0,5 3 15,-4-3-15,4 2 0,-2-2 0,2 2 16,0 1-16,0-1 0,2 0 16,-2 3-16,3-5 0,1 4 15,0-2-15,1-2 0,4 3 16,-3-3-16,8 0 0,-3 2 15,2 0-15,0 0 0,-2-2 16,7 3-16,-2-5 0,3 2 16,4-3-16,-1 1 0,0 2 15,0 0-15,-4-2 0,1 2 16,4-2-16,-1-2 0,0 4 16,0-2-16,0 0 0,-2 2 15,2 0-15,2 2 0,5 0 16,0 0-16,-1 1 0,3-1 15,0-4-15,0-3 0,0-1 16,2-1-16,2 1 0,5-1 0,0 1 16,0-3-16,-1 0 15,-1 0-15,-3 0 0,1 1 0,-3-1 16,0 0-16,2-2 0,1 2 16,-6 1-16,4-3 0,-4 0 15,4 0-15,1-2 0,0 2 16,5 0-16,0-3 0,-5-1 0,5-3 15,4 3-15,0 0 0,2-1 16,-1-6-16,-1-2 0,-2 0 16,4 0-16,-2-3 0,-9-6 15,3-2-15,2 4 0,6 5 16,0 4-16,-10-11 0,-5-11 16,2 2-16,2-2 0,5 4 15,6-2-15,-6-2 0,0-2 16,-1-2-16,6-1 0,-3 3 15,-7-11-15,2-1 0,-4-1 16,9 4-16,5 4 0,-10-6 16,1 0-16,4-1 0,-5 1 15,-8-7-15,-2-4 0,-1-1 16,1 1-16,1 4 0,-3-2 16,-1 2-16,-2 3 0,-7-3 15,-6-2-15,-4-3 0,-3 5 16,0 1-16,-2 1 0,3 5 0,-12-7 15,-7-7-15,-12-6 0,4 0 16,19 13-16,5 5 0,-2-1 16,-4-4-16,-5-6 0,-3-5 15,-5-5-15,-3 1 0,4 4 16,-2 2-16,0 1 0,-6-1 16,-3 0-16,-1-2 0,1 5 15,0-1-15,5 3 0,-9-2 16,-9-8-16,-6-5 0,-3 1 15,16 16-15,0 2 0,-9 0 16,-5-4-16,-8 2 0,0 0 16,6 6-16,-4 3 0,2 4 0,-4 0 15,-14-4-15,-10-7 0,-18-4 16,21 15-16,1 2 0,-6 3 16,-6-1-16,-10 3 0,11 6 15,-4 1-15,-3-3 0,-9-6 16,5 8-16,-13-9 0,1 3 15,-1 4-15,-9-8 0,15 19 16,-9-2-16,-10-7 0,1 7 0,-3 5 16,-6-1-16,3 9 0,-6-4 15,-5 2-15,-3 2 0,-1 5 16,-3 2-16,-2-1 0,-2 3 16,-4-4-16,-7 0 0,2 1 15,11 8-15,-5 2 0,8 12 16,-14 1-16,-15 9 0,-12 11 15,-4 6-15,-4 7 0</inkml:trace>
  <inkml:trace contextRef="#ctx0" brushRef="#br0" timeOffset="122530.2461">27338 10632 0,'0'0'0,"0"0"0,0 0 16,2 0-16,-2 0 0,0 0 16,2 0-16,3-2 0,13 2 15,1-3-15,8 3 0,1-2 16,8 0-16,3 0 0,3-3 15,5 1-15,36-3 0,-5 5 16,-10-2-16,-4-1 0,-7 3 16,-6-2-16,-7 2 0,-6-1 15,-12 1-15,-8 2 0,-7 0 16,-5 0-16,3 0 0,-2 0 0,-5 0 16,0 2-16,-4-2 15,0 0-15,-1 3 0,-8-3 0,-4 2 16,-9 0-16,-12 0 0,25 0 15,-44 1-15,-2 1 0,-5 0 16,-2 1-16,3-1 0,-3 1 16,4-3-16,-37 2 0,24 1 15,20-1-15,16-2 0,19-2 16,3 2-16,6 1 0,2-3 16,5 2-16,4-2 0,9 2 15,7-2-15,11 0 0,6 0 16,7-2-16,6 2 0,5-5 15,7 5-15,4-2 0,4 0 16,56-5-16,-12 3 0,-13 2 16,9 0-16,-30-1 0,-21 1 15,-22 0-15,-13 2 0,-11 0 16,-4 2-16,-1 0 0,-3-2 0,-6 3 16,-1-1-16,-9 2 0,-9 1 15,-11 1-15,-11 3 0,-9 2 16,-5 0-16,-3-2 0,-6 2 15,-1 2-15,-53 5 0,17-1 16,16-3-16,20-3 0,15-2 16,17-5-16,17-2 0,5 0 15,8 1-15,1-1 0,5 0 16,3 0-16,5-2 0,10-2 16,13 0-16,6 0 0,12-3 15,6-1-15,5 1 0,6-1 16,4-1-16,3 0 0,62-4 15,-19-2-15,12-2 0,-40 6 16,-41 7-16,-12 2 0,-9 6 16,-14-4-16,-10 1 0,2-3 0,-4-3 15,-6 3-15,-3-2 0,-7 2 16,-12 2-16,19 1 0,-55 3 16,-9 3-16,-6-2 0,-7 1 15,-75 10-15,15-2 0,-26 3 16,49-5-16,35-3 0,28-5 15,25-1-15,15-3 0,9-2 16,7 2-16,-1-2 0,3 0 16,4 0-16,3-2 0,6 2 15,6-2-15,12-3 0,-20 5 16,4-2-16,51-11 0,0 4 16,4-2-16,0-2 0,5 2 15,-2-5-15,59-4 0,-22 7 16,-15 4-16,-23 3 0,-17-1 15,-20 3-15,-13 2 0,-11 2 16,-3-3-16,-1 3 0,-7 0 16,-3 3-16,-4-3 0,-6 0 0,-12 2 15,19 0-15,-8-2 0,-50 7 16,-7-1-16,-2 3 0,3-2 16,3-3-16,5 5 0,9-5 15,7 1-15,8-1 0,11 0 16,5-1-16,6-1 0,7-2 15,7 0-15,4 0 0,13-5 16,14 1-16,-14 4 0,46-9 0,5 3 16</inkml:trace>
</inkml:ink>
</file>

<file path=ppt/ink/ink93.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41:06.977"/>
    </inkml:context>
    <inkml:brush xml:id="br0">
      <inkml:brushProperty name="width" value="0.05292" units="cm"/>
      <inkml:brushProperty name="height" value="0.05292" units="cm"/>
      <inkml:brushProperty name="color" value="#FF0000"/>
    </inkml:brush>
  </inkml:definitions>
  <inkml:trace contextRef="#ctx0" brushRef="#br0">5794 7287 0,'0'0'0,"0"0"0,0-2 16,0 0-16,3 2 0,-3 0 15,0 0-15,0-3 0,2 3 16,-2 0-16,2-2 0,-2 2 15,4 0-15,-4-2 0,3 0 16,-1 2-16,4 0 0,5-5 16,0 3-16,5 0 0,-5-2 15,7 1-15,-7-1 0,2 2 16,2-3-16,-2 3 0,3-2 0,-1 2 16,1-1-16,-1 1 0,3 0 15,-3 0-15,3 2 0,0-2 16,-1-1-16,3 3 0,2-2 15,0 2-15,0 0 0,2-2 16,1 2-16,-1 0 0,7 0 0,-7 2 16,3-2-16,1 2 0,12 3 15,-5-3-15,-2 0 0,-2 0 16,-2-2-16,-3 0 0,1 0 16,1 0-16,1-2 0,2 2 15,-2 0-15,1 2 0,3-2 16,-2 3-16,-2-3 0,2 0 15,-2-3-15,1 6 0,3-3 16,-2 0-16,2 2 0,-2 2 16,2-2-16,-2 1 0,0-1 15,0 0-15,-2-2 0,2 0 16,-1 2-16,-1-2 0,0 2 16,2 1-16,-5-1 0,0 0 0,-1-2 15,-1-2-15,0 2 16,1-2-16,-3-1 0,2 1 15,-2 0-15,0 0 0,2 0 0,0 2 16,3 0-16,4 0 0,-3 4 16,3-4-16,-2 0 0,2 0 15,2 0-15,0-2 0,-2 0 16,0 2-16,0 0 0,2 0 16,2 2-16,-2-2 0,2 0 15,-4-2-15,2-1 0,0 1 16,0-2-16,5 2 0,-1 2 15,10 0-15,-3 0 0,-2-3 16,-3-1-16,-3 0 0,1-1 16,-2 3-16,3 0 0,1 2 0,1 2 15,-5-4-15,-1 0 16,-1-3-16,2 1 0,2 1 0,1 1 16,6 4-16,-2 3 0,2 2 15,-11-10-15,-2-3 0,2 1 16,2 1-16,3 2 0,6 4 31,0 4-31,0 1 0,-9-9 16,-6-5-16,4 1 0,2 1 15,1 1-15,1 2 0,-2-1 16,3 3-16,1 5 0,-3-5 0,-1-2 16,0-1-16,3 1 0,-1-2 15,1 2-15,1-1 0,-3 3 16,3 3-16,1 1 0,-2-6 15,3 0-15,-1-1 0,2-1 16,-2 4-16,2 2 0,0 3 16,-3-1-16,-1-4 0,1 0 15,3-4-15,-2 1 0,0 3 16,2 3-16,-3-1 0,1 0 16,2-4-16,0 0 0,2-3 15,0 1-15,0 2 0,-2-1 16,0 3-16,-3 3 0,1-6 15,2-1-15,-2 2 0,2-3 16,-3 3-16,3 2 0,0 2 0,0 3 16,2-7-16,0-1 0,5-1 15,-1 4-15,5 0 0,0 2 16,-2 0-16,2-2 0,0-2 0,0 2 16,2 0-16,-2 5 0,2-1 15,-2-2-15,2-4 0,-2 2 16,0 4-16,-1 1 0,-1-1 15,2-2-15,-2-2 0,-5-4 16,0 2-16,1 0 0,6 8 16,4 3-16,-4-7 0,-2-2 15,-1 0-15,1 0 0,0 2 16,-3 1-16,1-6 0,-1 1 16,-1 0-16,-1 2 0,0 0 15,0 2-15,-1-2 0,1-2 16,-4-2-16,2 1 0,0 1 15,0 2-15,-2 2 0,-2 1 16,-1-6-16,1 1 0,2-2 16,0-3-16,0 3 0,2 4 0,0 0 15,-2-2-15,2-3 0,2-1 16,0 1-16,1-1 16,1 3-16,-1 6 0,-1-3 0,0-3 15,0-1-15,1-5 0,-1 2 16,-2 5-16,2 4 0,5 5 15,-2-9-15,-3-3 0,-2-3 16,2 3-16,-2 1 0,7 8 16,2 3-16,-2-7 0,0-2 15,-1-1-15,1 3 0,2 3 16,-2 1-16,2-6 0,-1-3 16,-3-1-16,2-1 0,-1 5 15,1 4-15,0 3 0,2-5 16,-7-7-16,3 3 0,1 1 15,-3 6-15,3-1 0,-1-7 16,1 1-16,-1-3 0,-5 3 16,5 2-16,-1 6 0,3 1 0,-3-5 15,1-5-15,-3-1 0,0 1 16,1 3-16,3 6 0,3 1 16,-2-7-16,0-1 0,-3-1 15,-1 6-15,-1 0 0,-4 1 16,0-6-16,2 1 0,0-2 15,-2-3-15,2 5 0,0 2 16,4 2-16,1 3 0,-1-5 16,-1-3-16,-3-1 0,-2 2 0,-5 2 15,3 0-15,0-2 0,-3-3 16,-4-2-16,-4 1 0,-9 1 16,-7 1-16,-6 2 0,-5 0 15,7-3-15,-3 3 0,-4 2 16,-17 0-16,17 0 0,0-2 15,-2 2-15,-2 2 0,-2-2 16,-3 4-16,0 1 0</inkml:trace>
  <inkml:trace contextRef="#ctx0" brushRef="#br0" timeOffset="7417.5103">5821 8317 0,'0'0'16,"0"0"-16,0-2 0,2 2 15,-2-3-15,4 3 0,-4 0 16,7-4-16,0 0 0,4 1 16,2 1-16,0-2 0,5-1 15,-3 1-15,5 2 0,0-3 16,2 3-16,2 2 0,3-2 0,1-3 16,3 5-16,2-2 0,5 0 15,-1 2-15,27-2 0,-2 4 16,-7-2-16,0 0 0,0-2 15,9 0-15,-4 2 0,-3 0 16,-2 0-16,0-3 0,3-1 16,3 2-16,1 0 0,2-3 15,2 3-15,0 0 0,1-5 16,-1 5-16,0 0 0,2 2 16,-2-2-16,3-1 0,-1 1 15,5 4-15,2 5 0,-5-9 16,3 4-16,4 0 0,-2-2 15,2 2-15,1-2 0,3 5 16,1-5 0,4 0-16,0 2 0,2-2 15,2 0-15,3 0 0,-3 0 16,-2-2-16,3 2 0,-3-2 16,5-1-16,-3 1 0,5 2 15,-3-2-15,1 0 0,-3 0 16,-1-1-16,-3 1 0,-3 0 15,3 0-15,3 0 0,-3 2 16,0-3-16,0 3 0,2-2 16,-4 2-16,2-2 0,-3 2 15,1 0-15,0-2 0,2 2 0,0 0 16,0-5-16,0 5 0,0-2 16,4 2-16,-6-4 0,0-1 15,-5 3-15,-4-7 0,0 3 16,-2-1-16,-3 0 0,-3-1 0,-1-1 15,-7 0-15,-6 5 0,-7 4 16,-10 2-16,-3-2 0,-2 2 16,-5 0-16,-4 7 0,-6 4 15,-10 11-15,-6 5 0,-2 4 16</inkml:trace>
  <inkml:trace contextRef="#ctx0" brushRef="#br0" timeOffset="23892.317">6390 10045 0,'0'0'0,"0"0"0,0 3 15,0-1-15,-3 0 0,3-2 16,0 2-16,-2-2 0,0 0 15,2 0-15,-2 2 0,2-2 16,-2 0-16,2-2 0,0 2 0,-3 0 16,1 0-16,2 0 0,0 0 15,-2 0-15,2 0 0,0 0 16,0 0-16,0 0 0,0 2 16,0-2-16,0 0 0,2 3 15,3 1-15,-1 3 0,3-1 16,-1-1-16,3 1 0,0 1 15,4-3-15,-2 3 0,0-3 16,2 1-16,-2-1 0,3 1 16,-1-3-16,0 0 0,3 0 15,-3 0-15,2 1 0,1-1 16,1-2-16,3 2 0,2-2 16,0 2-16,3-2 0,-1 0 15,2 0-15,1-2 0,1 2 16,3-2-16,0-3 0,2 3 0,18-4 15,-7 3-15,-4 1 0,-5 2 16,-4 0-16,-3-2 0,-1 2 16,-3 0-16,0 0 0,1 2 15,-3-2-15,2 0 0,0 0 16,3 0-16,-1 2 0,1-2 16,1 3-16,-1-3 0,1 2 15,1-4-15,0 2 0,-3-3 16,3 1-16,2 0 0,-3 0 0,1 2 15,0 0-15,-1 0 0,1 4 16,-3-4-16,3 2 0,-2-2 16,1 0-16,3 0 0,0 0 15,2-2-15,0 2 0,0-2 16,3 2-16,-1-2 0,0 2 16,0-3-16,-2-1 0,0 2 15,1 0-15,-1-1 0,2 1 16,0 4-16,-2 1 0,3-1 15,-1 0-15,0-2 0,0 0 16,5 0-16,-5-4 0,1-1 16,1 3-16,5 4 0,9 9 15,-3-9-15,1-2 0,-1 0 16,1 0-16,-3 3 0,0 1 16,-2 1-16,1-5 0,-1 0 15,0 0-15,4 2 0,-1 2 0,-1 1 16,-4-1-16,0-2 15,4-2-15,-2 5 0,2-3 0,3 4 16,-1 3-16,1 0 0,-3-7 16,0 5-16,3-3 0,-1 3 15,1-1-15,-1 3 0,3-4 16,0-1-16,0-2 0,2 1 16,-1-1-16,4 4 0,3 1 15,-2-7-15,1 2 0,1-2 16,-4 2-16,3 3 0,-1-5 15,0-2-15,1-1 0,-1 3 16,0 3-16,3-1 0,2-4 16,-1-1-16,3 1 0,0 2 0,2 2 15,1-4-15,-1 0 0,2 2 16,-2 2-16,0-2 0,0 0 16,1-2-16,-1 2 0,0 2 15,-2 0-15,0-4 0,0 2 16,0 0-16,0 0 0,0 2 15,-1-2-15,1-2 0,0 2 16,3 0-16,1 0 0,-2 2 16,0 5-16,0 2 0</inkml:trace>
</inkml:ink>
</file>

<file path=ppt/ink/ink94.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1-31T10:43:03.449"/>
    </inkml:context>
    <inkml:brush xml:id="br0">
      <inkml:brushProperty name="width" value="0.05292" units="cm"/>
      <inkml:brushProperty name="height" value="0.05292" units="cm"/>
      <inkml:brushProperty name="color" value="#FF0000"/>
    </inkml:brush>
  </inkml:definitions>
  <inkml:trace contextRef="#ctx0" brushRef="#br0">11205 7122 0,'0'0'16,"0"0"-16,0-3 0,0 1 15,0 2-15,0-2 0,0 0 0,0 0 16,-2-1-16,2 1 16,0 2-16,0-2 0,0 0 0,0 0 15,0 2-15,0-3 0,0 3 16,0 0-16,0-2 0,0 2 16,0-2-16,0 0 0,0 2 15,0 0-15,0-2 0,0 2 16,0-3-16,0 3 0,2-2 15,-2 2-15,0-2 0,2 2 16,-2 0-16,5-2 0,-5 2 16,2 0-16,0-2 0,3 2 15,-3-3-15,2 3 0,-2 0 16,9 0-16,0 0 0,3 0 16,-1 0-16,2 0 0,3-2 0,0 2 15,1-2-15,1 2 16,0-2-16,2 0 0,-2 2 0,2-3 15,-2 3-15,2 0 0,0 0 16,-2 3-16,2-3 0,0 2 16,0-2-16,-2 2 0,4-2 15,0 0-15,3-2 0,1 0 16,3 2-16,13-5 0,-2 1 16,-4-1-16,1 3 0,-3 0 15,-3 2-15,-2-2 0,-3-3 16,-1 5-16,-3-2 0,3 2 15,-3 0-15,0 0 0,2 0 16,1 2-16,-1 1 0,5-1 16,0 0-16,0 0 0,2-2 15,0 0-15,5 0 0,-5-2 0,2 0 16,-2 0-16,2-1 0,-2 3 16,0-2-16,-6 0 0,2 0 15,-5 0-15,0-1 0,-4 3 16,4-2-16,-2 2 0,0-2 15,5 0-15,1 2 0,-1-3 16,4 1-16,-3 0 0,1 0 16,2 0-16,0-3 0,0 5 15,-3 0-15,3-2 0,0 2 16,-2 0-16,-1 0 0,1-2 16,-2 2-16,1-5 0,-1 5 15,1-2-15,1 2 0,0 0 16,-1 0-16,3-2 0,-2 0 15,2-3-15,-3 3 0,3 0 0,-2 0 16,0 0-16,-1 2 0,3 0 16,0 0-16,0-3 0,2 3 15,0-2-15,0 2 0,0-2 16,0 0-16,0 2 0,0 0 16,3 0-16,-3 0 0,0 0 15,0-2-15,0 2 0,4 2 16,-1-4-16,-3 4 0,2-2 15,0 2-15,1-2 0,1 2 16,1-2-16,-3 0 0,2 0 16,1-2-16,-3 0 0,3 2 15,-3-2-15,2-1 0,1 1 16,1 0-16,1-2 0,-2 1 16,-1 1-16,-2-2 0,5 4 0,-2 0 15,1 0-15,1-2 0,2 2 16,0-3-16,-3 1 0,-1 0 15,2 2-15,1 0 0,1-2 16,2 2-16,1-5 0,-4 5 16,-1-2-16,-2 2 0,-1 2 15,1 0-15,-3-2 0,5 3 16,-5-3-16,5 0 0,-1 2 16,-1-2-16,-3 0 0,0 0 15,5 0-15,-3 0 0,3 0 16,2-2-16,-5 2 0,1-3 15,-1 3-15,-1 0 0,-3 0 16,2 0-16,-2 0 0,2 0 16,-1 3-16,1-3 0,-2 0 15,2-3-15,-2 3 0,0 0 16,3 0-16,-1-2 0,2 0 16,1 2-16,2-2 0,-1 4 15,-6-2-15,3 0 0,-3 2 0,2 3 16,-2-1-16,2-2 0,1 1 15,-1-3-15,0 0 0,-2 0 16,2 0-16,1 0 0,-3-3 16,2 3-16,3 0 0,-1 0 15,0 3-15,1-6 0,-3 3 16,-2 0-16,0-2 0,3 0 16,-1 2-16,-2-2 0,2 2 0,3 0 15,-1-5-15,-1 3 16,-3 0-16,2 0 0,0-1 0,0 1 15,5 4-15,-2-2 0,1 3 16,-1-1-16,-1-4 0,-1 2 16,1-3-16,-2 3 0,1-2 15,1 4-15,-2-4 0,3 2 16,-3 0-16,-2 0 0,-2 0 16,0-2-16,2 2 0,0 2 15,0-2-15,0 0 0,5 0 16,4 2-16,-3 1 0,1-1 15,-3-2-15,1 0 0,2 0 16,-1 0-16,1 0 0,-3 0 16,3 0-16,-5 0 0,-1-5 15,1 5-15,0-2 0,-2 2 0,2 0 16,-1 2-16,1-2 16,-2 5-16,2-5 0,-2 2 0,-2-2 15,2 2-15,0-2 0,0 0 16,3 0-16,-1 2 0,0-2 15,0 0-15,1 0 0,-3-2 16,0 2-16,0-2 0,0 2 16,0 0-16,0 0 0,-2 2 15,4-2-15,-2 5 0,0-3 16,0 2-16,-2-4 0,2 0 16,-4 3-16,2-3 0,2 2 15,-2 0-15,2 0 0,-2-2 16,0 0-16,0 0 0,-1-2 15,-1 2-15,2-2 0,-2 2 0,2 0 16,2 0-16,-5 2 0,5 0 16,-2-2-16,0 0 0,-2 0 15,-3-2-15,3 0 0,-1 2 16,3 0-16,-2-2 0,2 2 16,0 0-16,2 0 0,-5-3 15,-1 3-15,-1 0 0,-1-2 16,-1 0-16,-2 2 0,0 0 0,-2-2 15,2 4-15,-2-2 16,2 0-16,2 0 0,0 0 0,1 2 16,1-2-16,-2 0 0,3 0 15,-1 0-15,1-2 0,-1 2 16,3 0-16,-1 0 0,1 0 16,0 0-16,-1 0 0,-3 0 15,-1 0-15,0 2 0,0-4 16,-2 2-16,3 0 0,-1-2 15,0 2-15,5 0 0,0 2 16,4-2-16,0 0 0,0 2 16,2 0-16,-2-2 0,0 0 15,0 0-15,0 0 0,0 0 16,1 0-16,1 0 0,-2 3 16,-2-3-16,0 2 0,-3-2 15,3 0-15,-2 0 0,2 0 0,2 2 16,2 0-16,0 0 0,5 1 15,-5 1-15,1 0 0,-1-1 32,-4-1-32,2 0 0,-2 2 15,2-1-15,-2 3 0,2-4 0,-5 3 16,3-1-16,0-2 0,-2 1 16,-3-3-16,3 0 0,-3 2 15,5-2-15,-2 0 0,2 2 16,2 0-16,0 0 0,0 1 15,0-3-15,0 0 0,0 0 16,-2 0-16,0 0 0,-2 0 16,-1 2-16,-1-2 0,1 4 15,-1-4-15,-1 2 0,1-2 16,-3-2-16,5 2 0,-5-2 16,2 0-16,1 2 0,-1 2 15,3-2-15,-3 2 0,3 0 16,0-2-16,4 3 0,-2-3 15,-3 0-15,1 0 0,0 0 16,-3 0-16,1 0 0,1 0 0,-1 0 16,-1 0-16,1 0 15,1 2-15,-1-2 0,-1-2 0,1 2 16,-3-3-16,2 3 0,3 0 16,0 0-16,-1 3 0,1-1 15,2 0-15,-3 0 0,1 1 16,0-1-16,-1 0 0,-1-2 15,-3 0-15,3 0 0,-1 0 16,-2 0-16,3 0 0,-1 0 16,1 0-16,-1-2 0,1 0 15,-1 2-15,1-3 0,1 1 0,-4 0 16,3 0-16,-1-1 0,3 3 16,0-2-16,4 2 0,-2 2 15,2-2-15,0 0 0,0-2 16,-4-2-16,1 2 0,-1 2 15,2-5-15,-2 5 0,-1 0 16,1 0-16,2 2 0,0 1 16,-3-3-16,3 0 0,2 0 15,-2 0-15,0 0 0,2 0 16,0 4-16,0 0 0,5 1 16,-3-1-16,-2-1 0,2 1 15,-2-2-15,0 0 0,1 3 16,-4-3-16,3 0 0,1 0 15,-1 1-15,2-1 0,0 0 16,0 0-16,-1-2 0,1 2 0,0 1 16,5-1-16,-1 0 0,3-2 15,0 2-15,0 0 0,-4 1 16,1 1-16,3-4 0,0 2 16,2-2-16,0-2 0,0 2 15,1 0-15,-1 2 0,0 0 16,4 1-16,1-3 0,-1 0 15,1 0-15,-1 2 0,1 2 16,-1-2-16,3 1 0,2-6 16,0 3-16,-5-2 0,3 4 15,-2 5-15,-3-5 0,2-2 16,1 2-16,-3-2 0,0 5 16,-1-1-16,1 3 0,2-3 15,-1-1-15,3-3 0,1 0 0,2 0 16,0 4-16,0 0 15,4-4-15,3 3 0,-3 1 0,0-2 16,-2 5-16,3-1 0,-1-3 16,0-3-16,-1 2 0,-4-2 15,-1 4-15,0-2 0,0 1 16,-3-1-16,1 0 0,-5 0 16,0 0-16,-2 3 0,2-3 0,-2-4 15,2 2-15,4-5 0,-4 3 16,0 0-16,3 2 0,-1 2 15,3-2-15,1-2 0,3 2 16,-4 0-16,-1 0 0,1 4 16,-1-4-16,1-2 0,-1 0 15,1-2-15,-5 1 0,-4 1 16,1 2-16,-1-2 0,4 0 16,-2-3-16,4 1 0,-1 2 15,-1 2-15,0 0 0,-2 0 16,2-5-16,2 1 0,-2-3 15,-2 1-15,0 1 0,-2 1 16,-1 2-16,3-3 0,0 1 16,0-3-16,0-2 0,-2 3 15,-3 1-15,3 1 0,-5 2 0,2-5 16,-1 1-16,6-3 16,0 0-16,-1-2 0,-1 2 0,-2-4 15,-3 2-15,0 2 0,0-2 16,-2 0-16,1 2 0,-4-2 15,1 2-15,-2-2 0,-3-2 16,-1 0-16,-1-5 0,0 5 16,-4-5-16,2 5 0,-2-2 15,2-3-15,-4-2 0,4 0 16,-2-2-16,2 2 0,2 1 16,-4-1-16,4 2 0,-2-4 15,-4 2-15,-1-2 0,-1 2 16,-5 0-16,2 1 0,-6-1 15,-1 0-15,-4 0 0,1 0 16,-3 0-16,-5 1 0,-1-3 16,-3 2-16,-5-5 0,-1 3 15,-3-2-15,-4 0 0,-4 0 16,-1-3-16,-6 1 0,-4 1 16,-3-1-16,-8 0 0,-3-1 0,2 1 15,1 1-15,-3 1 0,1 0 16,-1 2-16,2 0 0,1 0 15,2 2-15,-1 0 0,-1-2 16,-1 2-16,1-2 0,-3 2 16,0-4-16,-2 0 0,-4-1 15,-3 6-15,-1 1 0,-1-2 16,-4 5-16,-5-3 0,-4 3 16,0-3-16,0 0 0,-4 1 15,-3-3-15,1 0 0,-5 5 16,-2-1-16,-3 1 0,-1-1 15,-3-1-15,-7 1 0,-10 1 0,-7 2 16,2-1-16,7 1 0,8 0 16,3 0-16,-9-1 0,-6 3 15,-1 3-15,7-6 0,9 3 16,4-2-16,15 0 0,19 6 16,12 1-16,-21 3 0,-78 10 15,40-5-15,17-2 0,52-2 16,-21-2-16,-65 8 0,-96 5 15,111-5-15,53-6 0,-21 2 0,-109 0 16,37-2-16,31 2 16,62-7-16,15 5 0,-46 2 0,-95 9 15,63-7-15,43 0 0,60-4 16,-10 2-16,-41 4 0,-56 5 16,-52 0-16,127-11 0,14 4 0,-24 3 15,-49 3-15,-58 6 0,94-12 16,49-4-16,-25 4 0,-60 4 15,-77 3-15,103-2 0,53-7 16,5 2-16,-20 0 0,-51 7 16,-57 4-16,71-6 0,56-7 15,8 2-15,-12-2 0,-19 5 16,-43-1-16,-43 5 0,79-7 16,17-2-16,-19 2 0,-38-2 15,-22 2-15,49-4 0,41-2 16,-12 4-16,-28 2 0,-43 5 15,-35 1-15,96-8 0,18-2 16,-17 2-16,-34 0 0,-52 2 16,54 1-16,25-8 0,-15 3 15,-47 2-15,7 0 0,-1 2 16,12-2-16,-2 0 0,-5 0 16,2-2-16,-2 0 0,3 4 15,3-4-15,-1 0 0,-3 2 0,5-3 16,-9 3-16,0 0 0,0-2 15,-2 2-15,-5-2 0,5-2 16,-7 1-16,0 3 0,3 0 16,-5 0-16,-1 0 0,1 0 15,-4 0-15,2 3 0,-3-1 16,-4 0-16,0-2 0,-10 2 16,3 3-16,-4-5 0,-2 4 15,0-4-15,-5 4 0,1 1 16,2-1-16,1 1 0,8-5 15,-1 4-15,3-2 0,-5 0 16,1 5-16,-1-3 0,3 3 16,-5-5-16,2 5 0,2 0 15,-1-5-15,1 2 0,3-2 16,0 1-16,-1-1 0,5 2 16,5-2-16,0-2 0,-1 3 0,3-1 15,2 0-15,4 0 0,5 0 16,2-4-16,4 4 0,-2-2 15,3 0-15,1 0 0,1 0 16,2-2-16,4 0 0,0 0 16,-2 2-16,-2 0 0,2 0 15,2 0-15,7-5 0,6 1 16,5 0-16,-2 1 0,-1 1 16,5-4-16,3 3 0,3-3 15,1 1-15,0 1 0,1-1 0,1 1 16,4-3-16,3 5 0,-1 2 15,-1-2-15,-1 0 0,0-3 16,7 3-16,0 2 0,0 0 16,-2 0-16,1 0 0,6 0 15,-1 2-15,5 1 0,-3 1 16,1 0-16,4-1 0,2-1 16,2 0-16,2 0 0,5 0 15,9 1-15,7-1 0,6-2 16,4 0-16,-2 2 0,2-2 15,1 0-15,23 0 0,-25 2 16,-6 3-16,-8 4 0,-17 8 16,-3 1-16,11-3 0,11-4 15,7-2-15,0-2 0,-7 6 16,-15 9-16,-14 7 0,7-3 0,11-8 16,14-5-16,3-2 15,8-2-15,-3-3 0,0 3 0,0 0 16,-2 4-16,2-4 0,1 2 15,3-4-15,-1 2 0,1-1 16,1 1-16,-3 4 0,-2 1 16,-2 5-16,-2 1 0,-11 16 15,-5 3-15,-2 3 0,-11 11 16,-6 2-16,4 0 0,4-4 16,14 2-16,6 0 0,9-5 15,6 1-15,8-1 0,10 1 16,2-5-16</inkml:trace>
  <inkml:trace contextRef="#ctx0" brushRef="#br0" timeOffset="21155.6148">1956 10469 0,'0'0'15,"0"2"-15,0-2 0,0 0 16,0-2-16,0 2 0,-5 0 16,5 0-16,0-3 0,0 1 15,0 0-15,0 0 0,-4 2 16,4-5-16,0 3 0,0 0 0,0 2 16,0-4-16,0 1 15,0 1-15,0 2 0,0-2 0,0 0 16,4 2-16,-4-2 0,0 2 15,5-3-15,1 3 0,1-2 16,2 2-16,2 0 0,0 0 16,0 0-16,0 0 0,2 0 15,3 0-15,-1 2 0,3-2 16,-1 3-16,3-1 0,-2 0 16,2 0-16,2 0 0,0 1 15,2 1-15,2 0 0,1-1 16,1 1-16,6-2 0,-1 3 15,4-3-15,18 5 0,-4-3 16,-3-2-16,-3-2 0,-6 0 0,3 0 16,-2 0-16,-3 0 15,3 2-15,-3 1 0,3-1 0,-7-2 16,5 0-16,-5-2 0,0 2 16,4 0-16,3 0 0,4 4 15,0-4-15,-8-2 0,-1-3 16,0 1-16,3 0 0,6 6 15,-2 0-15,-1 0 0,-3 0 16,-1 1-16,-8-3 0,2-3 16,-2 1-16,4 2 0,-5 0 15,5 2-15,5 1 0,-1-1 0,3 2 16,2-6-16,-2-5 16,-3 3-16,3 2 0,6 4 0,-2 0 15,3 0-15,-3 3 0,-3-5 16,1-2-16,0-1 0,5-3 15,8 6-15,4 4 0,-4-2 16,0-4-16,-8-7 0,1 3 16,10 8-16,6 5 0,-7 1 15,-4-5-15,-7-8 0,7 3 16,4 4-16,1 5 0,1-1 16,-1 1-16,-6-5 0,8 0 15,-5 3-15,5 1 0,1 3 16,-1-7-16,2 1 0,4-1 0,-2 0 15,4-2-15,-2 0 0,0-2 16,0-3-16,-2 5 0,-2 0 16,-2-2-16,-3-2 0,-2-1 15,-4 5-15,-3-2 0,-6 2 16,-2-4-16,-7 2 0,-4-1 16,-5 3-16,-9-2 0,-6 2 15,-2 2-15,2-2 0,-3 0 16,-23 5-16,6-5 0,17 0 15,-4 2-15,1 0 0,-6-2 16,1 5-16,-2-1 0,-3 0 16</inkml:trace>
  <inkml:trace contextRef="#ctx0" brushRef="#br0" timeOffset="24573.9886">29214 10936 0,'0'-2'0,"5"0"0,-1-5 16,5 3-16,2-3 0,0 0 16,2-1-16,3-1 0,-1 2 15,3-2-15,-1 1 0,1-1 16,4 2-16,0-2 0,2 3 15,5-1-15,0 3 0,4-3 16,7 0-16,1 3 0,34 0 16,3-1-16,25 3 0,-8 2 15,-5 0-15,23 0 0,-27-2 16,0 0-16,0-3 0,0-1 0,2-1 16,-4-2-16,2 0 0,0 0 15,0-2-15,-2 3 0,2-1 16,-3-2-16,1 4 0,-5 1 15,-1-1-15,-6 3 0,-1-1 16,-3 3-16,-2 0 0,-4 2 16,-7 2-16,-4 5 0,-7-1 15,-6 3-15,-10-2 0,-6-1 16,-4 1-16,-5-1 0</inkml:trace>
  <inkml:trace contextRef="#ctx0" brushRef="#br0" timeOffset="24995.7658">29261 10901 0,'0'0'16,"0"0"-16,2 0 0,-2 0 16,2-2-16,0 2 0,1 0 15,14-7-15,7 3 0,12 1 16,8-1-16,7 2 0,59-3 15,7 1-15,44 0 0,72 1 0,-109 3 16,1-2-16,1 0 16,2-2-16,-5-1 0,1-1 0,-5-3 15,-4-2-15,-5 0 0,-6 0 16,-7 2-16,-5-2 0,-6 4 16,-11-2-16,-9 1 0,-13 1 15,-13 5-15,-14 2 0,-10 2 16,-10 5-16,-1-1 0,-7 5 15,-3 0-15</inkml:trace>
  <inkml:trace contextRef="#ctx0" brushRef="#br0" timeOffset="26531.5737">13950 15187 0,'-2'0'0,"2"-2"16,0 2-16,0-5 0,-2 3 0,2 0 15,-2-2-15,2 1 0,-3 3 16,3-2-16,-2 2 0,2 2 16,0 1-16,0 1 0,0 20 15,2 3-15,1 6 0,-1 9 16,0 4-16,2 7 0,5 55 16,0 0-16,0 33 0,0-13 15,-3 26-15,-4-63 0,-2 1 16,0 1-16,0 4 0,-2-2 15,-2 4-15,2 0 0,-5-2 16,5-2-16,-5 0 0,3-3 16,-1-3-16,-1-6 0,1-5 15,-1-8-15,1-6 0,1-4 16,2-7-16,0-9 0,2-7 0,0-8 16,0-3-16,0-6 0,2 0 15,-2-9-15,2-2 0,0-7 16,-2 7-16,5-3 0,-3-1 15,-2-3-15,2 0 0,2-2 16,-1-2-16,-1 2 0,0-2 16,2-3-16,1 1 0,-3 0 15,5-1-15,-3-1 0,0-1 16,3 0-16,4 1 0,7-3 16,6-2-16,9 0 0,7-5 15,4 3-15,11-4 0,46-14 16,3 2-16,37-4 0,62-13 15,-99 35-15,1-3 0,3 6 16,7-3-16,2 2 0,2 2 16,5-4-16,-1 7 0,5-5 0,4 4 15,0 3-15,7 0 0,0 2 16,7 0-16,-1 0 0,5 4 16,2 1-16,3-1 0,-1 3 15,5 0-15,0-3 0,-1 3 16,1-3-16,0 0 0,0-1 15,-1-1-15,1-2 0,-5 0 16,-1-5-16,-4 3 0,-1-2 16,-7-1-16,0 1 0,-6 0 15,-9-1-15,-5 1 0,-9 1 16,-6 1-16,-4 2 0,-12 2 0,-4 1 16,-11 1-16,-7 3 0,-8-1 15,-10-1-15,-8-3 0,-9 2 16,-8-1-16,-10 3 0,-8-4 15,-7 5-15,4-5 0,-4 5 16,-4-1-16,-5 3 0,0 4 16</inkml:trace>
  <inkml:trace contextRef="#ctx0" brushRef="#br0" timeOffset="30532.3034">13921 17778 0,'0'0'0,"0"0"15,0-2-15,0 2 16,0-3-16,0 1 0,3 0 0,-3 2 16,0-2-16,2 2 0,-2-5 15,2 5-15,-2-2 0,5-2 16,-1-1-16,-2 1 0,0 2 15,1-3-15,-1 3 0,-2 0 16,2 0-16,-2-3 0,0 3 16,2 2-16,-2-2 0,2 0 15,-2-1-15,0 1 0,0-2 16,0 2-16,0-5 0,0 3 16,3-5-16,-3 2 0,2 1 15,0-3-15,0-2 0,3 0 16,-1 2-16,-2 0 0,3 0 15,-5 0-15,4 1 0,0-1 16,1 0-16,4-4 0,-1 2 16,-1 0-16,0 2 0,-1 0 0,-1 2 15,-1-1-15,1 1 0,-1-2 16,3 3-16,1-5 0,1 0 16,0-1-16,0 4 0,-3 1 15,-1-2-15,-1 3 0,5-1 16,-2-2-16,4 0 0,2 1 15,-4-1-15,0 2 0,-1 1 16,-3-1-16,1 0 0,-1 3 16,-1-1-16,1 1 0,-3 0 15,2 1-15,1-3 0,4-1 32,-3-2-32,3 3 0,-5 1 0,1-1 0,-1-1 0,-2 3 31,-2-3-31,-2 0 0,4 1 15,1 1-15,5-3 0,1-3 0,-2 0 0,2 2 0,-3 0 0,-3 2 16,1 1-16,0 1 0,-1-1 16,1-1-16,3 0 0,-3-1 15,7-3-15,-2 2 0,-5 0 16,3 0-16,-3 3 0,1-1 16,-1 3-16,0-3 0,3 0 15,2-2-15,4-2 0,-2-2 16,-2 2-16,-2 2 0,-1 1 15,1 1-15,-3 0 0,-2 1 16,3 1-16,-1 1 0,1 0 16,3-1-16,1-2 0,2 3 15,-2 0-15,0-1 0,-5 1 32,3 2-32,-3-1 0,1-1 0,-3 2 0,-2-3 0,2 1 15,3 0-15,1-3 0,3 0 0,-2 1 31,-1-1-31,-1 1 0,-3 3 16,2-1-16,-1-1 0,-1 3 16,-2 0-16,2 0 0,0 0 15,-2-1-15,0 1 0,0 0 16,2 2-16,-2-2 0,0 2 16,-8 4-16,10-4 0,-2-2 15,0 0-15,0 2 0,0-2 16,0 2-16,0-3 0,4 1 15,1-4-15,1-1 0,3-2 16,0 0-16,-3 3 0,1 1 16,-3-1-16,1 1 0,-1-1 15,5-1-15,2-2 0,0-2 16,2 0-16,-2 2 0,-2 1 16,0 1-16,-2 0 0,-3 1 0,0 1 15,7-1-15,3 1 0,1 1 16,3 2-16,-3-3 0,-4 3 15,0 0-15,-4 0 0,2-3 16,-9 1-16,-3-5 0,-5-4 16,-3-3-16,0 5 0,6 0 15,5 5-15,0-3 0,5 0 0,1 0 16,-4-2-16,-2 2 16,0-2-16,0 5 0,0-3 0,0 2 15,0 3-15,3 0 0,3 1 16,5-1-16,3-1 0,-1 1 15,-2 2-15,-5-3 0,3 3 16,-2-2-16,-3 4 0,1-5 16,-3 3-16,2 2 0,-2-2 15,1 0-15,-1 0 0,0-1 16,0 3-16,-2-2 0,0 0 0,0 2 16,-6 4-16,3-1 0,6-6 15,-3-1-15,2 2 0,0 0 16,5-5-16,4 0 0,0-1 15,0-3-15,0 4 0,-2 0 16,-3 1-16,1 1 0,-1-1 16,3-1-16,2-2 0,3 0 15,-1 1-15,-2-1 0,-2 0 16,-3 2-16,1 3 0,-1 0 0,-3-1 16,1 3-16,-6 4 0,6-6 15,-2 1-15,1-1 0,-8 8 16,1-4-16,8-4 0,-4 2 15,2 0-15,1-1 0,1-1 16,0-3-16,8 1 0,-1-3 16,-5 0-16,-1-2 0,-3 2 15,-2-4-15,0 4 0,0 0 16,2 3-16,0 1 0,7-1 16,6 4-16,3-5 0,-3 3 0,-1-1 15,-3 3-15,-2-2 0,-1-1 16,-1 3-16,0 0 0,-5 0 15,2-1-15,-2 1 0,1 0 16,-1 2-16,4-4 0,3-1 16,5-4-16,-1 0 0,0 1 15,-2-1-15,-2 2 0,0 1 16,-3 3-16,1-1 0,-3 0 16,-2 6-16,-2-2 0,0 0 15,0 0-15,0 0 0,-2 0 16,0 0-16,6-2 0,-4-1 15,3 1-15,-3 2 0,0 0 16,0 0-16,0 0 0,-3 0 16,3 0-16,0 0 0,-2 0 0,0 0 15,2 2-15,0-2 0,-2 0 16,2 0-16,0 0 0,0 0 16,0-2-16,-2 2 0,2 0 15,0 0-15,0 0 0,0 0 16,0 0-16,0 0 0,0-2 15,0 2-15,-3 0 0,3 0 16,0 0-16,0 0 0,-2-2 16,2 2-16,0 0 0,0-2 15,0 2-15,0-3 0,0 3 16,0-2-16,0 2 0,0-2 16,-2 2-16,2-4 0,0 4 15,0-3-15,0 3 0,0-2 16,2 0-16,-2 0 0,0 2 15,0-2-15,0 2 0,0-3 0,0 1 16,2 2-16,1-2 0,-3 2 16,0-2-16,2 2 0,-2 0 15,0-3-15,0 1 0,2 2 16,-2 0-16,0-2 0,2 2 16,-2 0-16,0 0 0,2 0 15,-2-2-15,0 2 0,0 0 16,0 0-16,3 0 0,-3 0 15,0-2-15,2 2 0,-2-3 16,6 1-16,8 0 0,-1 0 16,5 2-16,-5 0 0,0 0 15,-2-2-15,-2 2 0,-2-3 16,-3 3-16,3-2 0,-3 0 16,0 0-16,1 2 0,-1-2 15,3-5-15,2 3 0,-3-3 0,-1-2 16,-8-4-16,-5-3 15,-3-1-15,2 4 0,2-1 0,1 3 16,1 3-16,1-1 0,2 2 16,2 3-16,4 2 0,5-1 15,4 1-15,2 0 0,-4 0 16,0-3-16,-2 3 0,-2-2 16,0 1-16,-1 1 0,-1 2 0,-1-4 15,-2 2-15,3 2 0,-3-3 16,0 3-16,-2-2 0,4 0 15,-4 0-15,0 2 0,0-2 16,0 2-16,0-3 0,0 1 16,0 2-16,0-2 0,0 2 15,0-2-15,5-3 0,6-3 16,0-1-16,2 0 0,-2 0 16,0 0-16,-4 3 0,2-1 15,-3 3-15,1-1 0,-3 3 16,1-2-16,-3 1 0,2-1 15,-2 2-15,1 0 0,-6 4 16,6-4-16,-3-1 0,2 3 16,-2-2-16,0 0 0,0 2 0,0-2 15,0 2-15,0-2 16,0 2-16,0 0 0,0-3 0,0 1 16,2 0-16,7-2 0,4-1 15,5 1-15,-1 2 0,-1-1 16,-3-1-16,-2 2 0,-2 0 15,0-1-15,-3 1 0,1 0 16,0 0-16,-5-1 0,2 1 16,1 0-16,-8 4 0,6-4 15,-1 2-15,0 0 0,-2-2 16,2 0-16,-2 2 0,0 0 16,0 0-16,0-3 0,0 3 15,0 0-15,0 0 0,0 0 31,2-2-31,-2 2 0,5-4 0,-1-5 0,1-2 0,1-4 16,-1 4 0,1 0-16,-1 4 0,-1 0 0,-2 1 0,5 1 0,-5 1 15,2-1-15,-1 3 0,-1-2 32,0 2-32,0-1 0,-2 1 0,0 0 0,3 0 0,-3 0 31,0 2-31,0-3 0,0 3 0,0-2 0,0 0 0,0 2 15,2-2-15,4-3 0,10-3 16,1-6-16,5 1 0,-4 0 16,-2 2-16,-3 2 0,2 0 15,3 0-15,4 3 0,4-1 32,-4 1-32,-2 1 0,0-1 0,-7 3 0,1-1 0,-3-1 15,-3 3-15,-1 0 0,-5 4 16,0 0-16,-2-2 0,0 0 15,0 0-15,0-2 0,-2 2 0,2-2 32,0 2-32,5-2 0,-3 0 0,-2-1 0,-5 3 0,3 0 31,4-2-31,1 0 0,-1 2 16,0-2-16,0 2 0,0-2 15,-2 2-15,3 0 0,-3 0 16,2 0-16,0 0 0,-2 0 15,2 0-15,5-3 0,4 1 16,4-4-16,3-3 0,0 4 16,-3-1-16,-6-1 0,6 1 15,3 1-15,6 1 0,5 4 16,-1 0-16,-1 2 0,-5 0 16,-4-2-16,-3 0 0,1-4 15,-3-1-15,2-1 0,-2-8 0,1 6 16,-6 3-16,1-1 0,0 1 15,4 1-15,5 4 0,8 2 16,10 5-16,17 8 0,-29-11 16,0 1-16,-4-3 0,-2-6 15,-1-3-15,-1-2 0,1 3 16,-3 1-16,-1 1 0,-4-1 16,2 3-16,0 0 0,4 0 15,7 0-15,-2 2 0,-2-3 16,-3 3-16,-4-2 0,2 4 15,5 1-15,13 5 0,4 1 16,-11-11-16,-6-5 0,4 3 16,4 4-16,5-4 0,2 1 15,-6-3-15,6 6 0,2 4 16,7 9-16,2 9 0,-22-24 16,-6-4-16,-3-1 0,5 3 0,1-1 15,6 3-15,-1 2 16,0 0-16,0-4 0,5 8 0,4 3 15,7 6-15,2 7 0,-16-23 16,-4-1-16,2-3 0,5 5 16,2-2-16,4 4 0,5 6 15,2 3-15,6 7 0,-6-5 16,-11-16-16,-7-1 0,-2-3 16,5 0-16,4 2 0,2 5 15,7 4-15,8 9 0,3 3 16,-12-12-16,-10-9 0,-5-4 15,1 0-15,1 2 0,1 5 16,3 8-16,1 14 0,-2 0 16,0-3-16,-7-10 0</inkml:trace>
  <inkml:trace contextRef="#ctx0" brushRef="#br0" timeOffset="31457.8768">12932 15216 0,'-3'0'0,"6"2"0,-3-2 0,0 0 15,2 0-15,-2 0 0,4 2 16,-2-2-16,7 2 0,4-2 16,3 5-16,4-5 0,2 2 15,4 0-15,3 0 0,4 1 16,7-1-16,1 0 0,8 0 16,44-2-16,-3 0 0,29-2 15,-9 0-15,-6-3 0,17 1 16,-28-3-16,2 7 0,6-4 0,5-5 15,4 7-15,5-5 0,2-4 16,2 9-16,4-7 0,1 3 16,4 1-16,2-4 0,2 5 15,5-5-15,-1 5 0,3-1 16,2 1-16,3 0 0,3-1 16,3 1-16,5-3 0,-1 5 15,0-2-15,1 4 0,-1-3 16,-2 3-16,-2-2 0,0-2 0,-2 4 15,-3 0-15,1 0 0,-3-3 16,0 6-16,1-3 16,1 0-16,1 4 0,-3-2 0,3 1 15,-1 3-15,-4 3 0,-2 6 16,-4 1-16,1 4 0</inkml:trace>
</inkml:ink>
</file>

<file path=ppt/ink/ink95.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25:46.974"/>
    </inkml:context>
    <inkml:brush xml:id="br0">
      <inkml:brushProperty name="width" value="0.05292" units="cm"/>
      <inkml:brushProperty name="height" value="0.05292" units="cm"/>
      <inkml:brushProperty name="color" value="#FF0000"/>
    </inkml:brush>
  </inkml:definitions>
  <inkml:trace contextRef="#ctx0" brushRef="#br0">9759 8623 0,'0'0'0,"0"-2"0,-2 0 16,-3-7-16,-4 0 0,0-2 16,-2 0-16,-2-2 0,0 0 15,-2-1-15,-3 1 0,-2-2 16,0-1-16,-4 3 0,0-2 15,-5-1-15,-2 1 0,-2-3 16,-2 3-16,-25-12 0,3 5 16,4 2-16,-2 3 0,2-1 15,-11-2-15,5 7 0,3-2 16,4-1-16,-1 3 0,-3-3 16,1 3-16,-2 0 0,-3 0 15,5 0-15,0-3 0,-4 5 16,-1-2-16,-2 0 0,3-3 15,-3 3-15,0 0 0,-1 0 16,-1-3-16,-3 3 0,3 0 0,-2-1 16,-4 3-16,-3 0 0,5-2 15,-3 2-15,-4 0 0,0 2 16,0-2-16,0 2 0,-2-2 16,-2 0-16,-1 0 0,-1 0 15,-1 0-15,-2 0 0,1 2 16,-1 1-16,2-3 0,-2 0 15,1 0-15,1 0 0,-2-5 16,1 5-16,-1-2 0,0-3 16,5 3-16,-10 0 0,3 0 15,0 2-15,-2 2 0,2 0 16,-2 0-16,2 0 0,-2 1 16,2-1-16,-5 0 0,1 0 15,0 0-15,-1 1 0,3-1 16,-2 2-16,-1-2 0,-1 3 15,-3-1-15,7 0 0,-3 3 0,1 0 16,2 1-16,-1-1 0,1 0 16,-4 4-16,3-3 15,1 6-15,0-1 0,-5 0 0,5 2 16,-4 1-16,3 1 0,1 1 0,0 2 16,0 0-16,0 2 0,2 2 15,2-2-15,-4 2 0,4 3 16,-4 1-16,6 1 0,1 6 15,-1 3-15,3-3 0,1 7 16,4-5-16,3 3 0,3 4 16,-7-2-16,8 2 0,1 0 15,0 7-15,9 4 0,-7-2 16,2 2-16,7-5 0,0 1 16,0 4-16,2 0 0,2 0 15,7 3-15,7-3 0,1-2 16,5 2-16,5-2 0,2-3 15,4 1-15,-2 0 0,0 4 16,9 0-16,-7-2 0,9-3 0,0 1 16,4 4-16,7 5 0,-4-1 15,1 3-15,3 0 0,3-3 16,1-1-16,0 1 0,-4 3 31,7 4-31,0 2 0,4-2 16,4-2-16,-4 0 0,0-2 15,0 4-15,5-2 0,6 2 16,0-4-16,6-3 0,-1 3 16,2-3-16,-7 1 0,8 2 0,-1-3 0,9-2 0,-3 1 31,7-5-31,-7 2 0,7 0 0,2 0 0,0-2 0,0 0 0,0-7 16,0 0-16,1-4 0,5 2 15,3 0-15,-2 0 0,4 0 16,0-2-16,5-4 0,-3-3 15,7 3-15,2-5 0,-6-3 16,6-1-16,0-3 0,-4 1 16,2-1-16,2 1 0,0-5 15,7 2-15,-1-2 0,-1 0 16,0 0-16,6-4 0,0-1 16,0 1-16,0 0 0,5-1 15,-1 1-15,3-3 0,-2-2 31,1 3-31,1-3 0,2 0 16,2 0-16,-6 1 0,6-1 16,0-2-16,1-2 0,-1 2 0,0-3 0,2 1 0,1 0 0,1 0 31,-1-3-31,1 3 0,3 0 0,-2-2 0,2 1 0,2-1 16,-5 2-16,1-5 0,2 3 15,-1-1-15,-1-1 0,6 1 16,-4 1-16,0-3 0,0 3 15,2-5-15,0 5 0,-2-5 16,2 2-16,-3 3 0,-1-5 31,2 0-31,-5-2 0,1 0 0,1 2 0,1-2 0,6 11 32,-6-13-32,-1 4 0,1 0 15,-3-4-15,-6-9 0,4 7 16,5-1-16,-3-1 0,5 6 15,-5-7-15,-1-2 0,1-2 0,3 0 16,-10-9-16,6 5 16,3-1-16,-4-1 0,9 10 0,-4-11 15,-3-4-15,1 0 0,-5-2 16,-7-3-16,-2-1 0,-4-3 16,-5 4-16,-4 1 0,-2 2 15,-5-1-15,-8-10 0,-1 2 16,-8 0-16,0 4 0,-3 0 15,1 10-15,-3-1 0,-8-7 16,-8-4-16,-1-4 0,2 0 16,6 2-16,-1-7 0,-1 5 0,-9-3 15,-4 1-15,-4-3 0,0 0 16,1 0-16,-3 1 0,-1-1 16,-6 2-16,-2 1 0,-3-1 15,0 1-15,1-1 0,-3 3 16,-2 2-16,0 2 0,-5 0 15,1-2-15,0 0 0,-3-2 16,0 2-16,-4 0 0,2-1 16,-4-1-16,0 2 0,-5 0 15,-2-2-15,-2-1 0,-4 3 16,-3 0-16,-2 4 0,-2 1 16,-2-1-16,-3 0 0,1 3 15,-1-1-15,-1 5 0,-3 0 16,0 5-16,0-1 0,0 3 15,-2 3-15,-7 4 0,-8 1 0,-21 16 16,-6 4-16,-15 16 0,-10 15 16,-23 15-16,-5 12 0,-7 6 15</inkml:trace>
  <inkml:trace contextRef="#ctx0" brushRef="#br0" timeOffset="5728.2208">24450 7289 0,'0'0'0,"0"0"0,2 0 16,-2 0-16,4-2 0,-1 2 16,10 0-16,0 0 0,2-2 15,3 2-15,0 0 0,4 2 16,0-2-16,4 0 0,3 2 16,2 0-16,2 1 0,2-1 15,3 0-15,4-2 0,26 0 16,-6-2-16,2-3 0,-3 1 15,12-3-15,-7-4 0,-4 0 0,-3-2 16,1-2-16,2-1 0,-3-1 16,1-1-16,-3-4 0,5-2 15,0-5-15,2-2 0,-5 0 16,3 0-16,-5-2 0,3 0 16,-1 0-16,1-2 0,-5 0 15,-2-3-15,2-1 0,2-6 16,3-1-16,-5 2 0,-2 0 15,0-5-15,2-1 0,-2-1 16,0-2-16,-3 2 0,-6 3 16,1-3-16,-4-4 0,-1 2 0,0-4 15,-1 2-15,1 0 0,-5 2 16,-1-3-16,-4 1 0,3-2 16,3 0-16,-3 2 0,0-1 15,0 1-15,-4 0 0,-1-2 16,-1 2-16,-7 4 0,-3 0 15,1 3-15,-3-3 0,1 0 16,-3 3-16,-4-3 0,0 5 16,-3 0-16,-4-1 0,1 1 15,-3-5-15,0 3 0,0 1 16,-3 6-16,-1-4 0,-3 1 16,1 0-16,-3 0 0,0-2 15,-2 4-15,2 0 0,-2 2 16,-2-1-16,0-1 0,0 2 15,-3 0-15,3-2 0,-3 5 16,1 2-16,-3-1 0,-1 1 0,-1 2 16,0-2-16,0-1 15,0 1-15,0-2 0,3 4 0,-1 4 16,0-2-16,-1 2 0,1 1 16,-4-3-16,0 2 0,0-2 15,0 5-15,-2-7 0,-5 4 16,0 5-16,-2-3 0,3 5 0,-3 0 15,4 0-15,-1 2 16,-1 1-16,3 1 0,-3-4 0,0 4 16,1 3-16,-6-3 0,1 3 15,-2-3-15,4 3 0,-2 4 16,2-3-16,0 3 0,1 0 16,-3 0-16,-3 3 0,-6 1 15,0 0-15,1 3 0,-1 2 16,0 0-16,0-3 0,0 3 15,-4 0-15,-3 2 0,1 2 16,-1 0-16,5 3 0,2-1 16,-2-2-16,0 5 0,-5-3 0,3 3 15,2-1-15,2 3 0,5 0 16,-1 0-16,1-3 0,-5 8 16,-4 1-16,1 5 0,4 2 15,1-2-15,0-3 0,3 6 16,-7 3-16,2-4 0,-2 0 15,2 2-15,2 5 0,0-5 16,1 5-16,1-3 0,-2 7 16,-1 5-16,-1 2 0,2-1 15,3-1-15,1-3 0,1 3 16,-3-1-16,3 1 0,-4 6 16,-3 2-16,2 0 0,5 3 15,-3-7-15,1 0 0,-1-1 16,7 8-16,3 4 0,-3 2 15,0 0-15,2-2 0,1 0 16,-1 4-16,7 3 0,4 1 16,5-3-16,-2-5 0,1-3 0,3 1 15,3 4-15,1 3 0,3-1 16,-1 0-16,1-2 0,-3 1 16,3 1-16,1 2 0,1-1 15,0-1-15,0 0 0,2-2 16,0 5-16,0 2 0,2-5 15,0-2-15,3 0 0,-1 3 16,3 1-16,2-2 0,2-1 16,4-3-16,0-3 0,3 5 15,4-2-15,2 2 0,3-4 16,1 0-16,3 2 0,5 0 16,3 0-16,1 2 0,2-2 15,4-3-15,7 1 0,18 9 16,-3 1-16,5 3 0,2 0 0,2 0 15</inkml:trace>
</inkml:ink>
</file>

<file path=ppt/ink/ink96.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27:28.291"/>
    </inkml:context>
    <inkml:brush xml:id="br0">
      <inkml:brushProperty name="width" value="0.05292" units="cm"/>
      <inkml:brushProperty name="height" value="0.05292" units="cm"/>
      <inkml:brushProperty name="color" value="#FF0000"/>
    </inkml:brush>
  </inkml:definitions>
  <inkml:trace contextRef="#ctx0" brushRef="#br0">1226 4725 0,'0'0'16,"0"0"-16,0 0 0,0 0 15,0 2-15,0-2 0,0 2 16,4-2-16,-1 0 0,21-2 16,-2 2-16,11-2 0,7 2 0,4 0 15,4 2-15,58 3 0,-2-1 16,35 5-16,-14 0 0,30 2 15,-61 2-15,-1-2 0,0 7 16,-1-1-16,7 5 0,-6-2 16,4 0-16,4 0 0,5 4 0,2-4 15,9 0-15,-2 2 0,2-9 16,8-2-16,1 2 0,9-6 16,1 0-16,1-5 0,6 2 15,-4-4-15,7 0 0,-5-2 16,0-2-16,0-1 0,0-2 15,-2 3-15,0-5 0,-2-2 16,-3 0-16,3-4 0,0-1 16,-5-1-16,5-3 0,-5 0 15,2-6-15,3 1 0,-5-8 16,1 0-16,-3-4 0,0-1 16,-5 1-16,-3-5 0,-1 0 15,-6-2-15,-5-2 0,-2-1 16,-9-1-16,-4-3 0,-9 3 15,-11-3-15,-5 0 0,-8 0 0,-9-2 16,-7 5-16,-4-3 0,-9 3 16,-6 1-16,-10 1 0,-3-2 15,-8-1-15,-6 3 0,-8 4 16,-8 2-16,-8 3 0,-3-3 0,-6 3 16,-4-3-16,-7 0 0,-5 1 15,-10 1-15,-10 7 0,-21 5 16,6-1-16,-8 3 0,-5-2 31,-7 1-31,-6 3 0,-5 0 0,-6 7 16,-5-3-16,-2 3 15,-6 4-15,-3 0 0,-2 2 0,-2 0 16,0-4-16,-5 4 0,5 0 16,-4 5-16,6-5 0,-2 2 15,-3 1-15,3-3 0,0 0 16,0 2-16,-2-1 0,-1 1 0,1 0 15,2-1-15,-5 1 0,5 0 16,-2 3-16,0-5 0,6 7 16,-2 2-16,2-7 0,5 14 15,0-7-15,-3 0 0,3 0 16,4 2-16,0 7 0,5-5 16,-1 3-16,-1 4 0,3 0 15,8 0-15,-1 4 0,5 3 16,4 0-16,-4 4 0,6 0 15,5 2-15,4 7 0,9 2 16,5 2-16,8 5 0,-4-14 0,15 12 16,2 8-16,10 3 0,6 17 15,2-2-15,2 4 0,7 7 16,0 7-16,11 6 0,0 7 16,2 8-16,9-6 0,15 14 15,7-3-15,7 2 0</inkml:trace>
  <inkml:trace contextRef="#ctx0" brushRef="#br0" timeOffset="4409.865">10705 2273 0,'0'0'0,"0"-2"0,4 2 16,-2-2-16,7 0 0,0-3 15,-3 1-15,-1 2 0,-3 2 16,2 0-16,-4 0 0,3 0 15,-3 0-15,0 0 0,-3 2 16,-12 11-16,-3 5 0,-6-1 0,-4 5 16,-3 5-16,-7 1 15,-2 6-15,-4 7 0,-37 37 0,6-1 16,-18 18-16,12-5 0,-8 29 16,41-44-16,8-4 0,5-3 15,2 0-15,9 1 0,2-8 16,6 3-16,3 0 0,6-2 15,3-3-15,8-1 0,5-5 16,9-5-16,4-1 0,4-6 16,5 1-16,9-9 0,6-6 15,11-12-15,10-10 0,10-12 16,24-30-16,-10-1 0,1-10 16,-1-8-16,-10-1 0,-10 2 15,-12 0-15,-15 4 0,-6 0 16,-9 5-16,-7 4 0,-7 3 15,-11 3-15,-4 8 0,-2-3 16,-7 4-16,-4 5 0,-7 2 16,-11 5-16,-8 8 0,-16 7 0,-40 22 15,-15 16-15,-47 28 0,45-26 16,-3 4-16,7 0 0,13-7 16,11 3-16,16-5 0,13-2 15,11 1-15,15-6 0,16-6 16,13-2-16,9 0 0,4-2 15</inkml:trace>
  <inkml:trace contextRef="#ctx0" brushRef="#br0" timeOffset="4864.3819">11346 2469 0,'0'-4'0,"0"4"0,7-7 15,-1-1-15,5-3 0,7-5 16,6 3-16,7-5 0,5 3 16,8-3-16,6 3 0,45-7 15,-7 11-15,-6 6 0,11 12 16,-16 13-16,-20 13 0,-13 4 0,-17 14 16,-16 9-16,-16 8 0,-17 7 15,-37 20-15,6-9 0,-9 2 16,-6-4-16,-3 2 0,0-3 15,10-1-15,8-9 0,9-12 16,8-3-16,8-3 0,8-4 16,7-5-16,8-4 0,8-7 15,8-2-15,11-6 0,2-1 16,7-2-16,22-6 0,19-18 16,14-20-16,25-28 0,-23 12 15</inkml:trace>
  <inkml:trace contextRef="#ctx0" brushRef="#br0" timeOffset="5320.2505">12865 2456 0,'0'0'0,"-2"-2"16,-2-7-16,-3 0 0,-2-4 15,5 4-15,-5-2 0,-2 2 16,0 3-16,-4 1 0,-3 5 16,-6 5-16,-7 6 0,-4 2 0,-3 7 15,-6 0-15,2 8 16,-28 28-16,8-6 0,15-1 0,10-10 15,11-1-15,10-9 0,12-5 16,8-9-16,5-1 0,6-3 16,10-9-16,10-4 0,5-9 15,8-5-15,38-32 0,-4-3 16,8-22-16,-24 14 0,-22 10 31,-15 14-31,-11 8 0,-7 5 16,-5 2-16,-6 3 0,-4 6 0,-1-5 15,-3 5-15,-6 5 0,-8 6 16,-6 0-16,-8 6 0,-3 10 16,-5 1-16,-23 23 0,10-9 15</inkml:trace>
  <inkml:trace contextRef="#ctx0" brushRef="#br0" timeOffset="5618.6838">13871 1989 0,'0'0'0,"0"0"0,-2 2 15,2 5-15,-11 4 16,-7 6-16,-4 10 0,-7-1 0,-6 14 15,-11 0-15,-47 48 0,-37 31 16,-60 57-16,102-94 0,2 6 16,-2 5-16,-5-5 0,-6 11 15,-2-2-15,-1 2 0,1 0 16,8 1-16,9-10 0,16-8 16,11-14-16,15-11 0,9-6 15,2-2-15</inkml:trace>
  <inkml:trace contextRef="#ctx0" brushRef="#br0" timeOffset="6026.3485">13342 3327 0,'0'0'0,"-3"0"0,1 0 16,-2 2-16,-12 1 0,3 1 15,-5 3-15,-1 1 0,-3 6 16,-3 1-16,-1 7 0,-3 2 16,3 3-16,-3 1 0,3 3 0,4 2 15,4-2-15,5-4 16,6-1-16,7-6 0,11-7 0,7-4 15,8-7-15,7-8 0,7-10 16,4-6-16,5-4 0,4-7 16,33-38-16,-12 5 0,-12 2 15,-15 7-15,-14 8 0,-11 7 16,-11 9-16,-7 9 0,-11 6 16,1 5-16,-7 4 0,-12 7 15,-14 9-15,-54 28 0,-17 18 16,-42 24-16,-49 47 0,111-72 15,4-1-15</inkml:trace>
</inkml:ink>
</file>

<file path=ppt/ink/ink97.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28:52.617"/>
    </inkml:context>
    <inkml:brush xml:id="br0">
      <inkml:brushProperty name="width" value="0.05292" units="cm"/>
      <inkml:brushProperty name="height" value="0.05292" units="cm"/>
      <inkml:brushProperty name="color" value="#FF0000"/>
    </inkml:brush>
  </inkml:definitions>
  <inkml:trace contextRef="#ctx0" brushRef="#br0">16294 7655 0,'0'0'0,"0"-2"0,2 0 0,-2-3 16,0 3-16,0-11 0,2-2 15,-2 1-15,0-1 0,0-1 16,0 1-16,-2-3 0,0 3 15,0 0-15,0-3 0,-3 2 16,1 1-16,-3 0 0,0-3 16,1 0-16,-3 1 0,-2-1 15,0 3-15,0-3 0,-2 0 16,-1 1-16,-1 1 0,0-1 16,-5-1-16,0 0 0,0-1 15,-4 1-15,0-2 0,-21-2 16,4-2-16,-1 4 0,2 0 15,-2 0-15,5 0 0,-3 1 16,2 1-16,-1 0 0,-5 3 16,0-1-16,2 3 0,2 0 0,3 2 15,1-2-15,-1 2 16,-1-3-16,-1 3 0,-3 5 0,0-3 16,-4 2-16,4 3 0,-2 0 15,-1-1-15,-1 1 0,-2 4 16,1-3-16,-1 1 0,-1 0 15,5 0-15,-2 2 0,-3 0 16,3 2-16,-2 2 0,1-1 16,3 1-16,2-2 0,3 5 15,-1-3-15,-2 7 0,-2 0 16,2 0-16,-2 0 0,0 0 16,0 0-16,4 5 0,-2-1 15,-2 3-15,2 0 0,0 1 16,5 4-16,4-4 0,4 3 15,0 0-15,1 5 0,1-1 16,-1 1-16,1-1 0,1 1 16,1-1-16,1 1 0,2 4 15,0-1-15,2 3 0,0 1 0,3-4 16,-3 1-16,0 0 0,2 4 16,3 1-16,0 1 0,-1-2 15,-1 5-15,-1 2 0,2 2 0,3-2 16,0-2-16,4-1 0,3 1 15,1 0-15,-4 2 0,3 2 16,-1 0-16,5-2 0,-3-3 16,3-1-16,4 2 0,3 2 15,-3 2-15,0 0 0,3 0 16,1-2-16,3-5 0,0 1 16,2-3-16,2 2 0,0-1 15,1 1-15,1 1 0,3-1 16,-1 1-16,1-5 0,4 2 15,-2 0-15,2-2 0,-2 0 16,0-2-16,-1 0 0,4 0 16,-1-5-16,0 1 0,2-3 15,2 0-15,5-2 0,2 1 16,0-1-16,-2 2 0,0-4 0,0 2 16,2-2-16,0-1 15,7 1-15,2 0 0,2 0 0,0-5 16,2 3-16,-2 0 0,0-3 15,3 1-15,-1-5 0,5-3 16,2 6-16,0-6 0,-1 1 16,1-4-16,5-3 0,1 0 15,3 0-15,-3-2 0,3-2 16,0-5-16,0-1 0,4-3 16,0 0-16,-2-3 0,2-3 15,-2-5-15,2 2 0,-2-2 16,0 0-16,-7-5 0,1-1 15,-5-5-15,0 2 0,-3 0 16,1 0-16,-5-2 0,3-7 16,-3-2-16,0-4 0,1 2 15,-3 4-15,-5 5 0,1-3 16,-9-3-16,-5-4 0,1 4 0,2-1 16,-3-2-16,-2 2 0,-6 0 15,-7 2-15,-7 3 0,1 1 16,-5 1-16,0 0 0,-5-3 15,3 3-15,-2-2 0,-1-1 16,1-4-16,-3-2 0,1 2 16,-1-4-16,0-5 0,-1-2 15,3 0-15,-4 0 0,3-2 16,-3-2-16,0-3 0,-2 3 16,0 4-16,0 5 0,-4-1 15,-1 3-15,1 4 0,-1 0 16,1 5-16,-1 3 0,1 4 15,2 3-15,-3 1 0,1 1 16,0 1-16,-1 2 0,-2 2 16,1 3-16,-1-1 0,-2 0 15,3 3-15,-5-3 0,0 5 16,0-2-16,-3-1 0,3 5 0,0-2 16,2 2-16,1-2 0,-1 2 15,2 2-15,3 0 0,1 2 16,-1-1-16,4 1 0,-2-2 15,2 3-15,0 1 0,2 1 16,-2 4-16,2 2 0,-6 5 16,-5 10-16,-9 30 0,-4 1 15</inkml:trace>
  <inkml:trace contextRef="#ctx0" brushRef="#br0" timeOffset="4363.0792">23065 2317 0,'-2'0'0,"2"-2"16,0 0-16,-2 0 0,-5-9 15,0 0-15,1 2 0,1-2 16,-3 0-16,3 2 0,-1 5 16,1-3-16,1 3 0,-1-1 15,3 5-15,0 0 0,0 5 16,-1-1-16,1-2 0,2 14 16,-2 1-16,2 5 0,0 5 15,-2-1-15,2 5 0,2 2 16,0 2-16,-2 1 0,5-1 15,-3 0-15,2 3 0,1-5 16,-1-5-16,-2 1 0,3-5 16,-1-4-16,1-2 0,-3-5 15,2-2-15,1-2 0,-3-2 16,4-5-16,1-2 0,2-5 16,4-3-16,5-8 0,2-2 15,4-6-15,2-4 0,5-6 0,4-3 16,3 2-16,6-9 0,31-34 15,0 14-15,-9 14 0,9-5 16,-15 24-16,-14 18 0,-6 8 16,-3 5-16,-4 9 0,0 9 15,-2-1-15,-2 12 0,-3 4 16,-2 20-16,-2 0 0,1 9 16,-4-3-16,1 3 0,-4-7 15,-3-4-15,-4-5 0,-3-6 16,-1-3-16,-1-6 0,-2-5 15,1 1-15,-1-12 0,0 3 16,0-11-16,3-3 0,1 3 16,1-1-16,-1 1 0</inkml:trace>
  <inkml:trace contextRef="#ctx0" brushRef="#br0" timeOffset="4675.8918">24701 2822 0,'0'0'0,"0"0"16,0 5-16,0-5 0,0 0 16,2 0-16,0 2 0,1-2 0,17 2 15,4 5-15,7-7 0,6 2 16,7-2-16,3 0 0,8-2 16,42-7-16,-11 0 0,-14-2 15,-10 0-15,-13 2 0,-7 0 16</inkml:trace>
  <inkml:trace contextRef="#ctx0" brushRef="#br0" timeOffset="4910.6302">24531 2465 0,'0'0'0,"0"0"0,2 0 16,-2-2-16,3 2 0,12-5 16,9 1-16,12-3 0,10 3 0,9-7 15,62-4-15,4 1 0,36-8 16,-32 7-16,-25 4 0,-23 2 16</inkml:trace>
  <inkml:trace contextRef="#ctx0" brushRef="#br0" timeOffset="5428.9922">26059 2035 0,'0'0'0,"0"0"15,0 0-15,0 0 0,0 0 16,0 2-16,0-2 0,0 5 16,2-5-16,-2 13 0,0 7 15,0-3-15,-2 10 0,-2 2 16,-1 4-16,-3 8 0,-3-3 16,-5 8-16,-15 40 0,-2-4 15,0-7-15,-4 13 0,10-22 16,10-17-16,8-14 0,7-6 15,4-5-15,2 0 0,12-6 16,6 4-16,6-11 0,12 2 0,8-4 16,12-9-16,22-9 0,1-4 15,1-7-15,-2 0 0,8-11 16,-13 7-16,-2 0 0,-6 0 16,-8 1-16,-10 4 0,-7 3 0,-6 3 15</inkml:trace>
  <inkml:trace contextRef="#ctx0" brushRef="#br0" timeOffset="5632.4726">26388 2480 0,'0'0'0,"0"0"0,0-4 15,-2 4-15,2 0 0,-3 4 16,3-4-16,-4 11 0,0 12 15,-1-1-15,-1 11 0,1 4 16,-2 14-16,3-3 0,0 54 16,1-5-16,3-9 0,5 13 15,4-17-15</inkml:trace>
  <inkml:trace contextRef="#ctx0" brushRef="#br0" timeOffset="6916.0725">24245 3936 0,'0'0'15,"-7"-9"-15,-4-4 0,-4-3 16,-5-6-16,-5 2 0,-1 0 16,-7 3-16,-5-1 0,-3 5 0,-6 2 15,-41 4-15,4 12 0,5 8 16,-14 11-16,21 9 0,12 7 16,12 0-16,8-1 0,9 3 15,7-4-15,6 1 0,7 6 31,7-1-31,10 0 0,5-2 16,9-3-16,9 3 0,10 0 16,12 0-16,7 2 0,27 7 0,-10-3 15,9 1-15,0-5 16,-5-2-16,-8 2 0,-12 0 0,-12 0 16,-14-2-16,-18-2 0,-10-7 15,-7-2-15,-10-3 0,-3 1 16,-9-3-16,-7 3 0,-11 0 15,-17-1-15,-5 1 0,0 0 16,0-3-16,4-4 0,3-2 16,8-7-16,7-2 0,9 0 15,9-6-15,4-1 0,7 1 16,9-3-16,-3 0 0,7 0 16,7-4-16,-1 0 0</inkml:trace>
  <inkml:trace contextRef="#ctx0" brushRef="#br0" timeOffset="7104.3631">25285 4765 0,'0'0'0,"0"-3"0,0 3 15,3 0-15,-3 0 0,2 0 16,2 0-16,14 0 0,6 0 15,9-2-15,7 2 0,6-2 16,7 0-16,4-3 0,38-8 16,-15-4-16,-17-8 0,-10 1 15</inkml:trace>
  <inkml:trace contextRef="#ctx0" brushRef="#br0" timeOffset="7291.7976">25314 4372 0,'0'0'16,"0"0"-16,2-2 0,-2 0 15,9-3-15,6 1 0,10-3 16,10-1-16,14-3 0,8-3 16,69-14-16,50-12 0,64-17 15,-152 37-15,-2-2 0,-6 2 16</inkml:trace>
  <inkml:trace contextRef="#ctx0" brushRef="#br0" timeOffset="7635.6507">26763 3889 0,'0'0'0,"0"-2"16,0 2-16,0 0 0,0-2 15,0 2-15,0 0 0,-3 0 16,3 0-16,0 4 0,-2-1 16,-4 8-16,-3 8 0,-4 3 15,-5 9-15,-2 5 0,-2 1 16,-2 5-16,-1 4 0,-14 31 16,6-8-16,6-10 0,7-6 15,7-6-15,7-3 0,6-7 16,8-4-16,6-4 0,8-5 15,9 0-15,10-2 0,12-4 16,27-7-16,10-4 0,7-5 16,24-13-16,-26 4 0,4-4 15,-8-2-15,-7-7 0,-14-2 0,-8-4 16,-7-1-16,-4-6 0</inkml:trace>
  <inkml:trace contextRef="#ctx0" brushRef="#br0" timeOffset="7823.1122">27177 4167 0,'0'0'0,"-2"0"0,2 0 16,-2 2-16,-5 5 0,-4 8 16,0 5-16,-4 9 0,-1 6 15,1 9-15,-3 9 0,-6 51 16,4 2-16,9 33 0,11-14 15,9 21-15,6-67 0,1-2 16</inkml:trace>
  <inkml:trace contextRef="#ctx0" brushRef="#br0" timeOffset="37147.6444">13564 7161 0,'0'0'0,"0"0"0,0 0 16,-2-2-16,-2-2 0,-3-5 16,0 0-16,1-2 0,-3-2 0,0 0 15,0-3-15,-4-1 0,2-1 16,0 0-16,-2-4 0,-3 2 15,1-2-15,-3 3 0,1-6 16,-5 3-16,0-2 0,-3-2 16,1 1-16,-18-10 0,3 4 15,3 5-15,1 1 0,2 1 16,-2 4-16,2-2 0,-5 5 0,1 1 16,-3-1-16,-6 3 0,-1 1 15,1 0-15,-2 2 0,-5 0 16,-3 2-16,-3 0 0,-3 3 15,-2-1-15,0 0 0,-4 3 16,0-1-16,-1 3 0,3 0 16,2 0-16,-4 2 0,2 0 15,0 6-15,-3-1 0,3-1 16,-5 1-16,1 1 0,-1 3 16,-4 4-16,3 3 0,-1-1 15,5 3-15,1 4 0,3-2 16,3 2-16,-1 2 0,0 5 0,3 6 31,1 5-31,-1-1 0,6 6 0,4-8 0,8-2 0,7-4 16,12-9-16,7-2 0,6-2 15,3-1-15,3-1 0,3-1 16</inkml:trace>
  <inkml:trace contextRef="#ctx0" brushRef="#br0" timeOffset="37569.0729">10500 6652 0,'0'0'0,"0"0"0,-3 2 16,3 0-16,-6 5 0,-1 4 16,1 11-16,-6 5 0,1 8 15,0 7-15,-2 6 0,0 5 16,-5 46-16,7-10 0,5-14 16,12-9-16,5-13 0,16-7 15,10-11-15,38-11 0,27-21 16,74-47-16,-37 4 0,11-9 15</inkml:trace>
  <inkml:trace contextRef="#ctx0" brushRef="#br0" timeOffset="66688.6119">18161 14854 0,'-2'0'0,"-2"0"15,-12 2-15,-3-2 0,-3 0 16,-1 3-16,1-1 0,3-2 16,1 2-16,0-2 0,3 0 15,4 2-15,-2-2 0,6 0 16,0 0-16,3 0 0,2 2 0,0-2 15,2 3-15,2-3 16,0 2-16,5-2 0,-7 2 0,15 0 16,-11 0-16,21 5 0,3 2 15,5 0-15,5-1 0,4 3 16,4 1-16,5-1 0,8 2 16,52 9-16,-3-5 0,35 3 15,-13-6-15,33-1 0,-61-11 16,6 0-16,2 3 0,5-5 15,4 0-15,2 0 0,5-5 16,4 5-16,2-2 0,5 0 16,2-3-16,4 1 0,0 0 15,0-1-15,3 1 0,-5-1 16,-2 1-16,-9 2 0,-9-1 16,-13 1-16,-8 2 0,-12 0 15,-11 0-15,-15 2 0,-9-4 16,-14 2-16,-17 0 0,-8 0 0,-8 2 15,3 1-15,-2-3 16,-21 2-16,19-2 0,-1 2 0,-4 0 16,0 1-16,0-1 0,-2-2 15,2 4-15,-4-2 0,1 1 16,1-1-16,0 0 0,0 0 0,0 0 16,-1 3-16,3-3 0,0 2 15,0 1-15,0 4 0,3 4 16,-1 0-16</inkml:trace>
</inkml:ink>
</file>

<file path=ppt/ink/ink98.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30:09.017"/>
    </inkml:context>
    <inkml:brush xml:id="br0">
      <inkml:brushProperty name="width" value="0.05292" units="cm"/>
      <inkml:brushProperty name="height" value="0.05292" units="cm"/>
      <inkml:brushProperty name="color" value="#FF0000"/>
    </inkml:brush>
  </inkml:definitions>
  <inkml:trace contextRef="#ctx0" brushRef="#br0">1834 4430 0,'0'0'0,"0"0"0,0 0 16,-4 0-16,4-3 0,-4 1 15,1 2-15,-1-4 0,-3-1 16,3 1-16,-3 0 0,3-1 16,4 1-16,-7 1 0,7 1 0,0 0 15,0 0-15,-4 2 0,4-2 16,0 2-16,0 0 0,0 0 16,0-3-16,0 3 0,4 0 15,-4 3-15,0-3 0,3 0 16,1 0-16,0 2 0,-1-2 15,12 2-15,0-2 0,3 2 16,-2-2-16,6-2 0,0 2 16,-5-2-16,10 0 0,-5-3 15,2 3-15,2-2 0,1 1 16,-3-1-16,7 2 0,-4-3 16,6 1-16,6 2 0,21 0 15,-3-1-15,3 1 0,-10 2 16,3 2-16,2-4 0,5 2 15,2 0-15,-7 0 0,4 0 16,-4 0-16,1-2 0,5-2 16,3-1-16,0 3 0,0-2 0,-4-1 15,1-1-15,1-1 16,2 0-16,-4 1 0,1 1 0,5 1 16,1 2-16,3 2 0,-1-3 15,6 3-15,4 3 0,-4-3 16,2 0-16,0 0 0,0 2 15,1 0-15,3 2 0,-8-1 16,2 1-16,2-2 0,-2-2 16,4 3-16,-1-3 0,-1 0 15,0-3-15,-4 3 0,2-2 16,-3-2-16,-1 1 0,-1 1 16,3 2-16,0-4 0,0 4 15,-1 0-15,1 2 0,-2 2 16,2-4-16,-5 3 0,2-1 15,1 2-15,-5-1 0,0-3 16,0 0-16,1 2 0,-6 0 0,-1-2 16,-3 0-16,-6-2 0,-7 0 15,-2-1-15,-5 3 0,-6 3 16,-6-3-16,-3-3 0,-5 3 16,-1-2-16,-5 2 0,-3 0 15,4 0-15,-4 0 0,1 2 16,-4-2-16,-3 0 0,0 3 0,-4-3 31,0 0-31,2 2 0,-3 0 0,1-2 16,-2 0-16,2 2 0,-3-2 15,1 0-15,2 0 0,-3 0 16,-2 0-16,5 0 0,-2-2 16,-1 2-16,3 0 0,-2-4 15,2 4-15,-1-3 0,-1 1 16,2 2-16,2-4 0,-5 4 15,5-3-15,-2 1 0,2-2 16,-2 2-16,2-1 0,-2 1 16,2-2-16,-2 2 0,2-3 15,-3 3-15,3-2 0,-2 1 16,0 1-16,0 2 0,0 2 16,4 1-16,-4 10 0</inkml:trace>
  <inkml:trace contextRef="#ctx0" brushRef="#br0" timeOffset="1501.2352">17024 4531 0,'0'0'16,"0"-2"-16,-2 2 0,-1 0 16,1 0-16,2-2 0,-4-1 15,4 3-15,-5-4 0,5 0 16,-4-1-16,4 1 0,0 2 15,0-3-15,0 3 0,2 0 16,0-3-16,1 3 0,1-5 16,5 1-16,-5-1 0,5 1 0,0 1 15,0 1-15,2 2 16,0-1-16,0 3 0,4 3 0,1-1 16,1 0-16,3 0 0,2-2 15,5 2-15,-1 1 0,3-3 16,4 0-16,-2 0 0,4 0 15,0 2-15,7-2 0,24-2 16,0-1-16,-4-1 0,-5 2 16,-1 0-16,7 4 0,-1-4 15,-4-3-15,-1-1 0,-2 1 16,-2 1-16,0 4 0,4-5 16,3-1-16,4 1 0,-3-1 15,1 4-15,2-5 0,4 2 16,3-1-16,-3 4 0,1-5 0,3 3 15,1-1-15,0 1 16,-3 4-16,-1-2 0,6-1 0,-2 1 16,2-2-16,-3 2 0,1-1 15,4 1-15,-2 2 0,0 0 16,0 0-16,2-2 0,-2 0 16,2 0-16,1-1 0,-1 3 15,2 0-15,-2 0 0,-2 3 16,0-3-16,0 2 0,-4-2 15,-1 0-15,-1 0 0,-3 0 16,-2 0-16,-7 2 0,-4 0 16,-7 0-16,-6-4 0,-3 2 15,-3-2-15,-6-2 0,-1 1 16,-5 3-16,-7-2 0,-2-2 16,-4 4-16,0-2 0,0-1 15,-5 3-15,-21 0 0,8 0 16,4 0-16,1 0 0,11-2 0,-5 2 15,2-2-15,-17 6 0,6-4 16,3 3-16,8-3 0,1 0 16,-5 0-16,2 0 0,-2 2 15,0-2-15,-2 4 0,2-2 16,-2 1-16,-1 1 0,1 3 16,0 4-16,0 2 0</inkml:trace>
  <inkml:trace contextRef="#ctx0" brushRef="#br0" timeOffset="2386.2217">22287 4513 0,'0'-2'0,"0"2"0,-2 0 0,2-2 15,0 2-15,0 0 0,0 0 16,0-2-16,0 2 0,2 0 16,2-2-16,-2 2 0,16 0 15,6-3-15,5 1 0,4 2 16,2-2-16,5 0 0,4 0 16,5-1-16,43 1 0,1 0 15,21 0-15,-10 2 0,-9 0 16,15-3-16,-31 3 0,3 3 15,0-1-15,4 2 0,2-1 16,2 1-16,1-2 0,1 3 16,5-1-16,0-2 0,0 7 15,5-5-15,-1 1 0,-2-1 16,1 3-16,1-5 0,-4 0 0,0 3 16,-2-3-16,-3-2 0,-3 0 15,-3-2-15,-3 2 0,-5-3 16,-1-1-16,-5 0 0,-1-1 15,-3 3-15,-1-2 0,1-1 16,-9-1-16,-1 3 0,-5 3 16,0 3-16,-1-6 0,-3 1 15,-7-2-15,-5 2 0,-6 4 16,0 0-16,-7 2 0,-2-1 16,-4-3-16,-7-3 0,-4 1 15,1 0-15,-1 2 0,-2-2 16,-5 0-16,0-1 0,0 1 15,-3 0-15,1 0 0,-2 0 0,-1-1 0,-1 3 16,1 0-16,-1 0 0,1 0 16,-1 0-16,1 3 0,-1-1 15,1 2-15,1 1 0,-1-1 16,1 3-16,0 1 0,-3 3 0,-2 9 16,-2 4-16,-2 3 0</inkml:trace>
  <inkml:trace contextRef="#ctx0" brushRef="#br0" timeOffset="21882.4576">9181 5023 0,'0'0'0,"-2"0"0,2 0 15,0-3-15,-2 3 0,-3-6 16,1-1-16,-1 3 0,1-3 16,0 1-16,1-1 0,-1 3 15,2-3-15,0 5 0,-3-3 16,3 3-16,0 0 0,2 0 15,-2 0-15,2 2 0,0 2 16,-3 0-16,3 0 0,0-2 0,-2 2 16,2 1-16,-2 8 0,-2 0 15,4 2-15,-3 2 0,1 3 16,0 0-16,2 1 0,0 3 0,4-2 31,-1 2-31,-1 3 0,2-3 0,3 0 0,-3 2 0,3 2 31,-3-1-31,1 1 0,1 1 0,-1 1 16,-1 3-16,0-2 0,1 2 16,-3 2-16,5 11 0,-5-2 15,2-7-15,-2 0 0,1-4 16,-3 0-16,0 0 0,0-2 16,-3 1-16,3-3 0,3 1 15,-3-3-15,2-3 0,0 2 16,0-4-16,5 0 0,0 0 15,-1-1-15,3-1 0,0 0 16,0-1-16,-1 1 0,3-3 16,3 5-16,-1 0 0,2 0 15,3 0-15,4-3 0,0-3 0,5-1 16,1-2-16,7-2 16,1 0-16,1-1 0,5 1 0,-2-2 15,4 2-15,4-7 0,1 0 16,-1 0-16,1 3 0,-3-3 15,1 2-15,1 1 0,-2-3 16,3 0-16,4 2 0,0 1 16,-3-1-16,1 3 0,4-5 15,5 3-15,-1-3 0,5 2 16,-2 1-16,0-3 0,2-2 16,0 2-16,2 2 0,-7 1 15,3-1-15,-2 1 0,1-5 16,1 4-16,-5 0 0,1-1 15,-1-1-15,0 0 0,5 0 16,-2 0-16,-3 3 0,-2-1 0,2 1 16,1-5-16,3 2 0,-3-2 15,-3 4-15,2 1 0,-2-3 16,0 2-16,1-4 0,-6 5 16,-1-1-16,-1 5 0,-1-2 15,1-3-15,3 0 0,-3-1 16,-1-1-16,-3 2 0,0 1 15,-2-1-15,4-2 0,-2 0 16,2-2-16,-4 0 0,-2 3 16,-3-1-16,1 2 0,-1-2 15,3-2-15,0 0 0,-5-4 16,0 2-16,-4-3 0,-4 1 16,-1 2-16,-4-3 0,0 3 15,-2-2-15,-2-3 0,2-2 16,-1-2-16,3 0 0,3-4 0,1-1 15,-2-1-15,3-1 16,-3 3-16,-4-1 0,2 1 0,-4-1 16,-3-1-16,-4-1 0,0-2 15,-2 3-15,-2-3 0,-1 0 16,1-2-16,-1-2 0,-1-1 16,-1-1-16,-2-3 0,3 3 15,-3-3-15,0 3 0,-2-1 16,-2-1-16,2 1 0,-4-2 15,4-1-15,-3-3 0,3-3 16,0-1-16,0-1 0,0 3 16,3 0-16,-3 2 0,2 0 0,0-3 15,-2 3-15,2-2 0,-2-5 16,5 5-16,-3 0 0,-2 2 16,2 2-16,-2 2 0,-2 0 15,2-1-15,0 1 0,0 0 16,0-2-16,0 1 0,0 3 15,0 1-15,0 4 0,2 0 16,-2 4-16,0 0 0,-2 3 16,0 2-16,-1-1 0,1 6 15,0-6-15,-2 3 0,1-2 16,-3 4-16,1 0 0,-1 3 0,-5-1 16,-2 1-16,-3-1 0,-6 0 15,-2 1-15,-7-1 0,-20 7 16,-6 0-16,0 0 0,-1-4 15,-10 1-15,2-1 0,-3 4 16,3 0-16,-4 0 0,1-2 0,1 0 16,-7-3-16,-7 7 15,3-4-15,2 2 0,-5 2 0,1-2 16,-1 0-16,-2 0 0,1 3 16,1-3-16,0 0 0,1 2 15,-1-2-15,-1 0 0,-1-2 16,0 2-16,-2 0 0,0-3 15,2 6-15,-2-3 0,2 0 16,-2 0-16,3 2 0,-3-2 16,-7-5-16,7 8 0,-2 1 15,2 0-15,6 1 0,-3-1 16,1-4-16,1 5 0,3 1 16,-1-1-16,4-3 0,2 0 15,-2 0-15,7 1 0,0-6 16,4 1-16,2 2 0,0 5 15,5-1-15,6-6 0,7-3 16,4-1-16,7-1 0,0 7 0,0 2 16,4-2-16,-1 0 0,1 5 15,2-3-15,1 5 0,0-1 16,-5 10-16,-5 3 0,-3 10 16</inkml:trace>
  <inkml:trace contextRef="#ctx0" brushRef="#br0" timeOffset="50205.5202">17978 6061 0,'3'-2'0,"-3"4"16,0-2-16,0 0 0,0 0 0,0 0 15,0 0-15,0 0 16,-3 0-16,3 2 0,-2-2 0,2 3 16,-2-3-16,0 4 0,-3-2 15,1 3-15,0-3 0,1 2 16,1-2-16,-2 1 0,2 1 16,-3-2-16,3 0 0,2 3 15,-2-3-15,0 2 0,-1-1 16,3 1-16,-2-2 0,2 3 15,0-3-15,-2 2 0,2-1 16,0-1-16,0 0 0,2 0 16,-2 0-16,0 1 0,0-3 15,0 2-15,0 0 0,0-2 16,0 2-16,2 0 0,-2-2 16,0 3-16,3-1 0,-1-2 15,0 4-15,0-4 0,5 5 16,-1-1-16,1-2 0,0 3 0,-1-1 15,3 0-15,0 1 0,0-1 16,0 1-16,2-1 0,0 3 16,0-3-16,0 3 0,4-1 15,-2-1-15,1 1 0,1 1 16,0 0-16,-1-3 0,1 3 16,3-3-16,-3 0 0,3 3 15,-1-3-15,3 1 0,0-1 16,-2 1-16,4-3 0,-5 2 15,3 3-15,0-5 0,0 0 16,2 3-16,0-3 0,-2 2 16,4-1-16,-4-1 0,4 0 15,0 0-15,1 0 0,-1 1 16,9-1-16,-4-2 0,-1 0 16,-3 2-16,1 0 0,1-4 15,-3 2-15,0-2 0,0 2 0,3 0 16,-3 0-16,2 0 0,1 2 15,2 0-15,-3-2 0,1 0 16,-1 2-16,3-2 0,-1 0 16,1 3-16,0-3 0,4 0 15,0-3-15,0 3 0,2 0 16,-2 0-16,2-2 0,1 2 0,-3-2 16,0 0-16,4-3 15,1 1-15,4 2 0,2-5 16,-4 5-16,1 0 0,-1-3 0,2 1 15,0-3-15,2 1 0,2 1 16,1 1-16,-1-3 0,-2 3 16,2-1-16,1-1 0,1 1 15,1 1-15,-1 0 0,-4-3 16,5 5-16,-5-3 0,4 1 16,1 0-16,2-3 0,4 3 15,-2-3-15,0 2 0,2 3 0,4-4 16,-2 1-16,3-1 15,-3 1-15,1 3 0,-1 0 0,3-5 16,1 3-16,-3-3 0,-3 1 16,2 3-16,0-1 0,3-3 15,-1 1-15,-1-3 0,-3 4 16,4-1-16,-1-3 0,-1-2 16,3 0-16,-5 0 0,0 2 15,2-2-15,0 0 0,1 0 16,-1 2-16,0 0 0,-1 1 0,1-3 15,0 0-15,-2 2 0,-6 0 16,-5 0-16,-2 0 0,-7 0 16,0 3-16,-4-1 0,-2 3 31,-5-3-31,-6 5 0,-3-2 0,-6 1 16,0 1-16,-2 0 15,-23 4-15,23-4 0,-3 0 0,-4 2 16,0-2-16,-2 2 0,2 0 15,-4 0-15,1 0 0,1 0 16,-2 2-16,-1 0 0,1 2 0,-1 3 16,1 4-16,0 4 0</inkml:trace>
  <inkml:trace contextRef="#ctx0" brushRef="#br0" timeOffset="53108.7409">18494 6041 0,'0'0'0,"3"0"0,1 0 15,14-4-15,4 2 0,6-3 16,5 1-16,5-1 0,4 1 16,2 0-16,4-3 0,38-2 15,-4 3-15,-11-1 0,-3 0 16,2 3-16,-14 0 0,-12 1 0,-13 3 15,-5-2-15,-6 0 0,-7 2 16,-9 0-16,5 0 0,-4 0 16,-1 0-16,-4 0 0,-4 0 15,-3 0-15,-4 0 0,-9 0 16,0 0-16,-8 0 0,21 0 16,-6 0-16,-38 0 0,-4 0 15,-2 2-15,-5 0 0,-4 1 16,-5-1-16,-59 7 0,9-3 15,-20 7-15,33-4 0,26 0 0,20-5 16,18 1-16,16-1 0,8-2 16,9-2-16,6 0 0,-3 0 15,3-2-15,5 0 0,2 2 16,7-2-16,4-3 0,12-1 16,8-1-16,-20 3 0,44-5 15,7-4-15,7 0 0,2 2 16,6-5-16,66-6 0,-17 4 15,20-1-15,-40 5 0,-26 6 16,-23 3-16,-17 1 0,-13 1 16,-12 3-16,-8 0 0,2 0 15,-4 0-15,-5 0 0,0 3 16,-6-1-16,-3 0 0,-8 0 16,-9 1-16,-7-1 0,20-2 15,-5 2-15,-52 2 0,-7-1 16,-2 3-16,-7-1 0,-77 8 0,15 0 15,-37 2-15,42-1 0,-11 3 16,88-10-16,18 0 0,17-7 16,9 0-16,9 0 0,11 0 0,-6-3 15,4 3-15,2 0 16,6 0-16,3 0 0,7-2 0,8 0 31,9 2-31,-22-2 0,46 2 16,5-2-16,8 2 0,1 0 15,4 0-15,66 0 0,-15 2 16,19 2-16,-39 3 0,-29-1 16,-17 3-16,-16-2 0,-11-3 0,-4 1 15,-12 1-15,-3-1 0,-10-3 16,5 2-16,-7 1 0,0-3 16,-6 0-16,-5 0 0,-9 0 15,-10-2-15,-16 3 0,-14-3 16,-12 2-16,-12 0 0,-90 3 15,-53-1-15,-68 7 0,211-4 16,16-3-16,16-2 0,16 0 16,12 1-16,11-1 0,9 2 15,-4-4-15,1 2 0,10-2 16,1 3-16,7-3 0,12 0 16,12 2-16,-26 0 0,58-4 15,5 0-15,10-1 0,4 1 16,78-7-16,-18 1 0,26-6 0,-49 3 15,-39 2-15,-24 1 0,-20 1 16,-16 0-16,-8 3 0,-7 0 16,-6 4-16,-1-3 0,0 3 15,-4 0-15,-6 0 0,-3 0 16,-4 3-16,-12-1 0,-12 0 16,-12 0-16,-17 3 0,-6-1 15,-12 3-15,-79 6 0,15 0 16,-24 5-16,48-3 0,45-4 15,33-4-15,22-5 0,13 0 16,2 0-16,6 1 0,12-6 16,11 1-16,18 0 0,-23 0 15,67 0-15,17-1 0,99 1 16,45 2-16</inkml:trace>
  <inkml:trace contextRef="#ctx0" brushRef="#br0" timeOffset="62418.4394">27662 4749 0,'0'0'0,"-4"0"15,2 0-15,-14-2 0,-2 0 16,1 2-16,-5-5 0,-2 3 15,2-2-15,-1 2 0,-1-5 0,2 5 16,0-5-16,0 3 16,0-1-16,0 1 0,0 0 0,-2 1 15,2-1-15,0 0 0,-5-1 16,1 1-16,-3-1 0,-2 3 16,2 0-16,-17 0 0,4 2 15,0 2-15,5 0 0,-1 0 16,5 3-16,0-1 0,0 1 0,2-1 15,0 3-15,3-1 0,-1 1 16,0 2-16,1-1 0,-3 1 16,2 2-16,-2 2 0,1-1 15,-4 3-15,4 3 0,-3 1 16,-1 1-16,1 0 0,2 2 16,1 5-16,3-3 0,1 2 15,1-1-15,1-1 0,2-2 16,2 0-16,3 0 0,1 0 15,1 2-15,4 3 0,-2-1 16,2 1-16,0 4 0,-1-3 16,4 3-16,-1-2 0,0 2 15,0-3-15,0 5 0,-2-2 0,3 7 16,-3-3-16,4 2 0,0-1 16,7 3-16,2-1 0,3-3 15,-1-4-15,7 0 0,5-2 16,1 1-16,8 1 0,1-4 15,3 1-15,13-1 0,-3-1 16,3-1-16,-6-3 0,-1 0 0,2 0 31,1 0-31,4 2 0,-3 0 16,3 1-16,2-3 0,0-3 0,-2-1 0,7 2 0,4 0 16,4 4-16,0-2 0,1-4 15,-5-7-15,4 0 0,0-2 16,1 2-16,1 0 0,1 4 15,-1-4-15,3-4 0,0 2 32,-1 2-32,3 0 0,-2-3 0,2-3 0,2 1 0,0 1 15,5 0-15,-1-5 0,3-2 16,2-5-16,0 1 0,5 2 31,-3-5-31,4 1 0,1-1 0,-3 3 0,3-3 0,-1-2 16,-1 0-16,-1-4 0,3 2 0,-3 0 31,3-2-31,-3 2 0,-2-5 0,-2 1 0,0-3 0,-4 1 16,-3-5-16,-2-5 0,-4 3 15,-3 0-15,3-1 0,-4-1 16,-6-5-16,1 2 0,-2-4 16,0 2-16,-5-2 0,-4 0 15,-2-4-15,-3-3 0,-2 0 16,-1-4-16,-1 2 0,-5 1 15,1 3-15,-9 1 0,-3-3 16,-6-2-16,-6-4 0,-3 2 16,-2 2-16,-2 0 0,-5 0 15,-4 0-15,-4-2 0,-5-2 16,-7-1-16,-1 3 0,-3 0 16,-2 4-16,-5 1 0,-6 1 15,-2 1-15,-7-3 0,-4 0 0,-5-1 16,0 1-16,-15 5 15,2-1-15,-4 3 0,-5 0 0,-4 2 16,-3 3-16,-1-3 0,-7 2 16,-3 3-16,1 1 0,-3 3 15,3 2-15,-1 5 0,3-3 16,-2 3-16,-1 2 0,3 6 16,-5 5-16,1 6 0,-10 14 15,-12 11-15,-14 15 0,-7 9 16,-8 4-16,-3 5 0</inkml:trace>
  <inkml:trace contextRef="#ctx0" brushRef="#br0" timeOffset="66770.0514">31578 7287 0,'0'0'0,"0"0"15,0 0-15,0 0 0,0 0 16,0 0-16,0 0 0,0 0 16,0 0-16,2 0 0,-2 0 15,0 0-15,0 0 0,2 0 16,-2 0-16,0 2 0,3-2 15,-3 0-15,2 0 0,2 2 16,5 3-16,2-3 0,0 2 16,0 1-16,2-1 0,-2 3 15,3-3-15,-3 5 0,-3-2 16,1 2-16,0-1 0,-4 3 16,-3 0-16,0 0 0,-4 5 15,-3-3-15,-1 0 0,-3 3 16,0 1-16,-2-1 0,0-1 15,0 1-15,2 1 0,3-3 16,-1 1-16,3 0 0,-1 1 16,3-1-16,4-1 0,3 1 15,1 0-15,5 1 0,2 2 16,3-3-16,1 3 0,3-1 0,5 3 16,-3 0-16,-3 0 0,1 2 15,-2-2-15,-3 2 0,-1 2 16,-8 0-16,-4 9 0,-8 0 15,-7 3-15,-5-3 0,-2 2 16,-4-2-16,2-2 0,0 0 16,4 2-16,5-2 0,4-3 15,5 1-15,4 0 0,4-3 16,3 1-16,6-1 0,2 3 16,5-1-16,7 1 0,4-2 15,2-3-15,4 2 0,9 1 16,-4-3-16,-6 5 0,-8-1 15,-8 5-15,-7 0 0,-8 5 16,-5-1-16,-9 3 0,-9 0 16,-4-1-16,-9 1 0,-6 2 0,-5 4 15,0 1-15,5-5 0,6-1 16,2-1-16,9 0 0,3-5 16,8 3-16,4-1 0,10 3 15,4-3-15,4 1 0,7-1 16,2-2-16,4 1 0,3-1 15,2 5-15,4 2 0,-2 0 16,0 2-16,-6 0 0,-5 2 16,-9 3-16,-4 6 0,-7 4 15,-9 1-15,-8 4 0,-5-3 16,-9 1-16,-4 0 0,-2 2 16,0-5-16,4-1 0,7-5 0,6 2 15,9-5-15,7 1 0,6-5 16,10-4-16,-1 0 0,9-4 15,2 4-15,2-1 0,8 4 16,-4-1-16,-1 2 0,-2 2 16,-8 1-16,-8 6 0,-8 5 15,-8 4-15,-8 2 0,-9 2 0,-9-2 16,-20 7-16,14-7 0,-1-4 16,5-3-16,5-1 0,8-3 15,9-2-15,6-3 0,5-1 16,7-3-16,2-2 0,2 3 15,2-1-15,5 0 0,2 1 16,-3-1-16,1 0 0,-5 3 16,-4 4-16,-7 0 0,-4 4 15,-7-2-15,-6 0 0,-7 5 16,-5-1-16,1 3 0,-1-3 0,10-1 16,1-1-16,5-4 0,4 0 15,7 0-15,3-2 0,3-1 16,5-1-16,3-1 0,-1 1 15,-2 1-15,4-1 0,-4 2 16,-2-3-16,-2 3 0,-7 0 16,-2 2-16,-7 2 0,-2 0 15,0-2-15,-5-3 0,5 1 16,0 0-16,7 2 0,4 0 16,6 0-16,3 0 0,4-5 15,3 1-15,1-1 0,1 3 16,2-3-16,-5-1 0,1 1 0,-10 1 15,-1 3-15,-5 1 16,-2 3-16,-7-1 0,-7 0 0,-1 0 16,-5 0-16,4 0 0,5 0 15,4-4-15,7-3 0,2-3 16,9-4-16,4-1 0,9-2 16,4-3-16,10-6 0,1-7 15,1-7-15,-5-4 0</inkml:trace>
  <inkml:trace contextRef="#ctx0" brushRef="#br0" timeOffset="67301.4134">31452 16091 0,'0'0'0,"-2"0"0,2 0 0,-2 0 15,0-2-15,4 2 0,0-2 16,16-7-16,8 0 0,16-2 16,13-2-16,11 2 0,80-16 15,66-1-15,87-8 0,-175 30 16,-12 1-16,-8 5 0,-14-2 15,-10 0-15,-12 6 0,-4-4 16,-4 3-16</inkml:trace>
  <inkml:trace contextRef="#ctx0" brushRef="#br0" timeOffset="68035.4771">31395 7080 0,'-2'0'0,"2"0"16,-13-7-16,2-2 0,-5-2 15,1-2-15,1-2 0,-1 1 16,2 1-16,2-2 0,-2 2 16,4-1-16,2 3 0,3 2 15,-1 1-15,3 1 0,6 3 16,1 1-16,8 1 0,5 4 16,8 1-16,5 1 0,9 0 15,6 5-15,5 0 0,8 0 16,56 13-16,-5 0 0,29 7 15,-29-5-15</inkml:trace>
  <inkml:trace contextRef="#ctx0" brushRef="#br0" timeOffset="68645.1031">32348 10145 0,'0'0'0,"0"2"15,0-2-15,2 2 0,-2 0 16,0 0-16,0 3 0,0 8 0,0 2 16,-2 8-16,2 3 15,-3 3-15,1 4 0,2 6 0,0 3 16,0 5-16,0 36 0,0-5 16,-2-8-16,0-8 0,2-9 15,-3-7-15</inkml:trace>
  <inkml:trace contextRef="#ctx0" brushRef="#br0" timeOffset="69146.665">32877 10389 0,'0'0'0,"-3"0"16,1 0-16,0 0 0,-2 0 15,-5 3-15,-4-1 0,-1 2 16,-1 1-16,0 3 0,-3 3 15,0 3-15,1 1 0,-1 5 16,0 2-16,3 0 0,-1 4 16,1 1-16,4 2 0,2-1 15,5-1-15,2-5 0,6-2 16,3-3-16,4-4 0,2-6 16,9-5-16,0-8 0,4-3 15,3-4-15,2-5 0,2-2 16,-2-4-16,0-3 0,0 1 0,-3-3 15,-3 3-15,-1-3 0,-4 1 16,-7 1-16,-4 1 0,-3 1 16,-6 3-16,-2 5 0,-5-1 15,-8 3-15,-3 6 0,-1 0 16,-6 5-16,-1 1 0,-1 6 16,5 1-16,2 5 0,5 4 15</inkml:trace>
  <inkml:trace contextRef="#ctx0" brushRef="#br0" timeOffset="69584.1026">33357 10339 0,'0'0'0,"-2"0"16,2 0-16,-2-3 0,0 3 16,-3-2-16,3 2 0,-13 0 15,-1 0-15,-1 5 0,-5 1 16,-3 3-16,-1 4 0,2 3 16,-1 1-16,-1 3 0,4 4 15,0 1-15,2 1 0,2 3 16,5-3-16,2 1 0,4-1 15,7-2-15,3 1 0,3-8 16,5-1-16,7-7 0,0-3 16,4-6-16,2-2 0,2-5 0,1-6 15,-1 0-15,1-3 16,-5-3-16,0-1 0,-2-2 0,-3-3 16,-3 1-16,-1-2 0,-9 2 15,1 1-15,-5-1 0,-5 2 16,-4 5-16,-4-1 0,-2 5 15,-7 4-15,2 2 0,-2 5 16,0 2-16,2 2 0,2 3 16</inkml:trace>
  <inkml:trace contextRef="#ctx0" brushRef="#br0" timeOffset="70029.1311">33602 10491 0,'0'0'0,"-2"0"0,2 0 0,-5 0 0,-3-2 0,-3-1 0,11 3 0,-9-2 0,0 0 0,9 2 0,0 0 0,-7-2 0,7 2 0,-6 0 0,-1 0 0,7 0 0,-4 0 0,-1 2 0,5-2 0,0 0 0,-4 4 0,4-4 0,-7 7 0,-2 4 0,9-11 0,0 0 0,-6 13 0,6-13 0,-9 16 0,0 3 0,0 4 0,1 3 0,1 0 0,0 3 0,1-2 0,4-1 0,-1-4 0,3 0 0,3-4 0,-1-3 16,2-2-16,3-4 0,-3-4 15,5-3-15,0-7 0,6 1 16,7-7-16,7 0 0,4-4 16,-4-5-16,-5 0 0,-2-4 15,-4 2-15,-5-3 0,-2-1 16,-11 2-16,-9-1 0,-11 1 16,-6 2-16,-5 4 0,2 1 15,-2 4-15,-2 6 0,0 5 16,0 2-16</inkml:trace>
  <inkml:trace contextRef="#ctx0" brushRef="#br0" timeOffset="72941.0416">26599 6762 0,'0'3'0,"0"-3"0,-4 2 16,2-2-16,0 0 0,-3 0 15,3-2-15,-9 2 0,0 0 16,2 0-16,0 2 0,1-2 16,1-2-16</inkml:trace>
  <inkml:trace contextRef="#ctx0" brushRef="#br0" timeOffset="73944.6612">26483 6756 0,'0'0'16,"0"2"-16,0-2 0,0 0 15,0 2-15,0-2 0,2 0 16,-2 2-16,0 1 0,0-3 16,2 2-16,-2-2 0,0 2 15,0-2-15,0 2 0,2-2 16,-2 0-16,2 2 0,-2-2 0,0 0 16,3 3-16,-3-3 15,0 0-15,2 0 0,-2 2 0,0-2 16,2 2-16,0-2 0,-2 0 15,0 2-15,2-2 0,-2 0 16,0 2-16,0-2 0,3 0 16,-3 3-16,0-3 0,0 2 15,0-2-15,2 0 0,-2 0 16,2 0-16,-2 2 0,0-2 16,0 0-16,0 0 0,2 0 15,-2 0-15,0 0 0,0 0 16,0 0-16,0 2 0,0-2 0,2 0 15,-2 0-15,0 0 0,0 0 16,0 0-16,3 0 0,-1 0 16,0 0-16,0 0 0,0 0 15,3 0-15,-3 0 0,7 0 16,-2 0-16,1 0 0,-3 0 16,1 0-16,-3 0 0,-1 0 15,-2 0-15,4 0 0,-4 0 16,2 0-16,-2 0 0,3 2 15,-3-2-15,0 0 0,0 3 16,2-3-16,-2 0 0,0 0 16,-2 2-16,2-2 0,0 2 15,-3 0-15,3-2 0,-2 2 0,-9 7 16,0 0-16,2 0 16,-2 2-16,-2 0 0,2 0 0,-2 2 15,2-2-15,-2 0 0,4 0 16,-2-2-16,2 2 0,2-4 15,1 2-15,1-3 0,5-1 16,0 1-16,2-4 0,5 3 16,2-1-16,4 1 0,3-3 15,6-2-15,-3 2 0,4 0 16,-1-2-16,-5 2 0,1 1 16,-1 1-16,-6-2 0,3 5 15,-5-3-15,-3 5 0,-4 2 16,-2 0-16,-2 2 0,-4 1 15,-3 1-15,-5 0 0,1 1 16,-2-1-16,-1-1 0,-1 1 16,1 0-16,1 1 0,4-3 15,0 0-15,2-2 0,2 0 0,3 0 16,0-2-16,4 0 0,0 0 16,2-3-16,4 1 0,-1 2 15,4-3-15,-3-1 0,3 2 16,0-3-16,0 0 0,-3 3 15,-1-5-15,-1 5 0,-4-3 16,2 1-16,-4 1 0,-2-1 16,-3 1-16,-2 3 0,-4-2 15,0 1-15,0 1 0,-1 0 16,1 0-16,2-2 0,2-1 16,0-1-16,5 1 0,0-1 15,1-3-15,1 0 0,4 2 16,1-1-16,3-1 0,3-2 15,2 2-15,2 0 0,1 3 16,-1-1-16</inkml:trace>
  <inkml:trace contextRef="#ctx0" brushRef="#br0" timeOffset="77382.7061">26452 7492 0,'0'0'0,"0"2"16,0-2-16,0 0 0,0 0 15,0 0-15,0 0 0,0 3 16,0-3-16,-2 0 0,2 0 15,0 0-15,0 0 0,-3 2 16,1-2-16,2 0 0,0 0 16,-2 0-16,2 0 0,-2 0 15,2 0-15,-3 2 0,3-2 16,0 2-16,-2-2 0,2 0 16,0 0-16,-2 2 0,2-2 0,-2 0 15,0 3-15,2-3 16,-5 4-16,1-2 0,-1 3 0,-1-3 15,1 2-15,1-2 0,0 3 16,-1-3-16,1 0 0,-1 0 16,1 1-16,-3-1 0,5 0 15,-2 0-15,-1-2 0,3 2 0,-2-2 16,1 3-16,1-3 0,-2 0 16,2 0-16,-1 0 0,3 0 15,-2 0-15,0 0 0,2 0 16,0 0-16,-2 0 0,2 0 15,-2 2-15,-1-2 0,3 0 16,-2 0-16,-4 2 0,-3-2 16,-4 2-16,-3 0 0,-1 1 15,-6-1-15,-1 2 0,-2-2 16,-5 5-16,-4-5 0,-1 5 16,-8 0-16,-31 1 0,3 3 15,1 0-15,-19 3 0,8-1 16,7-2-16,4 0 0,1 2 15,2 3-15,-5-3 0,4 0 16,3-2-16,2 4 0,0 1 16,0-5-16,5-2 0,4-3 15,2 3-15,-2 0 0,6 0 16,5-3-16,2-3 0,9-3 0,7 0 16,-1 0-16,7 2 0,7-2 15,2-2-15,9 2 0,-7-3 16,7 3-16,-2-2 0,4 0 15,0 0-15,0 0 0,2-1 16,0-1-16,2 2 0,-1 0 31,1-1-31,0 1 0,1 0 0,-1 0 16,1-3-16,1 3 0,1-2 16,-1 2-16,3-1 0,0 3 15,-2-4-15,4 2 0,-2 0 16,-1-1-16,3 1 0,0 2 15,-2-2-15,0 2 0,-7-2 16,0 2-16,3 0 0,-3-2 16,0 2-16,1 0 0,-1 0 15,0 0-15,0 2 0,-2-2 16,2 2-16,-2 0 0,-2 0 16,-2 9-16,-3-2 0,-6 4 15,-3 1-15,-3-1 0,-1 0 16,-2 0-16,2 3 0,4-5 15,1 0-15,4 0 0,2-2 16,5-1-16,4-1 0,9 0 0,4-1 16,9 1-16,9-5 0,6 3 15,7-1-15,0 0 0,3 1 16,-5-1-16,-5 3 0,-6-3 16,-5 3-16,-6-1 0,-7 1 15,-2 2-15,-11 4 0,-6 0 16,-7 5-16,-9 0 0,-7 1 15,0 1-15,-2-2 0,3 0 16,3-1-16,1-1 0,4-1 16,5 1-16,4-5 0,2 2 15,5-2-15,4-2 0,4-1 16,5 1-16,6 0 0,3 0 16,4-2-16,2 1 0,-2 1 15,3-2-15,-3 2 0,-5-1 16,-1 3-16,-5 0 0,-2 5 15,-7-3-15,-7 5 0,-6-1 16,-11 3-16,-9 2 0,-33 9 16,1-2-16,3-3 0,11-4 0,10-4 15,10-3-15,14-4 0,8-2 16,0 0-16,7 0 0,7-3 16,2 1-16,9 2 0,4-5 15,4 5-15,5 0 0,-2 0 16,1 0-16,-1 2 0,-2 0 15,-5 4-15,-7 1 0,-4 1 16,-7 1-16,-8 4 0,-9 2 16,-5 3-16,-19 8 0,-1-4 15,5-3-15,7-1 0,6-3 16,11-4-16,5-2 0,1-3 16,6-2-16,3 0 0,3-4 15,2 0-15,0-2 0,0-3 16,-2-2-16,0 1 0,-3-3 0,-1 0 15,-3 0-15,2 0 0,-4-3 16,0 3-16,0-2 16,0 0-16,-2 2 0,0-2 0,2 2 15,-2-18-15,0 9 0,4 11 16,-2-2-16,0 3 0,2-6 16,0 3-16,0-2 0,1 0 15,-1 0-15,2 0 0,-2-1 16,1-1-16,-1 2 0,0-3 15,0 3-15,-2-2 0,2 2 16,-2-1-16,0 1 0,0 0 16,0 0-16,-2 2 0,2-2 15,0 2-15,0 2 0,0-2 16,0 2-16,0-2 0,0 2 16,0-2-16,-2 2 0,2-2 15,0 0-15,0 3 0,0-3 0,0 0 16,0 0-16,0 2 15,-2-2-15,2 0 0,-2 2 0,2-2 16,0 0-16,0 0 0,-3 0 16,3 2-16,0-2 0,-2 0 15,2 0-15,0 0 0,-2 0 16,2 0-16,-2 2 0,2-2 16,0 3-16,0-3 0,-2 0 15,2 0-15,0 0 0,0 0 0,0 0 16,0 0-16,-3 2 0,3-2 15,0 0-15,0 0 0,0 0 16,0 0-16,0 0 0,0 0 16,-2 0-16,2 0 0,0 0 15,0 0-15,0 2 0,0-2 16,0 0-16,0 0 0,0 0 16,0 0-16,2 0 0,-2 0 15,0 0-15,0 0 0,0 0 16,0 0-16,0 0 0,0 0 15,0 0-15,0-2 0,0 2 16,0 0-16,0 0 0,0 0 16,0 0-16,0 0 0,0 2 0,0-2 15,0 0-15,0 0 16,0 0-16,0 0 0,0 0 0,0 0 16,0 0-16,-2 0 0,2 0 15,0 0-15,0 0 0,0 0 16,0 0-16,0 0 0,0 0 15,0 0-15,0 0 0,0 0 16,0 0-16,0 0 0,0 0 16,0 0-16,0 0 0,0 0 15,5 0-15,-3 0 0,13 4 16,5-4-16,0 3 0,4-1 16,5 0-16,0 0 0,4-2 15,2 2-15,2 1 0,3 1 16,9-2-16,32 5 0,-1 0 15,-6 1-15,15 3 0,-8 5 16,-8-5-16,-5 2 0,-6 0 16,-2 1-16,-5-1 0,2 0 15,-2-2-15,0 0 0,-4-2 0,-5 0 16,3 2-16,-3-5 0,0 3 16,1-2-16,-8 2 0,-1-3 15,-9 5-15,-3 0 0,-4 0 0,-6-4 16,-8 2-16,-1-5 0,0 0 15,-3 1-15,0-1 0,-4-1 16,0-1-16,-2 2 0,0-4 16,0 2-16,-3-2 0,1 0 15,0 0-15,1 0 0,-1 0 16,-18-11-16,9 5 0,8 3 0,1 1 16,6 4-16,0-2 0,0 3 15,-8-8-15,1 3 0,8 2 16,-1 2-16,-2-2 0,0 0 15,2 0-15,-2 0 0,0 0 16,0 0-16,0 0 0,0-2 16,0 2-16,0 0 0,0 0 15,-2 0-15,2-2 0,0 2 16,0 0-16,0 0 0,-2 0 16,2 0-16,-3-2 0,1 2 15,0 0-15,0 0 0,-3 0 16,1 0-16,4 2 0,-4 0 15,-7 2-15,-3 1 0,-1 4 16,2-3-16,-3 1 0,5 0 16,-2-1-16,6 1 0,1-3 0,1 3 15,3-5-15,4 2 16,1-1-16,3-1 0,3 0 0,4 2 16,5-1-16,4 1 0,4 0 15,5 3-15,0-3 0,2 1 16,0 2-16,-2 1 0,-4-1 15,-5 2-15,-3 0 0,-5 2 16,-3 2-16,-5 0 0,-6 5 16,-8 2-16,-6 2 0,-3 2 15,-8 2-15,-1-1 0,-1-1 16,1-2-16,4 2 0,2-4 16,2 0-16,7-3 0,3-1 15,5-3-15,1 0 0,7-2 16,3 3-16,3-6 0,3 1 15,3 0-15,3-2 0,0-1 16,-2 1-16,-1 0 0,-1-1 16,-3 3-16,-2 2 0,-2 0 15,-3 4-15,-3 3 0,-3 0 0,-5 2 16,-1 2-16,-3-3 0,-2 3 16,2-2-16,0 2 0,0-4 15,5-3-15,2-1 0,2-1 16,4-2-16,5 0 0,2-2 15,2 0-15,0-3 0,1-1 16,-3-1-16,-3-2 0,-1 0 16,-2 3-16,-3-3 0,-2-2 15,0 2-15,-2-2 0,-3-2 16,3 2-16,0-7 0,-1 5 16,8 0-16,-3 2 0</inkml:trace>
  <inkml:trace contextRef="#ctx0" brushRef="#br0" timeOffset="79505.9194">26397 7587 0,'0'0'15,"0"0"-15,0-2 0,2 0 16,-2-1-16,0 3 0,0-2 16,0 0-16,0 0 0,0 2 15,0-3-15,0 3 0,0 0 16,0 0-16,0 0 0,0 0 0,0 3 15,0-3-15,-2 4 0,2-2 16,0 3-16,-5 6 0,-1 2 16,-3-2-16,0 4 0,-4-1 15,-1 1-15,-1 3 0,-3-1 16,-4-1-16,0 4 0,0-1 16,-4 1-16,-3 2 0,-2 3 15,-2-1-15,-24 18 0,2-3 16,2-3-16,2-1 0,7-2 15,-4 7-15,6-5 0,6-2 16,5-9-16,7-2 0,7-4 16,1-2-16,5-5 0,5-5 15,-3 1-15,2-1 0,5-1 16,0-3-16,2-2 0,0 0 16,2-2-16,0 0 0,0-3 0,0 1 15,3-1-15,-3-1 0,3-1 16,1 1-16,1-1 0,2-2 15,2 2-15,4-1 0,3-3 16,-14 11-16,18-14 0,2 6 16,-2-3-16,3 4 0,-3 0 15,-2 3-15,-1 0 0,-3 1 16,-1 1-16,-4 2 0,-2 0 16,-2 2-16,-3-2 0,-2 3 15,-4 1-15,-2-2 0,-7 3 16,-3-1-16,-5 5 0,-6 0 15,1-1-15,-2 1 0,1 0 0,1 0 16,7 0-16,1-3 0,5 1 31,0 0-31,7-3 0,4 0 16,4 3-16,7-3 0,5 1 0,6-3 16,6 2-16,3 1 0,0-3 15,0 2-15,-5-1 0,-4 1 16,-4-2-16,-5 5 0,-4-3 15,-7 5-15,-4 2 0,-11 2 16,-7 3-16,-9 6 0,-8-2 16,-3 4-16,-4 0 0,4 0 15,3 1-15,4-1 0,6-4 16,7 2-16,7-5 0,7 1 0,6-2 16,8-1-16,8-4 0,4 2 15,4-4-15,0 2 0,0-2 16,-1 2-16,-6 0 0,-1 0 15,-5 0-15,-7 4 0,-4 1 16,-9 1-16,-4 6 0,-9-4 16,-5 6-16,-19 3 0,4-1 15,9-3-15,9-4 0,9-5 16,6-1-16,2-3 0,5-3 16,4 1-16,0-2 0,5-3 15,0 1-15,1-3 0,-1-2 16,-3 0-16,3 0 0,-5 0 15,3-2-15,-3-1 0,-2 3 16,0-2-16,0 0 0,-2 2 16,-1-2-16,1 2 0,0 0 15,0-2-15,-3-1 0,5 3 16,-2-2-16,2 0 0,0 2 0,0-4 16,0 1-16,0 1 0,0-2 15,2 2-15,-2-5 0,5 5 16,-5-3-16,2 1 0,0-3 15,-2 7-15,0 0 0,0 0 16,2 0-16,1-2 0,-3 2 16,2-2-16,0 0 0,-2-1 15,9-3-15,-7 4 0,2 2 16,1-3-16,12-1 0,1-3 16,2 5-16,2 0 0,2 0 15,1 2-15,1 0 0,3 2 16,-1 0-16,3 0 0,0 3 15,0-3-15,2 5 0,-2-3 0,2 3 16,-7-3-16,1 3 16,-3-3-16,-6 3 0,-1-5 15,-3 2-15,-6 1 0,-5-3 0,-3 0 16,0 0-16,-3-2 0,3 0 16,-2 3-16,2-3 0,2 0 15,3 4-15,-3-4 0,-2 2 16,0-2-16,0 0 0,0 2 15,0-2-15,-2 0 0,-9-2 16,4 2-16,9 0 0,3 0 16,-3 0-16,0 0 0,3 0 15,-1 0-15,3 0 0,4 0 16,4 0-16,5 0 0,0 0 16,4 0-16,3-2 0,1 2 15,1 0-15,2-2 0,-3 0 16,3 2-16,-2 0 0,0 0 15,-3 0-15,0 0 0,8 0 0,-15 2 16,-1 0-16,-3-2 0,-1 2 16,-5-2-16,-5 2 0,0 3 0,-4-3 15,0 2-15,-4-1 0,2-1 16,0 2-16,-5 1 0,2-1 16,-1-2-16,1 0 0,-1 3 15,1-1-15,1-2 0,2 3 16,-3-3-16,1 2 0,2 3 15,-3-2-15,3 3 0,-4-1 16,3 4-16,-3 0 0,4 4 16,-5 1-16,3 2 0,-1-1 15,1 3-15,-1 2 0,1-2 16,2-2-16,-3 4 0,3-5 16,-2 1-16,-1-1 0,3-1 15,-2-1-15,1-1 0,1-1 16,0-4-16,0 2 0,0-3 15,-1-1-15,1 0 0,-2-1 0,2 1 16,-5 2-16,0 2 0,1 0 16,1 0-16,-1 0 0,1 0 15,3 0-15,0 0 0,4-2 16,5 2-16,2-5 0,4 1 16,0 0-16</inkml:trace>
  <inkml:trace contextRef="#ctx0" brushRef="#br0" timeOffset="81770.9734">26370 7567 0,'0'0'0,"0"-2"16,0 2-16,0-2 0,0-1 16,0 1-16,-2 0 0,2 0 15,0 0-15,0-1 0,0 1 16,-2 0-16,0 2 0,2-2 16,0 0-16,0 2 0,0-3 15,0 3-15,0-2 0,-3 2 16,3-2-16,0 0 0,3 2 15,-3 0-15,0-2 0,0 2 16,0 0-16,0-3 0,0 3 16,2 0-16,-2 0 0,2-2 15,0 2-15,0-2 0,12 2 16,-1 0-16,0-2 0,5 2 16,2-2-16,-1 2 0,3 0 0,0 2 15,5 0-15,-1 0 0,3 3 16,2-3-16,-2 4 0,1-1 15,4 1-15,-1 1 0,2 2 16,-2-3-16,20 10 0,-7-5 16,-2-2-16,0 0 0,-2-1 15,0-1-15,0 0 0,0 1 16,-5-3-16,1-1 0,2 1 0,-1-1 16,5-2-16,-2 1 15,-2 1-15,-3 0 0,-1 5 0,-1-2 16,2 2-16,3-5 0,4 3 15,0-3-15,-2 0 0,-4-1 16,-1 3-16,-4 3 0,0 0 16,0-3-16,0 1 0,3 0 15,-5-5-15,2 2 0,-5-1 16,1-1-16,-3 0 0,-1 2 16,1 1-16,-2 1 0,1 1 15,1 0-15,3-3 0,-1 0 16,3 1-16,-2-1 0,0 1 15,-3-1-15,1-2 0,-1 5 16,1 0-16,3-3 0,-1 3 16,4-3-16,2 0 0,3 1 15,-5-1-15,0 3 0,-2-3 16,-5 3-16,-1-3 0,-3 3 0,-5-5 31,-3 2-31,-1 1 0,-4-5 0,2 2 16,0 2-16,-3-1 15,1-3-15,-2 2 0,-3 0 0,3 0 16,-5-2-16,0 0 0,3 3 16,-23-6-16,9 3 0,5 0 15,8 0-15,-2 3 0,1-3 16,-3 2-16,-3 0 0,-1 0 16,0 0-16,-5 3 0,-7-3 15,-6 2-15,-6 1 0,-8 1 0,-1 1 16,-5 2-16,0 0 0,5-1 15,4 1-15,4 0 0,7-2 16,4 2-16,7-3 0,7 3 16,8 0-16,12 0 0,8 2 15,7-3-15,8 3 0,1 0 0,4 1 16,-4 1-16,-3-4 0,-6 2 16,-4 0-16,-7 0 0,-9 0 15,-5 0-15,-6 2 0,-9 0 16,-8 5-16,-8-3 0,-1 3 15,-5 2-15,-2 2 0,2-2 16,5 2-16,6 0 0,0-2 16,9-3-16,4-1 0,7-1 15,5-2-15,1 0 0,8-1 16,-1-1-16,5 0 0,-1-3 16,3 1-16,-2 2 0,-1 0 15,-1 0-15,-5 5 0,-2-1 16,-7 1-16,-2 3 0,-9 6 0,-6 1 15,-21 16-15,-6 0 0,5-2 16,4-7-16,11-5 0,11-3 16,11-6-16,11-3 0,9-3 15,6-4-15,12-2 0,-1-1 16,1-6-16,-3 0 0,-9-4 16,-8 2-16,-3 2 0,-4 2 15,-4-2-15,0 0 0,-5 0 16,-2 2-16,-2 0 0,-1 0 15,-1 1-15,0-1 0,-1 0 16,1 0-16,-1 0 0,3 3 16,-2-5-16,2 2 0,-21-4 15,12 2-15,16 0 0,-3 2 16,-2-2-16,2 0 0,0 0 0,1 0 16,-3 0-16,-9-7 0,11 7 15,-2 0-15,2 0 0,-2 0 16,0 0-16,0 0 0,0 0 15,0-2-15,-2 2 0,2 0 16,0 0-16,-2 0 0,2-2 16,0 2-16,-2 0 0,-1 0 15,3 0-15,-2 0 0,0 0 16,4 0-16,-2 0 0,0 0 16,0 0-16,0 0 0,0-2 15,0 2-15,0-2 0,-2 2 16,2 0-16,0 0 0,-2-3 15,0 3-15,2-2 0,-3 2 16,3 0-16,0-2 0,-2 2 16,0-2-16,2 2 0,0 0 15,-2-2-15,2 2 0,0 0 0,0 0 16,0 0-16,0 0 16,0 0-16,0 0 0,0 0 0,0 0 15,0 0-15,0 0 0,0 0 16,0 0-16,0 0 0,0 0 15,0 0-15,-2 0 0,-1 0 16,1 0-16,0 0 0,2 0 16,-2 0-16,-3 0 0,5 0 15,-2 2-15,0-2 0,-2 0 16,1 0-16,-3 0 0,-10 2 16,1 0-16,-3 0 0,1 3 15,-3-1-15,-2 3 0,-5-1 16,1 3-16,-5-2 0,0 2 15,-4-1-15,-3 3 0,-4 1 16,-35 10-16,2-5 0,0 1 16,-17 6-16,6-2 0,0 2 0,-20 3 15,20-5-15,-5 2 0,-3 0 16,-6 1-16,1 3 0,0-1 16,4 4-16,0-3 0,5-1 15,6 1-15,7-6 0,13 1 16,5-1-16,6 0 0,4 0 15,7 0-15,9-2 0,11-3 16,2-4-16,5-2 0,6-4 16,5 0-16,-1 2 0,1-1 15,4 1-15,0-4 0,0-1 16,22-13-16,-24 11 0,2 1 16,0-3-16,2 0 0,-2-3 15,2-1-15,2 0 0,1 1 16,-1-1-16</inkml:trace>
  <inkml:trace contextRef="#ctx0" brushRef="#br0" timeOffset="83543.177">26392 7673 0,'0'0'0,"0"0"0,0-2 15,0 2-15,0-2 0,0 2 16,0-3-16,0 1 0,0 2 16,0-2-16,0 2 0,2 0 15,3 0-15,8 0 0,2 2 16,3 3-16,0-1 0,4 3 16,0 1-16,4 1 0,1 0 15,6 2-15,0 0 0,2-2 16,5 2-16,0 2 0,26 5 15,-5 2-15,-3-3 0,-3-1 16,-4 1-16,-3-1 0,3 1 16,-7-1-16,-4-1 0,-7-2 15,0-1-15,-5 1 0,5-2 16,-4 0-16,0 0 0,-3-2 16,-4 2-16,-2-3 0,-2 1 0,-5 0 15,-4-2-15,-3-3 16,5 3-16,-4-3 0,0 1 0,-3-1 15,1-2-15,-3-2 0,0 2 16,-17-8-16,19 6 0,0 2 16,1-2-16,1 2 0,3 0 15,0-2-15,-2 3 0,1-3 16,1 0-16,-2 0 0,-3 0 16,-2 0-16,1 0 0,-3 0 15,-5 0-15,1 0 0,-5 2 16,-6-2-16,-10 2 0,-1 0 0,-7 3 15,-5 1-15,1-1 16,2-1-16,-1 3 0,8-5 0,-1 2 16,9 1-16,2-3 0,5 0 15,4 0-15,5 1 0,6-3 16,7 0-16,11 0 0,11-3 16,8-1-16,6 4 0,3-2 15,1-1-15,-1 3 0,-4 0 16,-6 0-16,-7 0 0,-7 0 15,-9 3-15,-2 1 0,-8 3 16,-7-1-16,-9 3 0,-7 4 16,-4-2-16,-9 5 0,0-1 15,-2 3-15,0 2 0,2 0 16,3-1-16,1 3 0,7-2 16,5 2-16,2-2 0,4 0 0,7-5 15,4 1-15,2-3 16,5 0-16,2-2 0,2-2 0,0 0 15,3 0-15,-3-3 0,0 1 16,1-2-16,-3 1 0,-3 1 16,-1 2-16,-3-3 0,1 1 15,-5 4-15,-2-2 0,-3 4 16,-4 0-16,-2 3 0,-2-1 16,0 0-16,-3 1 0,3-1 15,2 1-15,2-3 0,3-2 16,-1 0-16,5-2 0,2-3 15,0-1-15,0-3 0,7 0 16,-3-2-16,5 0 0,2-4 0,0 2 16,0-3-16,0 3 0,0-2 15,-2 1-15,0 1 16,-3 2-16,1 0 0,-3 0 0,1 0 16,-3 2-16,-2 3 0,0-1 15,-2 3-15,2-1 0,-5 3 16,1 0-16,-1-2 0,1 2 15,-3-1-15,3-3 0,0 4 16,-1-5-16,1 3 0,2-3 16,-1 0-16,1 1 0,0-3 15,2 0-15,0 0 0,-2 1 16,2-1-16,-2 0 0,2-2 16,0 0-16,0 2 0,0-2 15,-3 0-15,3 0 0,-2 2 16,2-2-16,-2 0 0,0 0 15,-1 0-15,1 0 0,-2 0 0,-3 3 16,-4-1-16,-2 0 16,-5 2-16,-6-1 0,0 3 0,-7-1 15,-2 4-15,-7-1 0,-6 6 16,-38 5-16,-2 6 0,-24 6 16,8 4-16,8 0 0,-17 9 15,32-15-15,9 0 0,1-3 16,7 0-16,12-4 0,8-6 15,18-5-15,10-2 0,6-5 0,8-2 16,-5 3-16,3-3 0,4 0 16,0-2-16,5-2 0,0 0 15,1-3-15,1 1 0,0 0 16,0-1-16,0-1 0,-1 1 16,-1-1-16,-3-1 0,3 0 15,4-4-15,-9 9 0,3 0 16,4 0-16</inkml:trace>
  <inkml:trace contextRef="#ctx0" brushRef="#br0" timeOffset="85097.2349">24851 10638 0,'0'0'0,"2"0"0,3-2 0,6 0 16,4-2-16,0-1 0,1 1 15,4-1-15,0 1 0,2-3 16,2 3-16,5-3 0,1 1 15,4 1-15,1-1 0,4-1 16,6 0-16,32-1 0,0-1 16,-2 0-16,20 2 0,-7 1 15,-2-1-15,-2 3 0,10 2 16,-10-1-16,2 1 0,0 0 16,9 0-16,0 2 0,2-5 0,4 3 15,1-2-15,1-1 0,-1-1 16,1 4-16,-6-5 0,-4 2 15,-7-1-15,-7 1 0,-8 3 16,-7 0-16,-7 2 0,-13 2 16,-6 7-16,-5 4 0,-2-2 15</inkml:trace>
  <inkml:trace contextRef="#ctx0" brushRef="#br0" timeOffset="86046.8041">24531 6648 0,'0'0'15,"2"0"-15,5-3 0,9-1 16,3 0-16,3-1 0,5-1 16,4 1-16,4 1 0,0-1 15,7 1-15,2 2 0,5 2 16,35 0-16,-3 0 0,-6 2 16,18 5-16,-12-1 0,-6 1 15,-2-1-15,0 1 0,-3 0 0,3-1 16,4-1-16,5-1 0,-3-2 15,3 1-15,2 1 0,2-2 16,4 0-16,0 1 0,5-1 16,0 0-16,4-2 0,0 4 15,1-1-15,1-1 0,1 2 16,-8-2-16,3 3 0,-4-1 16,-5-2-16,-4 3 0,-5-3 15,-4 2-15,-9 1 0,-4-1 16,-11 1-16,-9 3 0,-14 1 15,-1 0-15,-3 2 0</inkml:trace>
  <inkml:trace contextRef="#ctx0" brushRef="#br0" timeOffset="86922.4067">21850 7898 0,'0'0'0,"0"0"0,0 0 16,0 0-16,-2-2 0,2 2 16,-2 2-16,2-2 0,-2 2 15,-7 7-15,-2 0 0,0 4 16,-3 2-16,1 7 0,-2 0 0,2 5 15,-3 2-15,1 1 0,-1 3 16,1 3-16,2-1 0,-3 5 16,-4 24-16,5-7 0,6-4 15,5-7-15,4-4 0,6-9 16,5-4-16,7-5 0,6-8 16,7-5-16,7-7 0,8-6 15,7-5-15,2-2 0,13-15 16,1-5-16,-8 1 0,-8 1 15,-6 3-15,-6 2 0</inkml:trace>
  <inkml:trace contextRef="#ctx0" brushRef="#br0" timeOffset="87156.8191">22146 8182 0,'0'0'0,"-3"0"0,1 0 16,-2 0-16,-7 2 0,2 1 16,-2 3-16,0 3 0,-2 2 15,-1 5-15,3 1 0,-2 7 16,2 1-16,0 6 0,2 2 16,3 2-16,-1 5 0,3 1 15,-1 1-15,7 22 0,3-13 16,2-11-16,-1-5 0</inkml:trace>
  <inkml:trace contextRef="#ctx0" brushRef="#br0" timeOffset="87644.7478">22673 8134 0,'0'0'0,"0"0"0,-3 0 16,1 0-16,-2 0 0,-1 0 15,-6 2-15,-2 5 0,-2 4 16,-3 2-16,0 0 0,1 7 15,-1 2-15,-2 4 0,0 3 16,3 2-16,-1 4 0,5 0 16,2 3-16,2-1 0,5-1 15,6 14-15,7-8 0,6-13 16,7-7-16,5-9 0,3-6 0,1-9 16,5-7-16,1-7 0,1-6 15,-1-4-15,1-7 0,-1-2 16,-2-14-16,-2 3 0,-6-1 15,-5 3-15,-7 5 0,-6 6 16,-2 2-16,-5 2 0,-6 0 0,-1 5 16,-6 7-16,-6-1 0,-3 7 15,-9 4-15,-6 3 0,-7 6 16,-2 2-16,-5 5 0,1 4 16,6 3-16,2 4 0,7 0 15,2-1-15</inkml:trace>
  <inkml:trace contextRef="#ctx0" brushRef="#br0" timeOffset="88097.7564">23321 8178 0,'0'0'0,"-2"0"0,2-2 16,0-3-16,-5 1 0,-1-3 15,1 1-15,1-1 0,-5 5 16,0 0-16,-2 4 0,-2 2 16,-5 5-16,1 2 0,-5 4 15,2 3-15,-5 0 0,3 6 16,0 2-16,0 3 0,5 0 15,-1 4-15,5 0 0,4-2 16,5 0-16,6-3 0,4-1 16,5-3-16,5-6 0,8-3 15,3-4-15,6-6 0,2-5 16,2-7-16,3-4 0,22-27 16,-7 1-16,-4-5 0,-12 0 15,-6-2-15,-8 2 0,-5 5 16,-12-1-16,-3 7 0,-7 3 0,-7 1 15,-5 3-15,-5 6 0,-10 3 16,-4 4-16,-7 4 0,-6 5 16,-5 6-16,-2 7 0,-11 16 15,5-1-15</inkml:trace>
  <inkml:trace contextRef="#ctx0" brushRef="#br0" timeOffset="98898.6732">1429 8983 0,'0'0'0,"0"0"0,4 0 0,-4 0 16,0 0-16,2-3 0,3 3 15,-5 0-15,0-2 0,4 0 16,3-2-16,-7 1 0,4 1 15,-4 0-15,0 2 0,0 0 16,0 0-16,2 0 0,-2 0 16,0 0-16,0 2 0,0 0 15,5 5-15,-5-3 0,0-1 16,0-1-16,0 2 0,0-2 16,0 1-16,0 1 0,0-2 15,0 0-15,0 3 0,0-3 16,0 0-16,0 0 0,0 1 0,0-1 15,0-2-15,0 2 16,4 0-16,-4 0 0,0-2 0,0 3 16,0-3-16,0 2 0,0 0 15,0-2-15,0 2 0,2-2 16,3 3-16,-5-3 0,0 2 16,4 0-16,-4 0 0,2-2 0,3 0 15,-5 2-15,4 1 0,-2-3 16,3 0-16,-1 2 0,-4 0 15,7 5-15,-3-5 0,-1 4 0,1-3 16,0 1-16,3-2 0,-3 3 16,3-3-16,-3 0 0,3 2 31,-3-1-31,3-1 0,-3 2 0,3-2 0,0 1 0,2-1 16,-3 0-16,-1 0 0,1 0 15,1 1-15,2-1 0,-3 0 16,1 3-16,2-3 0,-3-2 31,5 2-31,-6 2 0,6-1 0,0-1 0,-5 2 0,3-2 16,0 1-16,2 1 0,-2 0 15,2-1-15,-5 1 0,3 0 16,2-1-16,0 1 0,-4 0 16,4 1-16,0-1 0,-4 1 15,1-3-15,3 0 0,0 2 0,0-1 16,-4-3-16,4 2 15,0 0 1,-4 0-16,2-2 0,2 0 16,-5 0-16,5 3 0,-4-3 15,2 0-15,2-3 0,-5-1 16,1 4-16,4 0 0,4 2 16,-4 3-16,5-3 0,1 2 15,-1-2-15,-5 1 0,2 1 16,3-2-16,-5 0 0,4 3 15,-2-3-15,1 2 0,-1-1 16,-2-3-16,4 2 0,-4 0 16,0 0-16,0-2 0,0 0 15,0 0-15,5 0 0,-5 2 16,0-2-16,2 0 0,2 0 0,1 0 16,-5 3-16,7-3 0,-7 0 15,4 0-15,3 2 0,-3 0 16,-2 0-16,3 3 0,-1-1 15,3 0-15,-3-1 0,-1-3 16,1 2-16,0-2 0,1 0 16,1 0-16,-3 0 0,1 0 15,1 0-15,-1 0 0,3 0 16,-3 0-16,3 0 0,-3 0 16,3 0-16,-5 0 0,0 0 15,5 0-15,-3 2 0,-1 0 16,1 3-16,0-1 0,3-4 15,-3 2-15,3-2 0,-2 0 16,-3 0-16,7-2 0,-7 2 16,7 0-16,-3 0 0,-1 0 15,1-2-15,1 2 0,2 0 16,-2-2-16,-1 4 0,3 0 16,-2 0-16,1 5 0,4-5 0,-4 0 15,1-2-15,-2-2 0,0 2 16,1 0-16,3 0 0,-4 0 15,4 0-15,5 0 0,-10 0 16,10 2-16,-10-4 0,3 2 0,2 5 16,-4-1-16,8 3 15,-4-7-15,-4 0 0,4-3 0,-2 1 16,0 0-16,2 0 0,0 2 16,0-2-16,-2 2 0,2 0 15,0-3-15,-9 1 0,7 2 16,-5 0-16,7 7 0,0 2 15,0-7-15,-4 0 0,2-2 16,-2-2-16,-1 2 0,3-2 16,0-1-16,0 3 0,-5-2 15,5 2-15,0-2 0,-5 2 16,-1-2-16,1-3 0,-4 3 16,7 2-16,-3 5 0,7-1 15,-6 0-15,1-1 0,1-3 16,2 2-16,-3-2 0,1-2 15,2 2-15,-3 0 0,3-3 0,0 3 16,0-2-16,-2 2 0,-1-2 16,-1 0-16,1 0 0,-1 2 15,1 2-15,3 7 0,2-3 16,-4-4-16,2 1 0,-3-3 16,5 0-16,-6 0 0,1-3 15,6 3-15,-6-2 0,5 2 16,0-4-16,-2 2 0,-2-1 15,-3 1-15,7 4 0,0 5 16,0 2-16,-4-5 0,2-4 16,-3 0-16,1 0 0,2-2 15,-2-2-15,4-1 0,-5 3 16,3 0-16,2-3 0,0 1 16,-2 4-16,4 2 0,-2 3 15,3 1-15,-1-4 0,0 1 16,-2-3-16,0-3 0,0 1 0,3 0 15,-1 0-15,-2 0 0,4-1 16,-4 1-16,0-2 0,0 2 16,0 4-16,7 4 0,-2-1 15,-3-1-15,2-4 0,-1-2 16,-1 0-16,0 0 0,3-1 16,-1-1-16,-2 2 0,-2-3 15,3 1-15,-1 6 0,2 3 16,3 3-16,0-5 0,-5-1 15,4-4-15,-5 2 0,3-3 16,-2 3-16,3-2 0,-1-2 16,-4 2-16,0-3 0,0 5 15,7 5-15,-3 1 0,1-4 16,-3 1-16,0-6 0,1 1 16,-1 0-16,-2 0 0,0 2 0,2-2 15,-4-3-15,0 1 16,-5 1-16,7 6 0,3 3 0,1 3 15,-2-4-15,1-5 0,-3 0 16,-2 0-16,2-3 0,0 3 16,0-2-16,0 0 0,-2 0 15,-1 0-15,-1-3 0,2 3 16,2 2-16,2 7 0,0 1 16,-4-5-16,0-1 0,-4-2 15,-3 0-15,2 0 0,-4 0 16,3 0-16,-6-2 0,1 2 0,-2 0 15,-3 0-15,3 0 16,-5 0-16,2 0 0,-1 0 0,1-3 16,-2 3-16,0 0 0,1 0 0,-3-2 15,2 2-15,-15-2 16,6 2-16,3-2 0,4 2 16,4 0-16,3 0 0,-3-2 0,0 2 15,5 0-15,-2-3 0,-1 1 16,3 0-16,0 2 0,0-2 15,0 2-15,-3 0 0,1-3 16,-3 3-16,3 0 0,-5 3 16,3-3-16,-3 0 0,0 0 15,-2 0-15,0 0 0,0 0 16,2 0-16,0-3 0,1 6 0,3-1 16,-1 0-16,1 5 15,1-5-15,-3 5 0,1-5 0,-3 2 16,2-2-16,-10 5 0,6-5 15,-2 3-15,2-5 0,2 0 16,0 2-16,-2-2 0,2 0 16,-2 0-16,0-2 0,0 2 15,-2-3-15,2 1 0,-2 2 16,0-2-16,2 2 0,-5-2 16,5 2-16,0-2 0,-2-1 15</inkml:trace>
  <inkml:trace contextRef="#ctx0" brushRef="#br0" timeOffset="110462.1173">9571 7902 0,'0'0'0,"-2"-2"15,0 0-15,0 2 0,-1-2 16,-1-1-16,-7-1 0,0-3 16,0 1-16,-2-1 0,2 1 15,-2-1-15,1 0 0,-1 1 16,0-1-16,0-2 0,0 3 16,-3-3-16,1 2 0,-1 1 15,1-3-15,-3 2 0,1 1 16,-3-1-16,0 0 0,-2 1 15,0 1-15,0-1 0,-3 3 16,-1-1-16,0 0 0,-5 1 16,2 1-16,-2 0 0,-11-2 15,0 1-15,3 1 0,3 2 16,-1 0-16,2 0 0,-3 2 16,3 1-16,0 1 0,-1-4 15,3 2-15,0-2 0,0 0 16,2 0-16,0 5 0,1-3 0,-4 2 15,4 1-15,-1-3 0,4 2 16,-1-2-16,1-2 0,1 3 16,1-3-16,1 0 0,0 4 15,2-2-15,-2 3 0,-1-1 16,1 1-16,-2-1 0,1 3 16,-1-1-16,2-1 0,-1-1 15,3-2-15,0 3 0,0-1 16,2 3-16,1-1 0,1-1 15,0 1-15,1 3 0,1-2 16,-1 2-16,1-3 0,3 3 16,2 0-16,-5 0 0,3-3 15,0 3-15,-2 0 0,4 2 16,-3 0-16,3-2 0,-2 0 0,2-5 16,-2 3-16,0-1 0,2 3 15,0 0-15,2 0 0,0-1 16,-2 6-16,0-3 0,0 2 15,0 0-15,0 0 0,0 3 16,0-3-16,0 3 0,0-3 16,2 0-16,0 0 0,-2 0 15,2 1-15,3-3 0,-1 4 16,5-2-16,-3 3 0,3-3 16,-2 2-16,2-1 0,-1 1 15,1-2-15,0 3 0,0 1 16,2-1-16,-2 1 0,2 1 0,0 0 15,0-1-15,2 1 0,-2 0 16,0-3-16,0 1 0,2 1 16,2 1-16,1 2 0,-1-1 15,3 1-15,-3-2 0,1 4 16,-1-2-16,7 4 0,-2 0 16,2 1-16,-2-1 0,0 0 15,-1-2-15,1 0 0,0-2 16,0 0-16,2-2 0,2 1 15,2 6-15,1-3 0,-1-2 16,-4 2-16,5-5 0,-5 3 16,4 0-16,1 0 0,-1 0 15,3-1-15,-1 4 0,1-6 16,2-1-16,0-5 0,-3-3 16,3 1-16,4 0 0,5 4 15,4 3-15,-6-3 0,-1 0 16,-2-2-16,1 2 0,1-2 15,3-2-15,-3 0 0,1-2 0,1-1 16,3 3-16,0-2 0,0-1 16,-2 1-16,1 2 0,4 0 15,-4 4-15,3-2 0,1-2 16,1-3 0,2 1-16,3 0 0,0-5 15,-1 2-15,-1 3 0,-1-1 16,1 1-16,2-3 0,-1 1 15,1-1-15,2 1 0,-3-1 16,1 0-16,-2 5 0,-1-2 16,1 0-16,-3-3 0,2 3 15,1-5-15,2 0 0,1 2 0,-1 1 16,-2-5-16,1-2 0,-3-3 16,3 5-16,3 0 0,-2-2 15,2 0-15,-3 2 0,1-2 16,-5-1-16,1-3 0,-3 1 15,2-1-15,0-1 0,-2 3 16,3-3-16,-3 0 0,-2 3 16,-1-3-16,4 3 0,-4-5 15,-1 0-15,4 1 0,0-6 16,2 6-16,1-6 0,-1 3 16,0 2-16,1-2 0,-3 3 15,2-3-15,0 0 0,0-3 16,-1 3-16,-1 0 0,-3 2 15,-1-4-15,0 4 0,-3-2 16,-4-2-16,0 0 0,-4 0 0,-5-1 16,-2 1-16,-2-2 15,-2 2-15,-1-3 0,1-2 0,2 1 16,0-5-16,-1-2 0,3-3 16,3-2-16,1-1 0,1 1 15,-1-2-15,-2 0 0,-4 2 0,0-1 16,0 3-16,-5-4 0,0 5 15,-4-3-15,0 3 0,-2-1 16,-2 1-16,-1-1 0,-1-1 16,-3-1-16,0-2 0,-2 2 15,0-4-15,2 3 0,-2-4 16,-2 1-16,2 0 0,-2 0 0,-3 0 16,1 0-16,-3 0 0,-2 0 15,-2 0-15,0 0 0,0 2 16,2 0-16,-4 0 0,0 3 15,-3-1-15,1 2 0,-3 3 16,-4-2-16,-2 1 0,-7 1 16,0 2-16,0 0 0,-4-2 15,2 0-15,-5 4 0,1 0 16,-5 7-16,-2-1 0,2 6 0,-2-3 16,-5 0-16,1 2 15,-1 4-15,-4 1 0,0 2 0,-2 4 16,-2 2-16,-5 7 0,-8 11 15,6 5-15,0 6 0,6 9 16,1 9-16,0 10 0,4 5 16,0 7-16</inkml:trace>
  <inkml:trace contextRef="#ctx0" brushRef="#br0" timeOffset="111953.4566">10442 7984 0,'0'0'15,"5"0"-15,3-5 0,6-1 16,6-3-16,4 2 0,7-4 16,6 0-16,5-4 0,11-1 15,51-17 1,-1 5-16,38-12 0,-11 5 15,36-12-15,-60 21 0,4-5 16,7 0-16,0 3 0,4-8 0,4-1 16,6 2-16,3-7 15,7 2-15,7-2 0,4 0 0,0 0 16,7 0-16,-3 0 0,3-2 16,7-4-16,-3 2 0,4-3 15,1 3-15,2-1 0,-1 1 16,3-2-16,-2-1 0,4 3 15,-4 0-15,0 4 0,-3 0 16,-3 0-16,-6 2 0,-1-4 16,-5 4-16,0 1 0,-2 1 15,-4 3-15,-3 2 0,-11 4 16,-6-2-16,-7 7 0,-11 0 16,-7 2-16,-15 2 0,-11 2 15,-15 3-15,-12 6 0,-14 2 0,-10 3 16,-9-3-16,-8 5 0,-5 2 15,5-2-15,-21 4 0,8 0 16,10-2-16,3 0 0,-5 3 16,0-1-16</inkml:trace>
  <inkml:trace contextRef="#ctx0" brushRef="#br0" timeOffset="114515.9694">12144 9302 0,'0'0'15,"0"-2"-15,-2 2 0,2 0 16,0-2-16,-2 0 0,0 2 15,2-5-15,0 3 0,0 0 16,0 0-16,0-1 0,2-1 0,5-3 16,1-1-16,3 1 0,0 0 15,3 5-15,-1-4 0,5 3 16,-1-1-16,3 0 0,4 1 16,1 1-16,1 2 0,5-2 15,-2 4-15,4 0 0,2 1 16,2 1-16,5 3 0,24 1 15,1 1-15,-6 4 0,1-2 16,6 5-16,-6-3 0,0-4 0,-5 0 16,3-3-16,-3 1 15,3 0-15,-1-1 0,5-1 0,2-3 16,3 0-16,-1-2 0,2 2 16,1-4-16,6-2 0,-4 1 15,2 3-15,0-2 0,0 0 16,2 0-16,-2 2 0,2 0 15,-2-5-15,2 5 0,-2 0 16,0 0-16,2 0 0,-2 0 16,-2 3-16,-5 1 0,-1 0 15,-1-4-15,-2 0 0,-3 3 16,-3 1-16,-5-2 0,0 3 16,-3-5-16,-1 0 0,-5 0 15,-2 2-15,-5 0 0,-1 0 16,-1-4-16,2 0 0,1 0 15,-3-5-15,0-2 0,1 0 16,-1 1-16,-2-1 0,0-2 16,2-2-16,-2-3 0,3 1 0,-5-1 15,-5-1-15,0 1 0,-4 1 16,-2-3-16,0-2 0,-4 3 0,1-5 16,-4-1-16,3 1 0,-1-2 15,1-4-15,-1-3 0,-2 0 16,5 0-16,-5 2 0,3-2 15,-7 3-15,-3-1 0,-1 0 16,-5 1-16,-3-1 0,1-2 16,-9 0-16,2 3 0,-2-3 0,-2 2 15,0-2-15,0 0 0,-3 3 16,5-5-16,-4 0 0,4 0 16,2-1-16,-4-1 0,4 2 15,0 0-15,-2 0 0,2 2 16,-4 2-16,2 1 0,2-3 15,-2 4-15,4 1 0,1 2 16,1-1-16,1 3 0,0 3 16,4-1-16,-3 0 0,1 4 15,0-1-15,-2 1 0,-3 1 32,0 0-32,-1-1 0,-3 3 0,-5 0 15,-6-1-15,-4 1 0,-7 2 16,-5-4-16,-6 4 0,0-5 15,-13 5-15,-1 0 0,-1 2 16,-1 1-16,1-3 0,-3 2 16,-4-2-16,-3 2 0,-6 2 15,-4 3-15,2-1 0,0 1 16,-5 0-16,-2-1 0,1-1 16,-3 3-16,-3 1 0,1 0 15,2 0-15,-2 0 0,2-1 16,0 1-16,0 0 0,0 2 15,2 0-15,-4 0 0,4 2 0,-2 0 16,0-2-16,0 3 0,0-1 16,2 2-16,3-2 0,2 1 15,1-1-15,6 2 0,-1-2 16,4 1-16,1-1 0,0-2 16,-3 0-16,5 0 0,2 2 15,5 2-15,-1 1 0,1 1 16,-1-3-16,5 1 0,2-2 0,4-4 15,1 2-15,4 0 16,4 2-16,12-2 0,-1 0 0,5-2 16,4-2-16,2-1 0,9-1 15,3 1-15,-1 3 0,18 2 16,-15 0-16,1 4 0,3-1 16,0 3-16,3-1 0,-3 1 15,2 8-15,0-1 0,0 7 16,1-1-16,-3 8 0,0 4 15,-3 0-15,1 6 0,-2 3 16,-1 2-16,1 33 0,-1-3 16,3-1-16,0-5 0,6 9 15,3-4-15,0-7 0,2-5 16,2-4-16,2-6 0,-4-3 16,-3-6-16,1-1 0,-3 1 15,-2-2-15,-2-1 0,0 1 16,0-1-16</inkml:trace>
  <inkml:trace contextRef="#ctx0" brushRef="#br0" timeOffset="121530.0933">4723 11796 0,'-2'0'16,"2"0"-16,0 0 0,-3 0 15,1 0-15,0 0 0,0 0 16,0 0-16,-1 0 0,1 0 15,0 0-15,0 2 0,2-2 0,-5 0 16,5 0-16,-2 0 16,0 0-16,0 0 0,0 0 0,-1 0 15,3 0-15,-2-2 0,0 2 16,0 0-16,0 0 0,-3-2 16,3 0-16,-7-1 0,0 1 15,-4-2-15,0-1 0,0 1 16,-9 2-16,-1-3 0,1 3 15,-4-2-15,0-1 0,-3 1 16,0 0-16,-4-3 0,-4 0 16,-1 3-16,-2-1 0,-26-6 15,7 3-15,1-1 0,6 0 16,-6 0-16,-6 3 0,3-1 16,1 0-16,5-2 0,0 1 15,0 1-15,0 3 0,-7-1 16,2-1-16,5-1 0,-4-4 15,-1 2-15,-2 5 0,3-3 16,-3-2-16,0 0 0,-2 1 0,3 1 16,-5 5-16,-1-3 0,3 1 15,3 0-15,-3 1 0,2 1 16,2 4-16,5-2 0,0 3 16,5 1-16,-6 0 0,1 5 15,0 2-15,7 0 0,4 3 16,-5-3-16,5 4 0,4 0 15,1 3-15,5 0 0,1-3 16,7-4-16,-3 0 0,7 0 16,-4-2-16,6 2 0,2-2 0,1 0 15,6-3-15,0-1 0,2-1 16,-2-2-16,4 3 0,3-1 16,2-2-16,2 3 0,6-1 15,-6 3-15,5 6 0,1 5 16,-1 6-16</inkml:trace>
  <inkml:trace contextRef="#ctx0" brushRef="#br0" timeOffset="129139.4353">13300 13487 0,'0'-2'16,"0"2"-16,2 0 0,0 0 15,3-7-15,-1 1 0,-2-1 0,5 0 16,-3 1-16,1-1 0,-1 1 16,0-1-16,3 0 0,-5-1 15,5 1-15,-5-2 0,5 0 16,-5 1-16,2-1 0,1 0 15,-3 0-15,0 2 0,0 1 16,1 1-16,-1 3 0,0 0 16,-2 0-16,2 0 0,0-1 15,1 3-15,-3 0 0,2 0 16,0 0-16,-2-2 0,2 2 16,0 0-16,1 0 0,-3 0 15,0 0-15,0 0 0,0 0 16,2 0-16,-4 2 0,2-2 15,0 0-15,0 5 0,0-5 16,0 2-16,-3 0 0,3 0 16,0 1-16,0-3 0,0 2 15,3-2-15,-3 2 0,0 0 0,0 0 16,-3 7-16,6-7 0,-3 3 16,0-3-16,0 5 0,-3-5 15,3 11-15,-2 0 0,0-2 16,2 3-16,-2-6 0,0 6 15,-1-6-15,1 3 0,2-2 16,-2 2-16,2-2 0,-2-2 16,0-1-16,2 3 0,2-2 15,-2 2-15,2-3 0,-2 1 16,2-3-16,0 3 0,3 0 16,-3-3-16,2 0 0,-1 1 15,1-1-15,0-2 0,1 3 16,-1-3-16,3 2 0,-3-1 15,3-1-15,-1 0 0,1 0 0,0 0 16,1 1-16,1-3 0,0 4 16,0-4-16,2 2 0,-2-2 15,4 2-15,-2-2 0,0 3 16,0-1-16,0-2 0,2 2 16,1-2-16,-1 0 0,0 0 15,0 0-15,3 0 0,-1 0 16,3 2-16,-3-2 0,3 0 15,-1 0-15,1 0 0,0 0 16,2 0-16,-3 0 0,1 2 16,0 1-16,-1-1 0,1 2 15,-3-2-15,3-2 0,-3 3 16,3 1-16,-3-4 0,3 2 16,-3-2-16,3 2 0,0-2 15,-1 0-15,1 3 0,0-3 16,-1 0-16,-1-3 0,1 3 15,1 0-15,-3 0 0,3 0 0,-2 0 16,-1 0-16,3 0 0,-3 0 16,3 0-16,-1 0 0,-1 0 15,1 0-15,1 0 0,0 0 16,-1 0-16,1-2 0,0 2 16,-1 0-16,3-2 0,-2 2 15,-1-2-15,3 0 0,2 2 16,0 0-16,-2 0 0,2 0 15,-4 0-15,4 0 0,-2 0 16,2-3-16,0 1 0,0 2 16,0-4-16,2 2 0,-4-3 15,2 3-15,0 0 0,-2-3 16,0 5-16,-3-2 0,1 0 0,2-2 16,0 1-16,0-3 15,2 1-15,2-1 0,0-1 0,0-2 16,3 1-16,-3-4 0,3 6 15,-1-3-15,-2 2 0,1 1 16,-3-1-16,2 1 0,-4-1 16,2-2-16,0 0 0,0 3 15,-2-3-15,-3 0 0,1 0 16,-5 0-16,-2 3 0,5-3 16,-5 2-16,-3-1 0,3-1 15,-4 0-15,2 0 0,-2 0 16,-1 0-16,1-2 0,-1 0 15,-1 0-15,1 0 0,-1-2 16,1 0-16,-1-3 0,-1 1 16,1 2-16,-1-5 0,0 3 15,-1-3-15,-3 0 0,2 3 16,-2-5-16,0 3 0,0-1 0,0-2 16,-2 0-16,-1 0 0,-1-2 15,2 3-15,-3-4 0,1 4 16,-5-8-16,3 3 0,1 0 15,1-1-15,2 3 0,-1 0 16,1 0-16,2 0 0,0 0 16,-2 0-16,2-2 0,0 2 15,-2 0-15,2-3 0,0 3 16,0 0-16,0 0 0,-2 0 16,-1 0-16,1 2 0,-2 1 15,2-1-15,-5 0 0,3 2 16,-3-4-16,0 2 0,-2 0 15,1 1-15,-1-1 0,0 2 16,0-2-16,0 3 0,-4-1 16,2 0-16,-2-1 0,-3 1 0,-1 2 15,-3 1-15,-2 0 16,-5-1 0,1 3-16,0-2 0,-5 4 15,-2-5-15,0 5 0,-5-2 16,-2 2-16,1 2 0,-8 0 15,1 0-15,2-2 0,0 0 16,2 0-16,0 2 0,-6 3 16,-1-1-16,-6 1 0,-2-3 15,2 0-15,2 2 0,-3 5 16,4-2-16,-1-1 0,2-3 0,5-1 16,4-5-16,0 8 0,-2-1 15,0 1-15,0-1 0,2 3 16,0-3-16,2 0 0,3 1 15,-1-1-15,1 1 0,4 1 16,2 1-16,0-1 0,0-1 16,4 3-16,3-3 0,0 4 15,4-3-15,0 1 0,3-1 16,3 3-16,3 2 0,3 2 16,-3-2-16,0 5 0,0-3 15,2 5-15,-2-1 0,2 5 16,-2 0-16,0 5 0,2 4 15,-2 2-15,0 6 0,4 19 16,-2 1-16,1 1 0,-1-1 0,-2 3 16,-2 13-16,-1-2 0,3-3 15,-2 1-15,4-3 0,-2 0 16,0 3-16,2 1 0,1 8 16,3 4-16,1-1 0,4 1 15,-5 2-15,-1-2 0,-1 0 16</inkml:trace>
</inkml:ink>
</file>

<file path=ppt/ink/ink99.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294.02756" units="1/cm"/>
          <inkml:channelProperty channel="Y" name="resolution" value="293.97754" units="1/cm"/>
          <inkml:channelProperty channel="T" name="resolution" value="1" units="1/dev"/>
        </inkml:channelProperties>
      </inkml:inkSource>
      <inkml:timestamp xml:id="ts0" timeString="2020-02-07T09:33:07.155"/>
    </inkml:context>
    <inkml:brush xml:id="br0">
      <inkml:brushProperty name="width" value="0.05292" units="cm"/>
      <inkml:brushProperty name="height" value="0.05292" units="cm"/>
      <inkml:brushProperty name="color" value="#FF0000"/>
    </inkml:brush>
  </inkml:definitions>
  <inkml:trace contextRef="#ctx0" brushRef="#br0">16012 9673 0,'0'0'0,"0"0"15,2 0-15,-2-2 0,0-1 16,2 1-16,3-5 0,-1 1 16,0-1-16,3 1 0,-3-1 15,3 5-15,0-5 0,4 5 16,0 0-16,2 2 0,5 0 0,-1 0 16,5 2-16,2-2 0,5 2 15,4 3-15,7-3 0,2 2 16,37 5-16,1-5 0,3 1 15,23-1-15,-9-2 0,-6 1 16,17-10-16,-22 7 0,6-2 16,7 2-16,1 0 0,5-5 15,3 1-15,-4 0 0,11 1 16,2 6-16,-1 1 0,8-4 16,-1 4-16,3 1 0,4-1 15,-4 5-15,0-7 0,-3 3 16,-8-3-16,-1-4 0,-6 2 15,-6-2-15,-5-5 0,-9-2 0,-6 2 16,-7-1-16,-9 1 0,-9 3 16,-8-5-16,-12 2 0,-11 3 0,-3 4 15,-8 2-15,-8 2 0,-7 7 16,6 0-16,-4 5 0,-4 4 31,-4 6-31,-5 7 0,-18 25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635D7F-6EDB-4002-ACFB-24241DCDF5FA}" type="datetimeFigureOut">
              <a:rPr lang="de-DE" smtClean="0"/>
              <a:t>14.02.2020</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5D0DE1-0272-4954-92A4-D6325E8F93AE}" type="slidenum">
              <a:rPr lang="de-DE" smtClean="0"/>
              <a:t>‹#›</a:t>
            </a:fld>
            <a:endParaRPr lang="de-DE"/>
          </a:p>
        </p:txBody>
      </p:sp>
    </p:spTree>
    <p:extLst>
      <p:ext uri="{BB962C8B-B14F-4D97-AF65-F5344CB8AC3E}">
        <p14:creationId xmlns:p14="http://schemas.microsoft.com/office/powerpoint/2010/main" val="405901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2DBA65E-6870-4C5A-BFA3-16E0E9D21D8B}"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
        <p:nvSpPr>
          <p:cNvPr id="140291" name="Rectangle 2"/>
          <p:cNvSpPr>
            <a:spLocks noGrp="1" noRot="1" noChangeAspect="1" noChangeArrowheads="1" noTextEdit="1"/>
          </p:cNvSpPr>
          <p:nvPr>
            <p:ph type="sldImg"/>
          </p:nvPr>
        </p:nvSpPr>
        <p:spPr>
          <a:xfrm>
            <a:off x="73025" y="728663"/>
            <a:ext cx="6919913" cy="3892550"/>
          </a:xfrm>
          <a:ln/>
        </p:spPr>
      </p:sp>
      <p:sp>
        <p:nvSpPr>
          <p:cNvPr id="140292" name="Rectangle 3"/>
          <p:cNvSpPr>
            <a:spLocks noGrp="1" noChangeArrowheads="1"/>
          </p:cNvSpPr>
          <p:nvPr>
            <p:ph type="body" idx="1"/>
          </p:nvPr>
        </p:nvSpPr>
        <p:spPr>
          <a:xfrm>
            <a:off x="944563" y="4860925"/>
            <a:ext cx="5181600" cy="4621213"/>
          </a:xfrm>
          <a:noFill/>
          <a:ln/>
        </p:spPr>
        <p:txBody>
          <a:bodyPr/>
          <a:lstStyle/>
          <a:p>
            <a:pPr eaLnBrk="1" hangingPunct="1"/>
            <a:r>
              <a:rPr lang="en-US" sz="1000" dirty="0" smtClean="0">
                <a:latin typeface="Arial" charset="0"/>
              </a:rPr>
              <a:t>In </a:t>
            </a:r>
            <a:r>
              <a:rPr lang="en-US" sz="1000" dirty="0" err="1" smtClean="0">
                <a:latin typeface="Arial" charset="0"/>
              </a:rPr>
              <a:t>diesem</a:t>
            </a:r>
            <a:r>
              <a:rPr lang="en-US" sz="1000" dirty="0" smtClean="0">
                <a:latin typeface="Arial" charset="0"/>
              </a:rPr>
              <a:t> </a:t>
            </a:r>
            <a:r>
              <a:rPr lang="en-US" sz="1000" dirty="0" err="1" smtClean="0">
                <a:latin typeface="Arial" charset="0"/>
              </a:rPr>
              <a:t>Kapitel</a:t>
            </a:r>
            <a:r>
              <a:rPr lang="en-US" sz="1000" dirty="0" smtClean="0">
                <a:latin typeface="Arial" charset="0"/>
              </a:rPr>
              <a:t> </a:t>
            </a:r>
            <a:r>
              <a:rPr lang="en-US" sz="1000" dirty="0" err="1" smtClean="0">
                <a:latin typeface="Arial" charset="0"/>
              </a:rPr>
              <a:t>werden</a:t>
            </a:r>
            <a:r>
              <a:rPr lang="en-US" sz="1000" dirty="0" smtClean="0">
                <a:latin typeface="Arial" charset="0"/>
              </a:rPr>
              <a:t> die </a:t>
            </a:r>
            <a:r>
              <a:rPr lang="en-US" sz="1000" dirty="0" err="1" smtClean="0">
                <a:latin typeface="Arial" charset="0"/>
              </a:rPr>
              <a:t>folgenden</a:t>
            </a:r>
            <a:r>
              <a:rPr lang="en-US" sz="1000" dirty="0" smtClean="0">
                <a:latin typeface="Arial" charset="0"/>
              </a:rPr>
              <a:t> </a:t>
            </a:r>
            <a:r>
              <a:rPr lang="en-US" sz="1000" dirty="0" err="1" smtClean="0">
                <a:latin typeface="Arial" charset="0"/>
              </a:rPr>
              <a:t>Themen</a:t>
            </a:r>
            <a:r>
              <a:rPr lang="en-US" sz="1000" dirty="0" smtClean="0">
                <a:latin typeface="Arial" charset="0"/>
              </a:rPr>
              <a:t> </a:t>
            </a:r>
            <a:r>
              <a:rPr lang="en-US" sz="1000" dirty="0" err="1" smtClean="0">
                <a:latin typeface="Arial" charset="0"/>
              </a:rPr>
              <a:t>behandelt</a:t>
            </a:r>
            <a:r>
              <a:rPr lang="en-US" sz="1000" dirty="0" smtClean="0">
                <a:latin typeface="Arial" charset="0"/>
              </a:rPr>
              <a:t>:</a:t>
            </a:r>
          </a:p>
          <a:p>
            <a:pPr eaLnBrk="1" hangingPunct="1">
              <a:buFontTx/>
              <a:buChar char="•"/>
            </a:pPr>
            <a:r>
              <a:rPr lang="en-US" sz="1000" dirty="0" err="1" smtClean="0">
                <a:latin typeface="Arial" charset="0"/>
              </a:rPr>
              <a:t>Speicherhierarchie</a:t>
            </a:r>
            <a:endParaRPr lang="en-US" sz="1000" dirty="0" smtClean="0">
              <a:latin typeface="Arial" charset="0"/>
            </a:endParaRPr>
          </a:p>
          <a:p>
            <a:pPr marL="661988" lvl="1" indent="-184150" eaLnBrk="1" hangingPunct="1">
              <a:buFontTx/>
              <a:buChar char="•"/>
            </a:pPr>
            <a:r>
              <a:rPr lang="en-US" sz="1000" dirty="0" smtClean="0">
                <a:latin typeface="Arial" charset="0"/>
              </a:rPr>
              <a:t>Main memory</a:t>
            </a:r>
          </a:p>
          <a:p>
            <a:pPr marL="661988" lvl="1" indent="-184150" eaLnBrk="1" hangingPunct="1">
              <a:buFontTx/>
              <a:buChar char="•"/>
            </a:pPr>
            <a:r>
              <a:rPr lang="en-US" sz="1000" dirty="0" smtClean="0">
                <a:latin typeface="Arial" charset="0"/>
              </a:rPr>
              <a:t>Cache</a:t>
            </a:r>
          </a:p>
          <a:p>
            <a:pPr eaLnBrk="1" hangingPunct="1">
              <a:buFontTx/>
              <a:buChar char="•"/>
            </a:pPr>
            <a:r>
              <a:rPr lang="en-US" sz="1000" dirty="0" err="1" smtClean="0">
                <a:latin typeface="Arial" charset="0"/>
              </a:rPr>
              <a:t>Virtueller</a:t>
            </a:r>
            <a:r>
              <a:rPr lang="en-US" sz="1000" dirty="0" smtClean="0">
                <a:latin typeface="Arial" charset="0"/>
              </a:rPr>
              <a:t> </a:t>
            </a:r>
            <a:r>
              <a:rPr lang="en-US" sz="1000" dirty="0" err="1" smtClean="0">
                <a:latin typeface="Arial" charset="0"/>
              </a:rPr>
              <a:t>Speicher</a:t>
            </a:r>
            <a:endParaRPr lang="en-US" sz="1000" dirty="0" smtClean="0">
              <a:latin typeface="Arial" charset="0"/>
            </a:endParaRPr>
          </a:p>
          <a:p>
            <a:pPr marL="661988" lvl="1" indent="-184150" eaLnBrk="1" hangingPunct="1">
              <a:buFontTx/>
              <a:buChar char="•"/>
            </a:pPr>
            <a:r>
              <a:rPr lang="en-US" sz="1000" dirty="0" smtClean="0">
                <a:latin typeface="Arial" charset="0"/>
              </a:rPr>
              <a:t>Paging</a:t>
            </a:r>
          </a:p>
          <a:p>
            <a:pPr marL="661988" lvl="1" indent="-184150" eaLnBrk="1" hangingPunct="1">
              <a:buFontTx/>
              <a:buChar char="•"/>
            </a:pPr>
            <a:r>
              <a:rPr lang="en-US" sz="1000" dirty="0" err="1" smtClean="0">
                <a:latin typeface="Arial" charset="0"/>
              </a:rPr>
              <a:t>Segmentierung</a:t>
            </a:r>
            <a:endParaRPr lang="en-US" sz="1000" dirty="0" smtClean="0">
              <a:latin typeface="Arial" charset="0"/>
            </a:endParaRPr>
          </a:p>
        </p:txBody>
      </p:sp>
    </p:spTree>
    <p:extLst>
      <p:ext uri="{BB962C8B-B14F-4D97-AF65-F5344CB8AC3E}">
        <p14:creationId xmlns:p14="http://schemas.microsoft.com/office/powerpoint/2010/main" val="13832373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Folienbildplatzhalter 1"/>
          <p:cNvSpPr>
            <a:spLocks noGrp="1" noRot="1" noChangeAspect="1" noTextEdit="1"/>
          </p:cNvSpPr>
          <p:nvPr>
            <p:ph type="sldImg"/>
          </p:nvPr>
        </p:nvSpPr>
        <p:spPr>
          <a:xfrm>
            <a:off x="142875" y="769938"/>
            <a:ext cx="6816725" cy="3835400"/>
          </a:xfrm>
          <a:ln/>
        </p:spPr>
      </p:sp>
      <p:sp>
        <p:nvSpPr>
          <p:cNvPr id="151555" name="Notizenplatzhalter 2"/>
          <p:cNvSpPr>
            <a:spLocks noGrp="1"/>
          </p:cNvSpPr>
          <p:nvPr>
            <p:ph type="body" idx="1"/>
          </p:nvPr>
        </p:nvSpPr>
        <p:spPr>
          <a:noFill/>
          <a:ln/>
        </p:spPr>
        <p:txBody>
          <a:bodyPr/>
          <a:lstStyle/>
          <a:p>
            <a:endParaRPr lang="en-US" smtClean="0">
              <a:latin typeface="Arial" charset="0"/>
            </a:endParaRPr>
          </a:p>
        </p:txBody>
      </p:sp>
      <p:sp>
        <p:nvSpPr>
          <p:cNvPr id="15155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730AC05D-2534-4687-811E-B0AE2B19D8C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0851124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Folienbildplatzhalter 1"/>
          <p:cNvSpPr>
            <a:spLocks noGrp="1" noRot="1" noChangeAspect="1" noTextEdit="1"/>
          </p:cNvSpPr>
          <p:nvPr>
            <p:ph type="sldImg"/>
          </p:nvPr>
        </p:nvSpPr>
        <p:spPr>
          <a:xfrm>
            <a:off x="142875" y="769938"/>
            <a:ext cx="6816725" cy="3835400"/>
          </a:xfrm>
          <a:ln/>
        </p:spPr>
      </p:sp>
      <p:sp>
        <p:nvSpPr>
          <p:cNvPr id="264195" name="Notizenplatzhalter 2"/>
          <p:cNvSpPr>
            <a:spLocks noGrp="1"/>
          </p:cNvSpPr>
          <p:nvPr>
            <p:ph type="body" idx="1"/>
          </p:nvPr>
        </p:nvSpPr>
        <p:spPr>
          <a:noFill/>
          <a:ln/>
        </p:spPr>
        <p:txBody>
          <a:bodyPr/>
          <a:lstStyle/>
          <a:p>
            <a:endParaRPr lang="en-US" smtClean="0">
              <a:latin typeface="Arial" charset="0"/>
            </a:endParaRPr>
          </a:p>
        </p:txBody>
      </p:sp>
      <p:sp>
        <p:nvSpPr>
          <p:cNvPr id="26419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3B1165D-BA51-496D-A59D-9D8DF344033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100</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62042341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Folienbildplatzhalter 1"/>
          <p:cNvSpPr>
            <a:spLocks noGrp="1" noRot="1" noChangeAspect="1" noTextEdit="1"/>
          </p:cNvSpPr>
          <p:nvPr>
            <p:ph type="sldImg"/>
          </p:nvPr>
        </p:nvSpPr>
        <p:spPr>
          <a:xfrm>
            <a:off x="142875" y="769938"/>
            <a:ext cx="6816725" cy="3835400"/>
          </a:xfrm>
          <a:ln/>
        </p:spPr>
      </p:sp>
      <p:sp>
        <p:nvSpPr>
          <p:cNvPr id="265219" name="Notizenplatzhalter 2"/>
          <p:cNvSpPr>
            <a:spLocks noGrp="1"/>
          </p:cNvSpPr>
          <p:nvPr>
            <p:ph type="body" idx="1"/>
          </p:nvPr>
        </p:nvSpPr>
        <p:spPr>
          <a:noFill/>
          <a:ln/>
        </p:spPr>
        <p:txBody>
          <a:bodyPr/>
          <a:lstStyle/>
          <a:p>
            <a:endParaRPr lang="en-US" smtClean="0">
              <a:latin typeface="Arial" charset="0"/>
            </a:endParaRPr>
          </a:p>
        </p:txBody>
      </p:sp>
      <p:sp>
        <p:nvSpPr>
          <p:cNvPr id="26522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F8C4CE2-438A-4B3E-B048-9647D08CB74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101</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1861878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Folienbildplatzhalter 1"/>
          <p:cNvSpPr>
            <a:spLocks noGrp="1" noRot="1" noChangeAspect="1" noTextEdit="1"/>
          </p:cNvSpPr>
          <p:nvPr>
            <p:ph type="sldImg"/>
          </p:nvPr>
        </p:nvSpPr>
        <p:spPr>
          <a:xfrm>
            <a:off x="142875" y="769938"/>
            <a:ext cx="6816725" cy="3835400"/>
          </a:xfrm>
          <a:ln/>
        </p:spPr>
      </p:sp>
      <p:sp>
        <p:nvSpPr>
          <p:cNvPr id="266243" name="Notizenplatzhalter 2"/>
          <p:cNvSpPr>
            <a:spLocks noGrp="1"/>
          </p:cNvSpPr>
          <p:nvPr>
            <p:ph type="body" idx="1"/>
          </p:nvPr>
        </p:nvSpPr>
        <p:spPr>
          <a:noFill/>
          <a:ln/>
        </p:spPr>
        <p:txBody>
          <a:bodyPr/>
          <a:lstStyle/>
          <a:p>
            <a:endParaRPr lang="en-US" smtClean="0">
              <a:latin typeface="Arial" charset="0"/>
            </a:endParaRPr>
          </a:p>
        </p:txBody>
      </p:sp>
      <p:sp>
        <p:nvSpPr>
          <p:cNvPr id="26624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1D93C4EC-408C-4EA5-9712-B8AE94A8B339}"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102</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09019743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Folienbildplatzhalter 1"/>
          <p:cNvSpPr>
            <a:spLocks noGrp="1" noRot="1" noChangeAspect="1" noTextEdit="1"/>
          </p:cNvSpPr>
          <p:nvPr>
            <p:ph type="sldImg"/>
          </p:nvPr>
        </p:nvSpPr>
        <p:spPr>
          <a:xfrm>
            <a:off x="142875" y="769938"/>
            <a:ext cx="6816725" cy="3835400"/>
          </a:xfrm>
          <a:ln/>
        </p:spPr>
      </p:sp>
      <p:sp>
        <p:nvSpPr>
          <p:cNvPr id="267267" name="Notizenplatzhalter 2"/>
          <p:cNvSpPr>
            <a:spLocks noGrp="1"/>
          </p:cNvSpPr>
          <p:nvPr>
            <p:ph type="body" idx="1"/>
          </p:nvPr>
        </p:nvSpPr>
        <p:spPr>
          <a:noFill/>
          <a:ln/>
        </p:spPr>
        <p:txBody>
          <a:bodyPr/>
          <a:lstStyle/>
          <a:p>
            <a:endParaRPr lang="en-US" smtClean="0">
              <a:latin typeface="Arial" charset="0"/>
            </a:endParaRPr>
          </a:p>
        </p:txBody>
      </p:sp>
      <p:sp>
        <p:nvSpPr>
          <p:cNvPr id="26726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F12E2B9-61DC-4CD7-92AE-60C91EEE34A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103</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413117767"/>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lienbildplatzhalter 1"/>
          <p:cNvSpPr>
            <a:spLocks noGrp="1" noRot="1" noChangeAspect="1" noTextEdit="1"/>
          </p:cNvSpPr>
          <p:nvPr>
            <p:ph type="sldImg"/>
          </p:nvPr>
        </p:nvSpPr>
        <p:spPr>
          <a:xfrm>
            <a:off x="142875" y="769938"/>
            <a:ext cx="6816725" cy="3835400"/>
          </a:xfrm>
          <a:ln/>
        </p:spPr>
      </p:sp>
      <p:sp>
        <p:nvSpPr>
          <p:cNvPr id="245763" name="Notizenplatzhalter 2"/>
          <p:cNvSpPr>
            <a:spLocks noGrp="1"/>
          </p:cNvSpPr>
          <p:nvPr>
            <p:ph type="body" idx="1"/>
          </p:nvPr>
        </p:nvSpPr>
        <p:spPr>
          <a:noFill/>
          <a:ln/>
        </p:spPr>
        <p:txBody>
          <a:bodyPr/>
          <a:lstStyle/>
          <a:p>
            <a:endParaRPr lang="en-US" smtClean="0"/>
          </a:p>
        </p:txBody>
      </p:sp>
      <p:sp>
        <p:nvSpPr>
          <p:cNvPr id="24576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7F602D1-099C-4D2A-9E24-C307E7730CED}"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104</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59553879"/>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Folienbildplatzhalter 1"/>
          <p:cNvSpPr>
            <a:spLocks noGrp="1" noRot="1" noChangeAspect="1" noTextEdit="1"/>
          </p:cNvSpPr>
          <p:nvPr>
            <p:ph type="sldImg"/>
          </p:nvPr>
        </p:nvSpPr>
        <p:spPr>
          <a:xfrm>
            <a:off x="142875" y="769938"/>
            <a:ext cx="6816725" cy="3835400"/>
          </a:xfrm>
          <a:ln/>
        </p:spPr>
      </p:sp>
      <p:sp>
        <p:nvSpPr>
          <p:cNvPr id="247811" name="Notizenplatzhalter 2"/>
          <p:cNvSpPr>
            <a:spLocks noGrp="1"/>
          </p:cNvSpPr>
          <p:nvPr>
            <p:ph type="body" idx="1"/>
          </p:nvPr>
        </p:nvSpPr>
        <p:spPr>
          <a:noFill/>
          <a:ln/>
        </p:spPr>
        <p:txBody>
          <a:bodyPr/>
          <a:lstStyle/>
          <a:p>
            <a:endParaRPr lang="en-US" smtClean="0"/>
          </a:p>
        </p:txBody>
      </p:sp>
      <p:sp>
        <p:nvSpPr>
          <p:cNvPr id="24781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306C425-4C02-4BCB-AAD5-36F70596A959}"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105</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54934055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lienbildplatzhalter 1"/>
          <p:cNvSpPr>
            <a:spLocks noGrp="1" noRot="1" noChangeAspect="1" noTextEdit="1"/>
          </p:cNvSpPr>
          <p:nvPr>
            <p:ph type="sldImg"/>
          </p:nvPr>
        </p:nvSpPr>
        <p:spPr>
          <a:xfrm>
            <a:off x="142875" y="769938"/>
            <a:ext cx="6816725" cy="3835400"/>
          </a:xfrm>
          <a:ln/>
        </p:spPr>
      </p:sp>
      <p:sp>
        <p:nvSpPr>
          <p:cNvPr id="248835" name="Notizenplatzhalter 2"/>
          <p:cNvSpPr>
            <a:spLocks noGrp="1"/>
          </p:cNvSpPr>
          <p:nvPr>
            <p:ph type="body" idx="1"/>
          </p:nvPr>
        </p:nvSpPr>
        <p:spPr>
          <a:noFill/>
          <a:ln/>
        </p:spPr>
        <p:txBody>
          <a:bodyPr/>
          <a:lstStyle/>
          <a:p>
            <a:endParaRPr lang="en-US" smtClean="0"/>
          </a:p>
        </p:txBody>
      </p:sp>
      <p:sp>
        <p:nvSpPr>
          <p:cNvPr id="24883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94AA257-B942-449D-84AA-061D46892B5C}"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106</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8646171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Folienbildplatzhalter 1"/>
          <p:cNvSpPr>
            <a:spLocks noGrp="1" noRot="1" noChangeAspect="1" noTextEdit="1"/>
          </p:cNvSpPr>
          <p:nvPr>
            <p:ph type="sldImg"/>
          </p:nvPr>
        </p:nvSpPr>
        <p:spPr>
          <a:xfrm>
            <a:off x="142875" y="769938"/>
            <a:ext cx="6816725" cy="3835400"/>
          </a:xfrm>
          <a:ln/>
        </p:spPr>
      </p:sp>
      <p:sp>
        <p:nvSpPr>
          <p:cNvPr id="249859" name="Notizenplatzhalter 2"/>
          <p:cNvSpPr>
            <a:spLocks noGrp="1"/>
          </p:cNvSpPr>
          <p:nvPr>
            <p:ph type="body" idx="1"/>
          </p:nvPr>
        </p:nvSpPr>
        <p:spPr>
          <a:noFill/>
          <a:ln/>
        </p:spPr>
        <p:txBody>
          <a:bodyPr/>
          <a:lstStyle/>
          <a:p>
            <a:endParaRPr lang="en-US" smtClean="0"/>
          </a:p>
        </p:txBody>
      </p:sp>
      <p:sp>
        <p:nvSpPr>
          <p:cNvPr id="24986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4F87A23-B1FB-4F73-A950-C9C1749B384F}"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107</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9409136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lienbildplatzhalter 1"/>
          <p:cNvSpPr>
            <a:spLocks noGrp="1" noRot="1" noChangeAspect="1" noTextEdit="1"/>
          </p:cNvSpPr>
          <p:nvPr>
            <p:ph type="sldImg"/>
          </p:nvPr>
        </p:nvSpPr>
        <p:spPr>
          <a:xfrm>
            <a:off x="142875" y="769938"/>
            <a:ext cx="6816725" cy="3835400"/>
          </a:xfrm>
          <a:ln/>
        </p:spPr>
      </p:sp>
      <p:sp>
        <p:nvSpPr>
          <p:cNvPr id="250883" name="Notizenplatzhalter 2"/>
          <p:cNvSpPr>
            <a:spLocks noGrp="1"/>
          </p:cNvSpPr>
          <p:nvPr>
            <p:ph type="body" idx="1"/>
          </p:nvPr>
        </p:nvSpPr>
        <p:spPr>
          <a:noFill/>
          <a:ln/>
        </p:spPr>
        <p:txBody>
          <a:bodyPr/>
          <a:lstStyle/>
          <a:p>
            <a:endParaRPr lang="en-US" smtClean="0"/>
          </a:p>
        </p:txBody>
      </p:sp>
      <p:sp>
        <p:nvSpPr>
          <p:cNvPr id="25088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09F9872-BB27-41A3-8BA2-A5E4CDA6E210}"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108</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9398186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Folienbildplatzhalter 1"/>
          <p:cNvSpPr>
            <a:spLocks noGrp="1" noRot="1" noChangeAspect="1" noTextEdit="1"/>
          </p:cNvSpPr>
          <p:nvPr>
            <p:ph type="sldImg"/>
          </p:nvPr>
        </p:nvSpPr>
        <p:spPr>
          <a:xfrm>
            <a:off x="142875" y="769938"/>
            <a:ext cx="6816725" cy="3835400"/>
          </a:xfrm>
          <a:ln/>
        </p:spPr>
      </p:sp>
      <p:sp>
        <p:nvSpPr>
          <p:cNvPr id="251907" name="Notizenplatzhalter 2"/>
          <p:cNvSpPr>
            <a:spLocks noGrp="1"/>
          </p:cNvSpPr>
          <p:nvPr>
            <p:ph type="body" idx="1"/>
          </p:nvPr>
        </p:nvSpPr>
        <p:spPr>
          <a:noFill/>
          <a:ln/>
        </p:spPr>
        <p:txBody>
          <a:bodyPr/>
          <a:lstStyle/>
          <a:p>
            <a:endParaRPr lang="en-US" smtClean="0"/>
          </a:p>
        </p:txBody>
      </p:sp>
      <p:sp>
        <p:nvSpPr>
          <p:cNvPr id="25190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99406DFE-FC84-4EF6-81DC-FE27E951E168}"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109</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962492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Folienbildplatzhalter 1"/>
          <p:cNvSpPr>
            <a:spLocks noGrp="1" noRot="1" noChangeAspect="1" noTextEdit="1"/>
          </p:cNvSpPr>
          <p:nvPr>
            <p:ph type="sldImg"/>
          </p:nvPr>
        </p:nvSpPr>
        <p:spPr>
          <a:xfrm>
            <a:off x="142875" y="769938"/>
            <a:ext cx="6816725" cy="3835400"/>
          </a:xfrm>
          <a:ln/>
        </p:spPr>
      </p:sp>
      <p:sp>
        <p:nvSpPr>
          <p:cNvPr id="153603" name="Notizenplatzhalter 2"/>
          <p:cNvSpPr>
            <a:spLocks noGrp="1"/>
          </p:cNvSpPr>
          <p:nvPr>
            <p:ph type="body" idx="1"/>
          </p:nvPr>
        </p:nvSpPr>
        <p:spPr>
          <a:noFill/>
          <a:ln/>
        </p:spPr>
        <p:txBody>
          <a:bodyPr/>
          <a:lstStyle/>
          <a:p>
            <a:endParaRPr lang="en-US" smtClean="0">
              <a:latin typeface="Arial" charset="0"/>
            </a:endParaRPr>
          </a:p>
        </p:txBody>
      </p:sp>
      <p:sp>
        <p:nvSpPr>
          <p:cNvPr id="15360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7598A6A-EA7B-44C9-A9A1-99CDE2478B2D}"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11</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0357316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Folienbildplatzhalter 1"/>
          <p:cNvSpPr>
            <a:spLocks noGrp="1" noRot="1" noChangeAspect="1" noTextEdit="1"/>
          </p:cNvSpPr>
          <p:nvPr>
            <p:ph type="sldImg"/>
          </p:nvPr>
        </p:nvSpPr>
        <p:spPr>
          <a:xfrm>
            <a:off x="142875" y="769938"/>
            <a:ext cx="6816725" cy="3835400"/>
          </a:xfrm>
          <a:ln/>
        </p:spPr>
      </p:sp>
      <p:sp>
        <p:nvSpPr>
          <p:cNvPr id="278531" name="Notizenplatzhalter 2"/>
          <p:cNvSpPr>
            <a:spLocks noGrp="1"/>
          </p:cNvSpPr>
          <p:nvPr>
            <p:ph type="body" idx="1"/>
          </p:nvPr>
        </p:nvSpPr>
        <p:spPr>
          <a:noFill/>
          <a:ln/>
        </p:spPr>
        <p:txBody>
          <a:bodyPr/>
          <a:lstStyle/>
          <a:p>
            <a:endParaRPr lang="en-US" smtClean="0"/>
          </a:p>
        </p:txBody>
      </p:sp>
      <p:sp>
        <p:nvSpPr>
          <p:cNvPr id="27853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F127FB1-6B04-4DEF-986B-DEA2B06BE53A}"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133</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2167621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Folienbildplatzhalter 1"/>
          <p:cNvSpPr>
            <a:spLocks noGrp="1" noRot="1" noChangeAspect="1" noTextEdit="1"/>
          </p:cNvSpPr>
          <p:nvPr>
            <p:ph type="sldImg"/>
          </p:nvPr>
        </p:nvSpPr>
        <p:spPr>
          <a:xfrm>
            <a:off x="142875" y="769938"/>
            <a:ext cx="6816725" cy="3835400"/>
          </a:xfrm>
          <a:ln/>
        </p:spPr>
      </p:sp>
      <p:sp>
        <p:nvSpPr>
          <p:cNvPr id="279555" name="Notizenplatzhalter 2"/>
          <p:cNvSpPr>
            <a:spLocks noGrp="1"/>
          </p:cNvSpPr>
          <p:nvPr>
            <p:ph type="body" idx="1"/>
          </p:nvPr>
        </p:nvSpPr>
        <p:spPr>
          <a:noFill/>
          <a:ln/>
        </p:spPr>
        <p:txBody>
          <a:bodyPr/>
          <a:lstStyle/>
          <a:p>
            <a:endParaRPr lang="en-US" smtClean="0"/>
          </a:p>
        </p:txBody>
      </p:sp>
      <p:sp>
        <p:nvSpPr>
          <p:cNvPr id="27955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3794659-F55B-4CCC-8A2F-17E4E958CD54}"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134</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702039157"/>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8" name="Folienbildplatzhalter 1"/>
          <p:cNvSpPr>
            <a:spLocks noGrp="1" noRot="1" noChangeAspect="1" noTextEdit="1"/>
          </p:cNvSpPr>
          <p:nvPr>
            <p:ph type="sldImg"/>
          </p:nvPr>
        </p:nvSpPr>
        <p:spPr>
          <a:xfrm>
            <a:off x="142875" y="769938"/>
            <a:ext cx="6816725" cy="3835400"/>
          </a:xfrm>
          <a:ln/>
        </p:spPr>
      </p:sp>
      <p:sp>
        <p:nvSpPr>
          <p:cNvPr id="280579" name="Notizenplatzhalter 2"/>
          <p:cNvSpPr>
            <a:spLocks noGrp="1"/>
          </p:cNvSpPr>
          <p:nvPr>
            <p:ph type="body" idx="1"/>
          </p:nvPr>
        </p:nvSpPr>
        <p:spPr>
          <a:noFill/>
          <a:ln/>
        </p:spPr>
        <p:txBody>
          <a:bodyPr/>
          <a:lstStyle/>
          <a:p>
            <a:endParaRPr lang="en-US" smtClean="0"/>
          </a:p>
        </p:txBody>
      </p:sp>
      <p:sp>
        <p:nvSpPr>
          <p:cNvPr id="28058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4918F1B-000C-49AF-9368-576D4C4DA528}"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135</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23899229"/>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Folienbildplatzhalter 1"/>
          <p:cNvSpPr>
            <a:spLocks noGrp="1" noRot="1" noChangeAspect="1" noTextEdit="1"/>
          </p:cNvSpPr>
          <p:nvPr>
            <p:ph type="sldImg"/>
          </p:nvPr>
        </p:nvSpPr>
        <p:spPr>
          <a:xfrm>
            <a:off x="142875" y="769938"/>
            <a:ext cx="6816725" cy="3835400"/>
          </a:xfrm>
          <a:ln/>
        </p:spPr>
      </p:sp>
      <p:sp>
        <p:nvSpPr>
          <p:cNvPr id="281603" name="Notizenplatzhalter 2"/>
          <p:cNvSpPr>
            <a:spLocks noGrp="1"/>
          </p:cNvSpPr>
          <p:nvPr>
            <p:ph type="body" idx="1"/>
          </p:nvPr>
        </p:nvSpPr>
        <p:spPr>
          <a:noFill/>
          <a:ln/>
        </p:spPr>
        <p:txBody>
          <a:bodyPr/>
          <a:lstStyle/>
          <a:p>
            <a:endParaRPr lang="en-US" smtClean="0"/>
          </a:p>
        </p:txBody>
      </p:sp>
      <p:sp>
        <p:nvSpPr>
          <p:cNvPr id="28160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1AD56EED-C97F-49B3-AF99-5875BCD16232}"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136</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09693850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Folienbildplatzhalter 1"/>
          <p:cNvSpPr>
            <a:spLocks noGrp="1" noRot="1" noChangeAspect="1" noTextEdit="1"/>
          </p:cNvSpPr>
          <p:nvPr>
            <p:ph type="sldImg"/>
          </p:nvPr>
        </p:nvSpPr>
        <p:spPr>
          <a:xfrm>
            <a:off x="142875" y="769938"/>
            <a:ext cx="6816725" cy="3835400"/>
          </a:xfrm>
          <a:ln/>
        </p:spPr>
      </p:sp>
      <p:sp>
        <p:nvSpPr>
          <p:cNvPr id="282627" name="Notizenplatzhalter 2"/>
          <p:cNvSpPr>
            <a:spLocks noGrp="1"/>
          </p:cNvSpPr>
          <p:nvPr>
            <p:ph type="body" idx="1"/>
          </p:nvPr>
        </p:nvSpPr>
        <p:spPr>
          <a:noFill/>
          <a:ln/>
        </p:spPr>
        <p:txBody>
          <a:bodyPr/>
          <a:lstStyle/>
          <a:p>
            <a:endParaRPr lang="en-US" smtClean="0"/>
          </a:p>
        </p:txBody>
      </p:sp>
      <p:sp>
        <p:nvSpPr>
          <p:cNvPr id="28262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A5B53DC-052D-4551-885B-F4E3BC854FF8}"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137</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9634577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Folienbildplatzhalter 1"/>
          <p:cNvSpPr>
            <a:spLocks noGrp="1" noRot="1" noChangeAspect="1" noTextEdit="1"/>
          </p:cNvSpPr>
          <p:nvPr>
            <p:ph type="sldImg"/>
          </p:nvPr>
        </p:nvSpPr>
        <p:spPr>
          <a:xfrm>
            <a:off x="142875" y="769938"/>
            <a:ext cx="6816725" cy="3835400"/>
          </a:xfrm>
          <a:ln/>
        </p:spPr>
      </p:sp>
      <p:sp>
        <p:nvSpPr>
          <p:cNvPr id="283651" name="Notizenplatzhalter 2"/>
          <p:cNvSpPr>
            <a:spLocks noGrp="1"/>
          </p:cNvSpPr>
          <p:nvPr>
            <p:ph type="body" idx="1"/>
          </p:nvPr>
        </p:nvSpPr>
        <p:spPr>
          <a:noFill/>
          <a:ln/>
        </p:spPr>
        <p:txBody>
          <a:bodyPr/>
          <a:lstStyle/>
          <a:p>
            <a:endParaRPr lang="en-US" smtClean="0"/>
          </a:p>
        </p:txBody>
      </p:sp>
      <p:sp>
        <p:nvSpPr>
          <p:cNvPr id="28365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1497CD1-382A-46FB-A876-F3F6FF8218D0}"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138</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83797415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Folienbildplatzhalter 1"/>
          <p:cNvSpPr>
            <a:spLocks noGrp="1" noRot="1" noChangeAspect="1" noTextEdit="1"/>
          </p:cNvSpPr>
          <p:nvPr>
            <p:ph type="sldImg"/>
          </p:nvPr>
        </p:nvSpPr>
        <p:spPr>
          <a:xfrm>
            <a:off x="142875" y="769938"/>
            <a:ext cx="6816725" cy="3835400"/>
          </a:xfrm>
          <a:ln/>
        </p:spPr>
      </p:sp>
      <p:sp>
        <p:nvSpPr>
          <p:cNvPr id="284675" name="Notizenplatzhalter 2"/>
          <p:cNvSpPr>
            <a:spLocks noGrp="1"/>
          </p:cNvSpPr>
          <p:nvPr>
            <p:ph type="body" idx="1"/>
          </p:nvPr>
        </p:nvSpPr>
        <p:spPr>
          <a:noFill/>
          <a:ln/>
        </p:spPr>
        <p:txBody>
          <a:bodyPr/>
          <a:lstStyle/>
          <a:p>
            <a:endParaRPr lang="en-US" smtClean="0"/>
          </a:p>
        </p:txBody>
      </p:sp>
      <p:sp>
        <p:nvSpPr>
          <p:cNvPr id="28467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10473C97-DB8D-43F5-A6F4-17CFF7D02719}"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139</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48519481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Folienbildplatzhalter 1"/>
          <p:cNvSpPr>
            <a:spLocks noGrp="1" noRot="1" noChangeAspect="1" noTextEdit="1"/>
          </p:cNvSpPr>
          <p:nvPr>
            <p:ph type="sldImg"/>
          </p:nvPr>
        </p:nvSpPr>
        <p:spPr>
          <a:xfrm>
            <a:off x="142875" y="769938"/>
            <a:ext cx="6816725" cy="3835400"/>
          </a:xfrm>
          <a:ln/>
        </p:spPr>
      </p:sp>
      <p:sp>
        <p:nvSpPr>
          <p:cNvPr id="285699" name="Notizenplatzhalter 2"/>
          <p:cNvSpPr>
            <a:spLocks noGrp="1"/>
          </p:cNvSpPr>
          <p:nvPr>
            <p:ph type="body" idx="1"/>
          </p:nvPr>
        </p:nvSpPr>
        <p:spPr>
          <a:noFill/>
          <a:ln/>
        </p:spPr>
        <p:txBody>
          <a:bodyPr/>
          <a:lstStyle/>
          <a:p>
            <a:endParaRPr lang="en-US" smtClean="0"/>
          </a:p>
        </p:txBody>
      </p:sp>
      <p:sp>
        <p:nvSpPr>
          <p:cNvPr id="28570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DF5FDF2-40D0-4515-B623-66A0EC2DDEC3}"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140</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89442400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Folienbildplatzhalter 1"/>
          <p:cNvSpPr>
            <a:spLocks noGrp="1" noRot="1" noChangeAspect="1" noTextEdit="1"/>
          </p:cNvSpPr>
          <p:nvPr>
            <p:ph type="sldImg"/>
          </p:nvPr>
        </p:nvSpPr>
        <p:spPr>
          <a:xfrm>
            <a:off x="142875" y="769938"/>
            <a:ext cx="6816725" cy="3835400"/>
          </a:xfrm>
          <a:ln/>
        </p:spPr>
      </p:sp>
      <p:sp>
        <p:nvSpPr>
          <p:cNvPr id="286723" name="Notizenplatzhalter 2"/>
          <p:cNvSpPr>
            <a:spLocks noGrp="1"/>
          </p:cNvSpPr>
          <p:nvPr>
            <p:ph type="body" idx="1"/>
          </p:nvPr>
        </p:nvSpPr>
        <p:spPr>
          <a:noFill/>
          <a:ln/>
        </p:spPr>
        <p:txBody>
          <a:bodyPr/>
          <a:lstStyle/>
          <a:p>
            <a:endParaRPr lang="en-US" smtClean="0"/>
          </a:p>
        </p:txBody>
      </p:sp>
      <p:sp>
        <p:nvSpPr>
          <p:cNvPr id="28672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1C5C52D2-9B8A-4763-8C8D-8F8FA6D3A86D}"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141</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597725716"/>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Folienbildplatzhalter 1"/>
          <p:cNvSpPr>
            <a:spLocks noGrp="1" noRot="1" noChangeAspect="1" noTextEdit="1"/>
          </p:cNvSpPr>
          <p:nvPr>
            <p:ph type="sldImg"/>
          </p:nvPr>
        </p:nvSpPr>
        <p:spPr>
          <a:xfrm>
            <a:off x="142875" y="769938"/>
            <a:ext cx="6816725" cy="3835400"/>
          </a:xfrm>
          <a:ln/>
        </p:spPr>
      </p:sp>
      <p:sp>
        <p:nvSpPr>
          <p:cNvPr id="287747" name="Notizenplatzhalter 2"/>
          <p:cNvSpPr>
            <a:spLocks noGrp="1"/>
          </p:cNvSpPr>
          <p:nvPr>
            <p:ph type="body" idx="1"/>
          </p:nvPr>
        </p:nvSpPr>
        <p:spPr>
          <a:noFill/>
          <a:ln/>
        </p:spPr>
        <p:txBody>
          <a:bodyPr/>
          <a:lstStyle/>
          <a:p>
            <a:endParaRPr lang="en-US" smtClean="0"/>
          </a:p>
        </p:txBody>
      </p:sp>
      <p:sp>
        <p:nvSpPr>
          <p:cNvPr id="28774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A62240F-F4C9-4D4C-B498-2FEA0D6BAE99}"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142</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734996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Folienbildplatzhalter 1"/>
          <p:cNvSpPr>
            <a:spLocks noGrp="1" noRot="1" noChangeAspect="1" noTextEdit="1"/>
          </p:cNvSpPr>
          <p:nvPr>
            <p:ph type="sldImg"/>
          </p:nvPr>
        </p:nvSpPr>
        <p:spPr>
          <a:xfrm>
            <a:off x="142875" y="769938"/>
            <a:ext cx="6816725" cy="3835400"/>
          </a:xfrm>
          <a:ln/>
        </p:spPr>
      </p:sp>
      <p:sp>
        <p:nvSpPr>
          <p:cNvPr id="154627" name="Notizenplatzhalter 2"/>
          <p:cNvSpPr>
            <a:spLocks noGrp="1"/>
          </p:cNvSpPr>
          <p:nvPr>
            <p:ph type="body" idx="1"/>
          </p:nvPr>
        </p:nvSpPr>
        <p:spPr>
          <a:noFill/>
          <a:ln/>
        </p:spPr>
        <p:txBody>
          <a:bodyPr/>
          <a:lstStyle/>
          <a:p>
            <a:endParaRPr lang="en-US" smtClean="0">
              <a:latin typeface="Arial" charset="0"/>
            </a:endParaRPr>
          </a:p>
        </p:txBody>
      </p:sp>
      <p:sp>
        <p:nvSpPr>
          <p:cNvPr id="15462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58C8A11-70DB-487D-8C66-EFB1580A6C8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12</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734111504"/>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0" name="Folienbildplatzhalter 1"/>
          <p:cNvSpPr>
            <a:spLocks noGrp="1" noRot="1" noChangeAspect="1" noTextEdit="1"/>
          </p:cNvSpPr>
          <p:nvPr>
            <p:ph type="sldImg"/>
          </p:nvPr>
        </p:nvSpPr>
        <p:spPr>
          <a:xfrm>
            <a:off x="142875" y="769938"/>
            <a:ext cx="6816725" cy="3835400"/>
          </a:xfrm>
          <a:ln/>
        </p:spPr>
      </p:sp>
      <p:sp>
        <p:nvSpPr>
          <p:cNvPr id="288771" name="Notizenplatzhalter 2"/>
          <p:cNvSpPr>
            <a:spLocks noGrp="1"/>
          </p:cNvSpPr>
          <p:nvPr>
            <p:ph type="body" idx="1"/>
          </p:nvPr>
        </p:nvSpPr>
        <p:spPr>
          <a:noFill/>
          <a:ln/>
        </p:spPr>
        <p:txBody>
          <a:bodyPr/>
          <a:lstStyle/>
          <a:p>
            <a:endParaRPr lang="en-US" smtClean="0"/>
          </a:p>
        </p:txBody>
      </p:sp>
      <p:sp>
        <p:nvSpPr>
          <p:cNvPr id="28877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398614F-5E18-4C12-BA32-771B00511CEF}"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143</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600495272"/>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Folienbildplatzhalter 1"/>
          <p:cNvSpPr>
            <a:spLocks noGrp="1" noRot="1" noChangeAspect="1" noTextEdit="1"/>
          </p:cNvSpPr>
          <p:nvPr>
            <p:ph type="sldImg"/>
          </p:nvPr>
        </p:nvSpPr>
        <p:spPr>
          <a:xfrm>
            <a:off x="142875" y="769938"/>
            <a:ext cx="6816725" cy="3835400"/>
          </a:xfrm>
          <a:ln/>
        </p:spPr>
      </p:sp>
      <p:sp>
        <p:nvSpPr>
          <p:cNvPr id="289795" name="Notizenplatzhalter 2"/>
          <p:cNvSpPr>
            <a:spLocks noGrp="1"/>
          </p:cNvSpPr>
          <p:nvPr>
            <p:ph type="body" idx="1"/>
          </p:nvPr>
        </p:nvSpPr>
        <p:spPr>
          <a:noFill/>
          <a:ln/>
        </p:spPr>
        <p:txBody>
          <a:bodyPr/>
          <a:lstStyle/>
          <a:p>
            <a:endParaRPr lang="en-US" smtClean="0"/>
          </a:p>
        </p:txBody>
      </p:sp>
      <p:sp>
        <p:nvSpPr>
          <p:cNvPr id="28979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603BD4B-622B-4221-8BDA-5027DC677501}"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144</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382938176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Folienbildplatzhalter 1"/>
          <p:cNvSpPr>
            <a:spLocks noGrp="1" noRot="1" noChangeAspect="1" noTextEdit="1"/>
          </p:cNvSpPr>
          <p:nvPr>
            <p:ph type="sldImg"/>
          </p:nvPr>
        </p:nvSpPr>
        <p:spPr>
          <a:xfrm>
            <a:off x="142875" y="769938"/>
            <a:ext cx="6816725" cy="3835400"/>
          </a:xfrm>
          <a:ln/>
        </p:spPr>
      </p:sp>
      <p:sp>
        <p:nvSpPr>
          <p:cNvPr id="290819" name="Notizenplatzhalter 2"/>
          <p:cNvSpPr>
            <a:spLocks noGrp="1"/>
          </p:cNvSpPr>
          <p:nvPr>
            <p:ph type="body" idx="1"/>
          </p:nvPr>
        </p:nvSpPr>
        <p:spPr>
          <a:noFill/>
          <a:ln/>
        </p:spPr>
        <p:txBody>
          <a:bodyPr/>
          <a:lstStyle/>
          <a:p>
            <a:endParaRPr lang="en-US" smtClean="0"/>
          </a:p>
        </p:txBody>
      </p:sp>
      <p:sp>
        <p:nvSpPr>
          <p:cNvPr id="29082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296E281-42E2-44D9-ADEE-0CAE3AD86816}"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145</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112681672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Folienbildplatzhalter 1"/>
          <p:cNvSpPr>
            <a:spLocks noGrp="1" noRot="1" noChangeAspect="1" noTextEdit="1"/>
          </p:cNvSpPr>
          <p:nvPr>
            <p:ph type="sldImg"/>
          </p:nvPr>
        </p:nvSpPr>
        <p:spPr>
          <a:xfrm>
            <a:off x="142875" y="769938"/>
            <a:ext cx="6816725" cy="3835400"/>
          </a:xfrm>
          <a:ln/>
        </p:spPr>
      </p:sp>
      <p:sp>
        <p:nvSpPr>
          <p:cNvPr id="291843" name="Notizenplatzhalter 2"/>
          <p:cNvSpPr>
            <a:spLocks noGrp="1"/>
          </p:cNvSpPr>
          <p:nvPr>
            <p:ph type="body" idx="1"/>
          </p:nvPr>
        </p:nvSpPr>
        <p:spPr>
          <a:noFill/>
          <a:ln/>
        </p:spPr>
        <p:txBody>
          <a:bodyPr/>
          <a:lstStyle/>
          <a:p>
            <a:endParaRPr lang="en-US" smtClean="0"/>
          </a:p>
        </p:txBody>
      </p:sp>
      <p:sp>
        <p:nvSpPr>
          <p:cNvPr id="29184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AD36DC8-4711-4367-9FCC-8711308D39BD}" type="slidenum">
              <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146</a:t>
            </a:fld>
            <a:endParaRPr kumimoji="0" lang="de-DE" sz="1100" b="0" i="0" u="none" strike="noStrike" kern="1200" cap="none" spc="0" normalizeH="0" baseline="0" noProof="0" smtClean="0">
              <a:ln>
                <a:noFill/>
              </a:ln>
              <a:solidFill>
                <a:srgbClr val="000000"/>
              </a:solidFill>
              <a:effectLst/>
              <a:uLnTx/>
              <a:uFillTx/>
              <a:latin typeface="Arial" pitchFamily="34" charset="0"/>
              <a:ea typeface="MS PGothic" pitchFamily="34" charset="-128"/>
              <a:cs typeface="+mn-cs"/>
            </a:endParaRPr>
          </a:p>
        </p:txBody>
      </p:sp>
    </p:spTree>
    <p:extLst>
      <p:ext uri="{BB962C8B-B14F-4D97-AF65-F5344CB8AC3E}">
        <p14:creationId xmlns:p14="http://schemas.microsoft.com/office/powerpoint/2010/main" val="2931383820"/>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Folienbildplatzhalter 1"/>
          <p:cNvSpPr>
            <a:spLocks noGrp="1" noRot="1" noChangeAspect="1" noTextEdit="1"/>
          </p:cNvSpPr>
          <p:nvPr>
            <p:ph type="sldImg"/>
          </p:nvPr>
        </p:nvSpPr>
        <p:spPr>
          <a:xfrm>
            <a:off x="142875" y="769938"/>
            <a:ext cx="6816725" cy="3835400"/>
          </a:xfrm>
          <a:ln/>
        </p:spPr>
      </p:sp>
      <p:sp>
        <p:nvSpPr>
          <p:cNvPr id="274435" name="Notizenplatzhalter 2"/>
          <p:cNvSpPr>
            <a:spLocks noGrp="1"/>
          </p:cNvSpPr>
          <p:nvPr>
            <p:ph type="body" idx="1"/>
          </p:nvPr>
        </p:nvSpPr>
        <p:spPr>
          <a:noFill/>
          <a:ln/>
        </p:spPr>
        <p:txBody>
          <a:bodyPr/>
          <a:lstStyle/>
          <a:p>
            <a:endParaRPr lang="en-US" smtClean="0">
              <a:latin typeface="Arial" charset="0"/>
            </a:endParaRPr>
          </a:p>
        </p:txBody>
      </p:sp>
      <p:sp>
        <p:nvSpPr>
          <p:cNvPr id="27443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363F2FE-44E9-4DF7-810C-D2A5CCF70FA3}"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157</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013493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Folienbildplatzhalter 1"/>
          <p:cNvSpPr>
            <a:spLocks noGrp="1" noRot="1" noChangeAspect="1" noTextEdit="1"/>
          </p:cNvSpPr>
          <p:nvPr>
            <p:ph type="sldImg"/>
          </p:nvPr>
        </p:nvSpPr>
        <p:spPr>
          <a:xfrm>
            <a:off x="142875" y="769938"/>
            <a:ext cx="6816725" cy="3835400"/>
          </a:xfrm>
          <a:ln/>
        </p:spPr>
      </p:sp>
      <p:sp>
        <p:nvSpPr>
          <p:cNvPr id="155651" name="Notizenplatzhalter 2"/>
          <p:cNvSpPr>
            <a:spLocks noGrp="1"/>
          </p:cNvSpPr>
          <p:nvPr>
            <p:ph type="body" idx="1"/>
          </p:nvPr>
        </p:nvSpPr>
        <p:spPr>
          <a:noFill/>
          <a:ln/>
        </p:spPr>
        <p:txBody>
          <a:bodyPr/>
          <a:lstStyle/>
          <a:p>
            <a:endParaRPr lang="en-US" smtClean="0">
              <a:latin typeface="Arial" charset="0"/>
            </a:endParaRPr>
          </a:p>
        </p:txBody>
      </p:sp>
      <p:sp>
        <p:nvSpPr>
          <p:cNvPr id="15565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4110891-4079-4DC0-BF46-5FA062AEEB2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13</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1143778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Folienbildplatzhalter 1"/>
          <p:cNvSpPr>
            <a:spLocks noGrp="1" noRot="1" noChangeAspect="1" noTextEdit="1"/>
          </p:cNvSpPr>
          <p:nvPr>
            <p:ph type="sldImg"/>
          </p:nvPr>
        </p:nvSpPr>
        <p:spPr>
          <a:xfrm>
            <a:off x="142875" y="769938"/>
            <a:ext cx="6816725" cy="3835400"/>
          </a:xfrm>
          <a:ln/>
        </p:spPr>
      </p:sp>
      <p:sp>
        <p:nvSpPr>
          <p:cNvPr id="156675" name="Notizenplatzhalter 2"/>
          <p:cNvSpPr>
            <a:spLocks noGrp="1"/>
          </p:cNvSpPr>
          <p:nvPr>
            <p:ph type="body" idx="1"/>
          </p:nvPr>
        </p:nvSpPr>
        <p:spPr>
          <a:noFill/>
          <a:ln/>
        </p:spPr>
        <p:txBody>
          <a:bodyPr/>
          <a:lstStyle/>
          <a:p>
            <a:endParaRPr lang="en-US" smtClean="0">
              <a:latin typeface="Arial" charset="0"/>
            </a:endParaRPr>
          </a:p>
        </p:txBody>
      </p:sp>
      <p:sp>
        <p:nvSpPr>
          <p:cNvPr id="15667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4167328-85EF-41BB-8C96-E4844FFEA22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14</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6415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Folienbildplatzhalter 1"/>
          <p:cNvSpPr>
            <a:spLocks noGrp="1" noRot="1" noChangeAspect="1" noTextEdit="1"/>
          </p:cNvSpPr>
          <p:nvPr>
            <p:ph type="sldImg"/>
          </p:nvPr>
        </p:nvSpPr>
        <p:spPr>
          <a:xfrm>
            <a:off x="142875" y="769938"/>
            <a:ext cx="6816725" cy="3835400"/>
          </a:xfrm>
          <a:ln/>
        </p:spPr>
      </p:sp>
      <p:sp>
        <p:nvSpPr>
          <p:cNvPr id="157699" name="Notizenplatzhalter 2"/>
          <p:cNvSpPr>
            <a:spLocks noGrp="1"/>
          </p:cNvSpPr>
          <p:nvPr>
            <p:ph type="body" idx="1"/>
          </p:nvPr>
        </p:nvSpPr>
        <p:spPr>
          <a:noFill/>
          <a:ln/>
        </p:spPr>
        <p:txBody>
          <a:bodyPr/>
          <a:lstStyle/>
          <a:p>
            <a:endParaRPr lang="en-US" smtClean="0">
              <a:latin typeface="Arial" charset="0"/>
            </a:endParaRPr>
          </a:p>
        </p:txBody>
      </p:sp>
      <p:sp>
        <p:nvSpPr>
          <p:cNvPr id="15770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9CAEE92-52F8-47DE-A498-B547CD82E676}"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15</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281243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Folienbildplatzhalter 1"/>
          <p:cNvSpPr>
            <a:spLocks noGrp="1" noRot="1" noChangeAspect="1" noTextEdit="1"/>
          </p:cNvSpPr>
          <p:nvPr>
            <p:ph type="sldImg"/>
          </p:nvPr>
        </p:nvSpPr>
        <p:spPr>
          <a:xfrm>
            <a:off x="142875" y="769938"/>
            <a:ext cx="6816725" cy="3835400"/>
          </a:xfrm>
          <a:ln/>
        </p:spPr>
      </p:sp>
      <p:sp>
        <p:nvSpPr>
          <p:cNvPr id="158723" name="Notizenplatzhalter 2"/>
          <p:cNvSpPr>
            <a:spLocks noGrp="1"/>
          </p:cNvSpPr>
          <p:nvPr>
            <p:ph type="body" idx="1"/>
          </p:nvPr>
        </p:nvSpPr>
        <p:spPr>
          <a:noFill/>
          <a:ln/>
        </p:spPr>
        <p:txBody>
          <a:bodyPr/>
          <a:lstStyle/>
          <a:p>
            <a:endParaRPr lang="en-US" smtClean="0">
              <a:latin typeface="Arial" charset="0"/>
            </a:endParaRPr>
          </a:p>
        </p:txBody>
      </p:sp>
      <p:sp>
        <p:nvSpPr>
          <p:cNvPr id="15872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1177519-AAEC-4152-B4F8-8B5BEF890F8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16</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755928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Folienbildplatzhalter 1"/>
          <p:cNvSpPr>
            <a:spLocks noGrp="1" noRot="1" noChangeAspect="1" noTextEdit="1"/>
          </p:cNvSpPr>
          <p:nvPr>
            <p:ph type="sldImg"/>
          </p:nvPr>
        </p:nvSpPr>
        <p:spPr>
          <a:xfrm>
            <a:off x="142875" y="769938"/>
            <a:ext cx="6816725" cy="3835400"/>
          </a:xfrm>
          <a:ln/>
        </p:spPr>
      </p:sp>
      <p:sp>
        <p:nvSpPr>
          <p:cNvPr id="160771" name="Notizenplatzhalter 2"/>
          <p:cNvSpPr>
            <a:spLocks noGrp="1"/>
          </p:cNvSpPr>
          <p:nvPr>
            <p:ph type="body" idx="1"/>
          </p:nvPr>
        </p:nvSpPr>
        <p:spPr>
          <a:noFill/>
          <a:ln/>
        </p:spPr>
        <p:txBody>
          <a:bodyPr/>
          <a:lstStyle/>
          <a:p>
            <a:endParaRPr lang="en-US" smtClean="0">
              <a:latin typeface="Arial" charset="0"/>
            </a:endParaRPr>
          </a:p>
        </p:txBody>
      </p:sp>
      <p:sp>
        <p:nvSpPr>
          <p:cNvPr id="16077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A3BF0D3-63BD-45EB-A53A-C464E725BFBF}"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17</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669917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B91BF59-6DF5-4608-A079-4493217D04CF}"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18</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
        <p:nvSpPr>
          <p:cNvPr id="162819" name="Rectangle 2"/>
          <p:cNvSpPr>
            <a:spLocks noGrp="1" noRot="1" noChangeAspect="1" noChangeArrowheads="1" noTextEdit="1"/>
          </p:cNvSpPr>
          <p:nvPr>
            <p:ph type="sldImg"/>
          </p:nvPr>
        </p:nvSpPr>
        <p:spPr>
          <a:xfrm>
            <a:off x="142875" y="769938"/>
            <a:ext cx="6816725" cy="3835400"/>
          </a:xfrm>
          <a:ln/>
        </p:spPr>
      </p:sp>
      <p:sp>
        <p:nvSpPr>
          <p:cNvPr id="162820" name="Rectangle 3"/>
          <p:cNvSpPr>
            <a:spLocks noGrp="1" noChangeArrowheads="1"/>
          </p:cNvSpPr>
          <p:nvPr>
            <p:ph type="body" idx="1"/>
          </p:nvPr>
        </p:nvSpPr>
        <p:spPr>
          <a:xfrm>
            <a:off x="946150" y="4862513"/>
            <a:ext cx="5207000" cy="4602162"/>
          </a:xfrm>
          <a:noFill/>
          <a:ln/>
        </p:spPr>
        <p:txBody>
          <a:bodyPr/>
          <a:lstStyle/>
          <a:p>
            <a:pPr eaLnBrk="1" hangingPunct="1">
              <a:spcBef>
                <a:spcPct val="50000"/>
              </a:spcBef>
              <a:buClr>
                <a:srgbClr val="2E8C5D"/>
              </a:buClr>
              <a:buSzPct val="75000"/>
              <a:buFont typeface="Monotype Sorts" pitchFamily="2" charset="2"/>
              <a:buNone/>
            </a:pPr>
            <a:r>
              <a:rPr lang="de-DE" sz="2400" smtClean="0">
                <a:latin typeface="Arial" charset="0"/>
                <a:sym typeface="Monotype Sorts" pitchFamily="2" charset="2"/>
              </a:rPr>
              <a:t>Das DQS-Signal dient dem Chipsatz und dem Speicher als Referenz, um korrespondierende Daten zu holen.</a:t>
            </a:r>
            <a:endParaRPr lang="de-DE" sz="2400" smtClean="0">
              <a:latin typeface="Arial" charset="0"/>
            </a:endParaRPr>
          </a:p>
          <a:p>
            <a:pPr eaLnBrk="1" hangingPunct="1"/>
            <a:endParaRPr lang="de-DE" smtClean="0">
              <a:latin typeface="Arial" charset="0"/>
            </a:endParaRPr>
          </a:p>
        </p:txBody>
      </p:sp>
    </p:spTree>
    <p:extLst>
      <p:ext uri="{BB962C8B-B14F-4D97-AF65-F5344CB8AC3E}">
        <p14:creationId xmlns:p14="http://schemas.microsoft.com/office/powerpoint/2010/main" val="16971051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Folienbildplatzhalter 1"/>
          <p:cNvSpPr>
            <a:spLocks noGrp="1" noRot="1" noChangeAspect="1" noTextEdit="1"/>
          </p:cNvSpPr>
          <p:nvPr>
            <p:ph type="sldImg"/>
          </p:nvPr>
        </p:nvSpPr>
        <p:spPr>
          <a:xfrm>
            <a:off x="142875" y="769938"/>
            <a:ext cx="6816725" cy="3835400"/>
          </a:xfrm>
          <a:ln/>
        </p:spPr>
      </p:sp>
      <p:sp>
        <p:nvSpPr>
          <p:cNvPr id="166915" name="Notizenplatzhalter 2"/>
          <p:cNvSpPr>
            <a:spLocks noGrp="1"/>
          </p:cNvSpPr>
          <p:nvPr>
            <p:ph type="body" idx="1"/>
          </p:nvPr>
        </p:nvSpPr>
        <p:spPr>
          <a:noFill/>
          <a:ln/>
        </p:spPr>
        <p:txBody>
          <a:bodyPr/>
          <a:lstStyle/>
          <a:p>
            <a:endParaRPr lang="en-US" smtClean="0">
              <a:latin typeface="Arial" charset="0"/>
            </a:endParaRPr>
          </a:p>
        </p:txBody>
      </p:sp>
      <p:sp>
        <p:nvSpPr>
          <p:cNvPr id="16691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26FCE96-2807-406C-92C9-86A993FF5A1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19</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835926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Folienbildplatzhalter 1"/>
          <p:cNvSpPr>
            <a:spLocks noGrp="1" noRot="1" noChangeAspect="1" noTextEdit="1"/>
          </p:cNvSpPr>
          <p:nvPr>
            <p:ph type="sldImg"/>
          </p:nvPr>
        </p:nvSpPr>
        <p:spPr>
          <a:xfrm>
            <a:off x="142875" y="769938"/>
            <a:ext cx="6816725" cy="3835400"/>
          </a:xfrm>
          <a:ln/>
        </p:spPr>
      </p:sp>
      <p:sp>
        <p:nvSpPr>
          <p:cNvPr id="141315" name="Notizenplatzhalter 2"/>
          <p:cNvSpPr>
            <a:spLocks noGrp="1"/>
          </p:cNvSpPr>
          <p:nvPr>
            <p:ph type="body" idx="1"/>
          </p:nvPr>
        </p:nvSpPr>
        <p:spPr>
          <a:noFill/>
          <a:ln/>
        </p:spPr>
        <p:txBody>
          <a:bodyPr/>
          <a:lstStyle/>
          <a:p>
            <a:endParaRPr lang="en-US" smtClean="0">
              <a:latin typeface="Arial" charset="0"/>
            </a:endParaRPr>
          </a:p>
        </p:txBody>
      </p:sp>
      <p:sp>
        <p:nvSpPr>
          <p:cNvPr id="14131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B03DA61-D51F-48DB-91B7-5EE414E4E95E}"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1890423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Folienbildplatzhalter 1"/>
          <p:cNvSpPr>
            <a:spLocks noGrp="1" noRot="1" noChangeAspect="1" noTextEdit="1"/>
          </p:cNvSpPr>
          <p:nvPr>
            <p:ph type="sldImg"/>
          </p:nvPr>
        </p:nvSpPr>
        <p:spPr>
          <a:xfrm>
            <a:off x="142875" y="769938"/>
            <a:ext cx="6816725" cy="3835400"/>
          </a:xfrm>
          <a:ln/>
        </p:spPr>
      </p:sp>
      <p:sp>
        <p:nvSpPr>
          <p:cNvPr id="167939" name="Notizenplatzhalter 2"/>
          <p:cNvSpPr>
            <a:spLocks noGrp="1"/>
          </p:cNvSpPr>
          <p:nvPr>
            <p:ph type="body" idx="1"/>
          </p:nvPr>
        </p:nvSpPr>
        <p:spPr>
          <a:noFill/>
          <a:ln/>
        </p:spPr>
        <p:txBody>
          <a:bodyPr/>
          <a:lstStyle/>
          <a:p>
            <a:endParaRPr lang="en-US" smtClean="0">
              <a:latin typeface="Arial" charset="0"/>
            </a:endParaRPr>
          </a:p>
        </p:txBody>
      </p:sp>
      <p:sp>
        <p:nvSpPr>
          <p:cNvPr id="16794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8FADE410-863A-407E-B29F-B389E979813E}"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20</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0673551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Folienbildplatzhalter 1"/>
          <p:cNvSpPr>
            <a:spLocks noGrp="1" noRot="1" noChangeAspect="1" noTextEdit="1"/>
          </p:cNvSpPr>
          <p:nvPr>
            <p:ph type="sldImg"/>
          </p:nvPr>
        </p:nvSpPr>
        <p:spPr>
          <a:xfrm>
            <a:off x="142875" y="769938"/>
            <a:ext cx="6816725" cy="3835400"/>
          </a:xfrm>
          <a:ln/>
        </p:spPr>
      </p:sp>
      <p:sp>
        <p:nvSpPr>
          <p:cNvPr id="168963" name="Notizenplatzhalter 2"/>
          <p:cNvSpPr>
            <a:spLocks noGrp="1"/>
          </p:cNvSpPr>
          <p:nvPr>
            <p:ph type="body" idx="1"/>
          </p:nvPr>
        </p:nvSpPr>
        <p:spPr>
          <a:noFill/>
          <a:ln/>
        </p:spPr>
        <p:txBody>
          <a:bodyPr/>
          <a:lstStyle/>
          <a:p>
            <a:endParaRPr lang="en-US" smtClean="0">
              <a:latin typeface="Arial" charset="0"/>
            </a:endParaRPr>
          </a:p>
        </p:txBody>
      </p:sp>
      <p:sp>
        <p:nvSpPr>
          <p:cNvPr id="16896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9203505F-530D-4A80-B7C2-8BC9E5FEC93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21</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8447450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Folienbildplatzhalter 1"/>
          <p:cNvSpPr>
            <a:spLocks noGrp="1" noRot="1" noChangeAspect="1" noTextEdit="1"/>
          </p:cNvSpPr>
          <p:nvPr>
            <p:ph type="sldImg"/>
          </p:nvPr>
        </p:nvSpPr>
        <p:spPr>
          <a:xfrm>
            <a:off x="142875" y="769938"/>
            <a:ext cx="6816725" cy="3835400"/>
          </a:xfrm>
          <a:ln/>
        </p:spPr>
      </p:sp>
      <p:sp>
        <p:nvSpPr>
          <p:cNvPr id="169987" name="Notizenplatzhalter 2"/>
          <p:cNvSpPr>
            <a:spLocks noGrp="1"/>
          </p:cNvSpPr>
          <p:nvPr>
            <p:ph type="body" idx="1"/>
          </p:nvPr>
        </p:nvSpPr>
        <p:spPr>
          <a:noFill/>
          <a:ln/>
        </p:spPr>
        <p:txBody>
          <a:bodyPr/>
          <a:lstStyle/>
          <a:p>
            <a:endParaRPr lang="en-US" smtClean="0">
              <a:latin typeface="Arial" charset="0"/>
            </a:endParaRPr>
          </a:p>
        </p:txBody>
      </p:sp>
      <p:sp>
        <p:nvSpPr>
          <p:cNvPr id="16998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B10C9E7-2F8A-4D38-AE2E-1CC9D5419A43}"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22</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539547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Folienbildplatzhalter 1"/>
          <p:cNvSpPr>
            <a:spLocks noGrp="1" noRot="1" noChangeAspect="1" noTextEdit="1"/>
          </p:cNvSpPr>
          <p:nvPr>
            <p:ph type="sldImg"/>
          </p:nvPr>
        </p:nvSpPr>
        <p:spPr>
          <a:xfrm>
            <a:off x="142875" y="769938"/>
            <a:ext cx="6816725" cy="3835400"/>
          </a:xfrm>
          <a:ln/>
        </p:spPr>
      </p:sp>
      <p:sp>
        <p:nvSpPr>
          <p:cNvPr id="171011" name="Notizenplatzhalter 2"/>
          <p:cNvSpPr>
            <a:spLocks noGrp="1"/>
          </p:cNvSpPr>
          <p:nvPr>
            <p:ph type="body" idx="1"/>
          </p:nvPr>
        </p:nvSpPr>
        <p:spPr>
          <a:noFill/>
          <a:ln/>
        </p:spPr>
        <p:txBody>
          <a:bodyPr/>
          <a:lstStyle/>
          <a:p>
            <a:endParaRPr lang="en-US" smtClean="0">
              <a:latin typeface="Arial" charset="0"/>
            </a:endParaRPr>
          </a:p>
        </p:txBody>
      </p:sp>
      <p:sp>
        <p:nvSpPr>
          <p:cNvPr id="17101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7EEBCA09-7044-4405-826B-97957EE3396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23</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563788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Folienbildplatzhalter 1"/>
          <p:cNvSpPr>
            <a:spLocks noGrp="1" noRot="1" noChangeAspect="1" noTextEdit="1"/>
          </p:cNvSpPr>
          <p:nvPr>
            <p:ph type="sldImg"/>
          </p:nvPr>
        </p:nvSpPr>
        <p:spPr>
          <a:xfrm>
            <a:off x="142875" y="769938"/>
            <a:ext cx="6816725" cy="3835400"/>
          </a:xfrm>
          <a:ln/>
        </p:spPr>
      </p:sp>
      <p:sp>
        <p:nvSpPr>
          <p:cNvPr id="172035" name="Notizenplatzhalter 2"/>
          <p:cNvSpPr>
            <a:spLocks noGrp="1"/>
          </p:cNvSpPr>
          <p:nvPr>
            <p:ph type="body" idx="1"/>
          </p:nvPr>
        </p:nvSpPr>
        <p:spPr>
          <a:noFill/>
          <a:ln/>
        </p:spPr>
        <p:txBody>
          <a:bodyPr/>
          <a:lstStyle/>
          <a:p>
            <a:endParaRPr lang="en-US" smtClean="0">
              <a:latin typeface="Arial" charset="0"/>
            </a:endParaRPr>
          </a:p>
        </p:txBody>
      </p:sp>
      <p:sp>
        <p:nvSpPr>
          <p:cNvPr id="17203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4FF616F-1FDB-45BB-94ED-17AEAA6F5690}"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24</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8508240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Folienbildplatzhalter 1"/>
          <p:cNvSpPr>
            <a:spLocks noGrp="1" noRot="1" noChangeAspect="1" noTextEdit="1"/>
          </p:cNvSpPr>
          <p:nvPr>
            <p:ph type="sldImg"/>
          </p:nvPr>
        </p:nvSpPr>
        <p:spPr>
          <a:xfrm>
            <a:off x="142875" y="769938"/>
            <a:ext cx="6816725" cy="3835400"/>
          </a:xfrm>
          <a:ln/>
        </p:spPr>
      </p:sp>
      <p:sp>
        <p:nvSpPr>
          <p:cNvPr id="173059" name="Notizenplatzhalter 2"/>
          <p:cNvSpPr>
            <a:spLocks noGrp="1"/>
          </p:cNvSpPr>
          <p:nvPr>
            <p:ph type="body" idx="1"/>
          </p:nvPr>
        </p:nvSpPr>
        <p:spPr>
          <a:noFill/>
          <a:ln/>
        </p:spPr>
        <p:txBody>
          <a:bodyPr/>
          <a:lstStyle/>
          <a:p>
            <a:endParaRPr lang="en-US" smtClean="0">
              <a:latin typeface="Arial" charset="0"/>
            </a:endParaRPr>
          </a:p>
        </p:txBody>
      </p:sp>
      <p:sp>
        <p:nvSpPr>
          <p:cNvPr id="17306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30DC3B1-8197-4165-8FD0-73132C7BA1E6}"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25</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1908515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Folienbildplatzhalter 1"/>
          <p:cNvSpPr>
            <a:spLocks noGrp="1" noRot="1" noChangeAspect="1" noTextEdit="1"/>
          </p:cNvSpPr>
          <p:nvPr>
            <p:ph type="sldImg"/>
          </p:nvPr>
        </p:nvSpPr>
        <p:spPr>
          <a:xfrm>
            <a:off x="142875" y="769938"/>
            <a:ext cx="6816725" cy="3835400"/>
          </a:xfrm>
          <a:ln/>
        </p:spPr>
      </p:sp>
      <p:sp>
        <p:nvSpPr>
          <p:cNvPr id="174083" name="Notizenplatzhalter 2"/>
          <p:cNvSpPr>
            <a:spLocks noGrp="1"/>
          </p:cNvSpPr>
          <p:nvPr>
            <p:ph type="body" idx="1"/>
          </p:nvPr>
        </p:nvSpPr>
        <p:spPr>
          <a:noFill/>
          <a:ln/>
        </p:spPr>
        <p:txBody>
          <a:bodyPr/>
          <a:lstStyle/>
          <a:p>
            <a:endParaRPr lang="en-US" smtClean="0">
              <a:latin typeface="Arial" charset="0"/>
            </a:endParaRPr>
          </a:p>
        </p:txBody>
      </p:sp>
      <p:sp>
        <p:nvSpPr>
          <p:cNvPr id="17408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77F7538-8DA4-4B2B-B80B-DEA25CBD9FF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26</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319198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Folienbildplatzhalter 1"/>
          <p:cNvSpPr>
            <a:spLocks noGrp="1" noRot="1" noChangeAspect="1" noTextEdit="1"/>
          </p:cNvSpPr>
          <p:nvPr>
            <p:ph type="sldImg"/>
          </p:nvPr>
        </p:nvSpPr>
        <p:spPr>
          <a:xfrm>
            <a:off x="142875" y="769938"/>
            <a:ext cx="6816725" cy="3835400"/>
          </a:xfrm>
          <a:ln/>
        </p:spPr>
      </p:sp>
      <p:sp>
        <p:nvSpPr>
          <p:cNvPr id="176131" name="Notizenplatzhalter 2"/>
          <p:cNvSpPr>
            <a:spLocks noGrp="1"/>
          </p:cNvSpPr>
          <p:nvPr>
            <p:ph type="body" idx="1"/>
          </p:nvPr>
        </p:nvSpPr>
        <p:spPr>
          <a:noFill/>
          <a:ln/>
        </p:spPr>
        <p:txBody>
          <a:bodyPr/>
          <a:lstStyle/>
          <a:p>
            <a:endParaRPr lang="en-US" smtClean="0">
              <a:latin typeface="Arial" charset="0"/>
            </a:endParaRPr>
          </a:p>
        </p:txBody>
      </p:sp>
      <p:sp>
        <p:nvSpPr>
          <p:cNvPr id="17613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A40A13B-1C6F-4A09-935B-2E7DEA2D77CA}"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27</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7106278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Folienbildplatzhalter 1"/>
          <p:cNvSpPr>
            <a:spLocks noGrp="1" noRot="1" noChangeAspect="1" noTextEdit="1"/>
          </p:cNvSpPr>
          <p:nvPr>
            <p:ph type="sldImg"/>
          </p:nvPr>
        </p:nvSpPr>
        <p:spPr>
          <a:xfrm>
            <a:off x="142875" y="769938"/>
            <a:ext cx="6816725" cy="3835400"/>
          </a:xfrm>
          <a:ln/>
        </p:spPr>
      </p:sp>
      <p:sp>
        <p:nvSpPr>
          <p:cNvPr id="177155" name="Notizenplatzhalter 2"/>
          <p:cNvSpPr>
            <a:spLocks noGrp="1"/>
          </p:cNvSpPr>
          <p:nvPr>
            <p:ph type="body" idx="1"/>
          </p:nvPr>
        </p:nvSpPr>
        <p:spPr>
          <a:noFill/>
          <a:ln/>
        </p:spPr>
        <p:txBody>
          <a:bodyPr/>
          <a:lstStyle/>
          <a:p>
            <a:endParaRPr lang="en-US" smtClean="0">
              <a:latin typeface="Arial" charset="0"/>
            </a:endParaRPr>
          </a:p>
        </p:txBody>
      </p:sp>
      <p:sp>
        <p:nvSpPr>
          <p:cNvPr id="17715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5684BD0-F4D8-4A07-B192-3F1E3ACADD2D}"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28</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766636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Folienbildplatzhalter 1"/>
          <p:cNvSpPr>
            <a:spLocks noGrp="1" noRot="1" noChangeAspect="1" noTextEdit="1"/>
          </p:cNvSpPr>
          <p:nvPr>
            <p:ph type="sldImg"/>
          </p:nvPr>
        </p:nvSpPr>
        <p:spPr>
          <a:xfrm>
            <a:off x="142875" y="769938"/>
            <a:ext cx="6816725" cy="3835400"/>
          </a:xfrm>
          <a:ln/>
        </p:spPr>
      </p:sp>
      <p:sp>
        <p:nvSpPr>
          <p:cNvPr id="178179" name="Notizenplatzhalter 2"/>
          <p:cNvSpPr>
            <a:spLocks noGrp="1"/>
          </p:cNvSpPr>
          <p:nvPr>
            <p:ph type="body" idx="1"/>
          </p:nvPr>
        </p:nvSpPr>
        <p:spPr>
          <a:noFill/>
          <a:ln/>
        </p:spPr>
        <p:txBody>
          <a:bodyPr/>
          <a:lstStyle/>
          <a:p>
            <a:endParaRPr lang="en-US" smtClean="0">
              <a:latin typeface="Arial" charset="0"/>
            </a:endParaRPr>
          </a:p>
        </p:txBody>
      </p:sp>
      <p:sp>
        <p:nvSpPr>
          <p:cNvPr id="17818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1FD5E3D1-8132-4E7F-BD9C-F893A9387EB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29</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57032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Folienbildplatzhalter 1"/>
          <p:cNvSpPr>
            <a:spLocks noGrp="1" noRot="1" noChangeAspect="1" noTextEdit="1"/>
          </p:cNvSpPr>
          <p:nvPr>
            <p:ph type="sldImg"/>
          </p:nvPr>
        </p:nvSpPr>
        <p:spPr>
          <a:xfrm>
            <a:off x="142875" y="769938"/>
            <a:ext cx="6816725" cy="3835400"/>
          </a:xfrm>
          <a:ln/>
        </p:spPr>
      </p:sp>
      <p:sp>
        <p:nvSpPr>
          <p:cNvPr id="142339" name="Notizenplatzhalter 2"/>
          <p:cNvSpPr>
            <a:spLocks noGrp="1"/>
          </p:cNvSpPr>
          <p:nvPr>
            <p:ph type="body" idx="1"/>
          </p:nvPr>
        </p:nvSpPr>
        <p:spPr>
          <a:noFill/>
          <a:ln/>
        </p:spPr>
        <p:txBody>
          <a:bodyPr/>
          <a:lstStyle/>
          <a:p>
            <a:endParaRPr lang="en-US" smtClean="0">
              <a:latin typeface="Arial" charset="0"/>
            </a:endParaRPr>
          </a:p>
        </p:txBody>
      </p:sp>
      <p:sp>
        <p:nvSpPr>
          <p:cNvPr id="14234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83C8A125-BBAB-4E2F-BA2B-589241506EED}"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654998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Folienbildplatzhalter 1"/>
          <p:cNvSpPr>
            <a:spLocks noGrp="1" noRot="1" noChangeAspect="1" noTextEdit="1"/>
          </p:cNvSpPr>
          <p:nvPr>
            <p:ph type="sldImg"/>
          </p:nvPr>
        </p:nvSpPr>
        <p:spPr>
          <a:xfrm>
            <a:off x="142875" y="769938"/>
            <a:ext cx="6816725" cy="3835400"/>
          </a:xfrm>
          <a:ln/>
        </p:spPr>
      </p:sp>
      <p:sp>
        <p:nvSpPr>
          <p:cNvPr id="179203" name="Notizenplatzhalter 2"/>
          <p:cNvSpPr>
            <a:spLocks noGrp="1"/>
          </p:cNvSpPr>
          <p:nvPr>
            <p:ph type="body" idx="1"/>
          </p:nvPr>
        </p:nvSpPr>
        <p:spPr>
          <a:noFill/>
          <a:ln/>
        </p:spPr>
        <p:txBody>
          <a:bodyPr/>
          <a:lstStyle/>
          <a:p>
            <a:endParaRPr lang="en-US" smtClean="0">
              <a:latin typeface="Arial" charset="0"/>
            </a:endParaRPr>
          </a:p>
        </p:txBody>
      </p:sp>
      <p:sp>
        <p:nvSpPr>
          <p:cNvPr id="17920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2E80C6F-4F36-4524-9FF1-FDDE189A3D4A}"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30</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604572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Folienbildplatzhalter 1"/>
          <p:cNvSpPr>
            <a:spLocks noGrp="1" noRot="1" noChangeAspect="1" noTextEdit="1"/>
          </p:cNvSpPr>
          <p:nvPr>
            <p:ph type="sldImg"/>
          </p:nvPr>
        </p:nvSpPr>
        <p:spPr>
          <a:xfrm>
            <a:off x="142875" y="769938"/>
            <a:ext cx="6816725" cy="3835400"/>
          </a:xfrm>
          <a:ln/>
        </p:spPr>
      </p:sp>
      <p:sp>
        <p:nvSpPr>
          <p:cNvPr id="180227" name="Notizenplatzhalter 2"/>
          <p:cNvSpPr>
            <a:spLocks noGrp="1"/>
          </p:cNvSpPr>
          <p:nvPr>
            <p:ph type="body" idx="1"/>
          </p:nvPr>
        </p:nvSpPr>
        <p:spPr>
          <a:noFill/>
          <a:ln/>
        </p:spPr>
        <p:txBody>
          <a:bodyPr/>
          <a:lstStyle/>
          <a:p>
            <a:endParaRPr lang="en-US" smtClean="0">
              <a:latin typeface="Arial" charset="0"/>
            </a:endParaRPr>
          </a:p>
        </p:txBody>
      </p:sp>
      <p:sp>
        <p:nvSpPr>
          <p:cNvPr id="18022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571E4DE-805A-44AD-902A-4AB47F3BFD2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31</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866187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Folienbildplatzhalter 1"/>
          <p:cNvSpPr>
            <a:spLocks noGrp="1" noRot="1" noChangeAspect="1" noTextEdit="1"/>
          </p:cNvSpPr>
          <p:nvPr>
            <p:ph type="sldImg"/>
          </p:nvPr>
        </p:nvSpPr>
        <p:spPr>
          <a:xfrm>
            <a:off x="142875" y="769938"/>
            <a:ext cx="6816725" cy="3835400"/>
          </a:xfrm>
          <a:ln/>
        </p:spPr>
      </p:sp>
      <p:sp>
        <p:nvSpPr>
          <p:cNvPr id="181251" name="Notizenplatzhalter 2"/>
          <p:cNvSpPr>
            <a:spLocks noGrp="1"/>
          </p:cNvSpPr>
          <p:nvPr>
            <p:ph type="body" idx="1"/>
          </p:nvPr>
        </p:nvSpPr>
        <p:spPr>
          <a:noFill/>
          <a:ln/>
        </p:spPr>
        <p:txBody>
          <a:bodyPr/>
          <a:lstStyle/>
          <a:p>
            <a:endParaRPr lang="en-US" smtClean="0">
              <a:latin typeface="Arial" charset="0"/>
            </a:endParaRPr>
          </a:p>
        </p:txBody>
      </p:sp>
      <p:sp>
        <p:nvSpPr>
          <p:cNvPr id="18125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F9A5C40-EACF-447B-BF71-A7C44433CD6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32</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1674724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Folienbildplatzhalter 1"/>
          <p:cNvSpPr>
            <a:spLocks noGrp="1" noRot="1" noChangeAspect="1" noTextEdit="1"/>
          </p:cNvSpPr>
          <p:nvPr>
            <p:ph type="sldImg"/>
          </p:nvPr>
        </p:nvSpPr>
        <p:spPr>
          <a:xfrm>
            <a:off x="142875" y="769938"/>
            <a:ext cx="6816725" cy="3835400"/>
          </a:xfrm>
          <a:ln/>
        </p:spPr>
      </p:sp>
      <p:sp>
        <p:nvSpPr>
          <p:cNvPr id="182275" name="Notizenplatzhalter 2"/>
          <p:cNvSpPr>
            <a:spLocks noGrp="1"/>
          </p:cNvSpPr>
          <p:nvPr>
            <p:ph type="body" idx="1"/>
          </p:nvPr>
        </p:nvSpPr>
        <p:spPr>
          <a:noFill/>
          <a:ln/>
        </p:spPr>
        <p:txBody>
          <a:bodyPr/>
          <a:lstStyle/>
          <a:p>
            <a:endParaRPr lang="en-US" smtClean="0">
              <a:latin typeface="Arial" charset="0"/>
            </a:endParaRPr>
          </a:p>
        </p:txBody>
      </p:sp>
      <p:sp>
        <p:nvSpPr>
          <p:cNvPr id="18227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121A7ED4-8914-4071-B4E8-35F5FCC68DB9}"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33</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7728338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Folienbildplatzhalter 1"/>
          <p:cNvSpPr>
            <a:spLocks noGrp="1" noRot="1" noChangeAspect="1" noTextEdit="1"/>
          </p:cNvSpPr>
          <p:nvPr>
            <p:ph type="sldImg"/>
          </p:nvPr>
        </p:nvSpPr>
        <p:spPr>
          <a:xfrm>
            <a:off x="142875" y="769938"/>
            <a:ext cx="6816725" cy="3835400"/>
          </a:xfrm>
          <a:ln/>
        </p:spPr>
      </p:sp>
      <p:sp>
        <p:nvSpPr>
          <p:cNvPr id="183299" name="Notizenplatzhalter 2"/>
          <p:cNvSpPr>
            <a:spLocks noGrp="1"/>
          </p:cNvSpPr>
          <p:nvPr>
            <p:ph type="body" idx="1"/>
          </p:nvPr>
        </p:nvSpPr>
        <p:spPr>
          <a:noFill/>
          <a:ln/>
        </p:spPr>
        <p:txBody>
          <a:bodyPr/>
          <a:lstStyle/>
          <a:p>
            <a:endParaRPr lang="en-US" smtClean="0">
              <a:latin typeface="Arial" charset="0"/>
            </a:endParaRPr>
          </a:p>
        </p:txBody>
      </p:sp>
      <p:sp>
        <p:nvSpPr>
          <p:cNvPr id="18330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844217BE-84CE-42A6-84DC-620077B400C6}"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34</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408143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Folienbildplatzhalter 1"/>
          <p:cNvSpPr>
            <a:spLocks noGrp="1" noRot="1" noChangeAspect="1" noTextEdit="1"/>
          </p:cNvSpPr>
          <p:nvPr>
            <p:ph type="sldImg"/>
          </p:nvPr>
        </p:nvSpPr>
        <p:spPr>
          <a:xfrm>
            <a:off x="142875" y="769938"/>
            <a:ext cx="6816725" cy="3835400"/>
          </a:xfrm>
          <a:ln/>
        </p:spPr>
      </p:sp>
      <p:sp>
        <p:nvSpPr>
          <p:cNvPr id="184323" name="Notizenplatzhalter 2"/>
          <p:cNvSpPr>
            <a:spLocks noGrp="1"/>
          </p:cNvSpPr>
          <p:nvPr>
            <p:ph type="body" idx="1"/>
          </p:nvPr>
        </p:nvSpPr>
        <p:spPr>
          <a:noFill/>
          <a:ln/>
        </p:spPr>
        <p:txBody>
          <a:bodyPr/>
          <a:lstStyle/>
          <a:p>
            <a:endParaRPr lang="en-US" smtClean="0">
              <a:latin typeface="Arial" charset="0"/>
            </a:endParaRPr>
          </a:p>
        </p:txBody>
      </p:sp>
      <p:sp>
        <p:nvSpPr>
          <p:cNvPr id="18432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9A0920D-875F-4128-A577-B48C63593236}"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35</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3903662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Folienbildplatzhalter 1"/>
          <p:cNvSpPr>
            <a:spLocks noGrp="1" noRot="1" noChangeAspect="1" noTextEdit="1"/>
          </p:cNvSpPr>
          <p:nvPr>
            <p:ph type="sldImg"/>
          </p:nvPr>
        </p:nvSpPr>
        <p:spPr>
          <a:xfrm>
            <a:off x="142875" y="769938"/>
            <a:ext cx="6816725" cy="3835400"/>
          </a:xfrm>
          <a:ln/>
        </p:spPr>
      </p:sp>
      <p:sp>
        <p:nvSpPr>
          <p:cNvPr id="185347" name="Notizenplatzhalter 2"/>
          <p:cNvSpPr>
            <a:spLocks noGrp="1"/>
          </p:cNvSpPr>
          <p:nvPr>
            <p:ph type="body" idx="1"/>
          </p:nvPr>
        </p:nvSpPr>
        <p:spPr>
          <a:noFill/>
          <a:ln/>
        </p:spPr>
        <p:txBody>
          <a:bodyPr/>
          <a:lstStyle/>
          <a:p>
            <a:endParaRPr lang="en-US" smtClean="0">
              <a:latin typeface="Arial" charset="0"/>
            </a:endParaRPr>
          </a:p>
        </p:txBody>
      </p:sp>
      <p:sp>
        <p:nvSpPr>
          <p:cNvPr id="18534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9B18262F-6F0C-4878-90A0-7153F619F745}"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36</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5405179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Folienbildplatzhalter 1"/>
          <p:cNvSpPr>
            <a:spLocks noGrp="1" noRot="1" noChangeAspect="1" noTextEdit="1"/>
          </p:cNvSpPr>
          <p:nvPr>
            <p:ph type="sldImg"/>
          </p:nvPr>
        </p:nvSpPr>
        <p:spPr>
          <a:xfrm>
            <a:off x="142875" y="769938"/>
            <a:ext cx="6816725" cy="3835400"/>
          </a:xfrm>
          <a:ln/>
        </p:spPr>
      </p:sp>
      <p:sp>
        <p:nvSpPr>
          <p:cNvPr id="186371" name="Notizenplatzhalter 2"/>
          <p:cNvSpPr>
            <a:spLocks noGrp="1"/>
          </p:cNvSpPr>
          <p:nvPr>
            <p:ph type="body" idx="1"/>
          </p:nvPr>
        </p:nvSpPr>
        <p:spPr>
          <a:noFill/>
          <a:ln/>
        </p:spPr>
        <p:txBody>
          <a:bodyPr/>
          <a:lstStyle/>
          <a:p>
            <a:endParaRPr lang="en-US" smtClean="0">
              <a:latin typeface="Arial" charset="0"/>
            </a:endParaRPr>
          </a:p>
        </p:txBody>
      </p:sp>
      <p:sp>
        <p:nvSpPr>
          <p:cNvPr id="18637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4D71CD0-3D36-400B-8085-0A9A20494C8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37</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43317510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Folienbildplatzhalter 1"/>
          <p:cNvSpPr>
            <a:spLocks noGrp="1" noRot="1" noChangeAspect="1" noTextEdit="1"/>
          </p:cNvSpPr>
          <p:nvPr>
            <p:ph type="sldImg"/>
          </p:nvPr>
        </p:nvSpPr>
        <p:spPr>
          <a:xfrm>
            <a:off x="142875" y="769938"/>
            <a:ext cx="6816725" cy="3835400"/>
          </a:xfrm>
          <a:ln/>
        </p:spPr>
      </p:sp>
      <p:sp>
        <p:nvSpPr>
          <p:cNvPr id="187395" name="Notizenplatzhalter 2"/>
          <p:cNvSpPr>
            <a:spLocks noGrp="1"/>
          </p:cNvSpPr>
          <p:nvPr>
            <p:ph type="body" idx="1"/>
          </p:nvPr>
        </p:nvSpPr>
        <p:spPr>
          <a:noFill/>
          <a:ln/>
        </p:spPr>
        <p:txBody>
          <a:bodyPr/>
          <a:lstStyle/>
          <a:p>
            <a:endParaRPr lang="en-US" smtClean="0">
              <a:latin typeface="Arial" charset="0"/>
            </a:endParaRPr>
          </a:p>
        </p:txBody>
      </p:sp>
      <p:sp>
        <p:nvSpPr>
          <p:cNvPr id="18739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601495E-0F79-48D2-A87E-013B3B02275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38</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047332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Folienbildplatzhalter 1"/>
          <p:cNvSpPr>
            <a:spLocks noGrp="1" noRot="1" noChangeAspect="1" noTextEdit="1"/>
          </p:cNvSpPr>
          <p:nvPr>
            <p:ph type="sldImg"/>
          </p:nvPr>
        </p:nvSpPr>
        <p:spPr>
          <a:xfrm>
            <a:off x="142875" y="769938"/>
            <a:ext cx="6816725" cy="3835400"/>
          </a:xfrm>
          <a:ln/>
        </p:spPr>
      </p:sp>
      <p:sp>
        <p:nvSpPr>
          <p:cNvPr id="188419" name="Notizenplatzhalter 2"/>
          <p:cNvSpPr>
            <a:spLocks noGrp="1"/>
          </p:cNvSpPr>
          <p:nvPr>
            <p:ph type="body" idx="1"/>
          </p:nvPr>
        </p:nvSpPr>
        <p:spPr>
          <a:noFill/>
          <a:ln/>
        </p:spPr>
        <p:txBody>
          <a:bodyPr/>
          <a:lstStyle/>
          <a:p>
            <a:endParaRPr lang="en-US" smtClean="0">
              <a:latin typeface="Arial" charset="0"/>
            </a:endParaRPr>
          </a:p>
        </p:txBody>
      </p:sp>
      <p:sp>
        <p:nvSpPr>
          <p:cNvPr id="18842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1765281-D206-423A-9CC5-A9F4FF940A6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39</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244418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olienbildplatzhalter 1"/>
          <p:cNvSpPr>
            <a:spLocks noGrp="1" noRot="1" noChangeAspect="1" noTextEdit="1"/>
          </p:cNvSpPr>
          <p:nvPr>
            <p:ph type="sldImg"/>
          </p:nvPr>
        </p:nvSpPr>
        <p:spPr>
          <a:xfrm>
            <a:off x="142875" y="769938"/>
            <a:ext cx="6816725" cy="3835400"/>
          </a:xfrm>
          <a:ln/>
        </p:spPr>
      </p:sp>
      <p:sp>
        <p:nvSpPr>
          <p:cNvPr id="143363" name="Notizenplatzhalter 2"/>
          <p:cNvSpPr>
            <a:spLocks noGrp="1"/>
          </p:cNvSpPr>
          <p:nvPr>
            <p:ph type="body" idx="1"/>
          </p:nvPr>
        </p:nvSpPr>
        <p:spPr>
          <a:noFill/>
          <a:ln/>
        </p:spPr>
        <p:txBody>
          <a:bodyPr/>
          <a:lstStyle/>
          <a:p>
            <a:endParaRPr lang="en-US" smtClean="0">
              <a:latin typeface="Arial" charset="0"/>
            </a:endParaRPr>
          </a:p>
        </p:txBody>
      </p:sp>
      <p:sp>
        <p:nvSpPr>
          <p:cNvPr id="14336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C280F3E-0E9F-447C-855D-49F96D9FFBC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5948689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Folienbildplatzhalter 1"/>
          <p:cNvSpPr>
            <a:spLocks noGrp="1" noRot="1" noChangeAspect="1" noTextEdit="1"/>
          </p:cNvSpPr>
          <p:nvPr>
            <p:ph type="sldImg"/>
          </p:nvPr>
        </p:nvSpPr>
        <p:spPr>
          <a:xfrm>
            <a:off x="142875" y="769938"/>
            <a:ext cx="6816725" cy="3835400"/>
          </a:xfrm>
          <a:ln/>
        </p:spPr>
      </p:sp>
      <p:sp>
        <p:nvSpPr>
          <p:cNvPr id="189443" name="Notizenplatzhalter 2"/>
          <p:cNvSpPr>
            <a:spLocks noGrp="1"/>
          </p:cNvSpPr>
          <p:nvPr>
            <p:ph type="body" idx="1"/>
          </p:nvPr>
        </p:nvSpPr>
        <p:spPr>
          <a:noFill/>
          <a:ln/>
        </p:spPr>
        <p:txBody>
          <a:bodyPr/>
          <a:lstStyle/>
          <a:p>
            <a:endParaRPr lang="en-US" smtClean="0">
              <a:latin typeface="Arial" charset="0"/>
            </a:endParaRPr>
          </a:p>
        </p:txBody>
      </p:sp>
      <p:sp>
        <p:nvSpPr>
          <p:cNvPr id="18944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E68B5E2-0391-412B-8BB4-C7F518D05E0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40</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6193516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Folienbildplatzhalter 1"/>
          <p:cNvSpPr>
            <a:spLocks noGrp="1" noRot="1" noChangeAspect="1" noTextEdit="1"/>
          </p:cNvSpPr>
          <p:nvPr>
            <p:ph type="sldImg"/>
          </p:nvPr>
        </p:nvSpPr>
        <p:spPr>
          <a:xfrm>
            <a:off x="142875" y="769938"/>
            <a:ext cx="6816725" cy="3835400"/>
          </a:xfrm>
          <a:ln/>
        </p:spPr>
      </p:sp>
      <p:sp>
        <p:nvSpPr>
          <p:cNvPr id="190467" name="Notizenplatzhalter 2"/>
          <p:cNvSpPr>
            <a:spLocks noGrp="1"/>
          </p:cNvSpPr>
          <p:nvPr>
            <p:ph type="body" idx="1"/>
          </p:nvPr>
        </p:nvSpPr>
        <p:spPr>
          <a:noFill/>
          <a:ln/>
        </p:spPr>
        <p:txBody>
          <a:bodyPr/>
          <a:lstStyle/>
          <a:p>
            <a:endParaRPr lang="en-US" smtClean="0">
              <a:latin typeface="Arial" charset="0"/>
            </a:endParaRPr>
          </a:p>
        </p:txBody>
      </p:sp>
      <p:sp>
        <p:nvSpPr>
          <p:cNvPr id="19046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82E5523-BDFF-4950-8722-8D65D19D7C89}"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41</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968471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Folienbildplatzhalter 1"/>
          <p:cNvSpPr>
            <a:spLocks noGrp="1" noRot="1" noChangeAspect="1" noTextEdit="1"/>
          </p:cNvSpPr>
          <p:nvPr>
            <p:ph type="sldImg"/>
          </p:nvPr>
        </p:nvSpPr>
        <p:spPr>
          <a:xfrm>
            <a:off x="142875" y="769938"/>
            <a:ext cx="6816725" cy="3835400"/>
          </a:xfrm>
          <a:ln/>
        </p:spPr>
      </p:sp>
      <p:sp>
        <p:nvSpPr>
          <p:cNvPr id="191491" name="Notizenplatzhalter 2"/>
          <p:cNvSpPr>
            <a:spLocks noGrp="1"/>
          </p:cNvSpPr>
          <p:nvPr>
            <p:ph type="body" idx="1"/>
          </p:nvPr>
        </p:nvSpPr>
        <p:spPr>
          <a:noFill/>
          <a:ln/>
        </p:spPr>
        <p:txBody>
          <a:bodyPr/>
          <a:lstStyle/>
          <a:p>
            <a:endParaRPr lang="en-US" smtClean="0">
              <a:latin typeface="Arial" charset="0"/>
            </a:endParaRPr>
          </a:p>
        </p:txBody>
      </p:sp>
      <p:sp>
        <p:nvSpPr>
          <p:cNvPr id="19149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DBB09D1-D6B8-4F2A-AC44-31771C4AC2D5}"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42</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8005781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Folienbildplatzhalter 1"/>
          <p:cNvSpPr>
            <a:spLocks noGrp="1" noRot="1" noChangeAspect="1" noTextEdit="1"/>
          </p:cNvSpPr>
          <p:nvPr>
            <p:ph type="sldImg"/>
          </p:nvPr>
        </p:nvSpPr>
        <p:spPr>
          <a:xfrm>
            <a:off x="142875" y="769938"/>
            <a:ext cx="6816725" cy="3835400"/>
          </a:xfrm>
          <a:ln/>
        </p:spPr>
      </p:sp>
      <p:sp>
        <p:nvSpPr>
          <p:cNvPr id="192515" name="Notizenplatzhalter 2"/>
          <p:cNvSpPr>
            <a:spLocks noGrp="1"/>
          </p:cNvSpPr>
          <p:nvPr>
            <p:ph type="body" idx="1"/>
          </p:nvPr>
        </p:nvSpPr>
        <p:spPr>
          <a:noFill/>
          <a:ln/>
        </p:spPr>
        <p:txBody>
          <a:bodyPr/>
          <a:lstStyle/>
          <a:p>
            <a:endParaRPr lang="en-US" smtClean="0">
              <a:latin typeface="Arial" charset="0"/>
            </a:endParaRPr>
          </a:p>
        </p:txBody>
      </p:sp>
      <p:sp>
        <p:nvSpPr>
          <p:cNvPr id="19251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FA67580-71EE-4D51-9EC3-60B910D0AE2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43</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0130969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Folienbildplatzhalter 1"/>
          <p:cNvSpPr>
            <a:spLocks noGrp="1" noRot="1" noChangeAspect="1" noTextEdit="1"/>
          </p:cNvSpPr>
          <p:nvPr>
            <p:ph type="sldImg"/>
          </p:nvPr>
        </p:nvSpPr>
        <p:spPr>
          <a:xfrm>
            <a:off x="142875" y="769938"/>
            <a:ext cx="6816725" cy="3835400"/>
          </a:xfrm>
          <a:ln/>
        </p:spPr>
      </p:sp>
      <p:sp>
        <p:nvSpPr>
          <p:cNvPr id="193539" name="Notizenplatzhalter 2"/>
          <p:cNvSpPr>
            <a:spLocks noGrp="1"/>
          </p:cNvSpPr>
          <p:nvPr>
            <p:ph type="body" idx="1"/>
          </p:nvPr>
        </p:nvSpPr>
        <p:spPr>
          <a:noFill/>
          <a:ln/>
        </p:spPr>
        <p:txBody>
          <a:bodyPr/>
          <a:lstStyle/>
          <a:p>
            <a:endParaRPr lang="en-US" smtClean="0">
              <a:latin typeface="Arial" charset="0"/>
            </a:endParaRPr>
          </a:p>
        </p:txBody>
      </p:sp>
      <p:sp>
        <p:nvSpPr>
          <p:cNvPr id="19354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4E75E43-7FF5-4AC0-8198-87E84CD2FAE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44</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046946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Folienbildplatzhalter 1"/>
          <p:cNvSpPr>
            <a:spLocks noGrp="1" noRot="1" noChangeAspect="1" noTextEdit="1"/>
          </p:cNvSpPr>
          <p:nvPr>
            <p:ph type="sldImg"/>
          </p:nvPr>
        </p:nvSpPr>
        <p:spPr>
          <a:xfrm>
            <a:off x="142875" y="769938"/>
            <a:ext cx="6816725" cy="3835400"/>
          </a:xfrm>
          <a:ln/>
        </p:spPr>
      </p:sp>
      <p:sp>
        <p:nvSpPr>
          <p:cNvPr id="194563" name="Notizenplatzhalter 2"/>
          <p:cNvSpPr>
            <a:spLocks noGrp="1"/>
          </p:cNvSpPr>
          <p:nvPr>
            <p:ph type="body" idx="1"/>
          </p:nvPr>
        </p:nvSpPr>
        <p:spPr>
          <a:noFill/>
          <a:ln/>
        </p:spPr>
        <p:txBody>
          <a:bodyPr/>
          <a:lstStyle/>
          <a:p>
            <a:endParaRPr lang="en-US" smtClean="0">
              <a:latin typeface="Arial" charset="0"/>
            </a:endParaRPr>
          </a:p>
        </p:txBody>
      </p:sp>
      <p:sp>
        <p:nvSpPr>
          <p:cNvPr id="19456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2068806-D43D-4C9C-913E-714866C41F4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45</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176615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Folienbildplatzhalter 1"/>
          <p:cNvSpPr>
            <a:spLocks noGrp="1" noRot="1" noChangeAspect="1" noTextEdit="1"/>
          </p:cNvSpPr>
          <p:nvPr>
            <p:ph type="sldImg"/>
          </p:nvPr>
        </p:nvSpPr>
        <p:spPr>
          <a:xfrm>
            <a:off x="142875" y="769938"/>
            <a:ext cx="6816725" cy="3835400"/>
          </a:xfrm>
          <a:ln/>
        </p:spPr>
      </p:sp>
      <p:sp>
        <p:nvSpPr>
          <p:cNvPr id="195587" name="Notizenplatzhalter 2"/>
          <p:cNvSpPr>
            <a:spLocks noGrp="1"/>
          </p:cNvSpPr>
          <p:nvPr>
            <p:ph type="body" idx="1"/>
          </p:nvPr>
        </p:nvSpPr>
        <p:spPr>
          <a:noFill/>
          <a:ln/>
        </p:spPr>
        <p:txBody>
          <a:bodyPr/>
          <a:lstStyle/>
          <a:p>
            <a:endParaRPr lang="en-US" smtClean="0">
              <a:latin typeface="Arial" charset="0"/>
            </a:endParaRPr>
          </a:p>
        </p:txBody>
      </p:sp>
      <p:sp>
        <p:nvSpPr>
          <p:cNvPr id="19558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7EFC9A78-A80A-4677-86D8-C63AA5997ADA}"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46</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8922514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Folienbildplatzhalter 1"/>
          <p:cNvSpPr>
            <a:spLocks noGrp="1" noRot="1" noChangeAspect="1" noTextEdit="1"/>
          </p:cNvSpPr>
          <p:nvPr>
            <p:ph type="sldImg"/>
          </p:nvPr>
        </p:nvSpPr>
        <p:spPr>
          <a:xfrm>
            <a:off x="142875" y="769938"/>
            <a:ext cx="6816725" cy="3835400"/>
          </a:xfrm>
          <a:ln/>
        </p:spPr>
      </p:sp>
      <p:sp>
        <p:nvSpPr>
          <p:cNvPr id="196611" name="Notizenplatzhalter 2"/>
          <p:cNvSpPr>
            <a:spLocks noGrp="1"/>
          </p:cNvSpPr>
          <p:nvPr>
            <p:ph type="body" idx="1"/>
          </p:nvPr>
        </p:nvSpPr>
        <p:spPr>
          <a:noFill/>
          <a:ln/>
        </p:spPr>
        <p:txBody>
          <a:bodyPr/>
          <a:lstStyle/>
          <a:p>
            <a:endParaRPr lang="en-US" smtClean="0">
              <a:latin typeface="Arial" charset="0"/>
            </a:endParaRPr>
          </a:p>
        </p:txBody>
      </p:sp>
      <p:sp>
        <p:nvSpPr>
          <p:cNvPr id="19661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CD531A3-0DF2-442A-B217-388C8B633B1E}"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47</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55017054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Folienbildplatzhalter 1"/>
          <p:cNvSpPr>
            <a:spLocks noGrp="1" noRot="1" noChangeAspect="1" noTextEdit="1"/>
          </p:cNvSpPr>
          <p:nvPr>
            <p:ph type="sldImg"/>
          </p:nvPr>
        </p:nvSpPr>
        <p:spPr>
          <a:xfrm>
            <a:off x="142875" y="769938"/>
            <a:ext cx="6816725" cy="3835400"/>
          </a:xfrm>
          <a:ln/>
        </p:spPr>
      </p:sp>
      <p:sp>
        <p:nvSpPr>
          <p:cNvPr id="197635" name="Notizenplatzhalter 2"/>
          <p:cNvSpPr>
            <a:spLocks noGrp="1"/>
          </p:cNvSpPr>
          <p:nvPr>
            <p:ph type="body" idx="1"/>
          </p:nvPr>
        </p:nvSpPr>
        <p:spPr>
          <a:noFill/>
          <a:ln/>
        </p:spPr>
        <p:txBody>
          <a:bodyPr/>
          <a:lstStyle/>
          <a:p>
            <a:endParaRPr lang="en-US" smtClean="0">
              <a:latin typeface="Arial" charset="0"/>
            </a:endParaRPr>
          </a:p>
        </p:txBody>
      </p:sp>
      <p:sp>
        <p:nvSpPr>
          <p:cNvPr id="19763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4779DF6-E2A4-4416-8210-09B9214C9BD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48</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7620284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Folienbildplatzhalter 1"/>
          <p:cNvSpPr>
            <a:spLocks noGrp="1" noRot="1" noChangeAspect="1" noTextEdit="1"/>
          </p:cNvSpPr>
          <p:nvPr>
            <p:ph type="sldImg"/>
          </p:nvPr>
        </p:nvSpPr>
        <p:spPr>
          <a:xfrm>
            <a:off x="142875" y="769938"/>
            <a:ext cx="6816725" cy="3835400"/>
          </a:xfrm>
          <a:ln/>
        </p:spPr>
      </p:sp>
      <p:sp>
        <p:nvSpPr>
          <p:cNvPr id="198659" name="Notizenplatzhalter 2"/>
          <p:cNvSpPr>
            <a:spLocks noGrp="1"/>
          </p:cNvSpPr>
          <p:nvPr>
            <p:ph type="body" idx="1"/>
          </p:nvPr>
        </p:nvSpPr>
        <p:spPr>
          <a:noFill/>
          <a:ln/>
        </p:spPr>
        <p:txBody>
          <a:bodyPr/>
          <a:lstStyle/>
          <a:p>
            <a:endParaRPr lang="en-US" smtClean="0">
              <a:latin typeface="Arial" charset="0"/>
            </a:endParaRPr>
          </a:p>
        </p:txBody>
      </p:sp>
      <p:sp>
        <p:nvSpPr>
          <p:cNvPr id="19866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B051BE6-2A4D-42FE-94C3-9A840D37F14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49</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31884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Folienbildplatzhalter 1"/>
          <p:cNvSpPr>
            <a:spLocks noGrp="1" noRot="1" noChangeAspect="1" noTextEdit="1"/>
          </p:cNvSpPr>
          <p:nvPr>
            <p:ph type="sldImg"/>
          </p:nvPr>
        </p:nvSpPr>
        <p:spPr>
          <a:xfrm>
            <a:off x="142875" y="769938"/>
            <a:ext cx="6816725" cy="3835400"/>
          </a:xfrm>
          <a:ln/>
        </p:spPr>
      </p:sp>
      <p:sp>
        <p:nvSpPr>
          <p:cNvPr id="145411" name="Notizenplatzhalter 2"/>
          <p:cNvSpPr>
            <a:spLocks noGrp="1"/>
          </p:cNvSpPr>
          <p:nvPr>
            <p:ph type="body" idx="1"/>
          </p:nvPr>
        </p:nvSpPr>
        <p:spPr>
          <a:noFill/>
          <a:ln/>
        </p:spPr>
        <p:txBody>
          <a:bodyPr/>
          <a:lstStyle/>
          <a:p>
            <a:endParaRPr lang="en-US" smtClean="0">
              <a:latin typeface="Arial" charset="0"/>
            </a:endParaRPr>
          </a:p>
        </p:txBody>
      </p:sp>
      <p:sp>
        <p:nvSpPr>
          <p:cNvPr id="14541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0C34FEB-00A2-4DE2-A12F-C75B95F95E7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1424251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Folienbildplatzhalter 1"/>
          <p:cNvSpPr>
            <a:spLocks noGrp="1" noRot="1" noChangeAspect="1" noTextEdit="1"/>
          </p:cNvSpPr>
          <p:nvPr>
            <p:ph type="sldImg"/>
          </p:nvPr>
        </p:nvSpPr>
        <p:spPr>
          <a:xfrm>
            <a:off x="142875" y="769938"/>
            <a:ext cx="6816725" cy="3835400"/>
          </a:xfrm>
          <a:ln/>
        </p:spPr>
      </p:sp>
      <p:sp>
        <p:nvSpPr>
          <p:cNvPr id="199683" name="Notizenplatzhalter 2"/>
          <p:cNvSpPr>
            <a:spLocks noGrp="1"/>
          </p:cNvSpPr>
          <p:nvPr>
            <p:ph type="body" idx="1"/>
          </p:nvPr>
        </p:nvSpPr>
        <p:spPr>
          <a:noFill/>
          <a:ln/>
        </p:spPr>
        <p:txBody>
          <a:bodyPr/>
          <a:lstStyle/>
          <a:p>
            <a:endParaRPr lang="en-US" smtClean="0">
              <a:latin typeface="Arial" charset="0"/>
            </a:endParaRPr>
          </a:p>
        </p:txBody>
      </p:sp>
      <p:sp>
        <p:nvSpPr>
          <p:cNvPr id="19968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EC136CB-E335-4E5B-A92C-B22223BCF4C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50</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8099010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Folienbildplatzhalter 1"/>
          <p:cNvSpPr>
            <a:spLocks noGrp="1" noRot="1" noChangeAspect="1" noTextEdit="1"/>
          </p:cNvSpPr>
          <p:nvPr>
            <p:ph type="sldImg"/>
          </p:nvPr>
        </p:nvSpPr>
        <p:spPr>
          <a:xfrm>
            <a:off x="142875" y="769938"/>
            <a:ext cx="6816725" cy="3835400"/>
          </a:xfrm>
          <a:ln/>
        </p:spPr>
      </p:sp>
      <p:sp>
        <p:nvSpPr>
          <p:cNvPr id="200707" name="Notizenplatzhalter 2"/>
          <p:cNvSpPr>
            <a:spLocks noGrp="1"/>
          </p:cNvSpPr>
          <p:nvPr>
            <p:ph type="body" idx="1"/>
          </p:nvPr>
        </p:nvSpPr>
        <p:spPr>
          <a:noFill/>
          <a:ln/>
        </p:spPr>
        <p:txBody>
          <a:bodyPr/>
          <a:lstStyle/>
          <a:p>
            <a:endParaRPr lang="en-US" smtClean="0">
              <a:latin typeface="Arial" charset="0"/>
            </a:endParaRPr>
          </a:p>
        </p:txBody>
      </p:sp>
      <p:sp>
        <p:nvSpPr>
          <p:cNvPr id="20070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0303179-7D02-4C1E-87BD-7CD4035E4A2B}"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51</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52368027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Folienbildplatzhalter 1"/>
          <p:cNvSpPr>
            <a:spLocks noGrp="1" noRot="1" noChangeAspect="1" noTextEdit="1"/>
          </p:cNvSpPr>
          <p:nvPr>
            <p:ph type="sldImg"/>
          </p:nvPr>
        </p:nvSpPr>
        <p:spPr>
          <a:xfrm>
            <a:off x="142875" y="769938"/>
            <a:ext cx="6816725" cy="3835400"/>
          </a:xfrm>
          <a:ln/>
        </p:spPr>
      </p:sp>
      <p:sp>
        <p:nvSpPr>
          <p:cNvPr id="201731" name="Notizenplatzhalter 2"/>
          <p:cNvSpPr>
            <a:spLocks noGrp="1"/>
          </p:cNvSpPr>
          <p:nvPr>
            <p:ph type="body" idx="1"/>
          </p:nvPr>
        </p:nvSpPr>
        <p:spPr>
          <a:noFill/>
          <a:ln/>
        </p:spPr>
        <p:txBody>
          <a:bodyPr/>
          <a:lstStyle/>
          <a:p>
            <a:endParaRPr lang="en-US" smtClean="0">
              <a:latin typeface="Arial" charset="0"/>
            </a:endParaRPr>
          </a:p>
        </p:txBody>
      </p:sp>
      <p:sp>
        <p:nvSpPr>
          <p:cNvPr id="20173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A1F1ACF-D19E-45C6-AC2A-736C4C6EA9E9}"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52</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0401191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Folienbildplatzhalter 1"/>
          <p:cNvSpPr>
            <a:spLocks noGrp="1" noRot="1" noChangeAspect="1" noTextEdit="1"/>
          </p:cNvSpPr>
          <p:nvPr>
            <p:ph type="sldImg"/>
          </p:nvPr>
        </p:nvSpPr>
        <p:spPr>
          <a:xfrm>
            <a:off x="142875" y="769938"/>
            <a:ext cx="6816725" cy="3835400"/>
          </a:xfrm>
          <a:ln/>
        </p:spPr>
      </p:sp>
      <p:sp>
        <p:nvSpPr>
          <p:cNvPr id="202755" name="Notizenplatzhalter 2"/>
          <p:cNvSpPr>
            <a:spLocks noGrp="1"/>
          </p:cNvSpPr>
          <p:nvPr>
            <p:ph type="body" idx="1"/>
          </p:nvPr>
        </p:nvSpPr>
        <p:spPr>
          <a:noFill/>
          <a:ln/>
        </p:spPr>
        <p:txBody>
          <a:bodyPr/>
          <a:lstStyle/>
          <a:p>
            <a:endParaRPr lang="en-US" smtClean="0">
              <a:latin typeface="Arial" charset="0"/>
            </a:endParaRPr>
          </a:p>
        </p:txBody>
      </p:sp>
      <p:sp>
        <p:nvSpPr>
          <p:cNvPr id="20275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AC097B3-8428-4F1B-8DF5-DD340F72113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53</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1328497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Folienbildplatzhalter 1"/>
          <p:cNvSpPr>
            <a:spLocks noGrp="1" noRot="1" noChangeAspect="1" noTextEdit="1"/>
          </p:cNvSpPr>
          <p:nvPr>
            <p:ph type="sldImg"/>
          </p:nvPr>
        </p:nvSpPr>
        <p:spPr>
          <a:xfrm>
            <a:off x="142875" y="769938"/>
            <a:ext cx="6816725" cy="3835400"/>
          </a:xfrm>
          <a:ln/>
        </p:spPr>
      </p:sp>
      <p:sp>
        <p:nvSpPr>
          <p:cNvPr id="203779" name="Notizenplatzhalter 2"/>
          <p:cNvSpPr>
            <a:spLocks noGrp="1"/>
          </p:cNvSpPr>
          <p:nvPr>
            <p:ph type="body" idx="1"/>
          </p:nvPr>
        </p:nvSpPr>
        <p:spPr>
          <a:noFill/>
          <a:ln/>
        </p:spPr>
        <p:txBody>
          <a:bodyPr/>
          <a:lstStyle/>
          <a:p>
            <a:endParaRPr lang="en-US" smtClean="0">
              <a:latin typeface="Arial" charset="0"/>
            </a:endParaRPr>
          </a:p>
        </p:txBody>
      </p:sp>
      <p:sp>
        <p:nvSpPr>
          <p:cNvPr id="20378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6031DFC-336B-4AEF-9E9A-3A69416C3B2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54</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97804865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Folienbildplatzhalter 1"/>
          <p:cNvSpPr>
            <a:spLocks noGrp="1" noRot="1" noChangeAspect="1" noTextEdit="1"/>
          </p:cNvSpPr>
          <p:nvPr>
            <p:ph type="sldImg"/>
          </p:nvPr>
        </p:nvSpPr>
        <p:spPr>
          <a:xfrm>
            <a:off x="142875" y="769938"/>
            <a:ext cx="6816725" cy="3835400"/>
          </a:xfrm>
          <a:ln/>
        </p:spPr>
      </p:sp>
      <p:sp>
        <p:nvSpPr>
          <p:cNvPr id="204803" name="Notizenplatzhalter 2"/>
          <p:cNvSpPr>
            <a:spLocks noGrp="1"/>
          </p:cNvSpPr>
          <p:nvPr>
            <p:ph type="body" idx="1"/>
          </p:nvPr>
        </p:nvSpPr>
        <p:spPr>
          <a:noFill/>
          <a:ln/>
        </p:spPr>
        <p:txBody>
          <a:bodyPr/>
          <a:lstStyle/>
          <a:p>
            <a:endParaRPr lang="en-US" smtClean="0">
              <a:latin typeface="Arial" charset="0"/>
            </a:endParaRPr>
          </a:p>
        </p:txBody>
      </p:sp>
      <p:sp>
        <p:nvSpPr>
          <p:cNvPr id="20480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EE4848D-61F8-42A1-9D1A-0C3142D0C02A}"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55</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4243074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Folienbildplatzhalter 1"/>
          <p:cNvSpPr>
            <a:spLocks noGrp="1" noRot="1" noChangeAspect="1" noTextEdit="1"/>
          </p:cNvSpPr>
          <p:nvPr>
            <p:ph type="sldImg"/>
          </p:nvPr>
        </p:nvSpPr>
        <p:spPr>
          <a:xfrm>
            <a:off x="142875" y="769938"/>
            <a:ext cx="6816725" cy="3835400"/>
          </a:xfrm>
          <a:ln/>
        </p:spPr>
      </p:sp>
      <p:sp>
        <p:nvSpPr>
          <p:cNvPr id="205827" name="Notizenplatzhalter 2"/>
          <p:cNvSpPr>
            <a:spLocks noGrp="1"/>
          </p:cNvSpPr>
          <p:nvPr>
            <p:ph type="body" idx="1"/>
          </p:nvPr>
        </p:nvSpPr>
        <p:spPr>
          <a:noFill/>
          <a:ln/>
        </p:spPr>
        <p:txBody>
          <a:bodyPr/>
          <a:lstStyle/>
          <a:p>
            <a:endParaRPr lang="en-US" smtClean="0">
              <a:latin typeface="Arial" charset="0"/>
            </a:endParaRPr>
          </a:p>
        </p:txBody>
      </p:sp>
      <p:sp>
        <p:nvSpPr>
          <p:cNvPr id="20582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1B607867-1DF9-446A-AB29-AB6614E9195F}"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56</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21039337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Folienbildplatzhalter 1"/>
          <p:cNvSpPr>
            <a:spLocks noGrp="1" noRot="1" noChangeAspect="1" noTextEdit="1"/>
          </p:cNvSpPr>
          <p:nvPr>
            <p:ph type="sldImg"/>
          </p:nvPr>
        </p:nvSpPr>
        <p:spPr>
          <a:xfrm>
            <a:off x="142875" y="769938"/>
            <a:ext cx="6816725" cy="3835400"/>
          </a:xfrm>
          <a:ln/>
        </p:spPr>
      </p:sp>
      <p:sp>
        <p:nvSpPr>
          <p:cNvPr id="206851" name="Notizenplatzhalter 2"/>
          <p:cNvSpPr>
            <a:spLocks noGrp="1"/>
          </p:cNvSpPr>
          <p:nvPr>
            <p:ph type="body" idx="1"/>
          </p:nvPr>
        </p:nvSpPr>
        <p:spPr>
          <a:noFill/>
          <a:ln/>
        </p:spPr>
        <p:txBody>
          <a:bodyPr/>
          <a:lstStyle/>
          <a:p>
            <a:endParaRPr lang="en-US" smtClean="0">
              <a:latin typeface="Arial" charset="0"/>
            </a:endParaRPr>
          </a:p>
        </p:txBody>
      </p:sp>
      <p:sp>
        <p:nvSpPr>
          <p:cNvPr id="20685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FC19457-267D-4186-A685-EAD1327AF681}"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57</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2803693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Folienbildplatzhalter 1"/>
          <p:cNvSpPr>
            <a:spLocks noGrp="1" noRot="1" noChangeAspect="1" noTextEdit="1"/>
          </p:cNvSpPr>
          <p:nvPr>
            <p:ph type="sldImg"/>
          </p:nvPr>
        </p:nvSpPr>
        <p:spPr>
          <a:xfrm>
            <a:off x="142875" y="769938"/>
            <a:ext cx="6816725" cy="3835400"/>
          </a:xfrm>
          <a:ln/>
        </p:spPr>
      </p:sp>
      <p:sp>
        <p:nvSpPr>
          <p:cNvPr id="207875" name="Notizenplatzhalter 2"/>
          <p:cNvSpPr>
            <a:spLocks noGrp="1"/>
          </p:cNvSpPr>
          <p:nvPr>
            <p:ph type="body" idx="1"/>
          </p:nvPr>
        </p:nvSpPr>
        <p:spPr>
          <a:noFill/>
          <a:ln/>
        </p:spPr>
        <p:txBody>
          <a:bodyPr/>
          <a:lstStyle/>
          <a:p>
            <a:endParaRPr lang="en-US" smtClean="0">
              <a:latin typeface="Arial" charset="0"/>
            </a:endParaRPr>
          </a:p>
        </p:txBody>
      </p:sp>
      <p:sp>
        <p:nvSpPr>
          <p:cNvPr id="20787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B148AAA-9259-4BC9-9BC5-5D8C2AE3EAE8}"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58</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707861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Folienbildplatzhalter 1"/>
          <p:cNvSpPr>
            <a:spLocks noGrp="1" noRot="1" noChangeAspect="1" noTextEdit="1"/>
          </p:cNvSpPr>
          <p:nvPr>
            <p:ph type="sldImg"/>
          </p:nvPr>
        </p:nvSpPr>
        <p:spPr>
          <a:xfrm>
            <a:off x="142875" y="769938"/>
            <a:ext cx="6816725" cy="3835400"/>
          </a:xfrm>
          <a:ln/>
        </p:spPr>
      </p:sp>
      <p:sp>
        <p:nvSpPr>
          <p:cNvPr id="208899" name="Notizenplatzhalter 2"/>
          <p:cNvSpPr>
            <a:spLocks noGrp="1"/>
          </p:cNvSpPr>
          <p:nvPr>
            <p:ph type="body" idx="1"/>
          </p:nvPr>
        </p:nvSpPr>
        <p:spPr>
          <a:noFill/>
          <a:ln/>
        </p:spPr>
        <p:txBody>
          <a:bodyPr/>
          <a:lstStyle/>
          <a:p>
            <a:endParaRPr lang="en-US" smtClean="0">
              <a:latin typeface="Arial" charset="0"/>
            </a:endParaRPr>
          </a:p>
        </p:txBody>
      </p:sp>
      <p:sp>
        <p:nvSpPr>
          <p:cNvPr id="20890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E4B4BAC-E243-494A-B49C-D12075A6A008}"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59</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857218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Folienbildplatzhalter 1"/>
          <p:cNvSpPr>
            <a:spLocks noGrp="1" noRot="1" noChangeAspect="1" noTextEdit="1"/>
          </p:cNvSpPr>
          <p:nvPr>
            <p:ph type="sldImg"/>
          </p:nvPr>
        </p:nvSpPr>
        <p:spPr>
          <a:xfrm>
            <a:off x="142875" y="769938"/>
            <a:ext cx="6816725" cy="3835400"/>
          </a:xfrm>
          <a:ln/>
        </p:spPr>
      </p:sp>
      <p:sp>
        <p:nvSpPr>
          <p:cNvPr id="146435" name="Notizenplatzhalter 2"/>
          <p:cNvSpPr>
            <a:spLocks noGrp="1"/>
          </p:cNvSpPr>
          <p:nvPr>
            <p:ph type="body" idx="1"/>
          </p:nvPr>
        </p:nvSpPr>
        <p:spPr>
          <a:noFill/>
          <a:ln/>
        </p:spPr>
        <p:txBody>
          <a:bodyPr/>
          <a:lstStyle/>
          <a:p>
            <a:endParaRPr lang="en-US" smtClean="0">
              <a:latin typeface="Arial" charset="0"/>
            </a:endParaRPr>
          </a:p>
        </p:txBody>
      </p:sp>
      <p:sp>
        <p:nvSpPr>
          <p:cNvPr id="14643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8336FA7D-234F-4645-8AD7-759896E26B3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37323010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Folienbildplatzhalter 1"/>
          <p:cNvSpPr>
            <a:spLocks noGrp="1" noRot="1" noChangeAspect="1" noTextEdit="1"/>
          </p:cNvSpPr>
          <p:nvPr>
            <p:ph type="sldImg"/>
          </p:nvPr>
        </p:nvSpPr>
        <p:spPr>
          <a:xfrm>
            <a:off x="142875" y="769938"/>
            <a:ext cx="6816725" cy="3835400"/>
          </a:xfrm>
          <a:ln/>
        </p:spPr>
      </p:sp>
      <p:sp>
        <p:nvSpPr>
          <p:cNvPr id="209923" name="Notizenplatzhalter 2"/>
          <p:cNvSpPr>
            <a:spLocks noGrp="1"/>
          </p:cNvSpPr>
          <p:nvPr>
            <p:ph type="body" idx="1"/>
          </p:nvPr>
        </p:nvSpPr>
        <p:spPr>
          <a:noFill/>
          <a:ln/>
        </p:spPr>
        <p:txBody>
          <a:bodyPr/>
          <a:lstStyle/>
          <a:p>
            <a:endParaRPr lang="en-US" smtClean="0">
              <a:latin typeface="Arial" charset="0"/>
            </a:endParaRPr>
          </a:p>
        </p:txBody>
      </p:sp>
      <p:sp>
        <p:nvSpPr>
          <p:cNvPr id="20992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432DF105-3446-4EBC-8462-5B70A353B7FE}"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60</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00910429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Folienbildplatzhalter 1"/>
          <p:cNvSpPr>
            <a:spLocks noGrp="1" noRot="1" noChangeAspect="1" noTextEdit="1"/>
          </p:cNvSpPr>
          <p:nvPr>
            <p:ph type="sldImg"/>
          </p:nvPr>
        </p:nvSpPr>
        <p:spPr>
          <a:xfrm>
            <a:off x="142875" y="769938"/>
            <a:ext cx="6816725" cy="3835400"/>
          </a:xfrm>
          <a:ln/>
        </p:spPr>
      </p:sp>
      <p:sp>
        <p:nvSpPr>
          <p:cNvPr id="211971" name="Notizenplatzhalter 2"/>
          <p:cNvSpPr>
            <a:spLocks noGrp="1"/>
          </p:cNvSpPr>
          <p:nvPr>
            <p:ph type="body" idx="1"/>
          </p:nvPr>
        </p:nvSpPr>
        <p:spPr>
          <a:noFill/>
          <a:ln/>
        </p:spPr>
        <p:txBody>
          <a:bodyPr/>
          <a:lstStyle/>
          <a:p>
            <a:endParaRPr lang="en-US" smtClean="0">
              <a:latin typeface="Arial" charset="0"/>
            </a:endParaRPr>
          </a:p>
        </p:txBody>
      </p:sp>
      <p:sp>
        <p:nvSpPr>
          <p:cNvPr id="21197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B430A15-21C9-4919-AD10-0BE1DB4350A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61</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36781499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Folienbildplatzhalter 1"/>
          <p:cNvSpPr>
            <a:spLocks noGrp="1" noRot="1" noChangeAspect="1" noTextEdit="1"/>
          </p:cNvSpPr>
          <p:nvPr>
            <p:ph type="sldImg"/>
          </p:nvPr>
        </p:nvSpPr>
        <p:spPr>
          <a:xfrm>
            <a:off x="142875" y="769938"/>
            <a:ext cx="6816725" cy="3835400"/>
          </a:xfrm>
          <a:ln/>
        </p:spPr>
      </p:sp>
      <p:sp>
        <p:nvSpPr>
          <p:cNvPr id="212995" name="Notizenplatzhalter 2"/>
          <p:cNvSpPr>
            <a:spLocks noGrp="1"/>
          </p:cNvSpPr>
          <p:nvPr>
            <p:ph type="body" idx="1"/>
          </p:nvPr>
        </p:nvSpPr>
        <p:spPr>
          <a:noFill/>
          <a:ln/>
        </p:spPr>
        <p:txBody>
          <a:bodyPr/>
          <a:lstStyle/>
          <a:p>
            <a:endParaRPr lang="en-US" smtClean="0">
              <a:latin typeface="Arial" charset="0"/>
            </a:endParaRPr>
          </a:p>
        </p:txBody>
      </p:sp>
      <p:sp>
        <p:nvSpPr>
          <p:cNvPr id="21299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90CFD918-19DA-47E9-8190-A412A7785D08}"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62</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0510015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Folienbildplatzhalter 1"/>
          <p:cNvSpPr>
            <a:spLocks noGrp="1" noRot="1" noChangeAspect="1" noTextEdit="1"/>
          </p:cNvSpPr>
          <p:nvPr>
            <p:ph type="sldImg"/>
          </p:nvPr>
        </p:nvSpPr>
        <p:spPr>
          <a:xfrm>
            <a:off x="142875" y="769938"/>
            <a:ext cx="6816725" cy="3835400"/>
          </a:xfrm>
          <a:ln/>
        </p:spPr>
      </p:sp>
      <p:sp>
        <p:nvSpPr>
          <p:cNvPr id="214019" name="Notizenplatzhalter 2"/>
          <p:cNvSpPr>
            <a:spLocks noGrp="1"/>
          </p:cNvSpPr>
          <p:nvPr>
            <p:ph type="body" idx="1"/>
          </p:nvPr>
        </p:nvSpPr>
        <p:spPr>
          <a:noFill/>
          <a:ln/>
        </p:spPr>
        <p:txBody>
          <a:bodyPr/>
          <a:lstStyle/>
          <a:p>
            <a:endParaRPr lang="en-US" smtClean="0">
              <a:latin typeface="Arial" charset="0"/>
            </a:endParaRPr>
          </a:p>
        </p:txBody>
      </p:sp>
      <p:sp>
        <p:nvSpPr>
          <p:cNvPr id="21402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3F8E1A4-A4F5-48CD-A381-6C164A062F18}"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63</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01301041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Folienbildplatzhalter 1"/>
          <p:cNvSpPr>
            <a:spLocks noGrp="1" noRot="1" noChangeAspect="1" noTextEdit="1"/>
          </p:cNvSpPr>
          <p:nvPr>
            <p:ph type="sldImg"/>
          </p:nvPr>
        </p:nvSpPr>
        <p:spPr>
          <a:xfrm>
            <a:off x="142875" y="769938"/>
            <a:ext cx="6816725" cy="3835400"/>
          </a:xfrm>
          <a:ln/>
        </p:spPr>
      </p:sp>
      <p:sp>
        <p:nvSpPr>
          <p:cNvPr id="215043" name="Notizenplatzhalter 2"/>
          <p:cNvSpPr>
            <a:spLocks noGrp="1"/>
          </p:cNvSpPr>
          <p:nvPr>
            <p:ph type="body" idx="1"/>
          </p:nvPr>
        </p:nvSpPr>
        <p:spPr>
          <a:noFill/>
          <a:ln/>
        </p:spPr>
        <p:txBody>
          <a:bodyPr/>
          <a:lstStyle/>
          <a:p>
            <a:endParaRPr lang="en-US" smtClean="0">
              <a:latin typeface="Arial" charset="0"/>
            </a:endParaRPr>
          </a:p>
        </p:txBody>
      </p:sp>
      <p:sp>
        <p:nvSpPr>
          <p:cNvPr id="21504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330C013-EDF6-483F-B06A-0AA72C1E809A}"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64</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7174984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Folienbildplatzhalter 1"/>
          <p:cNvSpPr>
            <a:spLocks noGrp="1" noRot="1" noChangeAspect="1" noTextEdit="1"/>
          </p:cNvSpPr>
          <p:nvPr>
            <p:ph type="sldImg"/>
          </p:nvPr>
        </p:nvSpPr>
        <p:spPr>
          <a:xfrm>
            <a:off x="142875" y="769938"/>
            <a:ext cx="6816725" cy="3835400"/>
          </a:xfrm>
          <a:ln/>
        </p:spPr>
      </p:sp>
      <p:sp>
        <p:nvSpPr>
          <p:cNvPr id="216067" name="Notizenplatzhalter 2"/>
          <p:cNvSpPr>
            <a:spLocks noGrp="1"/>
          </p:cNvSpPr>
          <p:nvPr>
            <p:ph type="body" idx="1"/>
          </p:nvPr>
        </p:nvSpPr>
        <p:spPr>
          <a:noFill/>
          <a:ln/>
        </p:spPr>
        <p:txBody>
          <a:bodyPr/>
          <a:lstStyle/>
          <a:p>
            <a:endParaRPr lang="en-US" smtClean="0">
              <a:latin typeface="Arial" charset="0"/>
            </a:endParaRPr>
          </a:p>
        </p:txBody>
      </p:sp>
      <p:sp>
        <p:nvSpPr>
          <p:cNvPr id="21606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7F300482-979C-427F-8B06-CEF1B7D0E6EC}"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65</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48454735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Folienbildplatzhalter 1"/>
          <p:cNvSpPr>
            <a:spLocks noGrp="1" noRot="1" noChangeAspect="1" noTextEdit="1"/>
          </p:cNvSpPr>
          <p:nvPr>
            <p:ph type="sldImg"/>
          </p:nvPr>
        </p:nvSpPr>
        <p:spPr>
          <a:xfrm>
            <a:off x="142875" y="769938"/>
            <a:ext cx="6816725" cy="3835400"/>
          </a:xfrm>
          <a:ln/>
        </p:spPr>
      </p:sp>
      <p:sp>
        <p:nvSpPr>
          <p:cNvPr id="217091" name="Notizenplatzhalter 2"/>
          <p:cNvSpPr>
            <a:spLocks noGrp="1"/>
          </p:cNvSpPr>
          <p:nvPr>
            <p:ph type="body" idx="1"/>
          </p:nvPr>
        </p:nvSpPr>
        <p:spPr>
          <a:noFill/>
          <a:ln/>
        </p:spPr>
        <p:txBody>
          <a:bodyPr/>
          <a:lstStyle/>
          <a:p>
            <a:endParaRPr lang="en-US" smtClean="0">
              <a:latin typeface="Arial" charset="0"/>
            </a:endParaRPr>
          </a:p>
        </p:txBody>
      </p:sp>
      <p:sp>
        <p:nvSpPr>
          <p:cNvPr id="21709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DC175987-08B1-4F9D-B2F4-77FA17E2203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66</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73765721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Folienbildplatzhalter 1"/>
          <p:cNvSpPr>
            <a:spLocks noGrp="1" noRot="1" noChangeAspect="1" noTextEdit="1"/>
          </p:cNvSpPr>
          <p:nvPr>
            <p:ph type="sldImg"/>
          </p:nvPr>
        </p:nvSpPr>
        <p:spPr>
          <a:xfrm>
            <a:off x="142875" y="769938"/>
            <a:ext cx="6816725" cy="3835400"/>
          </a:xfrm>
          <a:ln/>
        </p:spPr>
      </p:sp>
      <p:sp>
        <p:nvSpPr>
          <p:cNvPr id="218115" name="Notizenplatzhalter 2"/>
          <p:cNvSpPr>
            <a:spLocks noGrp="1"/>
          </p:cNvSpPr>
          <p:nvPr>
            <p:ph type="body" idx="1"/>
          </p:nvPr>
        </p:nvSpPr>
        <p:spPr>
          <a:noFill/>
          <a:ln/>
        </p:spPr>
        <p:txBody>
          <a:bodyPr/>
          <a:lstStyle/>
          <a:p>
            <a:endParaRPr lang="en-US" smtClean="0">
              <a:latin typeface="Arial" charset="0"/>
            </a:endParaRPr>
          </a:p>
        </p:txBody>
      </p:sp>
      <p:sp>
        <p:nvSpPr>
          <p:cNvPr id="21811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EF2352D-07EA-4F28-A7D6-EB42E590F450}"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67</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75257414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Folienbildplatzhalter 1"/>
          <p:cNvSpPr>
            <a:spLocks noGrp="1" noRot="1" noChangeAspect="1" noTextEdit="1"/>
          </p:cNvSpPr>
          <p:nvPr>
            <p:ph type="sldImg"/>
          </p:nvPr>
        </p:nvSpPr>
        <p:spPr>
          <a:xfrm>
            <a:off x="142875" y="769938"/>
            <a:ext cx="6816725" cy="3835400"/>
          </a:xfrm>
          <a:ln/>
        </p:spPr>
      </p:sp>
      <p:sp>
        <p:nvSpPr>
          <p:cNvPr id="219139" name="Notizenplatzhalter 2"/>
          <p:cNvSpPr>
            <a:spLocks noGrp="1"/>
          </p:cNvSpPr>
          <p:nvPr>
            <p:ph type="body" idx="1"/>
          </p:nvPr>
        </p:nvSpPr>
        <p:spPr>
          <a:noFill/>
          <a:ln/>
        </p:spPr>
        <p:txBody>
          <a:bodyPr/>
          <a:lstStyle/>
          <a:p>
            <a:endParaRPr lang="en-US" smtClean="0">
              <a:latin typeface="Arial" charset="0"/>
            </a:endParaRPr>
          </a:p>
        </p:txBody>
      </p:sp>
      <p:sp>
        <p:nvSpPr>
          <p:cNvPr id="21914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0331A00-3AAC-48FB-8B32-05F82E72D75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68</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8400172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Folienbildplatzhalter 1"/>
          <p:cNvSpPr>
            <a:spLocks noGrp="1" noRot="1" noChangeAspect="1" noTextEdit="1"/>
          </p:cNvSpPr>
          <p:nvPr>
            <p:ph type="sldImg"/>
          </p:nvPr>
        </p:nvSpPr>
        <p:spPr>
          <a:xfrm>
            <a:off x="142875" y="769938"/>
            <a:ext cx="6816725" cy="3835400"/>
          </a:xfrm>
          <a:ln/>
        </p:spPr>
      </p:sp>
      <p:sp>
        <p:nvSpPr>
          <p:cNvPr id="220163" name="Notizenplatzhalter 2"/>
          <p:cNvSpPr>
            <a:spLocks noGrp="1"/>
          </p:cNvSpPr>
          <p:nvPr>
            <p:ph type="body" idx="1"/>
          </p:nvPr>
        </p:nvSpPr>
        <p:spPr>
          <a:noFill/>
          <a:ln/>
        </p:spPr>
        <p:txBody>
          <a:bodyPr/>
          <a:lstStyle/>
          <a:p>
            <a:endParaRPr lang="en-US" smtClean="0">
              <a:latin typeface="Arial" charset="0"/>
            </a:endParaRPr>
          </a:p>
        </p:txBody>
      </p:sp>
      <p:sp>
        <p:nvSpPr>
          <p:cNvPr id="22016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0556FD1-DB01-47E3-A118-3F3BE29A307F}"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69</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179657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Folienbildplatzhalter 1"/>
          <p:cNvSpPr>
            <a:spLocks noGrp="1" noRot="1" noChangeAspect="1" noTextEdit="1"/>
          </p:cNvSpPr>
          <p:nvPr>
            <p:ph type="sldImg"/>
          </p:nvPr>
        </p:nvSpPr>
        <p:spPr>
          <a:xfrm>
            <a:off x="142875" y="769938"/>
            <a:ext cx="6816725" cy="3835400"/>
          </a:xfrm>
          <a:ln/>
        </p:spPr>
      </p:sp>
      <p:sp>
        <p:nvSpPr>
          <p:cNvPr id="147459" name="Notizenplatzhalter 2"/>
          <p:cNvSpPr>
            <a:spLocks noGrp="1"/>
          </p:cNvSpPr>
          <p:nvPr>
            <p:ph type="body" idx="1"/>
          </p:nvPr>
        </p:nvSpPr>
        <p:spPr>
          <a:noFill/>
          <a:ln/>
        </p:spPr>
        <p:txBody>
          <a:bodyPr/>
          <a:lstStyle/>
          <a:p>
            <a:endParaRPr lang="en-US" smtClean="0">
              <a:latin typeface="Arial" charset="0"/>
            </a:endParaRPr>
          </a:p>
        </p:txBody>
      </p:sp>
      <p:sp>
        <p:nvSpPr>
          <p:cNvPr id="14746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F3CBAB1-02F1-4B8C-BCAF-DF31DC2A82F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02637667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Folienbildplatzhalter 1"/>
          <p:cNvSpPr>
            <a:spLocks noGrp="1" noRot="1" noChangeAspect="1" noTextEdit="1"/>
          </p:cNvSpPr>
          <p:nvPr>
            <p:ph type="sldImg"/>
          </p:nvPr>
        </p:nvSpPr>
        <p:spPr>
          <a:xfrm>
            <a:off x="142875" y="769938"/>
            <a:ext cx="6816725" cy="3835400"/>
          </a:xfrm>
          <a:ln/>
        </p:spPr>
      </p:sp>
      <p:sp>
        <p:nvSpPr>
          <p:cNvPr id="232451" name="Notizenplatzhalter 2"/>
          <p:cNvSpPr>
            <a:spLocks noGrp="1"/>
          </p:cNvSpPr>
          <p:nvPr>
            <p:ph type="body" idx="1"/>
          </p:nvPr>
        </p:nvSpPr>
        <p:spPr>
          <a:noFill/>
          <a:ln/>
        </p:spPr>
        <p:txBody>
          <a:bodyPr/>
          <a:lstStyle/>
          <a:p>
            <a:endParaRPr lang="en-US" smtClean="0">
              <a:latin typeface="Arial" charset="0"/>
            </a:endParaRPr>
          </a:p>
        </p:txBody>
      </p:sp>
      <p:sp>
        <p:nvSpPr>
          <p:cNvPr id="23245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2C5BEA2-8E5F-43F8-8373-C94A67819600}"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70</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0784299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Folienbildplatzhalter 1"/>
          <p:cNvSpPr>
            <a:spLocks noGrp="1" noRot="1" noChangeAspect="1" noTextEdit="1"/>
          </p:cNvSpPr>
          <p:nvPr>
            <p:ph type="sldImg"/>
          </p:nvPr>
        </p:nvSpPr>
        <p:spPr>
          <a:xfrm>
            <a:off x="142875" y="769938"/>
            <a:ext cx="6816725" cy="3835400"/>
          </a:xfrm>
          <a:ln/>
        </p:spPr>
      </p:sp>
      <p:sp>
        <p:nvSpPr>
          <p:cNvPr id="233475" name="Notizenplatzhalter 2"/>
          <p:cNvSpPr>
            <a:spLocks noGrp="1"/>
          </p:cNvSpPr>
          <p:nvPr>
            <p:ph type="body" idx="1"/>
          </p:nvPr>
        </p:nvSpPr>
        <p:spPr>
          <a:noFill/>
          <a:ln/>
        </p:spPr>
        <p:txBody>
          <a:bodyPr/>
          <a:lstStyle/>
          <a:p>
            <a:endParaRPr lang="en-US" smtClean="0">
              <a:latin typeface="Arial" charset="0"/>
            </a:endParaRPr>
          </a:p>
        </p:txBody>
      </p:sp>
      <p:sp>
        <p:nvSpPr>
          <p:cNvPr id="23347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8E0D9A57-981E-44C3-BA78-77254BED6E46}"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71</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69106422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Folienbildplatzhalter 1"/>
          <p:cNvSpPr>
            <a:spLocks noGrp="1" noRot="1" noChangeAspect="1" noTextEdit="1"/>
          </p:cNvSpPr>
          <p:nvPr>
            <p:ph type="sldImg"/>
          </p:nvPr>
        </p:nvSpPr>
        <p:spPr>
          <a:xfrm>
            <a:off x="142875" y="769938"/>
            <a:ext cx="6816725" cy="3835400"/>
          </a:xfrm>
          <a:ln/>
        </p:spPr>
      </p:sp>
      <p:sp>
        <p:nvSpPr>
          <p:cNvPr id="234499" name="Notizenplatzhalter 2"/>
          <p:cNvSpPr>
            <a:spLocks noGrp="1"/>
          </p:cNvSpPr>
          <p:nvPr>
            <p:ph type="body" idx="1"/>
          </p:nvPr>
        </p:nvSpPr>
        <p:spPr>
          <a:noFill/>
          <a:ln/>
        </p:spPr>
        <p:txBody>
          <a:bodyPr/>
          <a:lstStyle/>
          <a:p>
            <a:endParaRPr lang="en-US" smtClean="0">
              <a:latin typeface="Arial" charset="0"/>
            </a:endParaRPr>
          </a:p>
        </p:txBody>
      </p:sp>
      <p:sp>
        <p:nvSpPr>
          <p:cNvPr id="23450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72536E31-6725-4779-8696-51AC4B5A1BA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72</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74712319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Folienbildplatzhalter 1"/>
          <p:cNvSpPr>
            <a:spLocks noGrp="1" noRot="1" noChangeAspect="1" noTextEdit="1"/>
          </p:cNvSpPr>
          <p:nvPr>
            <p:ph type="sldImg"/>
          </p:nvPr>
        </p:nvSpPr>
        <p:spPr>
          <a:xfrm>
            <a:off x="142875" y="769938"/>
            <a:ext cx="6816725" cy="3835400"/>
          </a:xfrm>
          <a:ln/>
        </p:spPr>
      </p:sp>
      <p:sp>
        <p:nvSpPr>
          <p:cNvPr id="235523" name="Notizenplatzhalter 2"/>
          <p:cNvSpPr>
            <a:spLocks noGrp="1"/>
          </p:cNvSpPr>
          <p:nvPr>
            <p:ph type="body" idx="1"/>
          </p:nvPr>
        </p:nvSpPr>
        <p:spPr>
          <a:noFill/>
          <a:ln/>
        </p:spPr>
        <p:txBody>
          <a:bodyPr/>
          <a:lstStyle/>
          <a:p>
            <a:endParaRPr lang="en-US" smtClean="0">
              <a:latin typeface="Arial" charset="0"/>
            </a:endParaRPr>
          </a:p>
        </p:txBody>
      </p:sp>
      <p:sp>
        <p:nvSpPr>
          <p:cNvPr id="23552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58AC9D0-F64B-4B76-949C-49FF5CE7670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73</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76539490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Folienbildplatzhalter 1"/>
          <p:cNvSpPr>
            <a:spLocks noGrp="1" noRot="1" noChangeAspect="1" noTextEdit="1"/>
          </p:cNvSpPr>
          <p:nvPr>
            <p:ph type="sldImg"/>
          </p:nvPr>
        </p:nvSpPr>
        <p:spPr>
          <a:xfrm>
            <a:off x="142875" y="769938"/>
            <a:ext cx="6816725" cy="3835400"/>
          </a:xfrm>
          <a:ln/>
        </p:spPr>
      </p:sp>
      <p:sp>
        <p:nvSpPr>
          <p:cNvPr id="236547" name="Notizenplatzhalter 2"/>
          <p:cNvSpPr>
            <a:spLocks noGrp="1"/>
          </p:cNvSpPr>
          <p:nvPr>
            <p:ph type="body" idx="1"/>
          </p:nvPr>
        </p:nvSpPr>
        <p:spPr>
          <a:noFill/>
          <a:ln/>
        </p:spPr>
        <p:txBody>
          <a:bodyPr/>
          <a:lstStyle/>
          <a:p>
            <a:endParaRPr lang="en-US" smtClean="0">
              <a:latin typeface="Arial" charset="0"/>
            </a:endParaRPr>
          </a:p>
        </p:txBody>
      </p:sp>
      <p:sp>
        <p:nvSpPr>
          <p:cNvPr id="23654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54811A8D-1E34-49B1-A3A8-643108DD67EE}"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74</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7501406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Folienbildplatzhalter 1"/>
          <p:cNvSpPr>
            <a:spLocks noGrp="1" noRot="1" noChangeAspect="1" noTextEdit="1"/>
          </p:cNvSpPr>
          <p:nvPr>
            <p:ph type="sldImg"/>
          </p:nvPr>
        </p:nvSpPr>
        <p:spPr>
          <a:xfrm>
            <a:off x="142875" y="769938"/>
            <a:ext cx="6816725" cy="3835400"/>
          </a:xfrm>
          <a:ln/>
        </p:spPr>
      </p:sp>
      <p:sp>
        <p:nvSpPr>
          <p:cNvPr id="237571" name="Notizenplatzhalter 2"/>
          <p:cNvSpPr>
            <a:spLocks noGrp="1"/>
          </p:cNvSpPr>
          <p:nvPr>
            <p:ph type="body" idx="1"/>
          </p:nvPr>
        </p:nvSpPr>
        <p:spPr>
          <a:noFill/>
          <a:ln/>
        </p:spPr>
        <p:txBody>
          <a:bodyPr/>
          <a:lstStyle/>
          <a:p>
            <a:endParaRPr lang="en-US" smtClean="0">
              <a:latin typeface="Arial" charset="0"/>
            </a:endParaRPr>
          </a:p>
        </p:txBody>
      </p:sp>
      <p:sp>
        <p:nvSpPr>
          <p:cNvPr id="23757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11BDF80-3B46-44BF-AA98-A725A82F12F5}"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75</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86768791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Folienbildplatzhalter 1"/>
          <p:cNvSpPr>
            <a:spLocks noGrp="1" noRot="1" noChangeAspect="1" noTextEdit="1"/>
          </p:cNvSpPr>
          <p:nvPr>
            <p:ph type="sldImg"/>
          </p:nvPr>
        </p:nvSpPr>
        <p:spPr>
          <a:xfrm>
            <a:off x="142875" y="769938"/>
            <a:ext cx="6816725" cy="3835400"/>
          </a:xfrm>
          <a:ln/>
        </p:spPr>
      </p:sp>
      <p:sp>
        <p:nvSpPr>
          <p:cNvPr id="238595" name="Notizenplatzhalter 2"/>
          <p:cNvSpPr>
            <a:spLocks noGrp="1"/>
          </p:cNvSpPr>
          <p:nvPr>
            <p:ph type="body" idx="1"/>
          </p:nvPr>
        </p:nvSpPr>
        <p:spPr>
          <a:noFill/>
          <a:ln/>
        </p:spPr>
        <p:txBody>
          <a:bodyPr/>
          <a:lstStyle/>
          <a:p>
            <a:endParaRPr lang="en-US" smtClean="0">
              <a:latin typeface="Arial" charset="0"/>
            </a:endParaRPr>
          </a:p>
        </p:txBody>
      </p:sp>
      <p:sp>
        <p:nvSpPr>
          <p:cNvPr id="23859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61D67ED-B01A-494A-AAC4-3AAAC5FF109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76</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47462727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Folienbildplatzhalter 1"/>
          <p:cNvSpPr>
            <a:spLocks noGrp="1" noRot="1" noChangeAspect="1" noTextEdit="1"/>
          </p:cNvSpPr>
          <p:nvPr>
            <p:ph type="sldImg"/>
          </p:nvPr>
        </p:nvSpPr>
        <p:spPr>
          <a:xfrm>
            <a:off x="142875" y="769938"/>
            <a:ext cx="6816725" cy="3835400"/>
          </a:xfrm>
          <a:ln/>
        </p:spPr>
      </p:sp>
      <p:sp>
        <p:nvSpPr>
          <p:cNvPr id="239619" name="Notizenplatzhalter 2"/>
          <p:cNvSpPr>
            <a:spLocks noGrp="1"/>
          </p:cNvSpPr>
          <p:nvPr>
            <p:ph type="body" idx="1"/>
          </p:nvPr>
        </p:nvSpPr>
        <p:spPr>
          <a:noFill/>
          <a:ln/>
        </p:spPr>
        <p:txBody>
          <a:bodyPr/>
          <a:lstStyle/>
          <a:p>
            <a:endParaRPr lang="en-US" smtClean="0">
              <a:latin typeface="Arial" charset="0"/>
            </a:endParaRPr>
          </a:p>
        </p:txBody>
      </p:sp>
      <p:sp>
        <p:nvSpPr>
          <p:cNvPr id="23962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B1FAFD1-5FCC-40ED-BF09-32CFAACD6CF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77</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382908981"/>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Folienbildplatzhalter 1"/>
          <p:cNvSpPr>
            <a:spLocks noGrp="1" noRot="1" noChangeAspect="1" noTextEdit="1"/>
          </p:cNvSpPr>
          <p:nvPr>
            <p:ph type="sldImg"/>
          </p:nvPr>
        </p:nvSpPr>
        <p:spPr>
          <a:xfrm>
            <a:off x="142875" y="769938"/>
            <a:ext cx="6816725" cy="3835400"/>
          </a:xfrm>
          <a:ln/>
        </p:spPr>
      </p:sp>
      <p:sp>
        <p:nvSpPr>
          <p:cNvPr id="240643" name="Notizenplatzhalter 2"/>
          <p:cNvSpPr>
            <a:spLocks noGrp="1"/>
          </p:cNvSpPr>
          <p:nvPr>
            <p:ph type="body" idx="1"/>
          </p:nvPr>
        </p:nvSpPr>
        <p:spPr>
          <a:noFill/>
          <a:ln/>
        </p:spPr>
        <p:txBody>
          <a:bodyPr/>
          <a:lstStyle/>
          <a:p>
            <a:endParaRPr lang="en-US" smtClean="0">
              <a:latin typeface="Arial" charset="0"/>
            </a:endParaRPr>
          </a:p>
        </p:txBody>
      </p:sp>
      <p:sp>
        <p:nvSpPr>
          <p:cNvPr id="24064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377DAF3-F710-4486-87CC-336FD39CC00E}"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78</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9170997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Folienbildplatzhalter 1"/>
          <p:cNvSpPr>
            <a:spLocks noGrp="1" noRot="1" noChangeAspect="1" noTextEdit="1"/>
          </p:cNvSpPr>
          <p:nvPr>
            <p:ph type="sldImg"/>
          </p:nvPr>
        </p:nvSpPr>
        <p:spPr>
          <a:xfrm>
            <a:off x="142875" y="769938"/>
            <a:ext cx="6816725" cy="3835400"/>
          </a:xfrm>
          <a:ln/>
        </p:spPr>
      </p:sp>
      <p:sp>
        <p:nvSpPr>
          <p:cNvPr id="241667" name="Notizenplatzhalter 2"/>
          <p:cNvSpPr>
            <a:spLocks noGrp="1"/>
          </p:cNvSpPr>
          <p:nvPr>
            <p:ph type="body" idx="1"/>
          </p:nvPr>
        </p:nvSpPr>
        <p:spPr>
          <a:noFill/>
          <a:ln/>
        </p:spPr>
        <p:txBody>
          <a:bodyPr/>
          <a:lstStyle/>
          <a:p>
            <a:endParaRPr lang="en-US" smtClean="0">
              <a:latin typeface="Arial" charset="0"/>
            </a:endParaRPr>
          </a:p>
        </p:txBody>
      </p:sp>
      <p:sp>
        <p:nvSpPr>
          <p:cNvPr id="24166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D714665-ECF0-41D4-B977-452040E6DCD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79</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100699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Folienbildplatzhalter 1"/>
          <p:cNvSpPr>
            <a:spLocks noGrp="1" noRot="1" noChangeAspect="1" noTextEdit="1"/>
          </p:cNvSpPr>
          <p:nvPr>
            <p:ph type="sldImg"/>
          </p:nvPr>
        </p:nvSpPr>
        <p:spPr>
          <a:xfrm>
            <a:off x="142875" y="769938"/>
            <a:ext cx="6816725" cy="3835400"/>
          </a:xfrm>
          <a:ln/>
        </p:spPr>
      </p:sp>
      <p:sp>
        <p:nvSpPr>
          <p:cNvPr id="148483" name="Notizenplatzhalter 2"/>
          <p:cNvSpPr>
            <a:spLocks noGrp="1"/>
          </p:cNvSpPr>
          <p:nvPr>
            <p:ph type="body" idx="1"/>
          </p:nvPr>
        </p:nvSpPr>
        <p:spPr>
          <a:noFill/>
          <a:ln/>
        </p:spPr>
        <p:txBody>
          <a:bodyPr/>
          <a:lstStyle/>
          <a:p>
            <a:endParaRPr lang="en-US" smtClean="0">
              <a:latin typeface="Arial" charset="0"/>
            </a:endParaRPr>
          </a:p>
        </p:txBody>
      </p:sp>
      <p:sp>
        <p:nvSpPr>
          <p:cNvPr id="14848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9C0A1F2-B84D-4BEF-89CD-1D457D7E186B}"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7308979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Folienbildplatzhalter 1"/>
          <p:cNvSpPr>
            <a:spLocks noGrp="1" noRot="1" noChangeAspect="1" noTextEdit="1"/>
          </p:cNvSpPr>
          <p:nvPr>
            <p:ph type="sldImg"/>
          </p:nvPr>
        </p:nvSpPr>
        <p:spPr>
          <a:xfrm>
            <a:off x="142875" y="769938"/>
            <a:ext cx="6816725" cy="3835400"/>
          </a:xfrm>
          <a:ln/>
        </p:spPr>
      </p:sp>
      <p:sp>
        <p:nvSpPr>
          <p:cNvPr id="242691" name="Notizenplatzhalter 2"/>
          <p:cNvSpPr>
            <a:spLocks noGrp="1"/>
          </p:cNvSpPr>
          <p:nvPr>
            <p:ph type="body" idx="1"/>
          </p:nvPr>
        </p:nvSpPr>
        <p:spPr>
          <a:noFill/>
          <a:ln/>
        </p:spPr>
        <p:txBody>
          <a:bodyPr/>
          <a:lstStyle/>
          <a:p>
            <a:endParaRPr lang="en-US" smtClean="0">
              <a:latin typeface="Arial" charset="0"/>
            </a:endParaRPr>
          </a:p>
        </p:txBody>
      </p:sp>
      <p:sp>
        <p:nvSpPr>
          <p:cNvPr id="24269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BADD795C-6D93-4744-A7E1-F317AC0F593F}"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80</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46181428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Folienbildplatzhalter 1"/>
          <p:cNvSpPr>
            <a:spLocks noGrp="1" noRot="1" noChangeAspect="1" noTextEdit="1"/>
          </p:cNvSpPr>
          <p:nvPr>
            <p:ph type="sldImg"/>
          </p:nvPr>
        </p:nvSpPr>
        <p:spPr>
          <a:xfrm>
            <a:off x="142875" y="769938"/>
            <a:ext cx="6816725" cy="3835400"/>
          </a:xfrm>
          <a:ln/>
        </p:spPr>
      </p:sp>
      <p:sp>
        <p:nvSpPr>
          <p:cNvPr id="243715" name="Notizenplatzhalter 2"/>
          <p:cNvSpPr>
            <a:spLocks noGrp="1"/>
          </p:cNvSpPr>
          <p:nvPr>
            <p:ph type="body" idx="1"/>
          </p:nvPr>
        </p:nvSpPr>
        <p:spPr>
          <a:noFill/>
          <a:ln/>
        </p:spPr>
        <p:txBody>
          <a:bodyPr/>
          <a:lstStyle/>
          <a:p>
            <a:endParaRPr lang="en-US" smtClean="0">
              <a:latin typeface="Arial" charset="0"/>
            </a:endParaRPr>
          </a:p>
        </p:txBody>
      </p:sp>
      <p:sp>
        <p:nvSpPr>
          <p:cNvPr id="24371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9D22C24C-C290-4FE5-B308-43B81AAB7986}"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81</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7184791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Folienbildplatzhalter 1"/>
          <p:cNvSpPr>
            <a:spLocks noGrp="1" noRot="1" noChangeAspect="1" noTextEdit="1"/>
          </p:cNvSpPr>
          <p:nvPr>
            <p:ph type="sldImg"/>
          </p:nvPr>
        </p:nvSpPr>
        <p:spPr>
          <a:xfrm>
            <a:off x="142875" y="769938"/>
            <a:ext cx="6816725" cy="3835400"/>
          </a:xfrm>
          <a:ln/>
        </p:spPr>
      </p:sp>
      <p:sp>
        <p:nvSpPr>
          <p:cNvPr id="244739" name="Notizenplatzhalter 2"/>
          <p:cNvSpPr>
            <a:spLocks noGrp="1"/>
          </p:cNvSpPr>
          <p:nvPr>
            <p:ph type="body" idx="1"/>
          </p:nvPr>
        </p:nvSpPr>
        <p:spPr>
          <a:noFill/>
          <a:ln/>
        </p:spPr>
        <p:txBody>
          <a:bodyPr/>
          <a:lstStyle/>
          <a:p>
            <a:endParaRPr lang="en-US" smtClean="0">
              <a:latin typeface="Arial" charset="0"/>
            </a:endParaRPr>
          </a:p>
        </p:txBody>
      </p:sp>
      <p:sp>
        <p:nvSpPr>
          <p:cNvPr id="24474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6A4242A6-719B-4549-9A09-55ECA80DE6B0}"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82</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05299397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Folienbildplatzhalter 1"/>
          <p:cNvSpPr>
            <a:spLocks noGrp="1" noRot="1" noChangeAspect="1" noTextEdit="1"/>
          </p:cNvSpPr>
          <p:nvPr>
            <p:ph type="sldImg"/>
          </p:nvPr>
        </p:nvSpPr>
        <p:spPr>
          <a:xfrm>
            <a:off x="142875" y="769938"/>
            <a:ext cx="6816725" cy="3835400"/>
          </a:xfrm>
          <a:ln/>
        </p:spPr>
      </p:sp>
      <p:sp>
        <p:nvSpPr>
          <p:cNvPr id="245763" name="Notizenplatzhalter 2"/>
          <p:cNvSpPr>
            <a:spLocks noGrp="1"/>
          </p:cNvSpPr>
          <p:nvPr>
            <p:ph type="body" idx="1"/>
          </p:nvPr>
        </p:nvSpPr>
        <p:spPr>
          <a:noFill/>
          <a:ln/>
        </p:spPr>
        <p:txBody>
          <a:bodyPr/>
          <a:lstStyle/>
          <a:p>
            <a:endParaRPr lang="en-US" smtClean="0">
              <a:latin typeface="Arial" charset="0"/>
            </a:endParaRPr>
          </a:p>
        </p:txBody>
      </p:sp>
      <p:sp>
        <p:nvSpPr>
          <p:cNvPr id="24576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8BB766F-419E-4AD6-82DB-272394AB47D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83</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29779191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Folienbildplatzhalter 1"/>
          <p:cNvSpPr>
            <a:spLocks noGrp="1" noRot="1" noChangeAspect="1" noTextEdit="1"/>
          </p:cNvSpPr>
          <p:nvPr>
            <p:ph type="sldImg"/>
          </p:nvPr>
        </p:nvSpPr>
        <p:spPr>
          <a:xfrm>
            <a:off x="142875" y="769938"/>
            <a:ext cx="6816725" cy="3835400"/>
          </a:xfrm>
          <a:ln/>
        </p:spPr>
      </p:sp>
      <p:sp>
        <p:nvSpPr>
          <p:cNvPr id="246787" name="Notizenplatzhalter 2"/>
          <p:cNvSpPr>
            <a:spLocks noGrp="1"/>
          </p:cNvSpPr>
          <p:nvPr>
            <p:ph type="body" idx="1"/>
          </p:nvPr>
        </p:nvSpPr>
        <p:spPr>
          <a:noFill/>
          <a:ln/>
        </p:spPr>
        <p:txBody>
          <a:bodyPr/>
          <a:lstStyle/>
          <a:p>
            <a:endParaRPr lang="en-US" smtClean="0">
              <a:latin typeface="Arial" charset="0"/>
            </a:endParaRPr>
          </a:p>
        </p:txBody>
      </p:sp>
      <p:sp>
        <p:nvSpPr>
          <p:cNvPr id="24678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F36499BE-441B-4580-A8E7-B09E11A8720A}"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84</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74269727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Folienbildplatzhalter 1"/>
          <p:cNvSpPr>
            <a:spLocks noGrp="1" noRot="1" noChangeAspect="1" noTextEdit="1"/>
          </p:cNvSpPr>
          <p:nvPr>
            <p:ph type="sldImg"/>
          </p:nvPr>
        </p:nvSpPr>
        <p:spPr>
          <a:xfrm>
            <a:off x="142875" y="769938"/>
            <a:ext cx="6816725" cy="3835400"/>
          </a:xfrm>
          <a:ln/>
        </p:spPr>
      </p:sp>
      <p:sp>
        <p:nvSpPr>
          <p:cNvPr id="247811" name="Notizenplatzhalter 2"/>
          <p:cNvSpPr>
            <a:spLocks noGrp="1"/>
          </p:cNvSpPr>
          <p:nvPr>
            <p:ph type="body" idx="1"/>
          </p:nvPr>
        </p:nvSpPr>
        <p:spPr>
          <a:noFill/>
          <a:ln/>
        </p:spPr>
        <p:txBody>
          <a:bodyPr/>
          <a:lstStyle/>
          <a:p>
            <a:endParaRPr lang="en-US" smtClean="0">
              <a:latin typeface="Arial" charset="0"/>
            </a:endParaRPr>
          </a:p>
        </p:txBody>
      </p:sp>
      <p:sp>
        <p:nvSpPr>
          <p:cNvPr id="24781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C9633BF-D167-4569-8C68-BCD6CF431110}"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85</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5076129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Folienbildplatzhalter 1"/>
          <p:cNvSpPr>
            <a:spLocks noGrp="1" noRot="1" noChangeAspect="1" noTextEdit="1"/>
          </p:cNvSpPr>
          <p:nvPr>
            <p:ph type="sldImg"/>
          </p:nvPr>
        </p:nvSpPr>
        <p:spPr>
          <a:xfrm>
            <a:off x="142875" y="769938"/>
            <a:ext cx="6816725" cy="3835400"/>
          </a:xfrm>
          <a:ln/>
        </p:spPr>
      </p:sp>
      <p:sp>
        <p:nvSpPr>
          <p:cNvPr id="248835" name="Notizenplatzhalter 2"/>
          <p:cNvSpPr>
            <a:spLocks noGrp="1"/>
          </p:cNvSpPr>
          <p:nvPr>
            <p:ph type="body" idx="1"/>
          </p:nvPr>
        </p:nvSpPr>
        <p:spPr>
          <a:noFill/>
          <a:ln/>
        </p:spPr>
        <p:txBody>
          <a:bodyPr/>
          <a:lstStyle/>
          <a:p>
            <a:endParaRPr lang="en-US" smtClean="0">
              <a:latin typeface="Arial" charset="0"/>
            </a:endParaRPr>
          </a:p>
        </p:txBody>
      </p:sp>
      <p:sp>
        <p:nvSpPr>
          <p:cNvPr id="24883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381FE240-8EE8-4CAD-AEE7-4665711F0C2A}"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86</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72423124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Folienbildplatzhalter 1"/>
          <p:cNvSpPr>
            <a:spLocks noGrp="1" noRot="1" noChangeAspect="1" noTextEdit="1"/>
          </p:cNvSpPr>
          <p:nvPr>
            <p:ph type="sldImg"/>
          </p:nvPr>
        </p:nvSpPr>
        <p:spPr>
          <a:xfrm>
            <a:off x="142875" y="769938"/>
            <a:ext cx="6816725" cy="3835400"/>
          </a:xfrm>
          <a:ln/>
        </p:spPr>
      </p:sp>
      <p:sp>
        <p:nvSpPr>
          <p:cNvPr id="249859" name="Notizenplatzhalter 2"/>
          <p:cNvSpPr>
            <a:spLocks noGrp="1"/>
          </p:cNvSpPr>
          <p:nvPr>
            <p:ph type="body" idx="1"/>
          </p:nvPr>
        </p:nvSpPr>
        <p:spPr>
          <a:noFill/>
          <a:ln/>
        </p:spPr>
        <p:txBody>
          <a:bodyPr/>
          <a:lstStyle/>
          <a:p>
            <a:endParaRPr lang="en-US" smtClean="0">
              <a:latin typeface="Arial" charset="0"/>
            </a:endParaRPr>
          </a:p>
        </p:txBody>
      </p:sp>
      <p:sp>
        <p:nvSpPr>
          <p:cNvPr id="24986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6E93914-EB3C-471C-B7A6-E172EBC7C653}"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87</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83355550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Folienbildplatzhalter 1"/>
          <p:cNvSpPr>
            <a:spLocks noGrp="1" noRot="1" noChangeAspect="1" noTextEdit="1"/>
          </p:cNvSpPr>
          <p:nvPr>
            <p:ph type="sldImg"/>
          </p:nvPr>
        </p:nvSpPr>
        <p:spPr>
          <a:xfrm>
            <a:off x="142875" y="769938"/>
            <a:ext cx="6816725" cy="3835400"/>
          </a:xfrm>
          <a:ln/>
        </p:spPr>
      </p:sp>
      <p:sp>
        <p:nvSpPr>
          <p:cNvPr id="250883" name="Notizenplatzhalter 2"/>
          <p:cNvSpPr>
            <a:spLocks noGrp="1"/>
          </p:cNvSpPr>
          <p:nvPr>
            <p:ph type="body" idx="1"/>
          </p:nvPr>
        </p:nvSpPr>
        <p:spPr>
          <a:noFill/>
          <a:ln/>
        </p:spPr>
        <p:txBody>
          <a:bodyPr/>
          <a:lstStyle/>
          <a:p>
            <a:endParaRPr lang="en-US" smtClean="0">
              <a:latin typeface="Arial" charset="0"/>
            </a:endParaRPr>
          </a:p>
        </p:txBody>
      </p:sp>
      <p:sp>
        <p:nvSpPr>
          <p:cNvPr id="25088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9988CA77-FEA3-493F-844D-1F4F5E3A3D4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88</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644766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Folienbildplatzhalter 1"/>
          <p:cNvSpPr>
            <a:spLocks noGrp="1" noRot="1" noChangeAspect="1" noTextEdit="1"/>
          </p:cNvSpPr>
          <p:nvPr>
            <p:ph type="sldImg"/>
          </p:nvPr>
        </p:nvSpPr>
        <p:spPr>
          <a:xfrm>
            <a:off x="142875" y="769938"/>
            <a:ext cx="6816725" cy="3835400"/>
          </a:xfrm>
          <a:ln/>
        </p:spPr>
      </p:sp>
      <p:sp>
        <p:nvSpPr>
          <p:cNvPr id="251907" name="Notizenplatzhalter 2"/>
          <p:cNvSpPr>
            <a:spLocks noGrp="1"/>
          </p:cNvSpPr>
          <p:nvPr>
            <p:ph type="body" idx="1"/>
          </p:nvPr>
        </p:nvSpPr>
        <p:spPr>
          <a:noFill/>
          <a:ln/>
        </p:spPr>
        <p:txBody>
          <a:bodyPr/>
          <a:lstStyle/>
          <a:p>
            <a:endParaRPr lang="en-US" smtClean="0">
              <a:latin typeface="Arial" charset="0"/>
            </a:endParaRPr>
          </a:p>
        </p:txBody>
      </p:sp>
      <p:sp>
        <p:nvSpPr>
          <p:cNvPr id="25190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721DD11A-55DF-409F-9540-18EAB93B673F}"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89</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25002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olienbildplatzhalter 1"/>
          <p:cNvSpPr>
            <a:spLocks noGrp="1" noRot="1" noChangeAspect="1" noTextEdit="1"/>
          </p:cNvSpPr>
          <p:nvPr>
            <p:ph type="sldImg"/>
          </p:nvPr>
        </p:nvSpPr>
        <p:spPr>
          <a:xfrm>
            <a:off x="142875" y="769938"/>
            <a:ext cx="6816725" cy="3835400"/>
          </a:xfrm>
          <a:ln/>
        </p:spPr>
      </p:sp>
      <p:sp>
        <p:nvSpPr>
          <p:cNvPr id="149507" name="Notizenplatzhalter 2"/>
          <p:cNvSpPr>
            <a:spLocks noGrp="1"/>
          </p:cNvSpPr>
          <p:nvPr>
            <p:ph type="body" idx="1"/>
          </p:nvPr>
        </p:nvSpPr>
        <p:spPr>
          <a:noFill/>
          <a:ln/>
        </p:spPr>
        <p:txBody>
          <a:bodyPr/>
          <a:lstStyle/>
          <a:p>
            <a:endParaRPr lang="en-US" smtClean="0">
              <a:latin typeface="Arial" charset="0"/>
            </a:endParaRPr>
          </a:p>
        </p:txBody>
      </p:sp>
      <p:sp>
        <p:nvSpPr>
          <p:cNvPr id="14950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F61890C-F198-419D-B1F4-BF96FF8ABAF3}"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14814007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Folienbildplatzhalter 1"/>
          <p:cNvSpPr>
            <a:spLocks noGrp="1" noRot="1" noChangeAspect="1" noTextEdit="1"/>
          </p:cNvSpPr>
          <p:nvPr>
            <p:ph type="sldImg"/>
          </p:nvPr>
        </p:nvSpPr>
        <p:spPr>
          <a:xfrm>
            <a:off x="142875" y="769938"/>
            <a:ext cx="6816725" cy="3835400"/>
          </a:xfrm>
          <a:ln/>
        </p:spPr>
      </p:sp>
      <p:sp>
        <p:nvSpPr>
          <p:cNvPr id="252931" name="Notizenplatzhalter 2"/>
          <p:cNvSpPr>
            <a:spLocks noGrp="1"/>
          </p:cNvSpPr>
          <p:nvPr>
            <p:ph type="body" idx="1"/>
          </p:nvPr>
        </p:nvSpPr>
        <p:spPr>
          <a:noFill/>
          <a:ln/>
        </p:spPr>
        <p:txBody>
          <a:bodyPr/>
          <a:lstStyle/>
          <a:p>
            <a:endParaRPr lang="en-US" smtClean="0">
              <a:latin typeface="Arial" charset="0"/>
            </a:endParaRPr>
          </a:p>
        </p:txBody>
      </p:sp>
      <p:sp>
        <p:nvSpPr>
          <p:cNvPr id="25293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B8A6CF6-A9BD-45B7-B4CE-C647654F03D9}"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90</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09969242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Folienbildplatzhalter 1"/>
          <p:cNvSpPr>
            <a:spLocks noGrp="1" noRot="1" noChangeAspect="1" noTextEdit="1"/>
          </p:cNvSpPr>
          <p:nvPr>
            <p:ph type="sldImg"/>
          </p:nvPr>
        </p:nvSpPr>
        <p:spPr>
          <a:xfrm>
            <a:off x="142875" y="769938"/>
            <a:ext cx="6816725" cy="3835400"/>
          </a:xfrm>
          <a:ln/>
        </p:spPr>
      </p:sp>
      <p:sp>
        <p:nvSpPr>
          <p:cNvPr id="253955" name="Notizenplatzhalter 2"/>
          <p:cNvSpPr>
            <a:spLocks noGrp="1"/>
          </p:cNvSpPr>
          <p:nvPr>
            <p:ph type="body" idx="1"/>
          </p:nvPr>
        </p:nvSpPr>
        <p:spPr>
          <a:noFill/>
          <a:ln/>
        </p:spPr>
        <p:txBody>
          <a:bodyPr/>
          <a:lstStyle/>
          <a:p>
            <a:endParaRPr lang="en-US" smtClean="0">
              <a:latin typeface="Arial" charset="0"/>
            </a:endParaRPr>
          </a:p>
        </p:txBody>
      </p:sp>
      <p:sp>
        <p:nvSpPr>
          <p:cNvPr id="25395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1817A75-E2E1-485F-AA56-FBDDCC9DCCA7}"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91</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30727962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Folienbildplatzhalter 1"/>
          <p:cNvSpPr>
            <a:spLocks noGrp="1" noRot="1" noChangeAspect="1" noTextEdit="1"/>
          </p:cNvSpPr>
          <p:nvPr>
            <p:ph type="sldImg"/>
          </p:nvPr>
        </p:nvSpPr>
        <p:spPr>
          <a:xfrm>
            <a:off x="142875" y="769938"/>
            <a:ext cx="6816725" cy="3835400"/>
          </a:xfrm>
          <a:ln/>
        </p:spPr>
      </p:sp>
      <p:sp>
        <p:nvSpPr>
          <p:cNvPr id="256003" name="Notizenplatzhalter 2"/>
          <p:cNvSpPr>
            <a:spLocks noGrp="1"/>
          </p:cNvSpPr>
          <p:nvPr>
            <p:ph type="body" idx="1"/>
          </p:nvPr>
        </p:nvSpPr>
        <p:spPr>
          <a:noFill/>
          <a:ln/>
        </p:spPr>
        <p:txBody>
          <a:bodyPr/>
          <a:lstStyle/>
          <a:p>
            <a:endParaRPr lang="en-US" smtClean="0">
              <a:latin typeface="Arial" charset="0"/>
            </a:endParaRPr>
          </a:p>
        </p:txBody>
      </p:sp>
      <p:sp>
        <p:nvSpPr>
          <p:cNvPr id="25600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214A7755-7A76-44EC-9C21-55643AEC530B}"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92</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414882845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Folienbildplatzhalter 1"/>
          <p:cNvSpPr>
            <a:spLocks noGrp="1" noRot="1" noChangeAspect="1" noTextEdit="1"/>
          </p:cNvSpPr>
          <p:nvPr>
            <p:ph type="sldImg"/>
          </p:nvPr>
        </p:nvSpPr>
        <p:spPr>
          <a:xfrm>
            <a:off x="142875" y="769938"/>
            <a:ext cx="6816725" cy="3835400"/>
          </a:xfrm>
          <a:ln/>
        </p:spPr>
      </p:sp>
      <p:sp>
        <p:nvSpPr>
          <p:cNvPr id="257027" name="Notizenplatzhalter 2"/>
          <p:cNvSpPr>
            <a:spLocks noGrp="1"/>
          </p:cNvSpPr>
          <p:nvPr>
            <p:ph type="body" idx="1"/>
          </p:nvPr>
        </p:nvSpPr>
        <p:spPr>
          <a:noFill/>
          <a:ln/>
        </p:spPr>
        <p:txBody>
          <a:bodyPr/>
          <a:lstStyle/>
          <a:p>
            <a:endParaRPr lang="en-US" smtClean="0">
              <a:latin typeface="Arial" charset="0"/>
            </a:endParaRPr>
          </a:p>
        </p:txBody>
      </p:sp>
      <p:sp>
        <p:nvSpPr>
          <p:cNvPr id="25702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C179D944-9E77-4853-B4D6-AAE2401F6932}"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93</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32024708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Folienbildplatzhalter 1"/>
          <p:cNvSpPr>
            <a:spLocks noGrp="1" noRot="1" noChangeAspect="1" noTextEdit="1"/>
          </p:cNvSpPr>
          <p:nvPr>
            <p:ph type="sldImg"/>
          </p:nvPr>
        </p:nvSpPr>
        <p:spPr>
          <a:xfrm>
            <a:off x="142875" y="769938"/>
            <a:ext cx="6816725" cy="3835400"/>
          </a:xfrm>
          <a:ln/>
        </p:spPr>
      </p:sp>
      <p:sp>
        <p:nvSpPr>
          <p:cNvPr id="258051" name="Notizenplatzhalter 2"/>
          <p:cNvSpPr>
            <a:spLocks noGrp="1"/>
          </p:cNvSpPr>
          <p:nvPr>
            <p:ph type="body" idx="1"/>
          </p:nvPr>
        </p:nvSpPr>
        <p:spPr>
          <a:noFill/>
          <a:ln/>
        </p:spPr>
        <p:txBody>
          <a:bodyPr/>
          <a:lstStyle/>
          <a:p>
            <a:endParaRPr lang="en-US" smtClean="0">
              <a:latin typeface="Arial" charset="0"/>
            </a:endParaRPr>
          </a:p>
        </p:txBody>
      </p:sp>
      <p:sp>
        <p:nvSpPr>
          <p:cNvPr id="25805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88FB6DF5-9558-487F-828B-D2A25D75E0D8}"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94</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2301644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Folienbildplatzhalter 1"/>
          <p:cNvSpPr>
            <a:spLocks noGrp="1" noRot="1" noChangeAspect="1" noTextEdit="1"/>
          </p:cNvSpPr>
          <p:nvPr>
            <p:ph type="sldImg"/>
          </p:nvPr>
        </p:nvSpPr>
        <p:spPr>
          <a:xfrm>
            <a:off x="142875" y="769938"/>
            <a:ext cx="6816725" cy="3835400"/>
          </a:xfrm>
          <a:ln/>
        </p:spPr>
      </p:sp>
      <p:sp>
        <p:nvSpPr>
          <p:cNvPr id="259075" name="Notizenplatzhalter 2"/>
          <p:cNvSpPr>
            <a:spLocks noGrp="1"/>
          </p:cNvSpPr>
          <p:nvPr>
            <p:ph type="body" idx="1"/>
          </p:nvPr>
        </p:nvSpPr>
        <p:spPr>
          <a:noFill/>
          <a:ln/>
        </p:spPr>
        <p:txBody>
          <a:bodyPr/>
          <a:lstStyle/>
          <a:p>
            <a:endParaRPr lang="en-US" smtClean="0">
              <a:latin typeface="Arial" charset="0"/>
            </a:endParaRPr>
          </a:p>
        </p:txBody>
      </p:sp>
      <p:sp>
        <p:nvSpPr>
          <p:cNvPr id="259076"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ABE52131-E203-4647-A099-A501D2F3ACC5}"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95</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24565849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Folienbildplatzhalter 1"/>
          <p:cNvSpPr>
            <a:spLocks noGrp="1" noRot="1" noChangeAspect="1" noTextEdit="1"/>
          </p:cNvSpPr>
          <p:nvPr>
            <p:ph type="sldImg"/>
          </p:nvPr>
        </p:nvSpPr>
        <p:spPr>
          <a:xfrm>
            <a:off x="142875" y="769938"/>
            <a:ext cx="6816725" cy="3835400"/>
          </a:xfrm>
          <a:ln/>
        </p:spPr>
      </p:sp>
      <p:sp>
        <p:nvSpPr>
          <p:cNvPr id="260099" name="Notizenplatzhalter 2"/>
          <p:cNvSpPr>
            <a:spLocks noGrp="1"/>
          </p:cNvSpPr>
          <p:nvPr>
            <p:ph type="body" idx="1"/>
          </p:nvPr>
        </p:nvSpPr>
        <p:spPr>
          <a:noFill/>
          <a:ln/>
        </p:spPr>
        <p:txBody>
          <a:bodyPr/>
          <a:lstStyle/>
          <a:p>
            <a:endParaRPr lang="en-US" smtClean="0">
              <a:latin typeface="Arial" charset="0"/>
            </a:endParaRPr>
          </a:p>
        </p:txBody>
      </p:sp>
      <p:sp>
        <p:nvSpPr>
          <p:cNvPr id="260100"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7B4D950-ED6A-40DC-A1E0-8BC55E657D64}"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96</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294374889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Folienbildplatzhalter 1"/>
          <p:cNvSpPr>
            <a:spLocks noGrp="1" noRot="1" noChangeAspect="1" noTextEdit="1"/>
          </p:cNvSpPr>
          <p:nvPr>
            <p:ph type="sldImg"/>
          </p:nvPr>
        </p:nvSpPr>
        <p:spPr>
          <a:xfrm>
            <a:off x="142875" y="769938"/>
            <a:ext cx="6816725" cy="3835400"/>
          </a:xfrm>
          <a:ln/>
        </p:spPr>
      </p:sp>
      <p:sp>
        <p:nvSpPr>
          <p:cNvPr id="261123" name="Notizenplatzhalter 2"/>
          <p:cNvSpPr>
            <a:spLocks noGrp="1"/>
          </p:cNvSpPr>
          <p:nvPr>
            <p:ph type="body" idx="1"/>
          </p:nvPr>
        </p:nvSpPr>
        <p:spPr>
          <a:noFill/>
          <a:ln/>
        </p:spPr>
        <p:txBody>
          <a:bodyPr/>
          <a:lstStyle/>
          <a:p>
            <a:endParaRPr lang="en-US" smtClean="0">
              <a:latin typeface="Arial" charset="0"/>
            </a:endParaRPr>
          </a:p>
        </p:txBody>
      </p:sp>
      <p:sp>
        <p:nvSpPr>
          <p:cNvPr id="261124"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02CEE5A4-ED6D-4ADA-A327-16B998B885C0}"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97</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5212779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Folienbildplatzhalter 1"/>
          <p:cNvSpPr>
            <a:spLocks noGrp="1" noRot="1" noChangeAspect="1" noTextEdit="1"/>
          </p:cNvSpPr>
          <p:nvPr>
            <p:ph type="sldImg"/>
          </p:nvPr>
        </p:nvSpPr>
        <p:spPr>
          <a:xfrm>
            <a:off x="142875" y="769938"/>
            <a:ext cx="6816725" cy="3835400"/>
          </a:xfrm>
          <a:ln/>
        </p:spPr>
      </p:sp>
      <p:sp>
        <p:nvSpPr>
          <p:cNvPr id="262147" name="Notizenplatzhalter 2"/>
          <p:cNvSpPr>
            <a:spLocks noGrp="1"/>
          </p:cNvSpPr>
          <p:nvPr>
            <p:ph type="body" idx="1"/>
          </p:nvPr>
        </p:nvSpPr>
        <p:spPr>
          <a:noFill/>
          <a:ln/>
        </p:spPr>
        <p:txBody>
          <a:bodyPr/>
          <a:lstStyle/>
          <a:p>
            <a:endParaRPr lang="en-US" smtClean="0">
              <a:latin typeface="Arial" charset="0"/>
            </a:endParaRPr>
          </a:p>
        </p:txBody>
      </p:sp>
      <p:sp>
        <p:nvSpPr>
          <p:cNvPr id="262148"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E7533536-02DA-466C-B18E-114B3A766F7D}"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98</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118503586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Folienbildplatzhalter 1"/>
          <p:cNvSpPr>
            <a:spLocks noGrp="1" noRot="1" noChangeAspect="1" noTextEdit="1"/>
          </p:cNvSpPr>
          <p:nvPr>
            <p:ph type="sldImg"/>
          </p:nvPr>
        </p:nvSpPr>
        <p:spPr>
          <a:xfrm>
            <a:off x="142875" y="769938"/>
            <a:ext cx="6816725" cy="3835400"/>
          </a:xfrm>
          <a:ln/>
        </p:spPr>
      </p:sp>
      <p:sp>
        <p:nvSpPr>
          <p:cNvPr id="263171" name="Notizenplatzhalter 2"/>
          <p:cNvSpPr>
            <a:spLocks noGrp="1"/>
          </p:cNvSpPr>
          <p:nvPr>
            <p:ph type="body" idx="1"/>
          </p:nvPr>
        </p:nvSpPr>
        <p:spPr>
          <a:noFill/>
          <a:ln/>
        </p:spPr>
        <p:txBody>
          <a:bodyPr/>
          <a:lstStyle/>
          <a:p>
            <a:endParaRPr lang="en-US" smtClean="0">
              <a:latin typeface="Arial" charset="0"/>
            </a:endParaRPr>
          </a:p>
        </p:txBody>
      </p:sp>
      <p:sp>
        <p:nvSpPr>
          <p:cNvPr id="263172" name="Foliennummernplatzhalter 3"/>
          <p:cNvSpPr>
            <a:spLocks noGrp="1"/>
          </p:cNvSpPr>
          <p:nvPr>
            <p:ph type="sldNum" sz="quarter" idx="5"/>
          </p:nvPr>
        </p:nvSpPr>
        <p:spPr>
          <a:noFill/>
        </p:spPr>
        <p:txBody>
          <a:bodyPr/>
          <a:lstStyle/>
          <a:p>
            <a:pPr marL="0" marR="0" lvl="0" indent="0" algn="r" defTabSz="931863" rtl="0" eaLnBrk="1" fontAlgn="base" latinLnBrk="0" hangingPunct="1">
              <a:lnSpc>
                <a:spcPct val="100000"/>
              </a:lnSpc>
              <a:spcBef>
                <a:spcPct val="0"/>
              </a:spcBef>
              <a:spcAft>
                <a:spcPct val="0"/>
              </a:spcAft>
              <a:buClrTx/>
              <a:buSzTx/>
              <a:buFontTx/>
              <a:buNone/>
              <a:tabLst/>
              <a:defRPr/>
            </a:pPr>
            <a:fld id="{977F5844-DA65-4A77-9248-04BD74BE1F93}" type="slidenum">
              <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rPr>
              <a:pPr marL="0" marR="0" lvl="0" indent="0" algn="r" defTabSz="931863" rtl="0" eaLnBrk="1" fontAlgn="base" latinLnBrk="0" hangingPunct="1">
                <a:lnSpc>
                  <a:spcPct val="100000"/>
                </a:lnSpc>
                <a:spcBef>
                  <a:spcPct val="0"/>
                </a:spcBef>
                <a:spcAft>
                  <a:spcPct val="0"/>
                </a:spcAft>
                <a:buClrTx/>
                <a:buSzTx/>
                <a:buFontTx/>
                <a:buNone/>
                <a:tabLst/>
                <a:defRPr/>
              </a:pPr>
              <a:t>99</a:t>
            </a:fld>
            <a:endParaRPr kumimoji="0" lang="de-DE" sz="1100" b="0" i="0" u="none" strike="noStrike" kern="1200" cap="none" spc="0" normalizeH="0" baseline="0" noProof="0" smtClean="0">
              <a:ln>
                <a:noFill/>
              </a:ln>
              <a:solidFill>
                <a:srgbClr val="000000"/>
              </a:solidFill>
              <a:effectLst/>
              <a:uLnTx/>
              <a:uFillTx/>
              <a:latin typeface="Arial" charset="0"/>
              <a:ea typeface="ＭＳ Ｐゴシック" pitchFamily="-108" charset="-128"/>
              <a:cs typeface="+mn-cs"/>
            </a:endParaRPr>
          </a:p>
        </p:txBody>
      </p:sp>
    </p:spTree>
    <p:extLst>
      <p:ext uri="{BB962C8B-B14F-4D97-AF65-F5344CB8AC3E}">
        <p14:creationId xmlns:p14="http://schemas.microsoft.com/office/powerpoint/2010/main" val="30845036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3" y="4616455"/>
            <a:ext cx="8623300" cy="1057275"/>
          </a:xfrm>
        </p:spPr>
        <p:txBody>
          <a:bodyPr lIns="360000"/>
          <a:lstStyle>
            <a:lvl1pPr>
              <a:defRPr sz="1500" b="1" smtClean="0">
                <a:solidFill>
                  <a:srgbClr val="0066CC"/>
                </a:solidFill>
              </a:defRPr>
            </a:lvl1pPr>
          </a:lstStyle>
          <a:p>
            <a:r>
              <a:rPr lang="de-DE" smtClean="0"/>
              <a:t>Formatvorlage des Untertitelmasters durch Klicken bearbeiten</a:t>
            </a:r>
          </a:p>
        </p:txBody>
      </p:sp>
      <p:sp>
        <p:nvSpPr>
          <p:cNvPr id="45060" name="Rectangle 5"/>
          <p:cNvSpPr>
            <a:spLocks noGrp="1" noChangeArrowheads="1"/>
          </p:cNvSpPr>
          <p:nvPr>
            <p:ph type="ctrTitle"/>
          </p:nvPr>
        </p:nvSpPr>
        <p:spPr>
          <a:xfrm>
            <a:off x="3213100" y="2579693"/>
            <a:ext cx="8636000" cy="1470025"/>
          </a:xfrm>
        </p:spPr>
        <p:txBody>
          <a:bodyPr lIns="360000" anchor="t"/>
          <a:lstStyle>
            <a:lvl1pPr>
              <a:lnSpc>
                <a:spcPct val="100000"/>
              </a:lnSpc>
              <a:defRPr sz="2700" smtClean="0"/>
            </a:lvl1pPr>
          </a:lstStyle>
          <a:p>
            <a:r>
              <a:rPr lang="de-DE" smtClean="0"/>
              <a:t>Titelmasterformat durch Klicken bearbeiten</a:t>
            </a:r>
          </a:p>
        </p:txBody>
      </p:sp>
      <p:sp>
        <p:nvSpPr>
          <p:cNvPr id="11" name="Rectangle 13"/>
          <p:cNvSpPr>
            <a:spLocks noChangeArrowheads="1"/>
          </p:cNvSpPr>
          <p:nvPr/>
        </p:nvSpPr>
        <p:spPr bwMode="auto">
          <a:xfrm>
            <a:off x="0" y="6665918"/>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p:nvPicPr>
        <p:blipFill>
          <a:blip r:embed="rId2" cstate="print"/>
          <a:srcRect/>
          <a:stretch>
            <a:fillRect/>
          </a:stretch>
        </p:blipFill>
        <p:spPr bwMode="auto">
          <a:xfrm>
            <a:off x="9645121" y="60522"/>
            <a:ext cx="2138363" cy="566737"/>
          </a:xfrm>
          <a:prstGeom prst="rect">
            <a:avLst/>
          </a:prstGeom>
          <a:noFill/>
          <a:ln w="9525">
            <a:noFill/>
            <a:miter lim="800000"/>
            <a:headEnd/>
            <a:tailEnd/>
          </a:ln>
        </p:spPr>
      </p:pic>
      <p:sp>
        <p:nvSpPr>
          <p:cNvPr id="9" name="Text Box 8"/>
          <p:cNvSpPr txBox="1">
            <a:spLocks noChangeArrowheads="1"/>
          </p:cNvSpPr>
          <p:nvPr userDrawn="1"/>
        </p:nvSpPr>
        <p:spPr bwMode="auto">
          <a:xfrm>
            <a:off x="347139" y="295280"/>
            <a:ext cx="5761567" cy="506036"/>
          </a:xfrm>
          <a:prstGeom prst="rect">
            <a:avLst/>
          </a:prstGeom>
          <a:noFill/>
          <a:ln w="9525">
            <a:noFill/>
            <a:miter lim="800000"/>
            <a:headEnd/>
            <a:tailEnd/>
          </a:ln>
          <a:effectLst/>
        </p:spPr>
        <p:txBody>
          <a:bodyPr lIns="0" tIns="0" rIns="0" bIns="0">
            <a:spAutoFit/>
          </a:bodyPr>
          <a:lstStyle/>
          <a:p>
            <a:pPr algn="l" eaLnBrk="0" hangingPunct="0">
              <a:lnSpc>
                <a:spcPct val="65000"/>
              </a:lnSpc>
              <a:spcBef>
                <a:spcPct val="50000"/>
              </a:spcBef>
            </a:pPr>
            <a:r>
              <a:rPr lang="de-DE" sz="800" b="1" dirty="0" smtClean="0">
                <a:solidFill>
                  <a:srgbClr val="5F5F5F"/>
                </a:solidFill>
                <a:cs typeface="Arial" charset="0"/>
              </a:rPr>
              <a:t>Prof. Dr.-Ing Jochen H. Schiller</a:t>
            </a:r>
          </a:p>
          <a:p>
            <a:pPr algn="l" eaLnBrk="0" hangingPunct="0">
              <a:lnSpc>
                <a:spcPct val="65000"/>
              </a:lnSpc>
              <a:spcBef>
                <a:spcPct val="50000"/>
              </a:spcBef>
            </a:pPr>
            <a:r>
              <a:rPr lang="de-DE" sz="800" b="1" dirty="0" err="1" smtClean="0">
                <a:solidFill>
                  <a:srgbClr val="5F5F5F"/>
                </a:solidFill>
                <a:cs typeface="Arial" charset="0"/>
              </a:rPr>
              <a:t>Inst</a:t>
            </a:r>
            <a:r>
              <a:rPr lang="de-DE" sz="800" b="1" dirty="0" smtClean="0">
                <a:solidFill>
                  <a:srgbClr val="5F5F5F"/>
                </a:solidFill>
                <a:cs typeface="Arial" charset="0"/>
              </a:rPr>
              <a:t>. </a:t>
            </a:r>
            <a:r>
              <a:rPr lang="de-DE" sz="800" b="1" dirty="0" err="1" smtClean="0">
                <a:solidFill>
                  <a:srgbClr val="5F5F5F"/>
                </a:solidFill>
                <a:cs typeface="Arial" charset="0"/>
              </a:rPr>
              <a:t>of</a:t>
            </a:r>
            <a:r>
              <a:rPr lang="de-DE" sz="800" b="1" dirty="0" smtClean="0">
                <a:solidFill>
                  <a:srgbClr val="5F5F5F"/>
                </a:solidFill>
                <a:cs typeface="Arial" charset="0"/>
              </a:rPr>
              <a:t> Computer Science</a:t>
            </a:r>
          </a:p>
          <a:p>
            <a:pPr algn="l" eaLnBrk="0" hangingPunct="0">
              <a:lnSpc>
                <a:spcPct val="65000"/>
              </a:lnSpc>
              <a:spcBef>
                <a:spcPct val="50000"/>
              </a:spcBef>
            </a:pPr>
            <a:r>
              <a:rPr lang="de-DE" sz="800" b="1" dirty="0" smtClean="0">
                <a:solidFill>
                  <a:srgbClr val="5F5F5F"/>
                </a:solidFill>
                <a:cs typeface="Arial" charset="0"/>
              </a:rPr>
              <a:t>Freie Universität Berlin</a:t>
            </a:r>
          </a:p>
          <a:p>
            <a:pPr algn="l" eaLnBrk="0" hangingPunct="0">
              <a:lnSpc>
                <a:spcPct val="65000"/>
              </a:lnSpc>
              <a:spcBef>
                <a:spcPct val="50000"/>
              </a:spcBef>
            </a:pPr>
            <a:r>
              <a:rPr lang="de-DE" sz="800" b="1" dirty="0" smtClean="0">
                <a:solidFill>
                  <a:srgbClr val="5F5F5F"/>
                </a:solidFill>
                <a:cs typeface="Arial" charset="0"/>
              </a:rPr>
              <a:t>Germany</a:t>
            </a:r>
            <a:endParaRPr lang="de-DE" sz="800" b="1" dirty="0">
              <a:solidFill>
                <a:srgbClr val="5F5F5F"/>
              </a:solidFill>
              <a:cs typeface="Arial" charset="0"/>
            </a:endParaRPr>
          </a:p>
        </p:txBody>
      </p:sp>
      <p:sp>
        <p:nvSpPr>
          <p:cNvPr id="13" name="Rectangle 8"/>
          <p:cNvSpPr>
            <a:spLocks noGrp="1" noChangeArrowheads="1"/>
          </p:cNvSpPr>
          <p:nvPr>
            <p:ph type="ftr" sz="quarter" idx="3"/>
          </p:nvPr>
        </p:nvSpPr>
        <p:spPr bwMode="auto">
          <a:xfrm>
            <a:off x="334433" y="6669650"/>
            <a:ext cx="7969251" cy="201602"/>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800" b="0">
                <a:solidFill>
                  <a:srgbClr val="5F5F5F"/>
                </a:solidFill>
              </a:defRPr>
            </a:lvl1pPr>
          </a:lstStyle>
          <a:p>
            <a:pPr>
              <a:defRPr/>
            </a:pPr>
            <a:r>
              <a:rPr lang="en-US" smtClean="0"/>
              <a:t>TI II - Computer Architecture</a:t>
            </a:r>
            <a:endParaRPr lang="en-US" dirty="0"/>
          </a:p>
        </p:txBody>
      </p:sp>
      <p:sp>
        <p:nvSpPr>
          <p:cNvPr id="14" name="Rectangle 6"/>
          <p:cNvSpPr>
            <a:spLocks noChangeArrowheads="1"/>
          </p:cNvSpPr>
          <p:nvPr userDrawn="1"/>
        </p:nvSpPr>
        <p:spPr bwMode="auto">
          <a:xfrm>
            <a:off x="10147300" y="6656401"/>
            <a:ext cx="1636184" cy="211127"/>
          </a:xfrm>
          <a:prstGeom prst="rect">
            <a:avLst/>
          </a:prstGeom>
          <a:noFill/>
          <a:ln w="9525">
            <a:noFill/>
            <a:miter lim="800000"/>
            <a:headEnd/>
            <a:tailEnd/>
          </a:ln>
          <a:effectLst/>
        </p:spPr>
        <p:txBody>
          <a:bodyPr/>
          <a:lstStyle/>
          <a:p>
            <a:pPr algn="r">
              <a:defRPr/>
            </a:pPr>
            <a:r>
              <a:rPr lang="de-DE" sz="800" b="1" dirty="0" smtClean="0">
                <a:solidFill>
                  <a:srgbClr val="5F5F5F"/>
                </a:solidFill>
              </a:rPr>
              <a:t>4.</a:t>
            </a:r>
            <a:fld id="{53965218-A59B-4292-9C98-79B58A46A890}" type="slidenum">
              <a:rPr lang="de-DE" sz="800" b="1" smtClean="0">
                <a:solidFill>
                  <a:srgbClr val="5F5F5F"/>
                </a:solidFill>
              </a:rPr>
              <a:pPr algn="r">
                <a:defRPr/>
              </a:pPr>
              <a:t>‹#›</a:t>
            </a:fld>
            <a:endParaRPr lang="de-DE" sz="800" b="1" dirty="0">
              <a:solidFill>
                <a:srgbClr val="5F5F5F"/>
              </a:solidFill>
            </a:endParaRPr>
          </a:p>
        </p:txBody>
      </p:sp>
    </p:spTree>
    <p:extLst>
      <p:ext uri="{BB962C8B-B14F-4D97-AF65-F5344CB8AC3E}">
        <p14:creationId xmlns:p14="http://schemas.microsoft.com/office/powerpoint/2010/main" val="344682108"/>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smtClean="0"/>
              <a:t>TI II - Computer Architecture</a:t>
            </a:r>
            <a:endParaRPr lang="en-US"/>
          </a:p>
        </p:txBody>
      </p:sp>
    </p:spTree>
    <p:extLst>
      <p:ext uri="{BB962C8B-B14F-4D97-AF65-F5344CB8AC3E}">
        <p14:creationId xmlns:p14="http://schemas.microsoft.com/office/powerpoint/2010/main" val="1721574508"/>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7" y="838200"/>
            <a:ext cx="2880783" cy="54784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34437" y="838200"/>
            <a:ext cx="8439151" cy="5478463"/>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smtClean="0"/>
              <a:t>TI II - Computer Architecture</a:t>
            </a:r>
            <a:endParaRPr lang="en-US"/>
          </a:p>
        </p:txBody>
      </p:sp>
    </p:spTree>
    <p:extLst>
      <p:ext uri="{BB962C8B-B14F-4D97-AF65-F5344CB8AC3E}">
        <p14:creationId xmlns:p14="http://schemas.microsoft.com/office/powerpoint/2010/main" val="2098469794"/>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5059" name="Rectangle 2"/>
          <p:cNvSpPr>
            <a:spLocks noGrp="1" noChangeArrowheads="1"/>
          </p:cNvSpPr>
          <p:nvPr>
            <p:ph type="subTitle" idx="1"/>
          </p:nvPr>
        </p:nvSpPr>
        <p:spPr>
          <a:xfrm>
            <a:off x="3213102" y="4616453"/>
            <a:ext cx="8623300" cy="1057275"/>
          </a:xfrm>
        </p:spPr>
        <p:txBody>
          <a:bodyPr lIns="360000"/>
          <a:lstStyle>
            <a:lvl1pPr>
              <a:defRPr sz="2000" b="1" smtClean="0">
                <a:solidFill>
                  <a:srgbClr val="0066CC"/>
                </a:solidFill>
              </a:defRPr>
            </a:lvl1pPr>
          </a:lstStyle>
          <a:p>
            <a:r>
              <a:rPr lang="en-US" dirty="0" smtClean="0"/>
              <a:t>Click to edit Master subtitle style</a:t>
            </a:r>
            <a:endParaRPr lang="de-DE" dirty="0" smtClean="0"/>
          </a:p>
        </p:txBody>
      </p:sp>
      <p:sp>
        <p:nvSpPr>
          <p:cNvPr id="45060" name="Rectangle 5"/>
          <p:cNvSpPr>
            <a:spLocks noGrp="1" noChangeArrowheads="1"/>
          </p:cNvSpPr>
          <p:nvPr>
            <p:ph type="ctrTitle"/>
          </p:nvPr>
        </p:nvSpPr>
        <p:spPr>
          <a:xfrm>
            <a:off x="3213100" y="2579691"/>
            <a:ext cx="8636000" cy="1470025"/>
          </a:xfrm>
        </p:spPr>
        <p:txBody>
          <a:bodyPr lIns="360000" anchor="t"/>
          <a:lstStyle>
            <a:lvl1pPr>
              <a:lnSpc>
                <a:spcPct val="100000"/>
              </a:lnSpc>
              <a:defRPr sz="3600" smtClean="0"/>
            </a:lvl1pPr>
          </a:lstStyle>
          <a:p>
            <a:r>
              <a:rPr lang="en-US" dirty="0" smtClean="0"/>
              <a:t>Click to edit Master title style</a:t>
            </a:r>
            <a:endParaRPr lang="de-DE" dirty="0" smtClean="0"/>
          </a:p>
        </p:txBody>
      </p:sp>
      <p:sp>
        <p:nvSpPr>
          <p:cNvPr id="327688" name="Rectangle 8"/>
          <p:cNvSpPr>
            <a:spLocks noGrp="1" noChangeArrowheads="1"/>
          </p:cNvSpPr>
          <p:nvPr>
            <p:ph type="ftr" sz="quarter" idx="3"/>
          </p:nvPr>
        </p:nvSpPr>
        <p:spPr>
          <a:xfrm>
            <a:off x="3571200" y="6245225"/>
            <a:ext cx="5049600" cy="476250"/>
          </a:xfrm>
        </p:spPr>
        <p:txBody>
          <a:bodyPr/>
          <a:lstStyle>
            <a:lvl1pPr>
              <a:defRPr/>
            </a:lvl1pPr>
          </a:lstStyle>
          <a:p>
            <a:r>
              <a:rPr lang="nl-NL" smtClean="0"/>
              <a:t>TI II - Computer Architecture</a:t>
            </a:r>
            <a:endParaRPr lang="de-DE" dirty="0"/>
          </a:p>
        </p:txBody>
      </p:sp>
      <p:sp>
        <p:nvSpPr>
          <p:cNvPr id="12" name="Text Box 8"/>
          <p:cNvSpPr txBox="1">
            <a:spLocks noChangeArrowheads="1"/>
          </p:cNvSpPr>
          <p:nvPr/>
        </p:nvSpPr>
        <p:spPr bwMode="auto">
          <a:xfrm>
            <a:off x="347135" y="295276"/>
            <a:ext cx="5761567" cy="630942"/>
          </a:xfrm>
          <a:prstGeom prst="rect">
            <a:avLst/>
          </a:prstGeom>
          <a:noFill/>
          <a:ln w="9525">
            <a:noFill/>
            <a:miter lim="800000"/>
            <a:headEnd/>
            <a:tailEnd/>
          </a:ln>
          <a:effectLst/>
        </p:spPr>
        <p:txBody>
          <a:bodyPr lIns="0" tIns="0" rIns="0" bIns="0">
            <a:spAutoFit/>
          </a:bodyPr>
          <a:lstStyle/>
          <a:p>
            <a:pPr eaLnBrk="0" hangingPunct="0">
              <a:lnSpc>
                <a:spcPct val="65000"/>
              </a:lnSpc>
              <a:spcBef>
                <a:spcPct val="50000"/>
              </a:spcBef>
            </a:pPr>
            <a:r>
              <a:rPr lang="de-DE" sz="1000" b="1" dirty="0" smtClean="0">
                <a:solidFill>
                  <a:srgbClr val="5F5F5F"/>
                </a:solidFill>
                <a:cs typeface="Arial" charset="0"/>
              </a:rPr>
              <a:t>Prof. Dr.-Ing. Jochen H. Schiller</a:t>
            </a:r>
            <a:endParaRPr lang="de-DE" sz="1000" b="1" dirty="0">
              <a:solidFill>
                <a:srgbClr val="5F5F5F"/>
              </a:solidFill>
              <a:cs typeface="Arial" charset="0"/>
            </a:endParaRPr>
          </a:p>
          <a:p>
            <a:pPr eaLnBrk="0" hangingPunct="0">
              <a:lnSpc>
                <a:spcPct val="65000"/>
              </a:lnSpc>
              <a:spcBef>
                <a:spcPct val="50000"/>
              </a:spcBef>
            </a:pPr>
            <a:r>
              <a:rPr lang="de-DE" sz="1000" b="1" dirty="0" smtClean="0">
                <a:solidFill>
                  <a:srgbClr val="5F5F5F"/>
                </a:solidFill>
                <a:cs typeface="Arial" charset="0"/>
              </a:rPr>
              <a:t>Computer Systems &amp; </a:t>
            </a:r>
            <a:r>
              <a:rPr lang="de-DE" sz="1000" b="1" dirty="0" err="1" smtClean="0">
                <a:solidFill>
                  <a:srgbClr val="5F5F5F"/>
                </a:solidFill>
                <a:cs typeface="Arial" charset="0"/>
              </a:rPr>
              <a:t>Telematics</a:t>
            </a:r>
            <a:r>
              <a:rPr lang="de-DE" sz="1000" b="1" dirty="0" smtClean="0">
                <a:solidFill>
                  <a:srgbClr val="5F5F5F"/>
                </a:solidFill>
                <a:cs typeface="Arial" charset="0"/>
              </a:rPr>
              <a:t> @ Freie Universität Berlin</a:t>
            </a:r>
          </a:p>
          <a:p>
            <a:pPr eaLnBrk="0" hangingPunct="0">
              <a:lnSpc>
                <a:spcPct val="65000"/>
              </a:lnSpc>
              <a:spcBef>
                <a:spcPct val="50000"/>
              </a:spcBef>
            </a:pPr>
            <a:r>
              <a:rPr lang="de-DE" sz="1000" b="1" dirty="0" smtClean="0">
                <a:solidFill>
                  <a:srgbClr val="5F5F5F"/>
                </a:solidFill>
                <a:cs typeface="Arial" charset="0"/>
              </a:rPr>
              <a:t>Innovation Center Public </a:t>
            </a:r>
            <a:r>
              <a:rPr lang="de-DE" sz="1000" b="1" dirty="0" err="1" smtClean="0">
                <a:solidFill>
                  <a:srgbClr val="5F5F5F"/>
                </a:solidFill>
                <a:cs typeface="Arial" charset="0"/>
              </a:rPr>
              <a:t>Safety</a:t>
            </a:r>
            <a:r>
              <a:rPr lang="de-DE" sz="1000" b="1" dirty="0" smtClean="0">
                <a:solidFill>
                  <a:srgbClr val="5F5F5F"/>
                </a:solidFill>
                <a:cs typeface="Arial" charset="0"/>
              </a:rPr>
              <a:t> &amp;</a:t>
            </a:r>
            <a:r>
              <a:rPr lang="de-DE" sz="1000" b="1" baseline="0" dirty="0" smtClean="0">
                <a:solidFill>
                  <a:srgbClr val="5F5F5F"/>
                </a:solidFill>
                <a:cs typeface="Arial" charset="0"/>
              </a:rPr>
              <a:t> Security @ Fraunhofer FOKUS</a:t>
            </a:r>
          </a:p>
          <a:p>
            <a:pPr eaLnBrk="0" hangingPunct="0">
              <a:lnSpc>
                <a:spcPct val="65000"/>
              </a:lnSpc>
              <a:spcBef>
                <a:spcPct val="50000"/>
              </a:spcBef>
            </a:pPr>
            <a:r>
              <a:rPr lang="de-DE" sz="1000" b="1" baseline="0" dirty="0" smtClean="0">
                <a:solidFill>
                  <a:srgbClr val="5F5F5F"/>
                </a:solidFill>
                <a:cs typeface="Arial" charset="0"/>
              </a:rPr>
              <a:t>Einstein Center Digital Future</a:t>
            </a:r>
            <a:endParaRPr lang="de-DE" sz="1000" b="1" dirty="0">
              <a:solidFill>
                <a:srgbClr val="5F5F5F"/>
              </a:solidFill>
              <a:cs typeface="Arial" charset="0"/>
            </a:endParaRPr>
          </a:p>
        </p:txBody>
      </p:sp>
      <p:sp>
        <p:nvSpPr>
          <p:cNvPr id="11" name="Rectangle 13"/>
          <p:cNvSpPr>
            <a:spLocks noChangeArrowheads="1"/>
          </p:cNvSpPr>
          <p:nvPr/>
        </p:nvSpPr>
        <p:spPr bwMode="auto">
          <a:xfrm>
            <a:off x="0" y="6665916"/>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pic>
        <p:nvPicPr>
          <p:cNvPr id="8" name="Picture 24" descr="Logo_RGB_300dpi"/>
          <p:cNvPicPr>
            <a:picLocks noChangeAspect="1" noChangeArrowheads="1"/>
          </p:cNvPicPr>
          <p:nvPr userDrawn="1"/>
        </p:nvPicPr>
        <p:blipFill>
          <a:blip r:embed="rId2" cstate="print"/>
          <a:srcRect/>
          <a:stretch>
            <a:fillRect/>
          </a:stretch>
        </p:blipFill>
        <p:spPr bwMode="auto">
          <a:xfrm>
            <a:off x="9710738" y="152490"/>
            <a:ext cx="2138362" cy="566737"/>
          </a:xfrm>
          <a:prstGeom prst="rect">
            <a:avLst/>
          </a:prstGeom>
          <a:noFill/>
          <a:ln w="9525">
            <a:noFill/>
            <a:miter lim="800000"/>
            <a:headEnd/>
            <a:tailEnd/>
          </a:ln>
        </p:spPr>
      </p:pic>
    </p:spTree>
    <p:extLst>
      <p:ext uri="{BB962C8B-B14F-4D97-AF65-F5344CB8AC3E}">
        <p14:creationId xmlns:p14="http://schemas.microsoft.com/office/powerpoint/2010/main" val="3502694455"/>
      </p:ext>
    </p:extLst>
  </p:cSld>
  <p:clrMapOvr>
    <a:masterClrMapping/>
  </p:clrMapOvr>
  <p:transition spd="slow"/>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Click to edit Master title style</a:t>
            </a:r>
            <a:endParaRPr lang="de-DE" dirty="0"/>
          </a:p>
        </p:txBody>
      </p:sp>
      <p:sp>
        <p:nvSpPr>
          <p:cNvPr id="3" name="Inhaltsplatzhalt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4" name="Rectangle 8"/>
          <p:cNvSpPr>
            <a:spLocks noGrp="1" noChangeArrowheads="1"/>
          </p:cNvSpPr>
          <p:nvPr>
            <p:ph type="ftr" sz="quarter" idx="10"/>
          </p:nvPr>
        </p:nvSpPr>
        <p:spPr>
          <a:ln/>
        </p:spPr>
        <p:txBody>
          <a:bodyPr/>
          <a:lstStyle>
            <a:lvl1pPr>
              <a:defRPr/>
            </a:lvl1pPr>
          </a:lstStyle>
          <a:p>
            <a:r>
              <a:rPr lang="nl-NL" smtClean="0"/>
              <a:t>TI II - Computer Architecture</a:t>
            </a:r>
            <a:endParaRPr lang="de-DE"/>
          </a:p>
        </p:txBody>
      </p:sp>
    </p:spTree>
    <p:extLst>
      <p:ext uri="{BB962C8B-B14F-4D97-AF65-F5344CB8AC3E}">
        <p14:creationId xmlns:p14="http://schemas.microsoft.com/office/powerpoint/2010/main" val="2353296549"/>
      </p:ext>
    </p:extLst>
  </p:cSld>
  <p:clrMapOvr>
    <a:masterClrMapping/>
  </p:clrMapOvr>
  <p:transition spd="slow"/>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r>
              <a:rPr lang="nl-NL" smtClean="0"/>
              <a:t>TI II - Computer Architecture</a:t>
            </a:r>
            <a:endParaRPr lang="de-DE"/>
          </a:p>
        </p:txBody>
      </p:sp>
    </p:spTree>
    <p:extLst>
      <p:ext uri="{BB962C8B-B14F-4D97-AF65-F5344CB8AC3E}">
        <p14:creationId xmlns:p14="http://schemas.microsoft.com/office/powerpoint/2010/main" val="1803002639"/>
      </p:ext>
    </p:extLst>
  </p:cSld>
  <p:clrMapOvr>
    <a:masterClrMapping/>
  </p:clrMapOvr>
  <p:transition spd="slow"/>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sz="half" idx="1"/>
          </p:nvPr>
        </p:nvSpPr>
        <p:spPr>
          <a:xfrm>
            <a:off x="334435" y="1808163"/>
            <a:ext cx="5659967"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Inhaltsplatzhalter 3"/>
          <p:cNvSpPr>
            <a:spLocks noGrp="1"/>
          </p:cNvSpPr>
          <p:nvPr>
            <p:ph sz="half" idx="2"/>
          </p:nvPr>
        </p:nvSpPr>
        <p:spPr>
          <a:xfrm>
            <a:off x="6197602" y="1808163"/>
            <a:ext cx="5659967" cy="4508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8"/>
          <p:cNvSpPr>
            <a:spLocks noGrp="1" noChangeArrowheads="1"/>
          </p:cNvSpPr>
          <p:nvPr>
            <p:ph type="ftr" sz="quarter" idx="10"/>
          </p:nvPr>
        </p:nvSpPr>
        <p:spPr>
          <a:ln/>
        </p:spPr>
        <p:txBody>
          <a:bodyPr/>
          <a:lstStyle>
            <a:lvl1pPr>
              <a:defRPr/>
            </a:lvl1pPr>
          </a:lstStyle>
          <a:p>
            <a:r>
              <a:rPr lang="nl-NL" smtClean="0"/>
              <a:t>TI II - Computer Architecture</a:t>
            </a:r>
            <a:endParaRPr lang="de-DE"/>
          </a:p>
        </p:txBody>
      </p:sp>
    </p:spTree>
    <p:extLst>
      <p:ext uri="{BB962C8B-B14F-4D97-AF65-F5344CB8AC3E}">
        <p14:creationId xmlns:p14="http://schemas.microsoft.com/office/powerpoint/2010/main" val="1065967379"/>
      </p:ext>
    </p:extLst>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Textplatzhalt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Inhaltsplatzhalt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7" name="Rectangle 8"/>
          <p:cNvSpPr>
            <a:spLocks noGrp="1" noChangeArrowheads="1"/>
          </p:cNvSpPr>
          <p:nvPr>
            <p:ph type="ftr" sz="quarter" idx="10"/>
          </p:nvPr>
        </p:nvSpPr>
        <p:spPr>
          <a:ln/>
        </p:spPr>
        <p:txBody>
          <a:bodyPr/>
          <a:lstStyle>
            <a:lvl1pPr>
              <a:defRPr/>
            </a:lvl1pPr>
          </a:lstStyle>
          <a:p>
            <a:r>
              <a:rPr lang="nl-NL" smtClean="0"/>
              <a:t>TI II - Computer Architecture</a:t>
            </a:r>
            <a:endParaRPr lang="de-DE"/>
          </a:p>
        </p:txBody>
      </p:sp>
    </p:spTree>
    <p:extLst>
      <p:ext uri="{BB962C8B-B14F-4D97-AF65-F5344CB8AC3E}">
        <p14:creationId xmlns:p14="http://schemas.microsoft.com/office/powerpoint/2010/main" val="1838193646"/>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Rectangle 8"/>
          <p:cNvSpPr>
            <a:spLocks noGrp="1" noChangeArrowheads="1"/>
          </p:cNvSpPr>
          <p:nvPr>
            <p:ph type="ftr" sz="quarter" idx="10"/>
          </p:nvPr>
        </p:nvSpPr>
        <p:spPr>
          <a:ln/>
        </p:spPr>
        <p:txBody>
          <a:bodyPr/>
          <a:lstStyle>
            <a:lvl1pPr>
              <a:defRPr/>
            </a:lvl1pPr>
          </a:lstStyle>
          <a:p>
            <a:r>
              <a:rPr lang="nl-NL" smtClean="0"/>
              <a:t>TI II - Computer Architecture</a:t>
            </a:r>
            <a:endParaRPr lang="de-DE"/>
          </a:p>
        </p:txBody>
      </p:sp>
    </p:spTree>
    <p:extLst>
      <p:ext uri="{BB962C8B-B14F-4D97-AF65-F5344CB8AC3E}">
        <p14:creationId xmlns:p14="http://schemas.microsoft.com/office/powerpoint/2010/main" val="1418170830"/>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r>
              <a:rPr lang="nl-NL" smtClean="0"/>
              <a:t>TI II - Computer Architecture</a:t>
            </a:r>
            <a:endParaRPr lang="de-DE"/>
          </a:p>
        </p:txBody>
      </p:sp>
    </p:spTree>
    <p:extLst>
      <p:ext uri="{BB962C8B-B14F-4D97-AF65-F5344CB8AC3E}">
        <p14:creationId xmlns:p14="http://schemas.microsoft.com/office/powerpoint/2010/main" val="645851100"/>
      </p:ext>
    </p:extLst>
  </p:cSld>
  <p:clrMapOvr>
    <a:masterClrMapping/>
  </p:clrMapOvr>
  <p:transition spd="slow"/>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lstStyle>
            <a:lvl1pPr algn="l">
              <a:defRPr sz="2000" b="1"/>
            </a:lvl1pPr>
          </a:lstStyle>
          <a:p>
            <a:r>
              <a:rPr lang="en-US" smtClean="0"/>
              <a:t>Click to edit Master title style</a:t>
            </a:r>
            <a:endParaRPr lang="de-DE"/>
          </a:p>
        </p:txBody>
      </p:sp>
      <p:sp>
        <p:nvSpPr>
          <p:cNvPr id="3" name="Inhaltsplatzhalt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Textplatzhalt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nl-NL" smtClean="0"/>
              <a:t>TI II - Computer Architecture</a:t>
            </a:r>
            <a:endParaRPr lang="de-DE"/>
          </a:p>
        </p:txBody>
      </p:sp>
    </p:spTree>
    <p:extLst>
      <p:ext uri="{BB962C8B-B14F-4D97-AF65-F5344CB8AC3E}">
        <p14:creationId xmlns:p14="http://schemas.microsoft.com/office/powerpoint/2010/main" val="262604554"/>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8"/>
          <p:cNvSpPr>
            <a:spLocks noGrp="1" noChangeArrowheads="1"/>
          </p:cNvSpPr>
          <p:nvPr>
            <p:ph type="ftr" sz="quarter" idx="10"/>
          </p:nvPr>
        </p:nvSpPr>
        <p:spPr>
          <a:ln/>
        </p:spPr>
        <p:txBody>
          <a:bodyPr/>
          <a:lstStyle>
            <a:lvl1pPr>
              <a:defRPr/>
            </a:lvl1pPr>
          </a:lstStyle>
          <a:p>
            <a:pPr>
              <a:defRPr/>
            </a:pPr>
            <a:r>
              <a:rPr lang="en-US" smtClean="0"/>
              <a:t>TI II - Computer Architecture</a:t>
            </a:r>
            <a:endParaRPr lang="en-US"/>
          </a:p>
        </p:txBody>
      </p:sp>
    </p:spTree>
    <p:extLst>
      <p:ext uri="{BB962C8B-B14F-4D97-AF65-F5344CB8AC3E}">
        <p14:creationId xmlns:p14="http://schemas.microsoft.com/office/powerpoint/2010/main" val="1799342494"/>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DE" noProof="0" smtClean="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r>
              <a:rPr lang="nl-NL" smtClean="0"/>
              <a:t>TI II - Computer Architecture</a:t>
            </a:r>
            <a:endParaRPr lang="de-DE"/>
          </a:p>
        </p:txBody>
      </p:sp>
    </p:spTree>
    <p:extLst>
      <p:ext uri="{BB962C8B-B14F-4D97-AF65-F5344CB8AC3E}">
        <p14:creationId xmlns:p14="http://schemas.microsoft.com/office/powerpoint/2010/main" val="241307638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ftr" sz="quarter" idx="10"/>
          </p:nvPr>
        </p:nvSpPr>
        <p:spPr>
          <a:ln/>
        </p:spPr>
        <p:txBody>
          <a:bodyPr/>
          <a:lstStyle>
            <a:lvl1pPr>
              <a:defRPr/>
            </a:lvl1pPr>
          </a:lstStyle>
          <a:p>
            <a:r>
              <a:rPr lang="nl-NL" smtClean="0"/>
              <a:t>TI II - Computer Architecture</a:t>
            </a:r>
            <a:endParaRPr lang="de-DE"/>
          </a:p>
        </p:txBody>
      </p:sp>
    </p:spTree>
    <p:extLst>
      <p:ext uri="{BB962C8B-B14F-4D97-AF65-F5344CB8AC3E}">
        <p14:creationId xmlns:p14="http://schemas.microsoft.com/office/powerpoint/2010/main" val="323309427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976786" y="838200"/>
            <a:ext cx="2880783" cy="5478463"/>
          </a:xfrm>
        </p:spPr>
        <p:txBody>
          <a:bodyPr vert="eaVert"/>
          <a:lstStyle/>
          <a:p>
            <a:r>
              <a:rPr lang="en-US" smtClean="0"/>
              <a:t>Click to edit Master title style</a:t>
            </a:r>
            <a:endParaRPr lang="de-DE"/>
          </a:p>
        </p:txBody>
      </p:sp>
      <p:sp>
        <p:nvSpPr>
          <p:cNvPr id="3" name="Vertikaler Textplatzhalter 2"/>
          <p:cNvSpPr>
            <a:spLocks noGrp="1"/>
          </p:cNvSpPr>
          <p:nvPr>
            <p:ph type="body" orient="vert" idx="1"/>
          </p:nvPr>
        </p:nvSpPr>
        <p:spPr>
          <a:xfrm>
            <a:off x="334435" y="838200"/>
            <a:ext cx="8439151" cy="54784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4" name="Rectangle 8"/>
          <p:cNvSpPr>
            <a:spLocks noGrp="1" noChangeArrowheads="1"/>
          </p:cNvSpPr>
          <p:nvPr>
            <p:ph type="ftr" sz="quarter" idx="10"/>
          </p:nvPr>
        </p:nvSpPr>
        <p:spPr>
          <a:ln/>
        </p:spPr>
        <p:txBody>
          <a:bodyPr/>
          <a:lstStyle>
            <a:lvl1pPr>
              <a:defRPr/>
            </a:lvl1pPr>
          </a:lstStyle>
          <a:p>
            <a:r>
              <a:rPr lang="nl-NL" smtClean="0"/>
              <a:t>TI II - Computer Architecture</a:t>
            </a:r>
            <a:endParaRPr lang="de-DE"/>
          </a:p>
        </p:txBody>
      </p:sp>
    </p:spTree>
    <p:extLst>
      <p:ext uri="{BB962C8B-B14F-4D97-AF65-F5344CB8AC3E}">
        <p14:creationId xmlns:p14="http://schemas.microsoft.com/office/powerpoint/2010/main" val="2754431176"/>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Foliennummernplatzhalter 3"/>
          <p:cNvSpPr txBox="1">
            <a:spLocks/>
          </p:cNvSpPr>
          <p:nvPr userDrawn="1"/>
        </p:nvSpPr>
        <p:spPr>
          <a:xfrm>
            <a:off x="623694" y="6192676"/>
            <a:ext cx="10963764" cy="258015"/>
          </a:xfrm>
          <a:prstGeom prst="rect">
            <a:avLst/>
          </a:prstGeom>
        </p:spPr>
        <p:txBody>
          <a:bodyPr vert="horz" lIns="0" tIns="0" rIns="0" bIns="0" rtlCol="0" anchor="ctr"/>
          <a:lstStyle>
            <a:defPPr>
              <a:defRPr lang="de-DE"/>
            </a:defPPr>
            <a:lvl1pPr marL="0" algn="ctr" defTabSz="914400" rtl="0" eaLnBrk="1" latinLnBrk="0" hangingPunct="1">
              <a:defRPr sz="900" b="0" kern="1200">
                <a:solidFill>
                  <a:srgbClr val="000000"/>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endParaRPr lang="de-DE" sz="1400" b="1" dirty="0">
              <a:solidFill>
                <a:srgbClr val="FBBA00"/>
              </a:solidFill>
              <a:latin typeface="Arial"/>
            </a:endParaRPr>
          </a:p>
        </p:txBody>
      </p:sp>
      <p:sp>
        <p:nvSpPr>
          <p:cNvPr id="6" name="Fußzeilenplatzhalter 5"/>
          <p:cNvSpPr>
            <a:spLocks noGrp="1"/>
          </p:cNvSpPr>
          <p:nvPr>
            <p:ph type="ftr" sz="quarter" idx="3"/>
          </p:nvPr>
        </p:nvSpPr>
        <p:spPr>
          <a:xfrm>
            <a:off x="597416" y="6405548"/>
            <a:ext cx="10988525" cy="235344"/>
          </a:xfrm>
          <a:prstGeom prst="rect">
            <a:avLst/>
          </a:prstGeom>
        </p:spPr>
        <p:txBody>
          <a:bodyPr vert="horz" lIns="0" tIns="0" rIns="0" bIns="0" rtlCol="0" anchor="ctr"/>
          <a:lstStyle>
            <a:lvl1pPr algn="r">
              <a:defRPr sz="700">
                <a:solidFill>
                  <a:srgbClr val="C7C9CA"/>
                </a:solidFill>
              </a:defRPr>
            </a:lvl1pPr>
          </a:lstStyle>
          <a:p>
            <a:r>
              <a:rPr lang="nl-NL" smtClean="0">
                <a:latin typeface="Arial"/>
              </a:rPr>
              <a:t>TI II - Computer Architecture</a:t>
            </a:r>
            <a:endParaRPr lang="de-DE" dirty="0">
              <a:latin typeface="Arial"/>
            </a:endParaRPr>
          </a:p>
        </p:txBody>
      </p:sp>
      <p:sp>
        <p:nvSpPr>
          <p:cNvPr id="8" name="Inhaltsplatzhalter 6"/>
          <p:cNvSpPr>
            <a:spLocks noGrp="1"/>
          </p:cNvSpPr>
          <p:nvPr>
            <p:ph sz="quarter" idx="13"/>
          </p:nvPr>
        </p:nvSpPr>
        <p:spPr>
          <a:xfrm>
            <a:off x="605590" y="1420428"/>
            <a:ext cx="10980164" cy="4405237"/>
          </a:xfrm>
        </p:spPr>
        <p:txBody>
          <a:bodyPr/>
          <a:lstStyle>
            <a:lvl1pPr marL="270000" indent="-269875">
              <a:spcBef>
                <a:spcPts val="2784"/>
              </a:spcBef>
              <a:buFont typeface="+mj-lt"/>
              <a:buAutoNum type="arabicPeriod"/>
              <a:defRPr baseline="0"/>
            </a:lvl1pPr>
            <a:lvl2pPr marL="269875" indent="-269875">
              <a:buFont typeface="+mj-lt"/>
              <a:buAutoNum type="arabicPeriod"/>
              <a:defRPr/>
            </a:lvl2pPr>
            <a:lvl3pPr marL="269875" indent="-269875">
              <a:buFont typeface="+mj-lt"/>
              <a:buAutoNum type="arabicPeriod"/>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smtClean="0"/>
          </a:p>
        </p:txBody>
      </p:sp>
      <p:sp>
        <p:nvSpPr>
          <p:cNvPr id="7" name="Titel 1"/>
          <p:cNvSpPr>
            <a:spLocks noGrp="1"/>
          </p:cNvSpPr>
          <p:nvPr>
            <p:ph type="ctrTitle"/>
          </p:nvPr>
        </p:nvSpPr>
        <p:spPr>
          <a:xfrm>
            <a:off x="610122" y="458709"/>
            <a:ext cx="10975633" cy="493743"/>
          </a:xfrm>
          <a:solidFill>
            <a:schemeClr val="accent1"/>
          </a:solidFill>
        </p:spPr>
        <p:txBody>
          <a:bodyPr wrap="square" lIns="108000" tIns="108000" bIns="107968" anchor="ctr" anchorCtr="0">
            <a:noAutofit/>
          </a:bodyPr>
          <a:lstStyle>
            <a:lvl1pPr algn="l">
              <a:defRPr sz="2000">
                <a:solidFill>
                  <a:schemeClr val="bg1"/>
                </a:solidFill>
              </a:defRPr>
            </a:lvl1pPr>
          </a:lstStyle>
          <a:p>
            <a:r>
              <a:rPr lang="en-US" smtClean="0"/>
              <a:t>Click to edit Master title style</a:t>
            </a:r>
            <a:endParaRPr lang="de-DE" dirty="0"/>
          </a:p>
        </p:txBody>
      </p:sp>
    </p:spTree>
    <p:extLst>
      <p:ext uri="{BB962C8B-B14F-4D97-AF65-F5344CB8AC3E}">
        <p14:creationId xmlns:p14="http://schemas.microsoft.com/office/powerpoint/2010/main" val="115795675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5"/>
            <a:ext cx="10363200" cy="1362075"/>
          </a:xfrm>
        </p:spPr>
        <p:txBody>
          <a:bodyPr anchor="t"/>
          <a:lstStyle>
            <a:lvl1pPr algn="l">
              <a:defRPr sz="3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smtClean="0"/>
              <a:t>Textmasterformat bearbeiten</a:t>
            </a:r>
          </a:p>
        </p:txBody>
      </p:sp>
      <p:sp>
        <p:nvSpPr>
          <p:cNvPr id="4" name="Rectangle 8"/>
          <p:cNvSpPr>
            <a:spLocks noGrp="1" noChangeArrowheads="1"/>
          </p:cNvSpPr>
          <p:nvPr>
            <p:ph type="ftr" sz="quarter" idx="10"/>
          </p:nvPr>
        </p:nvSpPr>
        <p:spPr>
          <a:ln/>
        </p:spPr>
        <p:txBody>
          <a:bodyPr/>
          <a:lstStyle>
            <a:lvl1pPr>
              <a:defRPr/>
            </a:lvl1pPr>
          </a:lstStyle>
          <a:p>
            <a:pPr>
              <a:defRPr/>
            </a:pPr>
            <a:r>
              <a:rPr lang="en-US" smtClean="0"/>
              <a:t>TI II - Computer Architecture</a:t>
            </a:r>
            <a:endParaRPr lang="en-US"/>
          </a:p>
        </p:txBody>
      </p:sp>
    </p:spTree>
    <p:extLst>
      <p:ext uri="{BB962C8B-B14F-4D97-AF65-F5344CB8AC3E}">
        <p14:creationId xmlns:p14="http://schemas.microsoft.com/office/powerpoint/2010/main" val="235162739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34437" y="1808163"/>
            <a:ext cx="5659967" cy="4508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97603" y="1808163"/>
            <a:ext cx="5659967" cy="45085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8"/>
          <p:cNvSpPr>
            <a:spLocks noGrp="1" noChangeArrowheads="1"/>
          </p:cNvSpPr>
          <p:nvPr>
            <p:ph type="ftr" sz="quarter" idx="10"/>
          </p:nvPr>
        </p:nvSpPr>
        <p:spPr>
          <a:ln/>
        </p:spPr>
        <p:txBody>
          <a:bodyPr/>
          <a:lstStyle>
            <a:lvl1pPr>
              <a:defRPr/>
            </a:lvl1pPr>
          </a:lstStyle>
          <a:p>
            <a:pPr>
              <a:defRPr/>
            </a:pPr>
            <a:r>
              <a:rPr lang="en-US" smtClean="0"/>
              <a:t>TI II - Computer Architecture</a:t>
            </a:r>
            <a:endParaRPr lang="en-US"/>
          </a:p>
        </p:txBody>
      </p:sp>
    </p:spTree>
    <p:extLst>
      <p:ext uri="{BB962C8B-B14F-4D97-AF65-F5344CB8AC3E}">
        <p14:creationId xmlns:p14="http://schemas.microsoft.com/office/powerpoint/2010/main" val="324435549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Inhaltsplatzhalt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93370"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Inhaltsplatzhalter 5"/>
          <p:cNvSpPr>
            <a:spLocks noGrp="1"/>
          </p:cNvSpPr>
          <p:nvPr>
            <p:ph sz="quarter" idx="4"/>
          </p:nvPr>
        </p:nvSpPr>
        <p:spPr>
          <a:xfrm>
            <a:off x="6193370"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8"/>
          <p:cNvSpPr>
            <a:spLocks noGrp="1" noChangeArrowheads="1"/>
          </p:cNvSpPr>
          <p:nvPr>
            <p:ph type="ftr" sz="quarter" idx="10"/>
          </p:nvPr>
        </p:nvSpPr>
        <p:spPr>
          <a:ln/>
        </p:spPr>
        <p:txBody>
          <a:bodyPr/>
          <a:lstStyle>
            <a:lvl1pPr>
              <a:defRPr/>
            </a:lvl1pPr>
          </a:lstStyle>
          <a:p>
            <a:pPr>
              <a:defRPr/>
            </a:pPr>
            <a:r>
              <a:rPr lang="en-US" smtClean="0"/>
              <a:t>TI II - Computer Architecture</a:t>
            </a:r>
            <a:endParaRPr lang="en-US"/>
          </a:p>
        </p:txBody>
      </p:sp>
    </p:spTree>
    <p:extLst>
      <p:ext uri="{BB962C8B-B14F-4D97-AF65-F5344CB8AC3E}">
        <p14:creationId xmlns:p14="http://schemas.microsoft.com/office/powerpoint/2010/main" val="213461732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8"/>
          <p:cNvSpPr>
            <a:spLocks noGrp="1" noChangeArrowheads="1"/>
          </p:cNvSpPr>
          <p:nvPr>
            <p:ph type="ftr" sz="quarter" idx="10"/>
          </p:nvPr>
        </p:nvSpPr>
        <p:spPr>
          <a:ln/>
        </p:spPr>
        <p:txBody>
          <a:bodyPr/>
          <a:lstStyle>
            <a:lvl1pPr>
              <a:defRPr/>
            </a:lvl1pPr>
          </a:lstStyle>
          <a:p>
            <a:pPr>
              <a:defRPr/>
            </a:pPr>
            <a:r>
              <a:rPr lang="en-US" smtClean="0"/>
              <a:t>TI II - Computer Architecture</a:t>
            </a:r>
            <a:endParaRPr lang="en-US"/>
          </a:p>
        </p:txBody>
      </p:sp>
    </p:spTree>
    <p:extLst>
      <p:ext uri="{BB962C8B-B14F-4D97-AF65-F5344CB8AC3E}">
        <p14:creationId xmlns:p14="http://schemas.microsoft.com/office/powerpoint/2010/main" val="3687327482"/>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US" smtClean="0"/>
              <a:t>TI II - Computer Architecture</a:t>
            </a:r>
            <a:endParaRPr lang="en-US"/>
          </a:p>
        </p:txBody>
      </p:sp>
    </p:spTree>
    <p:extLst>
      <p:ext uri="{BB962C8B-B14F-4D97-AF65-F5344CB8AC3E}">
        <p14:creationId xmlns:p14="http://schemas.microsoft.com/office/powerpoint/2010/main" val="397627876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3" y="273050"/>
            <a:ext cx="4011084" cy="1162050"/>
          </a:xfrm>
        </p:spPr>
        <p:txBody>
          <a:bodyPr/>
          <a:lstStyle>
            <a:lvl1pPr algn="l">
              <a:defRPr sz="1500" b="1"/>
            </a:lvl1pPr>
          </a:lstStyle>
          <a:p>
            <a:r>
              <a:rPr lang="de-DE" smtClean="0"/>
              <a:t>Titelmasterformat durch Klicken bearbeiten</a:t>
            </a:r>
            <a:endParaRPr lang="de-DE"/>
          </a:p>
        </p:txBody>
      </p:sp>
      <p:sp>
        <p:nvSpPr>
          <p:cNvPr id="3" name="Inhaltsplatzhalter 2"/>
          <p:cNvSpPr>
            <a:spLocks noGrp="1"/>
          </p:cNvSpPr>
          <p:nvPr>
            <p:ph idx="1"/>
          </p:nvPr>
        </p:nvSpPr>
        <p:spPr>
          <a:xfrm>
            <a:off x="4766733" y="273055"/>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609603"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 bearbeiten</a:t>
            </a:r>
          </a:p>
        </p:txBody>
      </p:sp>
      <p:sp>
        <p:nvSpPr>
          <p:cNvPr id="5" name="Rectangle 8"/>
          <p:cNvSpPr>
            <a:spLocks noGrp="1" noChangeArrowheads="1"/>
          </p:cNvSpPr>
          <p:nvPr>
            <p:ph type="ftr" sz="quarter" idx="10"/>
          </p:nvPr>
        </p:nvSpPr>
        <p:spPr>
          <a:ln/>
        </p:spPr>
        <p:txBody>
          <a:bodyPr/>
          <a:lstStyle>
            <a:lvl1pPr>
              <a:defRPr/>
            </a:lvl1pPr>
          </a:lstStyle>
          <a:p>
            <a:pPr>
              <a:defRPr/>
            </a:pPr>
            <a:r>
              <a:rPr lang="en-US" smtClean="0"/>
              <a:t>TI II - Computer Architecture</a:t>
            </a:r>
            <a:endParaRPr lang="en-US"/>
          </a:p>
        </p:txBody>
      </p:sp>
    </p:spTree>
    <p:extLst>
      <p:ext uri="{BB962C8B-B14F-4D97-AF65-F5344CB8AC3E}">
        <p14:creationId xmlns:p14="http://schemas.microsoft.com/office/powerpoint/2010/main" val="176822892"/>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lstStyle>
            <a:lvl1pPr algn="l">
              <a:defRPr sz="1500" b="1"/>
            </a:lvl1pPr>
          </a:lstStyle>
          <a:p>
            <a:r>
              <a:rPr lang="de-DE" smtClean="0"/>
              <a:t>Titelmasterformat durch Klicken bearbeiten</a:t>
            </a:r>
            <a:endParaRPr lang="de-DE"/>
          </a:p>
        </p:txBody>
      </p:sp>
      <p:sp>
        <p:nvSpPr>
          <p:cNvPr id="3" name="Bildplatzhalt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de-DE" noProof="0" smtClean="0"/>
              <a:t>Bild durch Klicken auf Symbol hinzufügen</a:t>
            </a:r>
          </a:p>
        </p:txBody>
      </p:sp>
      <p:sp>
        <p:nvSpPr>
          <p:cNvPr id="4" name="Textplatzhalt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smtClean="0"/>
              <a:t>Textmasterformat bearbeiten</a:t>
            </a:r>
          </a:p>
        </p:txBody>
      </p:sp>
      <p:sp>
        <p:nvSpPr>
          <p:cNvPr id="5" name="Rectangle 8"/>
          <p:cNvSpPr>
            <a:spLocks noGrp="1" noChangeArrowheads="1"/>
          </p:cNvSpPr>
          <p:nvPr>
            <p:ph type="ftr" sz="quarter" idx="10"/>
          </p:nvPr>
        </p:nvSpPr>
        <p:spPr>
          <a:ln/>
        </p:spPr>
        <p:txBody>
          <a:bodyPr/>
          <a:lstStyle>
            <a:lvl1pPr>
              <a:defRPr/>
            </a:lvl1pPr>
          </a:lstStyle>
          <a:p>
            <a:pPr>
              <a:defRPr/>
            </a:pPr>
            <a:r>
              <a:rPr lang="en-US" smtClean="0"/>
              <a:t>TI II - Computer Architecture</a:t>
            </a:r>
            <a:endParaRPr lang="en-US"/>
          </a:p>
        </p:txBody>
      </p:sp>
    </p:spTree>
    <p:extLst>
      <p:ext uri="{BB962C8B-B14F-4D97-AF65-F5344CB8AC3E}">
        <p14:creationId xmlns:p14="http://schemas.microsoft.com/office/powerpoint/2010/main" val="2989220695"/>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18"/>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6" y="1232355"/>
            <a:ext cx="11523133" cy="524941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p>
        </p:txBody>
      </p:sp>
      <p:sp>
        <p:nvSpPr>
          <p:cNvPr id="2052" name="Rectangle 5"/>
          <p:cNvSpPr>
            <a:spLocks noGrp="1" noChangeArrowheads="1"/>
          </p:cNvSpPr>
          <p:nvPr>
            <p:ph type="title"/>
          </p:nvPr>
        </p:nvSpPr>
        <p:spPr bwMode="auto">
          <a:xfrm>
            <a:off x="334436" y="715494"/>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Mastertitelformat bearbeiten</a:t>
            </a:r>
          </a:p>
        </p:txBody>
      </p:sp>
      <p:sp>
        <p:nvSpPr>
          <p:cNvPr id="327686" name="Rectangle 6"/>
          <p:cNvSpPr>
            <a:spLocks noChangeArrowheads="1"/>
          </p:cNvSpPr>
          <p:nvPr/>
        </p:nvSpPr>
        <p:spPr bwMode="auto">
          <a:xfrm>
            <a:off x="10147300" y="6645672"/>
            <a:ext cx="1636184" cy="239712"/>
          </a:xfrm>
          <a:prstGeom prst="rect">
            <a:avLst/>
          </a:prstGeom>
          <a:noFill/>
          <a:ln w="9525">
            <a:noFill/>
            <a:miter lim="800000"/>
            <a:headEnd/>
            <a:tailEnd/>
          </a:ln>
          <a:effectLst/>
        </p:spPr>
        <p:txBody>
          <a:bodyPr/>
          <a:lstStyle/>
          <a:p>
            <a:pPr algn="r">
              <a:defRPr/>
            </a:pPr>
            <a:fld id="{53965218-A59B-4292-9C98-79B58A46A890}" type="slidenum">
              <a:rPr lang="de-DE" sz="750" b="1">
                <a:solidFill>
                  <a:srgbClr val="5F5F5F"/>
                </a:solidFill>
              </a:rPr>
              <a:pPr algn="r">
                <a:defRPr/>
              </a:pPr>
              <a:t>‹#›</a:t>
            </a:fld>
            <a:endParaRPr lang="de-DE" sz="750" b="1" dirty="0">
              <a:solidFill>
                <a:srgbClr val="5F5F5F"/>
              </a:solidFill>
            </a:endParaRPr>
          </a:p>
        </p:txBody>
      </p:sp>
      <p:sp>
        <p:nvSpPr>
          <p:cNvPr id="327688" name="Rectangle 8"/>
          <p:cNvSpPr>
            <a:spLocks noGrp="1" noChangeArrowheads="1"/>
          </p:cNvSpPr>
          <p:nvPr>
            <p:ph type="ftr" sz="quarter" idx="3"/>
          </p:nvPr>
        </p:nvSpPr>
        <p:spPr bwMode="auto">
          <a:xfrm>
            <a:off x="334433" y="6656784"/>
            <a:ext cx="7969251"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l">
              <a:defRPr sz="750" b="0">
                <a:solidFill>
                  <a:srgbClr val="5F5F5F"/>
                </a:solidFill>
              </a:defRPr>
            </a:lvl1pPr>
          </a:lstStyle>
          <a:p>
            <a:pPr>
              <a:defRPr/>
            </a:pPr>
            <a:r>
              <a:rPr lang="en-US" smtClean="0"/>
              <a:t>TI II - Computer Architecture</a:t>
            </a:r>
            <a:endParaRPr lang="en-US" dirty="0"/>
          </a:p>
        </p:txBody>
      </p:sp>
      <p:pic>
        <p:nvPicPr>
          <p:cNvPr id="8" name="Picture 24" descr="Logo_RGB_300dpi"/>
          <p:cNvPicPr>
            <a:picLocks noChangeAspect="1" noChangeArrowheads="1"/>
          </p:cNvPicPr>
          <p:nvPr/>
        </p:nvPicPr>
        <p:blipFill>
          <a:blip r:embed="rId13" cstate="print"/>
          <a:srcRect/>
          <a:stretch>
            <a:fillRect/>
          </a:stretch>
        </p:blipFill>
        <p:spPr bwMode="auto">
          <a:xfrm>
            <a:off x="9645121" y="60522"/>
            <a:ext cx="2138363" cy="566737"/>
          </a:xfrm>
          <a:prstGeom prst="rect">
            <a:avLst/>
          </a:prstGeom>
          <a:noFill/>
          <a:ln w="9525">
            <a:noFill/>
            <a:miter lim="800000"/>
            <a:headEnd/>
            <a:tailEnd/>
          </a:ln>
        </p:spPr>
      </p:pic>
    </p:spTree>
    <p:extLst>
      <p:ext uri="{BB962C8B-B14F-4D97-AF65-F5344CB8AC3E}">
        <p14:creationId xmlns:p14="http://schemas.microsoft.com/office/powerpoint/2010/main" val="31609084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sz="2250" b="1">
          <a:solidFill>
            <a:srgbClr val="003366"/>
          </a:solidFill>
          <a:latin typeface="+mj-lt"/>
          <a:ea typeface="+mj-ea"/>
          <a:cs typeface="+mj-cs"/>
        </a:defRPr>
      </a:lvl1pPr>
      <a:lvl2pPr algn="l" rtl="0" eaLnBrk="1" fontAlgn="base" hangingPunct="1">
        <a:lnSpc>
          <a:spcPct val="85000"/>
        </a:lnSpc>
        <a:spcBef>
          <a:spcPct val="0"/>
        </a:spcBef>
        <a:spcAft>
          <a:spcPct val="0"/>
        </a:spcAft>
        <a:defRPr sz="2250" b="1">
          <a:solidFill>
            <a:srgbClr val="003366"/>
          </a:solidFill>
          <a:latin typeface="Arial" charset="0"/>
        </a:defRPr>
      </a:lvl2pPr>
      <a:lvl3pPr algn="l" rtl="0" eaLnBrk="1" fontAlgn="base" hangingPunct="1">
        <a:lnSpc>
          <a:spcPct val="85000"/>
        </a:lnSpc>
        <a:spcBef>
          <a:spcPct val="0"/>
        </a:spcBef>
        <a:spcAft>
          <a:spcPct val="0"/>
        </a:spcAft>
        <a:defRPr sz="2250" b="1">
          <a:solidFill>
            <a:srgbClr val="003366"/>
          </a:solidFill>
          <a:latin typeface="Arial" charset="0"/>
        </a:defRPr>
      </a:lvl3pPr>
      <a:lvl4pPr algn="l" rtl="0" eaLnBrk="1" fontAlgn="base" hangingPunct="1">
        <a:lnSpc>
          <a:spcPct val="85000"/>
        </a:lnSpc>
        <a:spcBef>
          <a:spcPct val="0"/>
        </a:spcBef>
        <a:spcAft>
          <a:spcPct val="0"/>
        </a:spcAft>
        <a:defRPr sz="2250" b="1">
          <a:solidFill>
            <a:srgbClr val="003366"/>
          </a:solidFill>
          <a:latin typeface="Arial" charset="0"/>
        </a:defRPr>
      </a:lvl4pPr>
      <a:lvl5pPr algn="l" rtl="0" eaLnBrk="1" fontAlgn="base" hangingPunct="1">
        <a:lnSpc>
          <a:spcPct val="85000"/>
        </a:lnSpc>
        <a:spcBef>
          <a:spcPct val="0"/>
        </a:spcBef>
        <a:spcAft>
          <a:spcPct val="0"/>
        </a:spcAft>
        <a:defRPr sz="2250" b="1">
          <a:solidFill>
            <a:srgbClr val="003366"/>
          </a:solidFill>
          <a:latin typeface="Arial" charset="0"/>
        </a:defRPr>
      </a:lvl5pPr>
      <a:lvl6pPr marL="342900" algn="l" rtl="0" eaLnBrk="1" fontAlgn="base" hangingPunct="1">
        <a:lnSpc>
          <a:spcPct val="85000"/>
        </a:lnSpc>
        <a:spcBef>
          <a:spcPct val="0"/>
        </a:spcBef>
        <a:spcAft>
          <a:spcPct val="0"/>
        </a:spcAft>
        <a:defRPr sz="2250" b="1">
          <a:solidFill>
            <a:srgbClr val="003366"/>
          </a:solidFill>
          <a:latin typeface="Arial" charset="0"/>
        </a:defRPr>
      </a:lvl6pPr>
      <a:lvl7pPr marL="685800" algn="l" rtl="0" eaLnBrk="1" fontAlgn="base" hangingPunct="1">
        <a:lnSpc>
          <a:spcPct val="85000"/>
        </a:lnSpc>
        <a:spcBef>
          <a:spcPct val="0"/>
        </a:spcBef>
        <a:spcAft>
          <a:spcPct val="0"/>
        </a:spcAft>
        <a:defRPr sz="2250" b="1">
          <a:solidFill>
            <a:srgbClr val="003366"/>
          </a:solidFill>
          <a:latin typeface="Arial" charset="0"/>
        </a:defRPr>
      </a:lvl7pPr>
      <a:lvl8pPr marL="1028700" algn="l" rtl="0" eaLnBrk="1" fontAlgn="base" hangingPunct="1">
        <a:lnSpc>
          <a:spcPct val="85000"/>
        </a:lnSpc>
        <a:spcBef>
          <a:spcPct val="0"/>
        </a:spcBef>
        <a:spcAft>
          <a:spcPct val="0"/>
        </a:spcAft>
        <a:defRPr sz="2250" b="1">
          <a:solidFill>
            <a:srgbClr val="003366"/>
          </a:solidFill>
          <a:latin typeface="Arial" charset="0"/>
        </a:defRPr>
      </a:lvl8pPr>
      <a:lvl9pPr marL="1371600" algn="l" rtl="0" eaLnBrk="1" fontAlgn="base" hangingPunct="1">
        <a:lnSpc>
          <a:spcPct val="85000"/>
        </a:lnSpc>
        <a:spcBef>
          <a:spcPct val="0"/>
        </a:spcBef>
        <a:spcAft>
          <a:spcPct val="0"/>
        </a:spcAft>
        <a:defRPr sz="2250" b="1">
          <a:solidFill>
            <a:srgbClr val="003366"/>
          </a:solidFill>
          <a:latin typeface="Arial" charset="0"/>
        </a:defRPr>
      </a:lvl9pPr>
    </p:titleStyle>
    <p:bodyStyle>
      <a:lvl1pPr algn="l" rtl="0" eaLnBrk="1" fontAlgn="base" hangingPunct="1">
        <a:lnSpc>
          <a:spcPct val="102000"/>
        </a:lnSpc>
        <a:spcBef>
          <a:spcPts val="375"/>
        </a:spcBef>
        <a:spcAft>
          <a:spcPct val="0"/>
        </a:spcAft>
        <a:buClr>
          <a:srgbClr val="000000"/>
        </a:buClr>
        <a:defRPr>
          <a:solidFill>
            <a:srgbClr val="000000"/>
          </a:solidFill>
          <a:latin typeface="+mn-lt"/>
          <a:ea typeface="+mn-ea"/>
          <a:cs typeface="+mn-cs"/>
        </a:defRPr>
      </a:lvl1pPr>
      <a:lvl2pPr marL="266700"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2pPr>
      <a:lvl3pPr marL="542925" indent="-141685" algn="l" rtl="0" eaLnBrk="1" fontAlgn="base" hangingPunct="1">
        <a:lnSpc>
          <a:spcPct val="102000"/>
        </a:lnSpc>
        <a:spcBef>
          <a:spcPts val="375"/>
        </a:spcBef>
        <a:spcAft>
          <a:spcPct val="0"/>
        </a:spcAft>
        <a:buClr>
          <a:srgbClr val="000000"/>
        </a:buClr>
        <a:buChar char="-"/>
        <a:defRPr>
          <a:solidFill>
            <a:srgbClr val="000000"/>
          </a:solidFill>
          <a:latin typeface="+mn-lt"/>
        </a:defRPr>
      </a:lvl3pPr>
      <a:lvl4pPr marL="8096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4pPr>
      <a:lvl5pPr marL="1076325" indent="-132160" algn="l" rtl="0" eaLnBrk="1" fontAlgn="base" hangingPunct="1">
        <a:lnSpc>
          <a:spcPct val="102000"/>
        </a:lnSpc>
        <a:spcBef>
          <a:spcPts val="375"/>
        </a:spcBef>
        <a:spcAft>
          <a:spcPct val="0"/>
        </a:spcAft>
        <a:buClr>
          <a:srgbClr val="000000"/>
        </a:buClr>
        <a:buChar char="-"/>
        <a:defRPr>
          <a:solidFill>
            <a:srgbClr val="000000"/>
          </a:solidFill>
          <a:latin typeface="+mn-lt"/>
        </a:defRPr>
      </a:lvl5pPr>
      <a:lvl6pPr marL="14192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6pPr>
      <a:lvl7pPr marL="17621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7pPr>
      <a:lvl8pPr marL="21050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8pPr>
      <a:lvl9pPr marL="2447925" indent="-132160" algn="l" rtl="0" eaLnBrk="1" fontAlgn="base" hangingPunct="1">
        <a:lnSpc>
          <a:spcPct val="102000"/>
        </a:lnSpc>
        <a:spcBef>
          <a:spcPts val="375"/>
        </a:spcBef>
        <a:spcAft>
          <a:spcPct val="0"/>
        </a:spcAft>
        <a:buClr>
          <a:schemeClr val="tx1"/>
        </a:buClr>
        <a:buSzPct val="90000"/>
        <a:buChar char="-"/>
        <a:defRPr>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 name="Rectangle 13"/>
          <p:cNvSpPr>
            <a:spLocks noChangeArrowheads="1"/>
          </p:cNvSpPr>
          <p:nvPr/>
        </p:nvSpPr>
        <p:spPr bwMode="auto">
          <a:xfrm>
            <a:off x="0" y="6665916"/>
            <a:ext cx="12192000" cy="192087"/>
          </a:xfrm>
          <a:prstGeom prst="rect">
            <a:avLst/>
          </a:prstGeom>
          <a:solidFill>
            <a:schemeClr val="accent1"/>
          </a:solidFill>
          <a:ln w="9525">
            <a:noFill/>
            <a:miter lim="800000"/>
            <a:headEnd/>
            <a:tailEnd/>
          </a:ln>
        </p:spPr>
        <p:txBody>
          <a:bodyPr wrap="none" anchor="ctr"/>
          <a:lstStyle/>
          <a:p>
            <a:pPr eaLnBrk="0" hangingPunct="0">
              <a:defRPr/>
            </a:pPr>
            <a:endParaRPr lang="de-DE">
              <a:latin typeface="Verdana" pitchFamily="34" charset="0"/>
            </a:endParaRPr>
          </a:p>
        </p:txBody>
      </p:sp>
      <p:sp>
        <p:nvSpPr>
          <p:cNvPr id="2051" name="Rectangle 2"/>
          <p:cNvSpPr>
            <a:spLocks noGrp="1" noChangeArrowheads="1"/>
          </p:cNvSpPr>
          <p:nvPr>
            <p:ph type="body" idx="1"/>
          </p:nvPr>
        </p:nvSpPr>
        <p:spPr bwMode="auto">
          <a:xfrm>
            <a:off x="334435" y="1619253"/>
            <a:ext cx="11523133" cy="48625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2052" name="Rectangle 5"/>
          <p:cNvSpPr>
            <a:spLocks noGrp="1" noChangeArrowheads="1"/>
          </p:cNvSpPr>
          <p:nvPr>
            <p:ph type="title"/>
          </p:nvPr>
        </p:nvSpPr>
        <p:spPr bwMode="auto">
          <a:xfrm>
            <a:off x="334435" y="946153"/>
            <a:ext cx="11523133" cy="428625"/>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smtClean="0"/>
              <a:t>Mastertitelformat bearbeiten</a:t>
            </a:r>
          </a:p>
        </p:txBody>
      </p:sp>
      <p:sp>
        <p:nvSpPr>
          <p:cNvPr id="327686" name="Rectangle 6"/>
          <p:cNvSpPr>
            <a:spLocks noChangeArrowheads="1"/>
          </p:cNvSpPr>
          <p:nvPr/>
        </p:nvSpPr>
        <p:spPr bwMode="auto">
          <a:xfrm>
            <a:off x="10147300" y="6627813"/>
            <a:ext cx="1636184" cy="239712"/>
          </a:xfrm>
          <a:prstGeom prst="rect">
            <a:avLst/>
          </a:prstGeom>
          <a:noFill/>
          <a:ln w="9525">
            <a:noFill/>
            <a:miter lim="800000"/>
            <a:headEnd/>
            <a:tailEnd/>
          </a:ln>
          <a:effectLst/>
        </p:spPr>
        <p:txBody>
          <a:bodyPr/>
          <a:lstStyle/>
          <a:p>
            <a:pPr algn="r">
              <a:defRPr/>
            </a:pPr>
            <a:fld id="{53965218-A59B-4292-9C98-79B58A46A890}" type="slidenum">
              <a:rPr lang="de-DE" sz="1000" b="1">
                <a:solidFill>
                  <a:srgbClr val="5F5F5F"/>
                </a:solidFill>
              </a:rPr>
              <a:pPr algn="r">
                <a:defRPr/>
              </a:pPr>
              <a:t>‹#›</a:t>
            </a:fld>
            <a:endParaRPr lang="de-DE" sz="1000" b="1" dirty="0">
              <a:solidFill>
                <a:srgbClr val="5F5F5F"/>
              </a:solidFill>
            </a:endParaRPr>
          </a:p>
        </p:txBody>
      </p:sp>
      <p:sp>
        <p:nvSpPr>
          <p:cNvPr id="327688" name="Rectangle 8"/>
          <p:cNvSpPr>
            <a:spLocks noGrp="1" noChangeArrowheads="1"/>
          </p:cNvSpPr>
          <p:nvPr>
            <p:ph type="ftr" sz="quarter" idx="3"/>
          </p:nvPr>
        </p:nvSpPr>
        <p:spPr bwMode="auto">
          <a:xfrm>
            <a:off x="334433" y="6629400"/>
            <a:ext cx="7969251" cy="228600"/>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b="0">
                <a:solidFill>
                  <a:srgbClr val="5F5F5F"/>
                </a:solidFill>
              </a:defRPr>
            </a:lvl1pPr>
          </a:lstStyle>
          <a:p>
            <a:r>
              <a:rPr lang="nl-NL" smtClean="0"/>
              <a:t>TI II - Computer Architecture</a:t>
            </a:r>
            <a:endParaRPr lang="de-DE" dirty="0"/>
          </a:p>
        </p:txBody>
      </p:sp>
      <p:pic>
        <p:nvPicPr>
          <p:cNvPr id="7" name="Picture 24" descr="Logo_RGB_300dpi"/>
          <p:cNvPicPr>
            <a:picLocks noChangeAspect="1" noChangeArrowheads="1"/>
          </p:cNvPicPr>
          <p:nvPr userDrawn="1"/>
        </p:nvPicPr>
        <p:blipFill>
          <a:blip r:embed="rId14" cstate="print"/>
          <a:srcRect/>
          <a:stretch>
            <a:fillRect/>
          </a:stretch>
        </p:blipFill>
        <p:spPr bwMode="auto">
          <a:xfrm>
            <a:off x="9710738" y="152490"/>
            <a:ext cx="2138362" cy="566737"/>
          </a:xfrm>
          <a:prstGeom prst="rect">
            <a:avLst/>
          </a:prstGeom>
          <a:noFill/>
          <a:ln w="9525">
            <a:noFill/>
            <a:miter lim="800000"/>
            <a:headEnd/>
            <a:tailEnd/>
          </a:ln>
        </p:spPr>
      </p:pic>
    </p:spTree>
    <p:extLst>
      <p:ext uri="{BB962C8B-B14F-4D97-AF65-F5344CB8AC3E}">
        <p14:creationId xmlns:p14="http://schemas.microsoft.com/office/powerpoint/2010/main" val="7297985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ransition spd="slow"/>
  <p:timing>
    <p:tnLst>
      <p:par>
        <p:cTn id="1" dur="indefinite" restart="never" nodeType="tmRoot"/>
      </p:par>
    </p:tnLst>
  </p:timing>
  <p:hf sldNum="0" hdr="0" dt="0"/>
  <p:txStyles>
    <p:titleStyle>
      <a:lvl1pPr algn="l" rtl="0" eaLnBrk="1" fontAlgn="base" hangingPunct="1">
        <a:lnSpc>
          <a:spcPct val="85000"/>
        </a:lnSpc>
        <a:spcBef>
          <a:spcPct val="0"/>
        </a:spcBef>
        <a:spcAft>
          <a:spcPct val="0"/>
        </a:spcAft>
        <a:defRPr sz="3000" b="1">
          <a:solidFill>
            <a:srgbClr val="003366"/>
          </a:solidFill>
          <a:latin typeface="+mj-lt"/>
          <a:ea typeface="+mj-ea"/>
          <a:cs typeface="+mj-cs"/>
        </a:defRPr>
      </a:lvl1pPr>
      <a:lvl2pPr algn="l" rtl="0" eaLnBrk="1" fontAlgn="base" hangingPunct="1">
        <a:lnSpc>
          <a:spcPct val="85000"/>
        </a:lnSpc>
        <a:spcBef>
          <a:spcPct val="0"/>
        </a:spcBef>
        <a:spcAft>
          <a:spcPct val="0"/>
        </a:spcAft>
        <a:defRPr sz="3000" b="1">
          <a:solidFill>
            <a:srgbClr val="003366"/>
          </a:solidFill>
          <a:latin typeface="Arial" charset="0"/>
        </a:defRPr>
      </a:lvl2pPr>
      <a:lvl3pPr algn="l" rtl="0" eaLnBrk="1" fontAlgn="base" hangingPunct="1">
        <a:lnSpc>
          <a:spcPct val="85000"/>
        </a:lnSpc>
        <a:spcBef>
          <a:spcPct val="0"/>
        </a:spcBef>
        <a:spcAft>
          <a:spcPct val="0"/>
        </a:spcAft>
        <a:defRPr sz="3000" b="1">
          <a:solidFill>
            <a:srgbClr val="003366"/>
          </a:solidFill>
          <a:latin typeface="Arial" charset="0"/>
        </a:defRPr>
      </a:lvl3pPr>
      <a:lvl4pPr algn="l" rtl="0" eaLnBrk="1" fontAlgn="base" hangingPunct="1">
        <a:lnSpc>
          <a:spcPct val="85000"/>
        </a:lnSpc>
        <a:spcBef>
          <a:spcPct val="0"/>
        </a:spcBef>
        <a:spcAft>
          <a:spcPct val="0"/>
        </a:spcAft>
        <a:defRPr sz="3000" b="1">
          <a:solidFill>
            <a:srgbClr val="003366"/>
          </a:solidFill>
          <a:latin typeface="Arial" charset="0"/>
        </a:defRPr>
      </a:lvl4pPr>
      <a:lvl5pPr algn="l" rtl="0" eaLnBrk="1" fontAlgn="base" hangingPunct="1">
        <a:lnSpc>
          <a:spcPct val="85000"/>
        </a:lnSpc>
        <a:spcBef>
          <a:spcPct val="0"/>
        </a:spcBef>
        <a:spcAft>
          <a:spcPct val="0"/>
        </a:spcAft>
        <a:defRPr sz="3000" b="1">
          <a:solidFill>
            <a:srgbClr val="003366"/>
          </a:solidFill>
          <a:latin typeface="Arial" charset="0"/>
        </a:defRPr>
      </a:lvl5pPr>
      <a:lvl6pPr marL="457200" algn="l" rtl="0" eaLnBrk="1" fontAlgn="base" hangingPunct="1">
        <a:lnSpc>
          <a:spcPct val="85000"/>
        </a:lnSpc>
        <a:spcBef>
          <a:spcPct val="0"/>
        </a:spcBef>
        <a:spcAft>
          <a:spcPct val="0"/>
        </a:spcAft>
        <a:defRPr sz="3000" b="1">
          <a:solidFill>
            <a:srgbClr val="003366"/>
          </a:solidFill>
          <a:latin typeface="Arial" charset="0"/>
        </a:defRPr>
      </a:lvl6pPr>
      <a:lvl7pPr marL="914400" algn="l" rtl="0" eaLnBrk="1" fontAlgn="base" hangingPunct="1">
        <a:lnSpc>
          <a:spcPct val="85000"/>
        </a:lnSpc>
        <a:spcBef>
          <a:spcPct val="0"/>
        </a:spcBef>
        <a:spcAft>
          <a:spcPct val="0"/>
        </a:spcAft>
        <a:defRPr sz="3000" b="1">
          <a:solidFill>
            <a:srgbClr val="003366"/>
          </a:solidFill>
          <a:latin typeface="Arial" charset="0"/>
        </a:defRPr>
      </a:lvl7pPr>
      <a:lvl8pPr marL="1371600" algn="l" rtl="0" eaLnBrk="1" fontAlgn="base" hangingPunct="1">
        <a:lnSpc>
          <a:spcPct val="85000"/>
        </a:lnSpc>
        <a:spcBef>
          <a:spcPct val="0"/>
        </a:spcBef>
        <a:spcAft>
          <a:spcPct val="0"/>
        </a:spcAft>
        <a:defRPr sz="3000" b="1">
          <a:solidFill>
            <a:srgbClr val="003366"/>
          </a:solidFill>
          <a:latin typeface="Arial" charset="0"/>
        </a:defRPr>
      </a:lvl8pPr>
      <a:lvl9pPr marL="1828800" algn="l" rtl="0" eaLnBrk="1" fontAlgn="base" hangingPunct="1">
        <a:lnSpc>
          <a:spcPct val="85000"/>
        </a:lnSpc>
        <a:spcBef>
          <a:spcPct val="0"/>
        </a:spcBef>
        <a:spcAft>
          <a:spcPct val="0"/>
        </a:spcAft>
        <a:defRPr sz="3000" b="1">
          <a:solidFill>
            <a:srgbClr val="003366"/>
          </a:solidFill>
          <a:latin typeface="Arial" charset="0"/>
        </a:defRPr>
      </a:lvl9pPr>
    </p:titleStyle>
    <p:bodyStyle>
      <a:lvl1pPr algn="l" rtl="0" eaLnBrk="1" fontAlgn="base" hangingPunct="1">
        <a:lnSpc>
          <a:spcPct val="102000"/>
        </a:lnSpc>
        <a:spcBef>
          <a:spcPts val="500"/>
        </a:spcBef>
        <a:spcAft>
          <a:spcPct val="0"/>
        </a:spcAft>
        <a:buClr>
          <a:srgbClr val="000000"/>
        </a:buClr>
        <a:defRPr>
          <a:solidFill>
            <a:srgbClr val="000000"/>
          </a:solidFill>
          <a:latin typeface="+mn-lt"/>
          <a:ea typeface="+mn-ea"/>
          <a:cs typeface="+mn-cs"/>
        </a:defRPr>
      </a:lvl1pPr>
      <a:lvl2pPr marL="3556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2pPr>
      <a:lvl3pPr marL="723900" indent="-188913" algn="l" rtl="0" eaLnBrk="1" fontAlgn="base" hangingPunct="1">
        <a:lnSpc>
          <a:spcPct val="102000"/>
        </a:lnSpc>
        <a:spcBef>
          <a:spcPts val="500"/>
        </a:spcBef>
        <a:spcAft>
          <a:spcPct val="0"/>
        </a:spcAft>
        <a:buClr>
          <a:srgbClr val="000000"/>
        </a:buClr>
        <a:buChar char="-"/>
        <a:defRPr>
          <a:solidFill>
            <a:srgbClr val="000000"/>
          </a:solidFill>
          <a:latin typeface="+mn-lt"/>
        </a:defRPr>
      </a:lvl3pPr>
      <a:lvl4pPr marL="10795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4pPr>
      <a:lvl5pPr marL="1435100" indent="-176213" algn="l" rtl="0" eaLnBrk="1" fontAlgn="base" hangingPunct="1">
        <a:lnSpc>
          <a:spcPct val="102000"/>
        </a:lnSpc>
        <a:spcBef>
          <a:spcPts val="500"/>
        </a:spcBef>
        <a:spcAft>
          <a:spcPct val="0"/>
        </a:spcAft>
        <a:buClr>
          <a:srgbClr val="000000"/>
        </a:buClr>
        <a:buChar char="-"/>
        <a:defRPr>
          <a:solidFill>
            <a:srgbClr val="000000"/>
          </a:solidFill>
          <a:latin typeface="+mn-lt"/>
        </a:defRPr>
      </a:lvl5pPr>
      <a:lvl6pPr marL="18923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6pPr>
      <a:lvl7pPr marL="23495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7pPr>
      <a:lvl8pPr marL="28067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8pPr>
      <a:lvl9pPr marL="3263900" indent="-176213" algn="l" rtl="0" eaLnBrk="1" fontAlgn="base" hangingPunct="1">
        <a:lnSpc>
          <a:spcPct val="102000"/>
        </a:lnSpc>
        <a:spcBef>
          <a:spcPts val="500"/>
        </a:spcBef>
        <a:spcAft>
          <a:spcPct val="0"/>
        </a:spcAft>
        <a:buClr>
          <a:schemeClr val="tx1"/>
        </a:buClr>
        <a:buSzPct val="90000"/>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00.xml.rels><?xml version="1.0" encoding="UTF-8" standalone="yes"?>
<Relationships xmlns="http://schemas.openxmlformats.org/package/2006/relationships"><Relationship Id="rId3" Type="http://schemas.openxmlformats.org/officeDocument/2006/relationships/customXml" Target="../ink/ink76.xml"/><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82.emf"/></Relationships>
</file>

<file path=ppt/slides/_rels/slide101.xml.rels><?xml version="1.0" encoding="UTF-8" standalone="yes"?>
<Relationships xmlns="http://schemas.openxmlformats.org/package/2006/relationships"><Relationship Id="rId3" Type="http://schemas.openxmlformats.org/officeDocument/2006/relationships/customXml" Target="../ink/ink77.xml"/><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83.emf"/></Relationships>
</file>

<file path=ppt/slides/_rels/slide102.xml.rels><?xml version="1.0" encoding="UTF-8" standalone="yes"?>
<Relationships xmlns="http://schemas.openxmlformats.org/package/2006/relationships"><Relationship Id="rId3" Type="http://schemas.openxmlformats.org/officeDocument/2006/relationships/customXml" Target="../ink/ink78.xml"/><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84.emf"/></Relationships>
</file>

<file path=ppt/slides/_rels/slide103.xml.rels><?xml version="1.0" encoding="UTF-8" standalone="yes"?>
<Relationships xmlns="http://schemas.openxmlformats.org/package/2006/relationships"><Relationship Id="rId3" Type="http://schemas.openxmlformats.org/officeDocument/2006/relationships/customXml" Target="../ink/ink79.xm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85.emf"/></Relationships>
</file>

<file path=ppt/slides/_rels/slide104.xml.rels><?xml version="1.0" encoding="UTF-8" standalone="yes"?>
<Relationships xmlns="http://schemas.openxmlformats.org/package/2006/relationships"><Relationship Id="rId3" Type="http://schemas.openxmlformats.org/officeDocument/2006/relationships/customXml" Target="../ink/ink80.xml"/><Relationship Id="rId2" Type="http://schemas.openxmlformats.org/officeDocument/2006/relationships/notesSlide" Target="../notesSlides/notesSlide104.xml"/><Relationship Id="rId1" Type="http://schemas.openxmlformats.org/officeDocument/2006/relationships/slideLayout" Target="../slideLayouts/slideLayout3.xml"/><Relationship Id="rId4" Type="http://schemas.openxmlformats.org/officeDocument/2006/relationships/image" Target="../media/image86.emf"/></Relationships>
</file>

<file path=ppt/slides/_rels/slide105.xml.rels><?xml version="1.0" encoding="UTF-8" standalone="yes"?>
<Relationships xmlns="http://schemas.openxmlformats.org/package/2006/relationships"><Relationship Id="rId3" Type="http://schemas.openxmlformats.org/officeDocument/2006/relationships/customXml" Target="../ink/ink81.xml"/><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87.emf"/></Relationships>
</file>

<file path=ppt/slides/_rels/slide106.xml.rels><?xml version="1.0" encoding="UTF-8" standalone="yes"?>
<Relationships xmlns="http://schemas.openxmlformats.org/package/2006/relationships"><Relationship Id="rId3" Type="http://schemas.openxmlformats.org/officeDocument/2006/relationships/customXml" Target="../ink/ink82.xml"/><Relationship Id="rId2" Type="http://schemas.openxmlformats.org/officeDocument/2006/relationships/notesSlide" Target="../notesSlides/notesSlide106.xml"/><Relationship Id="rId1" Type="http://schemas.openxmlformats.org/officeDocument/2006/relationships/slideLayout" Target="../slideLayouts/slideLayout6.xml"/><Relationship Id="rId4" Type="http://schemas.openxmlformats.org/officeDocument/2006/relationships/image" Target="../media/image88.emf"/></Relationships>
</file>

<file path=ppt/slides/_rels/slide107.xml.rels><?xml version="1.0" encoding="UTF-8" standalone="yes"?>
<Relationships xmlns="http://schemas.openxmlformats.org/package/2006/relationships"><Relationship Id="rId3" Type="http://schemas.openxmlformats.org/officeDocument/2006/relationships/customXml" Target="../ink/ink83.xml"/><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89.emf"/></Relationships>
</file>

<file path=ppt/slides/_rels/slide108.xml.rels><?xml version="1.0" encoding="UTF-8" standalone="yes"?>
<Relationships xmlns="http://schemas.openxmlformats.org/package/2006/relationships"><Relationship Id="rId3" Type="http://schemas.openxmlformats.org/officeDocument/2006/relationships/customXml" Target="../ink/ink84.xml"/><Relationship Id="rId2" Type="http://schemas.openxmlformats.org/officeDocument/2006/relationships/notesSlide" Target="../notesSlides/notesSlide108.xml"/><Relationship Id="rId1" Type="http://schemas.openxmlformats.org/officeDocument/2006/relationships/slideLayout" Target="../slideLayouts/slideLayout2.xml"/><Relationship Id="rId4" Type="http://schemas.openxmlformats.org/officeDocument/2006/relationships/image" Target="../media/image90.emf"/></Relationships>
</file>

<file path=ppt/slides/_rels/slide109.xml.rels><?xml version="1.0" encoding="UTF-8" standalone="yes"?>
<Relationships xmlns="http://schemas.openxmlformats.org/package/2006/relationships"><Relationship Id="rId3" Type="http://schemas.openxmlformats.org/officeDocument/2006/relationships/customXml" Target="../ink/ink85.xml"/><Relationship Id="rId2" Type="http://schemas.openxmlformats.org/officeDocument/2006/relationships/notesSlide" Target="../notesSlides/notesSlide109.xml"/><Relationship Id="rId1" Type="http://schemas.openxmlformats.org/officeDocument/2006/relationships/slideLayout" Target="../slideLayouts/slideLayout6.xml"/><Relationship Id="rId4" Type="http://schemas.openxmlformats.org/officeDocument/2006/relationships/image" Target="../media/image91.emf"/></Relationships>
</file>

<file path=ppt/slides/_rels/slide11.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10.xml.rels><?xml version="1.0" encoding="UTF-8" standalone="yes"?>
<Relationships xmlns="http://schemas.openxmlformats.org/package/2006/relationships"><Relationship Id="rId3" Type="http://schemas.openxmlformats.org/officeDocument/2006/relationships/image" Target="../media/image92.emf"/><Relationship Id="rId2" Type="http://schemas.openxmlformats.org/officeDocument/2006/relationships/customXml" Target="../ink/ink8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93.emf"/><Relationship Id="rId2" Type="http://schemas.openxmlformats.org/officeDocument/2006/relationships/customXml" Target="../ink/ink8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94.emf"/><Relationship Id="rId2" Type="http://schemas.openxmlformats.org/officeDocument/2006/relationships/customXml" Target="../ink/ink8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95.emf"/><Relationship Id="rId2" Type="http://schemas.openxmlformats.org/officeDocument/2006/relationships/customXml" Target="../ink/ink8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customXml" Target="../ink/ink9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customXml" Target="../ink/ink9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8" Type="http://schemas.openxmlformats.org/officeDocument/2006/relationships/image" Target="../media/image100.emf"/><Relationship Id="rId3" Type="http://schemas.openxmlformats.org/officeDocument/2006/relationships/oleObject" Target="../embeddings/oleObject5.bin"/><Relationship Id="rId7" Type="http://schemas.openxmlformats.org/officeDocument/2006/relationships/customXml" Target="../ink/ink9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wmf"/></Relationships>
</file>

<file path=ppt/slides/_rels/slide117.xml.rels><?xml version="1.0" encoding="UTF-8" standalone="yes"?>
<Relationships xmlns="http://schemas.openxmlformats.org/package/2006/relationships"><Relationship Id="rId3" Type="http://schemas.openxmlformats.org/officeDocument/2006/relationships/image" Target="../media/image101.emf"/><Relationship Id="rId2" Type="http://schemas.openxmlformats.org/officeDocument/2006/relationships/customXml" Target="../ink/ink9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102.emf"/><Relationship Id="rId2" Type="http://schemas.openxmlformats.org/officeDocument/2006/relationships/customXml" Target="../ink/ink9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8" Type="http://schemas.openxmlformats.org/officeDocument/2006/relationships/customXml" Target="../ink/ink95.xml"/><Relationship Id="rId3" Type="http://schemas.openxmlformats.org/officeDocument/2006/relationships/oleObject" Target="NULL"/><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image" Target="../media/image14.wmf"/><Relationship Id="rId4" Type="http://schemas.openxmlformats.org/officeDocument/2006/relationships/image" Target="../media/image13.wmf"/><Relationship Id="rId9" Type="http://schemas.openxmlformats.org/officeDocument/2006/relationships/image" Target="../media/image68.e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74.emf"/><Relationship Id="rId5" Type="http://schemas.openxmlformats.org/officeDocument/2006/relationships/customXml" Target="../ink/ink96.xml"/><Relationship Id="rId4" Type="http://schemas.openxmlformats.org/officeDocument/2006/relationships/image" Target="../media/image16.wmf"/></Relationships>
</file>

<file path=ppt/slides/_rels/slide121.xml.rels><?xml version="1.0" encoding="UTF-8" standalone="yes"?>
<Relationships xmlns="http://schemas.openxmlformats.org/package/2006/relationships"><Relationship Id="rId3" Type="http://schemas.openxmlformats.org/officeDocument/2006/relationships/oleObject" Target="NULL"/><Relationship Id="rId7" Type="http://schemas.openxmlformats.org/officeDocument/2006/relationships/image" Target="../media/image77.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customXml" Target="../ink/ink97.xml"/><Relationship Id="rId5" Type="http://schemas.openxmlformats.org/officeDocument/2006/relationships/image" Target="../media/image18.wmf"/><Relationship Id="rId4" Type="http://schemas.openxmlformats.org/officeDocument/2006/relationships/image" Target="../media/image17.wmf"/></Relationships>
</file>

<file path=ppt/slides/_rels/slide122.xml.rels><?xml version="1.0" encoding="UTF-8" standalone="yes"?>
<Relationships xmlns="http://schemas.openxmlformats.org/package/2006/relationships"><Relationship Id="rId3" Type="http://schemas.openxmlformats.org/officeDocument/2006/relationships/image" Target="../media/image79.emf"/><Relationship Id="rId2" Type="http://schemas.openxmlformats.org/officeDocument/2006/relationships/customXml" Target="../ink/ink9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customXml" Target="../ink/ink9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0.wmf"/><Relationship Id="rId5" Type="http://schemas.openxmlformats.org/officeDocument/2006/relationships/oleObject" Target="../embeddings/oleObject10.bin"/><Relationship Id="rId10" Type="http://schemas.openxmlformats.org/officeDocument/2006/relationships/image" Target="../media/image98.emf"/><Relationship Id="rId4" Type="http://schemas.openxmlformats.org/officeDocument/2006/relationships/image" Target="../media/image19.wmf"/><Relationship Id="rId9" Type="http://schemas.openxmlformats.org/officeDocument/2006/relationships/customXml" Target="../ink/ink100.xml"/></Relationships>
</file>

<file path=ppt/slides/_rels/slide125.xml.rels><?xml version="1.0" encoding="UTF-8" standalone="yes"?>
<Relationships xmlns="http://schemas.openxmlformats.org/package/2006/relationships"><Relationship Id="rId3" Type="http://schemas.openxmlformats.org/officeDocument/2006/relationships/customXml" Target="../ink/ink101.xml"/><Relationship Id="rId2" Type="http://schemas.openxmlformats.org/officeDocument/2006/relationships/image" Target="../media/image22.png"/><Relationship Id="rId1" Type="http://schemas.openxmlformats.org/officeDocument/2006/relationships/slideLayout" Target="../slideLayouts/slideLayout4.xml"/><Relationship Id="rId4" Type="http://schemas.openxmlformats.org/officeDocument/2006/relationships/image" Target="../media/image103.emf"/></Relationships>
</file>

<file path=ppt/slides/_rels/slide126.xml.rels><?xml version="1.0" encoding="UTF-8" standalone="yes"?>
<Relationships xmlns="http://schemas.openxmlformats.org/package/2006/relationships"><Relationship Id="rId3" Type="http://schemas.openxmlformats.org/officeDocument/2006/relationships/image" Target="../media/image104.emf"/><Relationship Id="rId2" Type="http://schemas.openxmlformats.org/officeDocument/2006/relationships/customXml" Target="../ink/ink10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customXml" Target="../ink/ink103.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106.emf"/><Relationship Id="rId2" Type="http://schemas.openxmlformats.org/officeDocument/2006/relationships/customXml" Target="../ink/ink104.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07.emf"/><Relationship Id="rId2" Type="http://schemas.openxmlformats.org/officeDocument/2006/relationships/customXml" Target="../ink/ink10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0.xml.rels><?xml version="1.0" encoding="UTF-8" standalone="yes"?>
<Relationships xmlns="http://schemas.openxmlformats.org/package/2006/relationships"><Relationship Id="rId3" Type="http://schemas.openxmlformats.org/officeDocument/2006/relationships/image" Target="../media/image108.emf"/><Relationship Id="rId2" Type="http://schemas.openxmlformats.org/officeDocument/2006/relationships/customXml" Target="../ink/ink106.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customXml" Target="../ink/ink10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oleObject" Target="NUL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11.emf"/><Relationship Id="rId5" Type="http://schemas.openxmlformats.org/officeDocument/2006/relationships/customXml" Target="../ink/ink108.xml"/><Relationship Id="rId4" Type="http://schemas.openxmlformats.org/officeDocument/2006/relationships/image" Target="../media/image23.wmf"/></Relationships>
</file>

<file path=ppt/slides/_rels/slide133.xml.rels><?xml version="1.0" encoding="UTF-8" standalone="yes"?>
<Relationships xmlns="http://schemas.openxmlformats.org/package/2006/relationships"><Relationship Id="rId3" Type="http://schemas.openxmlformats.org/officeDocument/2006/relationships/customXml" Target="../ink/ink109.xm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112.emf"/></Relationships>
</file>

<file path=ppt/slides/_rels/slide134.xml.rels><?xml version="1.0" encoding="UTF-8" standalone="yes"?>
<Relationships xmlns="http://schemas.openxmlformats.org/package/2006/relationships"><Relationship Id="rId3" Type="http://schemas.openxmlformats.org/officeDocument/2006/relationships/customXml" Target="../ink/ink110.xml"/><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113.emf"/></Relationships>
</file>

<file path=ppt/slides/_rels/slide135.xml.rels><?xml version="1.0" encoding="UTF-8" standalone="yes"?>
<Relationships xmlns="http://schemas.openxmlformats.org/package/2006/relationships"><Relationship Id="rId3" Type="http://schemas.openxmlformats.org/officeDocument/2006/relationships/customXml" Target="../ink/ink111.xml"/><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114.emf"/></Relationships>
</file>

<file path=ppt/slides/_rels/slide136.xml.rels><?xml version="1.0" encoding="UTF-8" standalone="yes"?>
<Relationships xmlns="http://schemas.openxmlformats.org/package/2006/relationships"><Relationship Id="rId3" Type="http://schemas.openxmlformats.org/officeDocument/2006/relationships/customXml" Target="../ink/ink112.xml"/><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115.emf"/></Relationships>
</file>

<file path=ppt/slides/_rels/slide137.xml.rels><?xml version="1.0" encoding="UTF-8" standalone="yes"?>
<Relationships xmlns="http://schemas.openxmlformats.org/package/2006/relationships"><Relationship Id="rId3" Type="http://schemas.openxmlformats.org/officeDocument/2006/relationships/customXml" Target="../ink/ink113.xml"/><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116.emf"/></Relationships>
</file>

<file path=ppt/slides/_rels/slide138.xml.rels><?xml version="1.0" encoding="UTF-8" standalone="yes"?>
<Relationships xmlns="http://schemas.openxmlformats.org/package/2006/relationships"><Relationship Id="rId3" Type="http://schemas.openxmlformats.org/officeDocument/2006/relationships/customXml" Target="../ink/ink114.xml"/><Relationship Id="rId2" Type="http://schemas.openxmlformats.org/officeDocument/2006/relationships/notesSlide" Target="../notesSlides/notesSlide115.xml"/><Relationship Id="rId1" Type="http://schemas.openxmlformats.org/officeDocument/2006/relationships/slideLayout" Target="../slideLayouts/slideLayout6.xml"/><Relationship Id="rId4" Type="http://schemas.openxmlformats.org/officeDocument/2006/relationships/image" Target="../media/image117.emf"/></Relationships>
</file>

<file path=ppt/slides/_rels/slide139.xml.rels><?xml version="1.0" encoding="UTF-8" standalone="yes"?>
<Relationships xmlns="http://schemas.openxmlformats.org/package/2006/relationships"><Relationship Id="rId3" Type="http://schemas.openxmlformats.org/officeDocument/2006/relationships/notesSlide" Target="../notesSlides/notesSlide116.xml"/><Relationship Id="rId2" Type="http://schemas.openxmlformats.org/officeDocument/2006/relationships/slideLayout" Target="../slideLayouts/slideLayout6.xml"/><Relationship Id="rId1" Type="http://schemas.openxmlformats.org/officeDocument/2006/relationships/tags" Target="../tags/tag4.xml"/><Relationship Id="rId5" Type="http://schemas.openxmlformats.org/officeDocument/2006/relationships/image" Target="../media/image118.emf"/><Relationship Id="rId4" Type="http://schemas.openxmlformats.org/officeDocument/2006/relationships/customXml" Target="../ink/ink115.xml"/></Relationships>
</file>

<file path=ppt/slides/_rels/slide14.xml.rels><?xml version="1.0" encoding="UTF-8" standalone="yes"?>
<Relationships xmlns="http://schemas.openxmlformats.org/package/2006/relationships"><Relationship Id="rId3" Type="http://schemas.openxmlformats.org/officeDocument/2006/relationships/customXml" Target="../ink/ink10.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0.xml.rels><?xml version="1.0" encoding="UTF-8" standalone="yes"?>
<Relationships xmlns="http://schemas.openxmlformats.org/package/2006/relationships"><Relationship Id="rId3" Type="http://schemas.openxmlformats.org/officeDocument/2006/relationships/customXml" Target="../ink/ink116.xml"/><Relationship Id="rId2" Type="http://schemas.openxmlformats.org/officeDocument/2006/relationships/notesSlide" Target="../notesSlides/notesSlide117.xml"/><Relationship Id="rId1" Type="http://schemas.openxmlformats.org/officeDocument/2006/relationships/slideLayout" Target="../slideLayouts/slideLayout6.xml"/><Relationship Id="rId4" Type="http://schemas.openxmlformats.org/officeDocument/2006/relationships/image" Target="../media/image99.emf"/></Relationships>
</file>

<file path=ppt/slides/_rels/slide141.xml.rels><?xml version="1.0" encoding="UTF-8" standalone="yes"?>
<Relationships xmlns="http://schemas.openxmlformats.org/package/2006/relationships"><Relationship Id="rId3" Type="http://schemas.openxmlformats.org/officeDocument/2006/relationships/customXml" Target="../ink/ink117.xml"/><Relationship Id="rId2" Type="http://schemas.openxmlformats.org/officeDocument/2006/relationships/notesSlide" Target="../notesSlides/notesSlide118.xml"/><Relationship Id="rId1" Type="http://schemas.openxmlformats.org/officeDocument/2006/relationships/slideLayout" Target="../slideLayouts/slideLayout6.xml"/><Relationship Id="rId4" Type="http://schemas.openxmlformats.org/officeDocument/2006/relationships/image" Target="../media/image110.emf"/></Relationships>
</file>

<file path=ppt/slides/_rels/slide142.xml.rels><?xml version="1.0" encoding="UTF-8" standalone="yes"?>
<Relationships xmlns="http://schemas.openxmlformats.org/package/2006/relationships"><Relationship Id="rId3" Type="http://schemas.openxmlformats.org/officeDocument/2006/relationships/customXml" Target="../ink/ink118.xml"/><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119.emf"/></Relationships>
</file>

<file path=ppt/slides/_rels/slide143.xml.rels><?xml version="1.0" encoding="UTF-8" standalone="yes"?>
<Relationships xmlns="http://schemas.openxmlformats.org/package/2006/relationships"><Relationship Id="rId3" Type="http://schemas.openxmlformats.org/officeDocument/2006/relationships/customXml" Target="../ink/ink119.xml"/><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120.emf"/></Relationships>
</file>

<file path=ppt/slides/_rels/slide144.xml.rels><?xml version="1.0" encoding="UTF-8" standalone="yes"?>
<Relationships xmlns="http://schemas.openxmlformats.org/package/2006/relationships"><Relationship Id="rId3" Type="http://schemas.openxmlformats.org/officeDocument/2006/relationships/customXml" Target="../ink/ink120.xml"/><Relationship Id="rId2" Type="http://schemas.openxmlformats.org/officeDocument/2006/relationships/notesSlide" Target="../notesSlides/notesSlide121.xml"/><Relationship Id="rId1" Type="http://schemas.openxmlformats.org/officeDocument/2006/relationships/slideLayout" Target="../slideLayouts/slideLayout2.xml"/><Relationship Id="rId4" Type="http://schemas.openxmlformats.org/officeDocument/2006/relationships/image" Target="../media/image121.emf"/></Relationships>
</file>

<file path=ppt/slides/_rels/slide145.xml.rels><?xml version="1.0" encoding="UTF-8" standalone="yes"?>
<Relationships xmlns="http://schemas.openxmlformats.org/package/2006/relationships"><Relationship Id="rId3" Type="http://schemas.openxmlformats.org/officeDocument/2006/relationships/customXml" Target="../ink/ink121.xml"/><Relationship Id="rId2" Type="http://schemas.openxmlformats.org/officeDocument/2006/relationships/notesSlide" Target="../notesSlides/notesSlide122.xml"/><Relationship Id="rId1" Type="http://schemas.openxmlformats.org/officeDocument/2006/relationships/slideLayout" Target="../slideLayouts/slideLayout2.xml"/><Relationship Id="rId4" Type="http://schemas.openxmlformats.org/officeDocument/2006/relationships/image" Target="../media/image122.emf"/></Relationships>
</file>

<file path=ppt/slides/_rels/slide146.xml.rels><?xml version="1.0" encoding="UTF-8" standalone="yes"?>
<Relationships xmlns="http://schemas.openxmlformats.org/package/2006/relationships"><Relationship Id="rId3" Type="http://schemas.openxmlformats.org/officeDocument/2006/relationships/customXml" Target="../ink/ink122.xml"/><Relationship Id="rId2" Type="http://schemas.openxmlformats.org/officeDocument/2006/relationships/notesSlide" Target="../notesSlides/notesSlide123.xml"/><Relationship Id="rId1" Type="http://schemas.openxmlformats.org/officeDocument/2006/relationships/slideLayout" Target="../slideLayouts/slideLayout2.xml"/><Relationship Id="rId4" Type="http://schemas.openxmlformats.org/officeDocument/2006/relationships/image" Target="../media/image123.emf"/></Relationships>
</file>

<file path=ppt/slides/_rels/slide147.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customXml" Target="../ink/ink123.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25.emf"/><Relationship Id="rId2" Type="http://schemas.openxmlformats.org/officeDocument/2006/relationships/customXml" Target="../ink/ink124.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126.emf"/><Relationship Id="rId2" Type="http://schemas.openxmlformats.org/officeDocument/2006/relationships/customXml" Target="../ink/ink12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11.xm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2.emf"/></Relationships>
</file>

<file path=ppt/slides/_rels/slide150.xml.rels><?xml version="1.0" encoding="UTF-8" standalone="yes"?>
<Relationships xmlns="http://schemas.openxmlformats.org/package/2006/relationships"><Relationship Id="rId3" Type="http://schemas.openxmlformats.org/officeDocument/2006/relationships/image" Target="../media/image127.emf"/><Relationship Id="rId2" Type="http://schemas.openxmlformats.org/officeDocument/2006/relationships/customXml" Target="../ink/ink126.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28.emf"/><Relationship Id="rId2" Type="http://schemas.openxmlformats.org/officeDocument/2006/relationships/customXml" Target="../ink/ink127.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8" Type="http://schemas.openxmlformats.org/officeDocument/2006/relationships/image" Target="../media/image134.png"/><Relationship Id="rId13" Type="http://schemas.openxmlformats.org/officeDocument/2006/relationships/image" Target="../media/image139.png"/><Relationship Id="rId18" Type="http://schemas.openxmlformats.org/officeDocument/2006/relationships/image" Target="../media/image143.png"/><Relationship Id="rId3" Type="http://schemas.microsoft.com/office/2007/relationships/hdphoto" Target="../media/hdphoto1.wdp"/><Relationship Id="rId7" Type="http://schemas.openxmlformats.org/officeDocument/2006/relationships/image" Target="../media/image133.png"/><Relationship Id="rId12" Type="http://schemas.openxmlformats.org/officeDocument/2006/relationships/image" Target="../media/image138.png"/><Relationship Id="rId17" Type="http://schemas.openxmlformats.org/officeDocument/2006/relationships/image" Target="../media/image142.png"/><Relationship Id="rId2" Type="http://schemas.openxmlformats.org/officeDocument/2006/relationships/image" Target="../media/image129.png"/><Relationship Id="rId16" Type="http://schemas.openxmlformats.org/officeDocument/2006/relationships/image" Target="../media/image141.jpeg"/><Relationship Id="rId20" Type="http://schemas.openxmlformats.org/officeDocument/2006/relationships/image" Target="../media/image144.emf"/><Relationship Id="rId1" Type="http://schemas.openxmlformats.org/officeDocument/2006/relationships/slideLayout" Target="../slideLayouts/slideLayout6.xml"/><Relationship Id="rId6" Type="http://schemas.openxmlformats.org/officeDocument/2006/relationships/image" Target="../media/image132.png"/><Relationship Id="rId11" Type="http://schemas.openxmlformats.org/officeDocument/2006/relationships/image" Target="../media/image137.png"/><Relationship Id="rId5" Type="http://schemas.openxmlformats.org/officeDocument/2006/relationships/image" Target="../media/image131.png"/><Relationship Id="rId15" Type="http://schemas.openxmlformats.org/officeDocument/2006/relationships/hyperlink" Target="http://www.fcio.at/DE/fcio/Homepage.aspx" TargetMode="External"/><Relationship Id="rId10" Type="http://schemas.openxmlformats.org/officeDocument/2006/relationships/image" Target="../media/image136.png"/><Relationship Id="rId19" Type="http://schemas.openxmlformats.org/officeDocument/2006/relationships/customXml" Target="../ink/ink128.xml"/><Relationship Id="rId4" Type="http://schemas.openxmlformats.org/officeDocument/2006/relationships/image" Target="../media/image130.jpeg"/><Relationship Id="rId9" Type="http://schemas.openxmlformats.org/officeDocument/2006/relationships/image" Target="../media/image135.png"/><Relationship Id="rId14" Type="http://schemas.openxmlformats.org/officeDocument/2006/relationships/image" Target="../media/image140.png"/></Relationships>
</file>

<file path=ppt/slides/_rels/slide153.xml.rels><?xml version="1.0" encoding="UTF-8" standalone="yes"?>
<Relationships xmlns="http://schemas.openxmlformats.org/package/2006/relationships"><Relationship Id="rId3" Type="http://schemas.openxmlformats.org/officeDocument/2006/relationships/hyperlink" Target="thetelecareblog.blogspot.de" TargetMode="External"/><Relationship Id="rId2" Type="http://schemas.openxmlformats.org/officeDocument/2006/relationships/image" Target="../media/image145.jpg"/><Relationship Id="rId1" Type="http://schemas.openxmlformats.org/officeDocument/2006/relationships/slideLayout" Target="../slideLayouts/slideLayout6.xml"/><Relationship Id="rId5" Type="http://schemas.openxmlformats.org/officeDocument/2006/relationships/image" Target="../media/image146.emf"/><Relationship Id="rId4" Type="http://schemas.openxmlformats.org/officeDocument/2006/relationships/customXml" Target="../ink/ink129.xml"/></Relationships>
</file>

<file path=ppt/slides/_rels/slide154.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hyperlink" Target="http://www.informationweek.com/" TargetMode="External"/><Relationship Id="rId1" Type="http://schemas.openxmlformats.org/officeDocument/2006/relationships/slideLayout" Target="../slideLayouts/slideLayout2.xml"/><Relationship Id="rId5" Type="http://schemas.openxmlformats.org/officeDocument/2006/relationships/image" Target="../media/image148.emf"/><Relationship Id="rId4" Type="http://schemas.openxmlformats.org/officeDocument/2006/relationships/customXml" Target="../ink/ink130.xml"/></Relationships>
</file>

<file path=ppt/slides/_rels/slide155.xml.rels><?xml version="1.0" encoding="UTF-8" standalone="yes"?>
<Relationships xmlns="http://schemas.openxmlformats.org/package/2006/relationships"><Relationship Id="rId3" Type="http://schemas.openxmlformats.org/officeDocument/2006/relationships/image" Target="../media/image149.emf"/><Relationship Id="rId2" Type="http://schemas.openxmlformats.org/officeDocument/2006/relationships/customXml" Target="../ink/ink131.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customXml" Target="../ink/ink132.xml"/><Relationship Id="rId2" Type="http://schemas.openxmlformats.org/officeDocument/2006/relationships/image" Target="../media/image150.png"/><Relationship Id="rId1" Type="http://schemas.openxmlformats.org/officeDocument/2006/relationships/slideLayout" Target="../slideLayouts/slideLayout6.xml"/><Relationship Id="rId4" Type="http://schemas.openxmlformats.org/officeDocument/2006/relationships/image" Target="../media/image151.emf"/></Relationships>
</file>

<file path=ppt/slides/_rels/slide157.xml.rels><?xml version="1.0" encoding="UTF-8" standalone="yes"?>
<Relationships xmlns="http://schemas.openxmlformats.org/package/2006/relationships"><Relationship Id="rId3" Type="http://schemas.openxmlformats.org/officeDocument/2006/relationships/customXml" Target="../ink/ink133.xml"/><Relationship Id="rId2" Type="http://schemas.openxmlformats.org/officeDocument/2006/relationships/notesSlide" Target="../notesSlides/notesSlide124.xml"/><Relationship Id="rId1" Type="http://schemas.openxmlformats.org/officeDocument/2006/relationships/slideLayout" Target="../slideLayouts/slideLayout2.xml"/><Relationship Id="rId4" Type="http://schemas.openxmlformats.org/officeDocument/2006/relationships/image" Target="../media/image152.emf"/></Relationships>
</file>

<file path=ppt/slides/_rels/slide16.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customXml" Target="../ink/ink13.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8.xml.rels><?xml version="1.0" encoding="UTF-8" standalone="yes"?>
<Relationships xmlns="http://schemas.openxmlformats.org/package/2006/relationships"><Relationship Id="rId3" Type="http://schemas.openxmlformats.org/officeDocument/2006/relationships/customXml" Target="../ink/ink1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9.xml.rels><?xml version="1.0" encoding="UTF-8" standalone="yes"?>
<Relationships xmlns="http://schemas.openxmlformats.org/package/2006/relationships"><Relationship Id="rId3" Type="http://schemas.openxmlformats.org/officeDocument/2006/relationships/customXml" Target="../ink/ink15.xm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1.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20.emf"/><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customXml" Target="../ink/ink18.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3.xml.rels><?xml version="1.0" encoding="UTF-8" standalone="yes"?>
<Relationships xmlns="http://schemas.openxmlformats.org/package/2006/relationships"><Relationship Id="rId3" Type="http://schemas.openxmlformats.org/officeDocument/2006/relationships/customXml" Target="../ink/ink19.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3.emf"/><Relationship Id="rId4" Type="http://schemas.openxmlformats.org/officeDocument/2006/relationships/customXml" Target="../ink/ink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ustomXml" Target="../ink/ink21.xm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4.emf"/></Relationships>
</file>

<file path=ppt/slides/_rels/slide27.xml.rels><?xml version="1.0" encoding="UTF-8" standalone="yes"?>
<Relationships xmlns="http://schemas.openxmlformats.org/package/2006/relationships"><Relationship Id="rId3" Type="http://schemas.openxmlformats.org/officeDocument/2006/relationships/customXml" Target="../ink/ink22.xm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8.xml.rels><?xml version="1.0" encoding="UTF-8" standalone="yes"?>
<Relationships xmlns="http://schemas.openxmlformats.org/package/2006/relationships"><Relationship Id="rId3" Type="http://schemas.openxmlformats.org/officeDocument/2006/relationships/customXml" Target="../ink/ink23.xm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3" Type="http://schemas.openxmlformats.org/officeDocument/2006/relationships/customXml" Target="../ink/ink2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25.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1.xml.rels><?xml version="1.0" encoding="UTF-8" standalone="yes"?>
<Relationships xmlns="http://schemas.openxmlformats.org/package/2006/relationships"><Relationship Id="rId3" Type="http://schemas.openxmlformats.org/officeDocument/2006/relationships/customXml" Target="../ink/ink26.xm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9.emf"/></Relationships>
</file>

<file path=ppt/slides/_rels/slide32.xml.rels><?xml version="1.0" encoding="UTF-8" standalone="yes"?>
<Relationships xmlns="http://schemas.openxmlformats.org/package/2006/relationships"><Relationship Id="rId3" Type="http://schemas.openxmlformats.org/officeDocument/2006/relationships/customXml" Target="../ink/ink27.xm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3.xml.rels><?xml version="1.0" encoding="UTF-8" standalone="yes"?>
<Relationships xmlns="http://schemas.openxmlformats.org/package/2006/relationships"><Relationship Id="rId3" Type="http://schemas.openxmlformats.org/officeDocument/2006/relationships/customXml" Target="../ink/ink28.xm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4.xml.rels><?xml version="1.0" encoding="UTF-8" standalone="yes"?>
<Relationships xmlns="http://schemas.openxmlformats.org/package/2006/relationships"><Relationship Id="rId3" Type="http://schemas.openxmlformats.org/officeDocument/2006/relationships/customXml" Target="../ink/ink29.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2.emf"/></Relationships>
</file>

<file path=ppt/slides/_rels/slide35.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customXml" Target="../ink/ink31.xml"/><Relationship Id="rId4" Type="http://schemas.openxmlformats.org/officeDocument/2006/relationships/image" Target="../media/image33.emf"/></Relationships>
</file>

<file path=ppt/slides/_rels/slide36.xml.rels><?xml version="1.0" encoding="UTF-8" standalone="yes"?>
<Relationships xmlns="http://schemas.openxmlformats.org/package/2006/relationships"><Relationship Id="rId3" Type="http://schemas.openxmlformats.org/officeDocument/2006/relationships/customXml" Target="../ink/ink32.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2.emf"/></Relationships>
</file>

<file path=ppt/slides/_rels/slide37.xml.rels><?xml version="1.0" encoding="UTF-8" standalone="yes"?>
<Relationships xmlns="http://schemas.openxmlformats.org/package/2006/relationships"><Relationship Id="rId3" Type="http://schemas.openxmlformats.org/officeDocument/2006/relationships/customXml" Target="../ink/ink33.xm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4.emf"/></Relationships>
</file>

<file path=ppt/slides/_rels/slide38.xml.rels><?xml version="1.0" encoding="UTF-8" standalone="yes"?>
<Relationships xmlns="http://schemas.openxmlformats.org/package/2006/relationships"><Relationship Id="rId3" Type="http://schemas.openxmlformats.org/officeDocument/2006/relationships/customXml" Target="../ink/ink34.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39.xml.rels><?xml version="1.0" encoding="UTF-8" standalone="yes"?>
<Relationships xmlns="http://schemas.openxmlformats.org/package/2006/relationships"><Relationship Id="rId3" Type="http://schemas.openxmlformats.org/officeDocument/2006/relationships/customXml" Target="../ink/ink35.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3" Type="http://schemas.openxmlformats.org/officeDocument/2006/relationships/customXml" Target="../ink/ink36.xm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7.emf"/></Relationships>
</file>

<file path=ppt/slides/_rels/slide41.xml.rels><?xml version="1.0" encoding="UTF-8" standalone="yes"?>
<Relationships xmlns="http://schemas.openxmlformats.org/package/2006/relationships"><Relationship Id="rId3" Type="http://schemas.openxmlformats.org/officeDocument/2006/relationships/customXml" Target="../ink/ink37.xm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2.xml.rels><?xml version="1.0" encoding="UTF-8" standalone="yes"?>
<Relationships xmlns="http://schemas.openxmlformats.org/package/2006/relationships"><Relationship Id="rId3" Type="http://schemas.openxmlformats.org/officeDocument/2006/relationships/customXml" Target="../ink/ink38.xm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9.emf"/></Relationships>
</file>

<file path=ppt/slides/_rels/slide43.xml.rels><?xml version="1.0" encoding="UTF-8" standalone="yes"?>
<Relationships xmlns="http://schemas.openxmlformats.org/package/2006/relationships"><Relationship Id="rId3" Type="http://schemas.openxmlformats.org/officeDocument/2006/relationships/customXml" Target="../ink/ink39.xm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40.emf"/></Relationships>
</file>

<file path=ppt/slides/_rels/slide44.xml.rels><?xml version="1.0" encoding="UTF-8" standalone="yes"?>
<Relationships xmlns="http://schemas.openxmlformats.org/package/2006/relationships"><Relationship Id="rId3" Type="http://schemas.openxmlformats.org/officeDocument/2006/relationships/customXml" Target="../ink/ink40.xm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1.emf"/></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42.emf"/></Relationships>
</file>

<file path=ppt/slides/_rels/slide47.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3.emf"/></Relationships>
</file>

<file path=ppt/slides/_rels/slide48.xml.rels><?xml version="1.0" encoding="UTF-8" standalone="yes"?>
<Relationships xmlns="http://schemas.openxmlformats.org/package/2006/relationships"><Relationship Id="rId3" Type="http://schemas.openxmlformats.org/officeDocument/2006/relationships/customXml" Target="../ink/ink43.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49.xml.rels><?xml version="1.0" encoding="UTF-8" standalone="yes"?>
<Relationships xmlns="http://schemas.openxmlformats.org/package/2006/relationships"><Relationship Id="rId3" Type="http://schemas.openxmlformats.org/officeDocument/2006/relationships/customXml" Target="../ink/ink44.xm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5.emf"/></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3" Type="http://schemas.openxmlformats.org/officeDocument/2006/relationships/customXml" Target="../ink/ink45.xml"/><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51.xml.rels><?xml version="1.0" encoding="UTF-8" standalone="yes"?>
<Relationships xmlns="http://schemas.openxmlformats.org/package/2006/relationships"><Relationship Id="rId3" Type="http://schemas.openxmlformats.org/officeDocument/2006/relationships/customXml" Target="../ink/ink46.xml"/><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52.xml.rels><?xml version="1.0" encoding="UTF-8" standalone="yes"?>
<Relationships xmlns="http://schemas.openxmlformats.org/package/2006/relationships"><Relationship Id="rId3" Type="http://schemas.openxmlformats.org/officeDocument/2006/relationships/customXml" Target="../ink/ink47.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image" Target="../media/image48.emf"/></Relationships>
</file>

<file path=ppt/slides/_rels/slide53.xml.rels><?xml version="1.0" encoding="UTF-8" standalone="yes"?>
<Relationships xmlns="http://schemas.openxmlformats.org/package/2006/relationships"><Relationship Id="rId3" Type="http://schemas.openxmlformats.org/officeDocument/2006/relationships/customXml" Target="../ink/ink48.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49.emf"/></Relationships>
</file>

<file path=ppt/slides/_rels/slide54.xml.rels><?xml version="1.0" encoding="UTF-8" standalone="yes"?>
<Relationships xmlns="http://schemas.openxmlformats.org/package/2006/relationships"><Relationship Id="rId3" Type="http://schemas.openxmlformats.org/officeDocument/2006/relationships/customXml" Target="../ink/ink49.xml"/><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50.emf"/></Relationships>
</file>

<file path=ppt/slides/_rels/slide55.xml.rels><?xml version="1.0" encoding="UTF-8" standalone="yes"?>
<Relationships xmlns="http://schemas.openxmlformats.org/package/2006/relationships"><Relationship Id="rId3" Type="http://schemas.openxmlformats.org/officeDocument/2006/relationships/customXml" Target="../ink/ink50.xml"/><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51.e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customXml" Target="../ink/ink51.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image" Target="../media/image52.emf"/></Relationships>
</file>

<file path=ppt/slides/_rels/slide58.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53.emf"/></Relationships>
</file>

<file path=ppt/slides/_rels/slide59.xml.rels><?xml version="1.0" encoding="UTF-8" standalone="yes"?>
<Relationships xmlns="http://schemas.openxmlformats.org/package/2006/relationships"><Relationship Id="rId3" Type="http://schemas.openxmlformats.org/officeDocument/2006/relationships/customXml" Target="../ink/ink53.xml"/><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3" Type="http://schemas.openxmlformats.org/officeDocument/2006/relationships/customXml" Target="../ink/ink54.xml"/><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4.wmf"/><Relationship Id="rId4" Type="http://schemas.openxmlformats.org/officeDocument/2006/relationships/oleObject" Target="../embeddings/oleObject2.bin"/></Relationships>
</file>

<file path=ppt/slides/_rels/slide62.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57.emf"/></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customXml" Target="../ink/ink56.xml"/><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65.xml.rels><?xml version="1.0" encoding="UTF-8" standalone="yes"?>
<Relationships xmlns="http://schemas.openxmlformats.org/package/2006/relationships"><Relationship Id="rId3" Type="http://schemas.openxmlformats.org/officeDocument/2006/relationships/customXml" Target="../ink/ink57.xml"/><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60.emf"/></Relationships>
</file>

<file path=ppt/slides/_rels/slide66.xml.rels><?xml version="1.0" encoding="UTF-8" standalone="yes"?>
<Relationships xmlns="http://schemas.openxmlformats.org/package/2006/relationships"><Relationship Id="rId3" Type="http://schemas.openxmlformats.org/officeDocument/2006/relationships/customXml" Target="../ink/ink58.xml"/><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61.emf"/></Relationships>
</file>

<file path=ppt/slides/_rels/slide67.xml.rels><?xml version="1.0" encoding="UTF-8" standalone="yes"?>
<Relationships xmlns="http://schemas.openxmlformats.org/package/2006/relationships"><Relationship Id="rId3" Type="http://schemas.openxmlformats.org/officeDocument/2006/relationships/customXml" Target="../ink/ink59.xml"/><Relationship Id="rId2" Type="http://schemas.openxmlformats.org/officeDocument/2006/relationships/notesSlide" Target="../notesSlides/notesSlide67.xml"/><Relationship Id="rId1" Type="http://schemas.openxmlformats.org/officeDocument/2006/relationships/slideLayout" Target="../slideLayouts/slideLayout6.xml"/><Relationship Id="rId4" Type="http://schemas.openxmlformats.org/officeDocument/2006/relationships/image" Target="../media/image62.emf"/></Relationships>
</file>

<file path=ppt/slides/_rels/slide68.xml.rels><?xml version="1.0" encoding="UTF-8" standalone="yes"?>
<Relationships xmlns="http://schemas.openxmlformats.org/package/2006/relationships"><Relationship Id="rId3" Type="http://schemas.openxmlformats.org/officeDocument/2006/relationships/customXml" Target="../ink/ink60.xml"/><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63.e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6.emf"/><Relationship Id="rId4" Type="http://schemas.openxmlformats.org/officeDocument/2006/relationships/customXml" Target="../ink/ink5.xml"/></Relationships>
</file>

<file path=ppt/slides/_rels/slide70.xml.rels><?xml version="1.0" encoding="UTF-8" standalone="yes"?>
<Relationships xmlns="http://schemas.openxmlformats.org/package/2006/relationships"><Relationship Id="rId3" Type="http://schemas.openxmlformats.org/officeDocument/2006/relationships/customXml" Target="../ink/ink61.xml"/><Relationship Id="rId2" Type="http://schemas.openxmlformats.org/officeDocument/2006/relationships/notesSlide" Target="../notesSlides/notesSlide70.xml"/><Relationship Id="rId1" Type="http://schemas.openxmlformats.org/officeDocument/2006/relationships/slideLayout" Target="../slideLayouts/slideLayout3.xml"/><Relationship Id="rId4" Type="http://schemas.openxmlformats.org/officeDocument/2006/relationships/image" Target="../media/image56.emf"/></Relationships>
</file>

<file path=ppt/slides/_rels/slide71.xml.rels><?xml version="1.0" encoding="UTF-8" standalone="yes"?>
<Relationships xmlns="http://schemas.openxmlformats.org/package/2006/relationships"><Relationship Id="rId3" Type="http://schemas.openxmlformats.org/officeDocument/2006/relationships/customXml" Target="../ink/ink62.xml"/><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64.emf"/></Relationships>
</file>

<file path=ppt/slides/_rels/slide72.xml.rels><?xml version="1.0" encoding="UTF-8" standalone="yes"?>
<Relationships xmlns="http://schemas.openxmlformats.org/package/2006/relationships"><Relationship Id="rId3" Type="http://schemas.openxmlformats.org/officeDocument/2006/relationships/customXml" Target="../ink/ink63.xml"/><Relationship Id="rId2" Type="http://schemas.openxmlformats.org/officeDocument/2006/relationships/notesSlide" Target="../notesSlides/notesSlide72.xml"/><Relationship Id="rId1" Type="http://schemas.openxmlformats.org/officeDocument/2006/relationships/slideLayout" Target="../slideLayouts/slideLayout6.xml"/><Relationship Id="rId4" Type="http://schemas.openxmlformats.org/officeDocument/2006/relationships/image" Target="../media/image58.emf"/></Relationships>
</file>

<file path=ppt/slides/_rels/slide73.xml.rels><?xml version="1.0" encoding="UTF-8" standalone="yes"?>
<Relationships xmlns="http://schemas.openxmlformats.org/package/2006/relationships"><Relationship Id="rId3" Type="http://schemas.openxmlformats.org/officeDocument/2006/relationships/customXml" Target="../ink/ink64.xml"/><Relationship Id="rId2" Type="http://schemas.openxmlformats.org/officeDocument/2006/relationships/notesSlide" Target="../notesSlides/notesSlide73.xml"/><Relationship Id="rId1" Type="http://schemas.openxmlformats.org/officeDocument/2006/relationships/slideLayout" Target="../slideLayouts/slideLayout2.xml"/><Relationship Id="rId4" Type="http://schemas.openxmlformats.org/officeDocument/2006/relationships/image" Target="../media/image65.emf"/></Relationships>
</file>

<file path=ppt/slides/_rels/slide74.xml.rels><?xml version="1.0" encoding="UTF-8" standalone="yes"?>
<Relationships xmlns="http://schemas.openxmlformats.org/package/2006/relationships"><Relationship Id="rId3" Type="http://schemas.openxmlformats.org/officeDocument/2006/relationships/customXml" Target="../ink/ink65.xml"/><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66.emf"/></Relationships>
</file>

<file path=ppt/slides/_rels/slide75.xml.rels><?xml version="1.0" encoding="UTF-8" standalone="yes"?>
<Relationships xmlns="http://schemas.openxmlformats.org/package/2006/relationships"><Relationship Id="rId3" Type="http://schemas.openxmlformats.org/officeDocument/2006/relationships/customXml" Target="../ink/ink66.xml"/><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67.emf"/></Relationships>
</file>

<file path=ppt/slides/_rels/slide76.xml.rels><?xml version="1.0" encoding="UTF-8" standalone="yes"?>
<Relationships xmlns="http://schemas.openxmlformats.org/package/2006/relationships"><Relationship Id="rId8" Type="http://schemas.openxmlformats.org/officeDocument/2006/relationships/image" Target="../media/image69.emf"/><Relationship Id="rId3" Type="http://schemas.openxmlformats.org/officeDocument/2006/relationships/slideLayout" Target="../slideLayouts/slideLayout6.xml"/><Relationship Id="rId7" Type="http://schemas.openxmlformats.org/officeDocument/2006/relationships/customXml" Target="../ink/ink67.xml"/><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3" Type="http://schemas.openxmlformats.org/officeDocument/2006/relationships/customXml" Target="../ink/ink68.xml"/><Relationship Id="rId2" Type="http://schemas.openxmlformats.org/officeDocument/2006/relationships/notesSlide" Target="../notesSlides/notesSlide77.xml"/><Relationship Id="rId1" Type="http://schemas.openxmlformats.org/officeDocument/2006/relationships/slideLayout" Target="../slideLayouts/slideLayout6.xml"/><Relationship Id="rId4" Type="http://schemas.openxmlformats.org/officeDocument/2006/relationships/image" Target="../media/image70.emf"/></Relationships>
</file>

<file path=ppt/slides/_rels/slide78.xml.rels><?xml version="1.0" encoding="UTF-8" standalone="yes"?>
<Relationships xmlns="http://schemas.openxmlformats.org/package/2006/relationships"><Relationship Id="rId3" Type="http://schemas.openxmlformats.org/officeDocument/2006/relationships/customXml" Target="../ink/ink69.xml"/><Relationship Id="rId2" Type="http://schemas.openxmlformats.org/officeDocument/2006/relationships/notesSlide" Target="../notesSlides/notesSlide78.xml"/><Relationship Id="rId1" Type="http://schemas.openxmlformats.org/officeDocument/2006/relationships/slideLayout" Target="../slideLayouts/slideLayout3.xml"/><Relationship Id="rId4" Type="http://schemas.openxmlformats.org/officeDocument/2006/relationships/image" Target="../media/image71.emf"/></Relationships>
</file>

<file path=ppt/slides/_rels/slide79.xml.rels><?xml version="1.0" encoding="UTF-8" standalone="yes"?>
<Relationships xmlns="http://schemas.openxmlformats.org/package/2006/relationships"><Relationship Id="rId3" Type="http://schemas.openxmlformats.org/officeDocument/2006/relationships/customXml" Target="../ink/ink70.xml"/><Relationship Id="rId2" Type="http://schemas.openxmlformats.org/officeDocument/2006/relationships/notesSlide" Target="../notesSlides/notesSlide79.xml"/><Relationship Id="rId1" Type="http://schemas.openxmlformats.org/officeDocument/2006/relationships/slideLayout" Target="../slideLayouts/slideLayout2.xml"/><Relationship Id="rId4" Type="http://schemas.openxmlformats.org/officeDocument/2006/relationships/image" Target="../media/image72.emf"/></Relationships>
</file>

<file path=ppt/slides/_rels/slide8.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0.xml.rels><?xml version="1.0" encoding="UTF-8" standalone="yes"?>
<Relationships xmlns="http://schemas.openxmlformats.org/package/2006/relationships"><Relationship Id="rId3" Type="http://schemas.openxmlformats.org/officeDocument/2006/relationships/customXml" Target="../ink/ink71.xml"/><Relationship Id="rId2" Type="http://schemas.openxmlformats.org/officeDocument/2006/relationships/notesSlide" Target="../notesSlides/notesSlide80.xml"/><Relationship Id="rId1" Type="http://schemas.openxmlformats.org/officeDocument/2006/relationships/slideLayout" Target="../slideLayouts/slideLayout6.xml"/><Relationship Id="rId4" Type="http://schemas.openxmlformats.org/officeDocument/2006/relationships/image" Target="../media/image73.emf"/></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81.xml"/><Relationship Id="rId7" Type="http://schemas.openxmlformats.org/officeDocument/2006/relationships/image" Target="../media/image75.emf"/><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customXml" Target="../ink/ink72.xml"/><Relationship Id="rId5" Type="http://schemas.openxmlformats.org/officeDocument/2006/relationships/image" Target="../media/image7.wmf"/><Relationship Id="rId4" Type="http://schemas.openxmlformats.org/officeDocument/2006/relationships/oleObject" Target="../embeddings/oleObject4.bin"/></Relationships>
</file>

<file path=ppt/slides/_rels/slide82.xml.rels><?xml version="1.0" encoding="UTF-8" standalone="yes"?>
<Relationships xmlns="http://schemas.openxmlformats.org/package/2006/relationships"><Relationship Id="rId3" Type="http://schemas.openxmlformats.org/officeDocument/2006/relationships/customXml" Target="../ink/ink73.xml"/><Relationship Id="rId2" Type="http://schemas.openxmlformats.org/officeDocument/2006/relationships/notesSlide" Target="../notesSlides/notesSlide82.xml"/><Relationship Id="rId1" Type="http://schemas.openxmlformats.org/officeDocument/2006/relationships/slideLayout" Target="../slideLayouts/slideLayout6.xml"/><Relationship Id="rId4" Type="http://schemas.openxmlformats.org/officeDocument/2006/relationships/image" Target="../media/image76.e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4.xml"/><Relationship Id="rId1" Type="http://schemas.openxmlformats.org/officeDocument/2006/relationships/slideLayout" Target="../slideLayouts/slideLayout6.xml"/><Relationship Id="rId5" Type="http://schemas.openxmlformats.org/officeDocument/2006/relationships/image" Target="../media/image78.emf"/><Relationship Id="rId4" Type="http://schemas.openxmlformats.org/officeDocument/2006/relationships/customXml" Target="../ink/ink74.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10.jpe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customXml" Target="../ink/ink75.xml"/><Relationship Id="rId2" Type="http://schemas.openxmlformats.org/officeDocument/2006/relationships/notesSlide" Target="../notesSlides/notesSlide99.xml"/><Relationship Id="rId1" Type="http://schemas.openxmlformats.org/officeDocument/2006/relationships/slideLayout" Target="../slideLayouts/slideLayout3.xml"/><Relationship Id="rId4" Type="http://schemas.openxmlformats.org/officeDocument/2006/relationships/image" Target="../media/image8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33" name="Rectangle 53"/>
          <p:cNvSpPr>
            <a:spLocks noGrp="1" noChangeArrowheads="1"/>
          </p:cNvSpPr>
          <p:nvPr>
            <p:ph type="subTitle" idx="1"/>
          </p:nvPr>
        </p:nvSpPr>
        <p:spPr/>
        <p:txBody>
          <a:bodyPr/>
          <a:lstStyle/>
          <a:p>
            <a:r>
              <a:rPr lang="de-DE" smtClean="0"/>
              <a:t>Hierarchy</a:t>
            </a:r>
          </a:p>
          <a:p>
            <a:r>
              <a:rPr lang="de-DE" smtClean="0"/>
              <a:t>Types</a:t>
            </a:r>
          </a:p>
          <a:p>
            <a:r>
              <a:rPr lang="de-DE" smtClean="0"/>
              <a:t>Physical &amp; Virtual Memory</a:t>
            </a:r>
          </a:p>
          <a:p>
            <a:r>
              <a:rPr lang="de-DE" smtClean="0"/>
              <a:t>Segmentation &amp; Paging</a:t>
            </a:r>
          </a:p>
          <a:p>
            <a:r>
              <a:rPr lang="de-DE" smtClean="0"/>
              <a:t>Caches</a:t>
            </a:r>
            <a:endParaRPr lang="de-DE"/>
          </a:p>
        </p:txBody>
      </p:sp>
      <p:sp>
        <p:nvSpPr>
          <p:cNvPr id="9232" name="Rectangle 52"/>
          <p:cNvSpPr>
            <a:spLocks noGrp="1" noChangeArrowheads="1"/>
          </p:cNvSpPr>
          <p:nvPr>
            <p:ph type="ctrTitle"/>
          </p:nvPr>
        </p:nvSpPr>
        <p:spPr/>
        <p:txBody>
          <a:bodyPr/>
          <a:lstStyle/>
          <a:p>
            <a:r>
              <a:rPr lang="de-DE" smtClean="0"/>
              <a:t>TI II: Computer Architecture</a:t>
            </a:r>
            <a:br>
              <a:rPr lang="de-DE" smtClean="0"/>
            </a:br>
            <a:r>
              <a:rPr lang="de-DE" smtClean="0"/>
              <a:t>Memories</a:t>
            </a:r>
          </a:p>
        </p:txBody>
      </p:sp>
      <p:sp>
        <p:nvSpPr>
          <p:cNvPr id="9218" name="Rectangle 8"/>
          <p:cNvSpPr>
            <a:spLocks noGrp="1" noChangeArrowheads="1"/>
          </p:cNvSpPr>
          <p:nvPr>
            <p:ph type="ftr" sz="quarter" idx="3"/>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9219" name="Group 70"/>
          <p:cNvGrpSpPr>
            <a:grpSpLocks/>
          </p:cNvGrpSpPr>
          <p:nvPr/>
        </p:nvGrpSpPr>
        <p:grpSpPr bwMode="auto">
          <a:xfrm>
            <a:off x="5953125" y="4292600"/>
            <a:ext cx="4572000" cy="1803654"/>
            <a:chOff x="292" y="1036"/>
            <a:chExt cx="5044" cy="2104"/>
          </a:xfrm>
        </p:grpSpPr>
        <p:sp>
          <p:nvSpPr>
            <p:cNvPr id="9234" name="AutoShape 71" descr="Diagonal dunkel nach oben"/>
            <p:cNvSpPr>
              <a:spLocks noChangeArrowheads="1"/>
            </p:cNvSpPr>
            <p:nvPr/>
          </p:nvSpPr>
          <p:spPr bwMode="auto">
            <a:xfrm>
              <a:off x="660" y="2272"/>
              <a:ext cx="2131" cy="192"/>
            </a:xfrm>
            <a:prstGeom prst="hexagon">
              <a:avLst>
                <a:gd name="adj" fmla="val 36997"/>
                <a:gd name="vf" fmla="val 115470"/>
              </a:avLst>
            </a:prstGeom>
            <a:pattFill prst="dkUpDiag">
              <a:fgClr>
                <a:schemeClr val="bg2"/>
              </a:fgClr>
              <a:bgClr>
                <a:srgbClr val="FFFFFF"/>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9235" name="Group 72"/>
            <p:cNvGrpSpPr>
              <a:grpSpLocks/>
            </p:cNvGrpSpPr>
            <p:nvPr/>
          </p:nvGrpSpPr>
          <p:grpSpPr bwMode="auto">
            <a:xfrm>
              <a:off x="814" y="1668"/>
              <a:ext cx="4154" cy="192"/>
              <a:chOff x="910" y="1668"/>
              <a:chExt cx="4154" cy="192"/>
            </a:xfrm>
          </p:grpSpPr>
          <p:sp>
            <p:nvSpPr>
              <p:cNvPr id="9252" name="AutoShape 73" descr="Diagonal dunkel nach oben"/>
              <p:cNvSpPr>
                <a:spLocks noChangeArrowheads="1"/>
              </p:cNvSpPr>
              <p:nvPr/>
            </p:nvSpPr>
            <p:spPr bwMode="auto">
              <a:xfrm>
                <a:off x="910" y="1668"/>
                <a:ext cx="826" cy="192"/>
              </a:xfrm>
              <a:prstGeom prst="hexagon">
                <a:avLst>
                  <a:gd name="adj" fmla="val 31230"/>
                  <a:gd name="vf" fmla="val 115470"/>
                </a:avLst>
              </a:prstGeom>
              <a:pattFill prst="dkUpDiag">
                <a:fgClr>
                  <a:schemeClr val="bg2"/>
                </a:fgClr>
                <a:bgClr>
                  <a:schemeClr val="bg1"/>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53" name="AutoShape 74"/>
              <p:cNvSpPr>
                <a:spLocks noChangeArrowheads="1"/>
              </p:cNvSpPr>
              <p:nvPr/>
            </p:nvSpPr>
            <p:spPr bwMode="auto">
              <a:xfrm>
                <a:off x="4238" y="1668"/>
                <a:ext cx="826" cy="192"/>
              </a:xfrm>
              <a:prstGeom prst="hexagon">
                <a:avLst>
                  <a:gd name="adj" fmla="val 31230"/>
                  <a:gd name="vf" fmla="val 115470"/>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9254" name="Group 75"/>
              <p:cNvGrpSpPr>
                <a:grpSpLocks/>
              </p:cNvGrpSpPr>
              <p:nvPr/>
            </p:nvGrpSpPr>
            <p:grpSpPr bwMode="auto">
              <a:xfrm>
                <a:off x="1724" y="1668"/>
                <a:ext cx="2515" cy="192"/>
                <a:chOff x="1724" y="1664"/>
                <a:chExt cx="2515" cy="192"/>
              </a:xfrm>
            </p:grpSpPr>
            <p:sp>
              <p:nvSpPr>
                <p:cNvPr id="9255" name="AutoShape 76" descr="Konturierte Raute"/>
                <p:cNvSpPr>
                  <a:spLocks noChangeArrowheads="1"/>
                </p:cNvSpPr>
                <p:nvPr/>
              </p:nvSpPr>
              <p:spPr bwMode="auto">
                <a:xfrm>
                  <a:off x="2108" y="1664"/>
                  <a:ext cx="2131" cy="192"/>
                </a:xfrm>
                <a:prstGeom prst="hexagon">
                  <a:avLst>
                    <a:gd name="adj" fmla="val 36997"/>
                    <a:gd name="vf" fmla="val 115470"/>
                  </a:avLst>
                </a:prstGeom>
                <a:pattFill prst="openDmnd">
                  <a:fgClr>
                    <a:schemeClr val="tx2"/>
                  </a:fgClr>
                  <a:bgClr>
                    <a:srgbClr val="FFFFFF"/>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56" name="AutoShape 77"/>
                <p:cNvSpPr>
                  <a:spLocks noChangeArrowheads="1"/>
                </p:cNvSpPr>
                <p:nvPr/>
              </p:nvSpPr>
              <p:spPr bwMode="auto">
                <a:xfrm>
                  <a:off x="1724" y="1664"/>
                  <a:ext cx="1979" cy="192"/>
                </a:xfrm>
                <a:prstGeom prst="hexagon">
                  <a:avLst>
                    <a:gd name="adj" fmla="val 34358"/>
                    <a:gd name="vf" fmla="val 115470"/>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grpSp>
          <p:nvGrpSpPr>
            <p:cNvPr id="9236" name="Group 78"/>
            <p:cNvGrpSpPr>
              <a:grpSpLocks/>
            </p:cNvGrpSpPr>
            <p:nvPr/>
          </p:nvGrpSpPr>
          <p:grpSpPr bwMode="auto">
            <a:xfrm>
              <a:off x="2780" y="2272"/>
              <a:ext cx="2515" cy="192"/>
              <a:chOff x="1196" y="2592"/>
              <a:chExt cx="2515" cy="192"/>
            </a:xfrm>
          </p:grpSpPr>
          <p:sp>
            <p:nvSpPr>
              <p:cNvPr id="9250" name="AutoShape 79" descr="Konturierte Raute"/>
              <p:cNvSpPr>
                <a:spLocks noChangeArrowheads="1"/>
              </p:cNvSpPr>
              <p:nvPr/>
            </p:nvSpPr>
            <p:spPr bwMode="auto">
              <a:xfrm>
                <a:off x="1580" y="2592"/>
                <a:ext cx="2131" cy="192"/>
              </a:xfrm>
              <a:prstGeom prst="hexagon">
                <a:avLst>
                  <a:gd name="adj" fmla="val 36997"/>
                  <a:gd name="vf" fmla="val 115470"/>
                </a:avLst>
              </a:prstGeom>
              <a:pattFill prst="openDmnd">
                <a:fgClr>
                  <a:schemeClr val="tx2"/>
                </a:fgClr>
                <a:bgClr>
                  <a:srgbClr val="FFFFFF"/>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51" name="AutoShape 80"/>
              <p:cNvSpPr>
                <a:spLocks noChangeArrowheads="1"/>
              </p:cNvSpPr>
              <p:nvPr/>
            </p:nvSpPr>
            <p:spPr bwMode="auto">
              <a:xfrm>
                <a:off x="1196" y="2592"/>
                <a:ext cx="819" cy="192"/>
              </a:xfrm>
              <a:prstGeom prst="hexagon">
                <a:avLst>
                  <a:gd name="adj" fmla="val 34895"/>
                  <a:gd name="vf" fmla="val 115470"/>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237" name="Line 81"/>
            <p:cNvSpPr>
              <a:spLocks noChangeShapeType="1"/>
            </p:cNvSpPr>
            <p:nvPr/>
          </p:nvSpPr>
          <p:spPr bwMode="auto">
            <a:xfrm>
              <a:off x="2848" y="1036"/>
              <a:ext cx="0" cy="1762"/>
            </a:xfrm>
            <a:prstGeom prst="line">
              <a:avLst/>
            </a:prstGeom>
            <a:noFill/>
            <a:ln w="19050">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38" name="Line 82"/>
            <p:cNvSpPr>
              <a:spLocks noChangeShapeType="1"/>
            </p:cNvSpPr>
            <p:nvPr/>
          </p:nvSpPr>
          <p:spPr bwMode="auto">
            <a:xfrm>
              <a:off x="1696" y="1036"/>
              <a:ext cx="0" cy="2064"/>
            </a:xfrm>
            <a:prstGeom prst="line">
              <a:avLst/>
            </a:prstGeom>
            <a:noFill/>
            <a:ln w="19050">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39" name="Line 83"/>
            <p:cNvSpPr>
              <a:spLocks noChangeShapeType="1"/>
            </p:cNvSpPr>
            <p:nvPr/>
          </p:nvSpPr>
          <p:spPr bwMode="auto">
            <a:xfrm>
              <a:off x="4208" y="1036"/>
              <a:ext cx="0" cy="2000"/>
            </a:xfrm>
            <a:prstGeom prst="line">
              <a:avLst/>
            </a:prstGeom>
            <a:noFill/>
            <a:ln w="19050">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40" name="Rectangle 84"/>
            <p:cNvSpPr>
              <a:spLocks noChangeArrowheads="1"/>
            </p:cNvSpPr>
            <p:nvPr/>
          </p:nvSpPr>
          <p:spPr bwMode="auto">
            <a:xfrm>
              <a:off x="464" y="1280"/>
              <a:ext cx="712" cy="1312"/>
            </a:xfrm>
            <a:prstGeom prst="rect">
              <a:avLst/>
            </a:prstGeom>
            <a:solidFill>
              <a:schemeClr val="bg1"/>
            </a:solidFill>
            <a:ln w="12700">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41" name="Rectangle 85"/>
            <p:cNvSpPr>
              <a:spLocks noChangeArrowheads="1"/>
            </p:cNvSpPr>
            <p:nvPr/>
          </p:nvSpPr>
          <p:spPr bwMode="auto">
            <a:xfrm>
              <a:off x="4624" y="1304"/>
              <a:ext cx="712" cy="1312"/>
            </a:xfrm>
            <a:prstGeom prst="rect">
              <a:avLst/>
            </a:prstGeom>
            <a:solidFill>
              <a:schemeClr val="bg1"/>
            </a:solidFill>
            <a:ln w="12700">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42" name="Text Box 86"/>
            <p:cNvSpPr txBox="1">
              <a:spLocks noChangeArrowheads="1"/>
            </p:cNvSpPr>
            <p:nvPr/>
          </p:nvSpPr>
          <p:spPr bwMode="auto">
            <a:xfrm>
              <a:off x="292" y="1571"/>
              <a:ext cx="984" cy="356"/>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address</a:t>
              </a:r>
            </a:p>
          </p:txBody>
        </p:sp>
        <p:sp>
          <p:nvSpPr>
            <p:cNvPr id="9243" name="Text Box 87"/>
            <p:cNvSpPr txBox="1">
              <a:spLocks noChangeArrowheads="1"/>
            </p:cNvSpPr>
            <p:nvPr/>
          </p:nvSpPr>
          <p:spPr bwMode="auto">
            <a:xfrm>
              <a:off x="416" y="2179"/>
              <a:ext cx="790" cy="359"/>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data</a:t>
              </a:r>
            </a:p>
          </p:txBody>
        </p:sp>
        <p:sp>
          <p:nvSpPr>
            <p:cNvPr id="9244" name="Text Box 88"/>
            <p:cNvSpPr txBox="1">
              <a:spLocks noChangeArrowheads="1"/>
            </p:cNvSpPr>
            <p:nvPr/>
          </p:nvSpPr>
          <p:spPr bwMode="auto">
            <a:xfrm>
              <a:off x="1993" y="2423"/>
              <a:ext cx="690" cy="363"/>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de-DE" sz="1200" b="0" i="0" u="none" strike="noStrike" kern="1200" cap="none" spc="0" normalizeH="0" baseline="0" noProof="0">
                  <a:ln>
                    <a:noFill/>
                  </a:ln>
                  <a:solidFill>
                    <a:srgbClr val="333333"/>
                  </a:solidFill>
                  <a:effectLst/>
                  <a:uLnTx/>
                  <a:uFillTx/>
                  <a:latin typeface="Arial" charset="0"/>
                  <a:ea typeface="MS PGothic" pitchFamily="34" charset="-128"/>
                  <a:cs typeface="+mn-cs"/>
                </a:rPr>
                <a:t>t</a:t>
              </a:r>
              <a:r>
                <a:rPr kumimoji="0" lang="de-DE" sz="1200" b="0" i="0" u="none" strike="noStrike" kern="1200" cap="none" spc="0" normalizeH="0" baseline="-25000" noProof="0">
                  <a:ln>
                    <a:noFill/>
                  </a:ln>
                  <a:solidFill>
                    <a:srgbClr val="333333"/>
                  </a:solidFill>
                  <a:effectLst/>
                  <a:uLnTx/>
                  <a:uFillTx/>
                  <a:latin typeface="Arial" charset="0"/>
                  <a:ea typeface="MS PGothic" pitchFamily="34" charset="-128"/>
                  <a:cs typeface="+mn-cs"/>
                </a:rPr>
                <a:t>access</a:t>
              </a:r>
            </a:p>
          </p:txBody>
        </p:sp>
        <p:sp>
          <p:nvSpPr>
            <p:cNvPr id="9245" name="Line 89"/>
            <p:cNvSpPr>
              <a:spLocks noChangeShapeType="1"/>
            </p:cNvSpPr>
            <p:nvPr/>
          </p:nvSpPr>
          <p:spPr bwMode="auto">
            <a:xfrm flipH="1">
              <a:off x="1698" y="2948"/>
              <a:ext cx="822" cy="0"/>
            </a:xfrm>
            <a:prstGeom prst="line">
              <a:avLst/>
            </a:prstGeom>
            <a:noFill/>
            <a:ln w="19050">
              <a:solidFill>
                <a:srgbClr val="4545FF"/>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46" name="Line 90"/>
            <p:cNvSpPr>
              <a:spLocks noChangeShapeType="1"/>
            </p:cNvSpPr>
            <p:nvPr/>
          </p:nvSpPr>
          <p:spPr bwMode="auto">
            <a:xfrm>
              <a:off x="3246" y="2948"/>
              <a:ext cx="954" cy="0"/>
            </a:xfrm>
            <a:prstGeom prst="line">
              <a:avLst/>
            </a:prstGeom>
            <a:noFill/>
            <a:ln w="19050">
              <a:solidFill>
                <a:srgbClr val="4545FF"/>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47" name="Text Box 91"/>
            <p:cNvSpPr txBox="1">
              <a:spLocks noChangeArrowheads="1"/>
            </p:cNvSpPr>
            <p:nvPr/>
          </p:nvSpPr>
          <p:spPr bwMode="auto">
            <a:xfrm>
              <a:off x="2562" y="2731"/>
              <a:ext cx="692" cy="409"/>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99CC00"/>
                  </a:solidFill>
                  <a:effectLst/>
                  <a:uLnTx/>
                  <a:uFillTx/>
                  <a:latin typeface="Arial" charset="0"/>
                  <a:ea typeface="MS PGothic" pitchFamily="34" charset="-128"/>
                  <a:cs typeface="+mn-cs"/>
                </a:rPr>
                <a:t>t</a:t>
              </a:r>
              <a:r>
                <a:rPr kumimoji="0" lang="de-DE" sz="1400" b="0" i="0" u="none" strike="noStrike" kern="1200" cap="none" spc="0" normalizeH="0" baseline="-25000" noProof="0">
                  <a:ln>
                    <a:noFill/>
                  </a:ln>
                  <a:solidFill>
                    <a:srgbClr val="99CC00"/>
                  </a:solidFill>
                  <a:effectLst/>
                  <a:uLnTx/>
                  <a:uFillTx/>
                  <a:latin typeface="Arial" charset="0"/>
                  <a:ea typeface="MS PGothic" pitchFamily="34" charset="-128"/>
                  <a:cs typeface="+mn-cs"/>
                </a:rPr>
                <a:t>cycle</a:t>
              </a:r>
            </a:p>
          </p:txBody>
        </p:sp>
        <p:sp>
          <p:nvSpPr>
            <p:cNvPr id="9248" name="Line 92"/>
            <p:cNvSpPr>
              <a:spLocks noChangeShapeType="1"/>
            </p:cNvSpPr>
            <p:nvPr/>
          </p:nvSpPr>
          <p:spPr bwMode="auto">
            <a:xfrm flipH="1">
              <a:off x="1692" y="2648"/>
              <a:ext cx="268" cy="0"/>
            </a:xfrm>
            <a:prstGeom prst="line">
              <a:avLst/>
            </a:prstGeom>
            <a:noFill/>
            <a:ln w="19050">
              <a:solidFill>
                <a:schemeClr val="tx1"/>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49" name="Line 93"/>
            <p:cNvSpPr>
              <a:spLocks noChangeShapeType="1"/>
            </p:cNvSpPr>
            <p:nvPr/>
          </p:nvSpPr>
          <p:spPr bwMode="auto">
            <a:xfrm>
              <a:off x="2610" y="2648"/>
              <a:ext cx="231" cy="0"/>
            </a:xfrm>
            <a:prstGeom prst="line">
              <a:avLst/>
            </a:prstGeom>
            <a:noFill/>
            <a:ln w="19050">
              <a:solidFill>
                <a:schemeClr val="tx1"/>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220" name="Rectangle 57"/>
          <p:cNvSpPr>
            <a:spLocks noChangeArrowheads="1"/>
          </p:cNvSpPr>
          <p:nvPr/>
        </p:nvSpPr>
        <p:spPr bwMode="auto">
          <a:xfrm>
            <a:off x="5625172" y="990035"/>
            <a:ext cx="858838" cy="1293813"/>
          </a:xfrm>
          <a:prstGeom prst="rect">
            <a:avLst/>
          </a:prstGeom>
          <a:solidFill>
            <a:schemeClr val="accent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CPU</a:t>
            </a:r>
          </a:p>
        </p:txBody>
      </p:sp>
      <p:sp>
        <p:nvSpPr>
          <p:cNvPr id="9221" name="Rectangle 58"/>
          <p:cNvSpPr>
            <a:spLocks noChangeArrowheads="1"/>
          </p:cNvSpPr>
          <p:nvPr/>
        </p:nvSpPr>
        <p:spPr bwMode="auto">
          <a:xfrm>
            <a:off x="6799923" y="1442472"/>
            <a:ext cx="614363" cy="419100"/>
          </a:xfrm>
          <a:prstGeom prst="rect">
            <a:avLst/>
          </a:prstGeom>
          <a:solidFill>
            <a:srgbClr val="FF99CC"/>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9222" name="Rectangle 59"/>
          <p:cNvSpPr>
            <a:spLocks noChangeArrowheads="1"/>
          </p:cNvSpPr>
          <p:nvPr/>
        </p:nvSpPr>
        <p:spPr bwMode="auto">
          <a:xfrm>
            <a:off x="7833386" y="1010673"/>
            <a:ext cx="860425" cy="860425"/>
          </a:xfrm>
          <a:prstGeom prst="rect">
            <a:avLst/>
          </a:prstGeom>
          <a:solidFill>
            <a:srgbClr val="C5E2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MMU</a:t>
            </a:r>
          </a:p>
        </p:txBody>
      </p:sp>
      <p:sp>
        <p:nvSpPr>
          <p:cNvPr id="9223" name="Rectangle 60"/>
          <p:cNvSpPr>
            <a:spLocks noChangeArrowheads="1"/>
          </p:cNvSpPr>
          <p:nvPr/>
        </p:nvSpPr>
        <p:spPr bwMode="auto">
          <a:xfrm>
            <a:off x="9741560" y="1004323"/>
            <a:ext cx="887412" cy="1265237"/>
          </a:xfrm>
          <a:prstGeom prst="rect">
            <a:avLst/>
          </a:prstGeom>
          <a:solidFill>
            <a:srgbClr val="FFCC00"/>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Memory</a:t>
            </a:r>
          </a:p>
        </p:txBody>
      </p:sp>
      <p:sp>
        <p:nvSpPr>
          <p:cNvPr id="9224" name="Line 61"/>
          <p:cNvSpPr>
            <a:spLocks noChangeShapeType="1"/>
          </p:cNvSpPr>
          <p:nvPr/>
        </p:nvSpPr>
        <p:spPr bwMode="auto">
          <a:xfrm>
            <a:off x="6484010" y="2183834"/>
            <a:ext cx="3257550" cy="0"/>
          </a:xfrm>
          <a:prstGeom prst="line">
            <a:avLst/>
          </a:prstGeom>
          <a:noFill/>
          <a:ln w="28575">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25" name="Line 62"/>
          <p:cNvSpPr>
            <a:spLocks noChangeShapeType="1"/>
          </p:cNvSpPr>
          <p:nvPr/>
        </p:nvSpPr>
        <p:spPr bwMode="auto">
          <a:xfrm>
            <a:off x="6484011" y="1113859"/>
            <a:ext cx="1349375"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26" name="Line 63"/>
          <p:cNvSpPr>
            <a:spLocks noChangeShapeType="1"/>
          </p:cNvSpPr>
          <p:nvPr/>
        </p:nvSpPr>
        <p:spPr bwMode="auto">
          <a:xfrm>
            <a:off x="8693810" y="1113859"/>
            <a:ext cx="1047750"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27" name="Line 64"/>
          <p:cNvSpPr>
            <a:spLocks noChangeShapeType="1"/>
          </p:cNvSpPr>
          <p:nvPr/>
        </p:nvSpPr>
        <p:spPr bwMode="auto">
          <a:xfrm>
            <a:off x="7099960" y="1128148"/>
            <a:ext cx="0" cy="307975"/>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28" name="Line 65"/>
          <p:cNvSpPr>
            <a:spLocks noChangeShapeType="1"/>
          </p:cNvSpPr>
          <p:nvPr/>
        </p:nvSpPr>
        <p:spPr bwMode="auto">
          <a:xfrm>
            <a:off x="7106310" y="1869510"/>
            <a:ext cx="0" cy="320675"/>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229" name="Text Box 66"/>
          <p:cNvSpPr txBox="1">
            <a:spLocks noChangeArrowheads="1"/>
          </p:cNvSpPr>
          <p:nvPr/>
        </p:nvSpPr>
        <p:spPr bwMode="auto">
          <a:xfrm>
            <a:off x="7819098" y="1917134"/>
            <a:ext cx="479425" cy="27463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333333"/>
                </a:solidFill>
                <a:effectLst/>
                <a:uLnTx/>
                <a:uFillTx/>
                <a:latin typeface="Arial" charset="0"/>
                <a:ea typeface="MS PGothic" pitchFamily="34" charset="-128"/>
                <a:cs typeface="+mn-cs"/>
              </a:rPr>
              <a:t>data</a:t>
            </a:r>
          </a:p>
        </p:txBody>
      </p:sp>
      <p:sp>
        <p:nvSpPr>
          <p:cNvPr id="9230" name="Text Box 67"/>
          <p:cNvSpPr txBox="1">
            <a:spLocks noChangeArrowheads="1"/>
          </p:cNvSpPr>
          <p:nvPr/>
        </p:nvSpPr>
        <p:spPr bwMode="auto">
          <a:xfrm>
            <a:off x="6530047" y="837634"/>
            <a:ext cx="1195388" cy="27463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333333"/>
                </a:solidFill>
                <a:effectLst/>
                <a:uLnTx/>
                <a:uFillTx/>
                <a:latin typeface="Arial" charset="0"/>
                <a:ea typeface="MS PGothic" pitchFamily="34" charset="-128"/>
                <a:cs typeface="+mn-cs"/>
              </a:rPr>
              <a:t>logical address</a:t>
            </a:r>
          </a:p>
        </p:txBody>
      </p:sp>
      <p:sp>
        <p:nvSpPr>
          <p:cNvPr id="9231" name="Text Box 68"/>
          <p:cNvSpPr txBox="1">
            <a:spLocks noChangeArrowheads="1"/>
          </p:cNvSpPr>
          <p:nvPr/>
        </p:nvSpPr>
        <p:spPr bwMode="auto">
          <a:xfrm>
            <a:off x="8781122" y="870972"/>
            <a:ext cx="731838" cy="4572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333333"/>
                </a:solidFill>
                <a:effectLst/>
                <a:uLnTx/>
                <a:uFillTx/>
                <a:latin typeface="Arial" charset="0"/>
                <a:ea typeface="MS PGothic" pitchFamily="34" charset="-128"/>
                <a:cs typeface="+mn-cs"/>
              </a:rPr>
              <a:t>physical</a:t>
            </a:r>
            <a:br>
              <a:rPr kumimoji="0" lang="de-DE" sz="12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200" b="0" i="0" u="none" strike="noStrike" kern="1200" cap="none" spc="0" normalizeH="0" baseline="0" noProof="0">
                <a:ln>
                  <a:noFill/>
                </a:ln>
                <a:solidFill>
                  <a:srgbClr val="333333"/>
                </a:solidFill>
                <a:effectLst/>
                <a:uLnTx/>
                <a:uFillTx/>
                <a:latin typeface="Arial" charset="0"/>
                <a:ea typeface="MS PGothic" pitchFamily="34" charset="-128"/>
                <a:cs typeface="+mn-cs"/>
              </a:rPr>
              <a:t>address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521160" y="378360"/>
              <a:ext cx="8612280" cy="5997240"/>
            </p14:xfrm>
          </p:contentPart>
        </mc:Choice>
        <mc:Fallback xmlns="">
          <p:pic>
            <p:nvPicPr>
              <p:cNvPr id="2" name="Ink 1"/>
              <p:cNvPicPr/>
              <p:nvPr/>
            </p:nvPicPr>
            <p:blipFill>
              <a:blip r:embed="rId4"/>
              <a:stretch>
                <a:fillRect/>
              </a:stretch>
            </p:blipFill>
            <p:spPr>
              <a:xfrm>
                <a:off x="3511800" y="369000"/>
                <a:ext cx="8631000" cy="6015960"/>
              </a:xfrm>
              <a:prstGeom prst="rect">
                <a:avLst/>
              </a:prstGeom>
            </p:spPr>
          </p:pic>
        </mc:Fallback>
      </mc:AlternateContent>
    </p:spTree>
    <p:extLst>
      <p:ext uri="{BB962C8B-B14F-4D97-AF65-F5344CB8AC3E}">
        <p14:creationId xmlns:p14="http://schemas.microsoft.com/office/powerpoint/2010/main" val="29227549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pPr eaLnBrk="1" hangingPunct="1"/>
            <a:r>
              <a:rPr lang="de-DE" noProof="1" smtClean="0"/>
              <a:t>Einleitung</a:t>
            </a:r>
            <a:endParaRPr lang="de-DE" smtClean="0"/>
          </a:p>
        </p:txBody>
      </p:sp>
      <p:sp>
        <p:nvSpPr>
          <p:cNvPr id="19460" name="Rectangle 3"/>
          <p:cNvSpPr>
            <a:spLocks noGrp="1" noChangeArrowheads="1"/>
          </p:cNvSpPr>
          <p:nvPr>
            <p:ph idx="1"/>
          </p:nvPr>
        </p:nvSpPr>
        <p:spPr/>
        <p:txBody>
          <a:bodyPr/>
          <a:lstStyle/>
          <a:p>
            <a:pPr eaLnBrk="1" hangingPunct="1"/>
            <a:r>
              <a:rPr lang="de-DE" noProof="1" smtClean="0"/>
              <a:t>Man unterscheidet zwischen:</a:t>
            </a:r>
          </a:p>
          <a:p>
            <a:pPr eaLnBrk="1" hangingPunct="1"/>
            <a:endParaRPr lang="de-DE" noProof="1" smtClean="0"/>
          </a:p>
          <a:p>
            <a:pPr lvl="1" eaLnBrk="1" hangingPunct="1"/>
            <a:r>
              <a:rPr lang="de-DE" noProof="1" smtClean="0"/>
              <a:t>permanenter Ablage von Daten </a:t>
            </a:r>
            <a:br>
              <a:rPr lang="de-DE" noProof="1" smtClean="0"/>
            </a:br>
            <a:r>
              <a:rPr lang="de-DE" noProof="1" smtClean="0">
                <a:sym typeface="Monotype Sorts" pitchFamily="2" charset="2"/>
              </a:rPr>
              <a:t></a:t>
            </a:r>
            <a:r>
              <a:rPr lang="de-DE" noProof="1" smtClean="0"/>
              <a:t> Langzeitgedächtnis</a:t>
            </a:r>
          </a:p>
          <a:p>
            <a:pPr lvl="1" eaLnBrk="1" hangingPunct="1"/>
            <a:r>
              <a:rPr lang="de-DE" noProof="1" smtClean="0"/>
              <a:t>Festwertspeicher (ROM), nicht flüchtig z.B. </a:t>
            </a:r>
            <a:r>
              <a:rPr lang="de-DE" smtClean="0"/>
              <a:t>B</a:t>
            </a:r>
            <a:r>
              <a:rPr lang="de-DE" noProof="1" smtClean="0"/>
              <a:t>etriebssystemkern, </a:t>
            </a:r>
            <a:r>
              <a:rPr lang="de-DE" smtClean="0"/>
              <a:t>Firmware, </a:t>
            </a:r>
            <a:r>
              <a:rPr lang="de-DE" noProof="1" smtClean="0"/>
              <a:t>Systemtabellen</a:t>
            </a:r>
          </a:p>
          <a:p>
            <a:pPr eaLnBrk="1" hangingPunct="1"/>
            <a:endParaRPr lang="de-DE" noProof="1" smtClean="0"/>
          </a:p>
          <a:p>
            <a:pPr lvl="1" eaLnBrk="1" hangingPunct="1"/>
            <a:r>
              <a:rPr lang="de-DE" noProof="1" smtClean="0"/>
              <a:t>vorübergehender Ablage von Daten </a:t>
            </a:r>
            <a:br>
              <a:rPr lang="de-DE" noProof="1" smtClean="0"/>
            </a:br>
            <a:r>
              <a:rPr lang="de-DE" noProof="1" smtClean="0">
                <a:sym typeface="Monotype Sorts" pitchFamily="2" charset="2"/>
              </a:rPr>
              <a:t> </a:t>
            </a:r>
            <a:r>
              <a:rPr lang="de-DE" noProof="1" smtClean="0"/>
              <a:t>Kurzzeitgedächtnis</a:t>
            </a:r>
          </a:p>
          <a:p>
            <a:pPr lvl="1" eaLnBrk="1" hangingPunct="1"/>
            <a:r>
              <a:rPr lang="de-DE" noProof="1" smtClean="0"/>
              <a:t>Schreib/Lesespeicher (RAM), flüchtig</a:t>
            </a:r>
            <a:r>
              <a:rPr lang="de-DE" smtClean="0"/>
              <a:t> </a:t>
            </a:r>
            <a:r>
              <a:rPr lang="de-DE" noProof="1" smtClean="0"/>
              <a:t>z.B. Anwenderprogramme</a:t>
            </a:r>
            <a:endParaRPr lang="de-DE" smtClean="0"/>
          </a:p>
          <a:p>
            <a:pPr eaLnBrk="1" hangingPunct="1"/>
            <a:endParaRPr lang="en-US" smtClean="0"/>
          </a:p>
        </p:txBody>
      </p:sp>
      <p:sp>
        <p:nvSpPr>
          <p:cNvPr id="1945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06960" y="2890080"/>
              <a:ext cx="10805760" cy="3169440"/>
            </p14:xfrm>
          </p:contentPart>
        </mc:Choice>
        <mc:Fallback xmlns="">
          <p:pic>
            <p:nvPicPr>
              <p:cNvPr id="2" name="Ink 1"/>
              <p:cNvPicPr/>
              <p:nvPr/>
            </p:nvPicPr>
            <p:blipFill>
              <a:blip r:embed="rId4"/>
              <a:stretch>
                <a:fillRect/>
              </a:stretch>
            </p:blipFill>
            <p:spPr>
              <a:xfrm>
                <a:off x="597600" y="2880720"/>
                <a:ext cx="10824480" cy="3188160"/>
              </a:xfrm>
              <a:prstGeom prst="rect">
                <a:avLst/>
              </a:prstGeom>
            </p:spPr>
          </p:pic>
        </mc:Fallback>
      </mc:AlternateContent>
    </p:spTree>
    <p:extLst>
      <p:ext uri="{BB962C8B-B14F-4D97-AF65-F5344CB8AC3E}">
        <p14:creationId xmlns:p14="http://schemas.microsoft.com/office/powerpoint/2010/main" val="705570397"/>
      </p:ext>
    </p:extLst>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pPr eaLnBrk="1" hangingPunct="1"/>
            <a:r>
              <a:rPr lang="en-US" smtClean="0"/>
              <a:t>Cache und Speicherverwaltungseinheit</a:t>
            </a:r>
          </a:p>
        </p:txBody>
      </p:sp>
      <p:sp>
        <p:nvSpPr>
          <p:cNvPr id="128004" name="Rectangle 17"/>
          <p:cNvSpPr>
            <a:spLocks noGrp="1" noChangeArrowheads="1"/>
          </p:cNvSpPr>
          <p:nvPr>
            <p:ph idx="1"/>
          </p:nvPr>
        </p:nvSpPr>
        <p:spPr/>
        <p:txBody>
          <a:bodyPr/>
          <a:lstStyle/>
          <a:p>
            <a:r>
              <a:rPr lang="de-DE" noProof="1" smtClean="0"/>
              <a:t>Zwei Möglichkeiten der Cache-Einbindung bei virtueller Speicherverwaltung:</a:t>
            </a:r>
          </a:p>
          <a:p>
            <a:endParaRPr lang="de-DE" noProof="1" smtClean="0"/>
          </a:p>
          <a:p>
            <a:pPr>
              <a:buSzPct val="100000"/>
              <a:buFont typeface="Verdana" pitchFamily="34" charset="0"/>
              <a:buAutoNum type="arabicPeriod"/>
            </a:pPr>
            <a:r>
              <a:rPr lang="de-DE" b="1" noProof="1" smtClean="0"/>
              <a:t> </a:t>
            </a:r>
            <a:r>
              <a:rPr lang="de-DE" noProof="1" smtClean="0"/>
              <a:t>Virtueller Cache</a:t>
            </a:r>
            <a:r>
              <a:rPr lang="de-DE" b="1" noProof="1" smtClean="0"/>
              <a:t> </a:t>
            </a:r>
          </a:p>
          <a:p>
            <a:pPr lvl="1" eaLnBrk="1" hangingPunct="1"/>
            <a:r>
              <a:rPr lang="de-DE" noProof="1" smtClean="0"/>
              <a:t> wird zwischen CPU und MMU gelegt. Die höherwertigen Bits der logischen Adressen werden als Tags abgelegt</a:t>
            </a:r>
            <a:r>
              <a:rPr lang="de-DE" dirty="0" smtClean="0"/>
              <a:t>.</a:t>
            </a:r>
          </a:p>
          <a:p>
            <a:endParaRPr lang="en-US" dirty="0" smtClean="0"/>
          </a:p>
        </p:txBody>
      </p:sp>
      <p:sp>
        <p:nvSpPr>
          <p:cNvPr id="12800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28005" name="Rectangle 5"/>
          <p:cNvSpPr>
            <a:spLocks noChangeArrowheads="1"/>
          </p:cNvSpPr>
          <p:nvPr/>
        </p:nvSpPr>
        <p:spPr bwMode="auto">
          <a:xfrm>
            <a:off x="2514601" y="4156076"/>
            <a:ext cx="1171575" cy="1762125"/>
          </a:xfrm>
          <a:prstGeom prst="rect">
            <a:avLst/>
          </a:prstGeom>
          <a:solidFill>
            <a:schemeClr val="accent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rPr>
              <a:t>CPU</a:t>
            </a:r>
          </a:p>
        </p:txBody>
      </p:sp>
      <p:sp>
        <p:nvSpPr>
          <p:cNvPr id="128006" name="Rectangle 6"/>
          <p:cNvSpPr>
            <a:spLocks noChangeArrowheads="1"/>
          </p:cNvSpPr>
          <p:nvPr/>
        </p:nvSpPr>
        <p:spPr bwMode="auto">
          <a:xfrm>
            <a:off x="4114800" y="4772025"/>
            <a:ext cx="838200" cy="571500"/>
          </a:xfrm>
          <a:prstGeom prst="rect">
            <a:avLst/>
          </a:prstGeom>
          <a:solidFill>
            <a:srgbClr val="FF99CC"/>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128007" name="Rectangle 7"/>
          <p:cNvSpPr>
            <a:spLocks noChangeArrowheads="1"/>
          </p:cNvSpPr>
          <p:nvPr/>
        </p:nvSpPr>
        <p:spPr bwMode="auto">
          <a:xfrm>
            <a:off x="5524501" y="4183064"/>
            <a:ext cx="1171575" cy="1171575"/>
          </a:xfrm>
          <a:prstGeom prst="rect">
            <a:avLst/>
          </a:prstGeom>
          <a:solidFill>
            <a:srgbClr val="C5E2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rPr>
              <a:t>MMU</a:t>
            </a:r>
          </a:p>
        </p:txBody>
      </p:sp>
      <p:sp>
        <p:nvSpPr>
          <p:cNvPr id="128008" name="Rectangle 8"/>
          <p:cNvSpPr>
            <a:spLocks noChangeArrowheads="1"/>
          </p:cNvSpPr>
          <p:nvPr/>
        </p:nvSpPr>
        <p:spPr bwMode="auto">
          <a:xfrm>
            <a:off x="8124826" y="4175126"/>
            <a:ext cx="1209675" cy="1724025"/>
          </a:xfrm>
          <a:prstGeom prst="rect">
            <a:avLst/>
          </a:prstGeom>
          <a:solidFill>
            <a:srgbClr val="FFCC00"/>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Speicher</a:t>
            </a:r>
          </a:p>
        </p:txBody>
      </p:sp>
      <p:sp>
        <p:nvSpPr>
          <p:cNvPr id="128009" name="Line 9"/>
          <p:cNvSpPr>
            <a:spLocks noChangeShapeType="1"/>
          </p:cNvSpPr>
          <p:nvPr/>
        </p:nvSpPr>
        <p:spPr bwMode="auto">
          <a:xfrm>
            <a:off x="3686175" y="5781675"/>
            <a:ext cx="4438650" cy="0"/>
          </a:xfrm>
          <a:prstGeom prst="line">
            <a:avLst/>
          </a:prstGeom>
          <a:noFill/>
          <a:ln w="28575">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8010" name="Line 10"/>
          <p:cNvSpPr>
            <a:spLocks noChangeShapeType="1"/>
          </p:cNvSpPr>
          <p:nvPr/>
        </p:nvSpPr>
        <p:spPr bwMode="auto">
          <a:xfrm>
            <a:off x="3686176" y="4324350"/>
            <a:ext cx="1838325"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8011" name="Line 11"/>
          <p:cNvSpPr>
            <a:spLocks noChangeShapeType="1"/>
          </p:cNvSpPr>
          <p:nvPr/>
        </p:nvSpPr>
        <p:spPr bwMode="auto">
          <a:xfrm>
            <a:off x="6696075" y="4324350"/>
            <a:ext cx="1428750"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8012" name="Line 12"/>
          <p:cNvSpPr>
            <a:spLocks noChangeShapeType="1"/>
          </p:cNvSpPr>
          <p:nvPr/>
        </p:nvSpPr>
        <p:spPr bwMode="auto">
          <a:xfrm>
            <a:off x="4524375" y="4343400"/>
            <a:ext cx="0" cy="41910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8013" name="Line 13"/>
          <p:cNvSpPr>
            <a:spLocks noChangeShapeType="1"/>
          </p:cNvSpPr>
          <p:nvPr/>
        </p:nvSpPr>
        <p:spPr bwMode="auto">
          <a:xfrm>
            <a:off x="4533900" y="5353050"/>
            <a:ext cx="0" cy="438150"/>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8014" name="Text Box 14"/>
          <p:cNvSpPr txBox="1">
            <a:spLocks noChangeArrowheads="1"/>
          </p:cNvSpPr>
          <p:nvPr/>
        </p:nvSpPr>
        <p:spPr bwMode="auto">
          <a:xfrm>
            <a:off x="5467350" y="5470525"/>
            <a:ext cx="725488" cy="33655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Daten</a:t>
            </a:r>
          </a:p>
        </p:txBody>
      </p:sp>
      <p:sp>
        <p:nvSpPr>
          <p:cNvPr id="128015" name="Text Box 15"/>
          <p:cNvSpPr txBox="1">
            <a:spLocks noChangeArrowheads="1"/>
          </p:cNvSpPr>
          <p:nvPr/>
        </p:nvSpPr>
        <p:spPr bwMode="auto">
          <a:xfrm>
            <a:off x="3686175" y="3994150"/>
            <a:ext cx="1728788" cy="33655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logische Adresse</a:t>
            </a:r>
          </a:p>
        </p:txBody>
      </p:sp>
      <p:sp>
        <p:nvSpPr>
          <p:cNvPr id="128016" name="Text Box 16"/>
          <p:cNvSpPr txBox="1">
            <a:spLocks noChangeArrowheads="1"/>
          </p:cNvSpPr>
          <p:nvPr/>
        </p:nvSpPr>
        <p:spPr bwMode="auto">
          <a:xfrm>
            <a:off x="6650038" y="4003676"/>
            <a:ext cx="1389062" cy="58102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physikalische</a:t>
            </a:r>
            <a:b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699000" y="2639160"/>
              <a:ext cx="5115960" cy="4218480"/>
            </p14:xfrm>
          </p:contentPart>
        </mc:Choice>
        <mc:Fallback xmlns="">
          <p:pic>
            <p:nvPicPr>
              <p:cNvPr id="2" name="Ink 1"/>
              <p:cNvPicPr/>
              <p:nvPr/>
            </p:nvPicPr>
            <p:blipFill>
              <a:blip r:embed="rId4"/>
              <a:stretch>
                <a:fillRect/>
              </a:stretch>
            </p:blipFill>
            <p:spPr>
              <a:xfrm>
                <a:off x="3689640" y="2629800"/>
                <a:ext cx="5134680" cy="4237200"/>
              </a:xfrm>
              <a:prstGeom prst="rect">
                <a:avLst/>
              </a:prstGeom>
            </p:spPr>
          </p:pic>
        </mc:Fallback>
      </mc:AlternateContent>
    </p:spTree>
    <p:extLst>
      <p:ext uri="{BB962C8B-B14F-4D97-AF65-F5344CB8AC3E}">
        <p14:creationId xmlns:p14="http://schemas.microsoft.com/office/powerpoint/2010/main" val="1540873789"/>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pPr eaLnBrk="1" hangingPunct="1"/>
            <a:r>
              <a:rPr lang="en-US" smtClean="0"/>
              <a:t>Cache und Speicherverwaltungseinheit</a:t>
            </a:r>
          </a:p>
        </p:txBody>
      </p:sp>
      <p:sp>
        <p:nvSpPr>
          <p:cNvPr id="129028" name="Rectangle 17"/>
          <p:cNvSpPr>
            <a:spLocks noGrp="1" noChangeArrowheads="1"/>
          </p:cNvSpPr>
          <p:nvPr>
            <p:ph idx="1"/>
          </p:nvPr>
        </p:nvSpPr>
        <p:spPr/>
        <p:txBody>
          <a:bodyPr/>
          <a:lstStyle/>
          <a:p>
            <a:pPr marL="457200" indent="-457200">
              <a:buSzPct val="100000"/>
              <a:buFont typeface="Verdana" pitchFamily="34" charset="0"/>
              <a:buAutoNum type="arabicPeriod" startAt="2"/>
            </a:pPr>
            <a:r>
              <a:rPr lang="de-DE" dirty="0" smtClean="0"/>
              <a:t>P</a:t>
            </a:r>
            <a:r>
              <a:rPr lang="de-DE" noProof="1" smtClean="0"/>
              <a:t>hysikalischer Cache</a:t>
            </a:r>
            <a:endParaRPr lang="de-DE" dirty="0" smtClean="0"/>
          </a:p>
          <a:p>
            <a:pPr lvl="1" eaLnBrk="1" hangingPunct="1"/>
            <a:r>
              <a:rPr lang="de-DE" noProof="1" smtClean="0"/>
              <a:t> wird zwischen MMU und Speicher gelegt. Die höherwertigen Bits der physikalischen Adressen werden als Tags abgelegt</a:t>
            </a:r>
            <a:r>
              <a:rPr lang="de-DE" dirty="0" smtClean="0"/>
              <a:t>.</a:t>
            </a:r>
            <a:endParaRPr lang="de-DE" noProof="1" smtClean="0"/>
          </a:p>
          <a:p>
            <a:pPr lvl="4" eaLnBrk="1" hangingPunct="1"/>
            <a:endParaRPr lang="de-DE" dirty="0" smtClean="0"/>
          </a:p>
          <a:p>
            <a:pPr marL="457200" indent="-457200"/>
            <a:endParaRPr lang="en-US" dirty="0" smtClean="0"/>
          </a:p>
        </p:txBody>
      </p:sp>
      <p:sp>
        <p:nvSpPr>
          <p:cNvPr id="12902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29029" name="Rectangle 5"/>
          <p:cNvSpPr>
            <a:spLocks noChangeArrowheads="1"/>
          </p:cNvSpPr>
          <p:nvPr/>
        </p:nvSpPr>
        <p:spPr bwMode="auto">
          <a:xfrm>
            <a:off x="2514601" y="4156076"/>
            <a:ext cx="1171575" cy="1762125"/>
          </a:xfrm>
          <a:prstGeom prst="rect">
            <a:avLst/>
          </a:prstGeom>
          <a:solidFill>
            <a:schemeClr val="accent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rPr>
              <a:t>CPU</a:t>
            </a:r>
          </a:p>
        </p:txBody>
      </p:sp>
      <p:sp>
        <p:nvSpPr>
          <p:cNvPr id="129030" name="Rectangle 6"/>
          <p:cNvSpPr>
            <a:spLocks noChangeArrowheads="1"/>
          </p:cNvSpPr>
          <p:nvPr/>
        </p:nvSpPr>
        <p:spPr bwMode="auto">
          <a:xfrm>
            <a:off x="7096125" y="4762500"/>
            <a:ext cx="838200" cy="571500"/>
          </a:xfrm>
          <a:prstGeom prst="rect">
            <a:avLst/>
          </a:prstGeom>
          <a:solidFill>
            <a:srgbClr val="FF99CC"/>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129031" name="Rectangle 7"/>
          <p:cNvSpPr>
            <a:spLocks noChangeArrowheads="1"/>
          </p:cNvSpPr>
          <p:nvPr/>
        </p:nvSpPr>
        <p:spPr bwMode="auto">
          <a:xfrm>
            <a:off x="5524501" y="4183064"/>
            <a:ext cx="1171575" cy="1171575"/>
          </a:xfrm>
          <a:prstGeom prst="rect">
            <a:avLst/>
          </a:prstGeom>
          <a:solidFill>
            <a:srgbClr val="C5E2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rPr>
              <a:t>MMU</a:t>
            </a:r>
          </a:p>
        </p:txBody>
      </p:sp>
      <p:sp>
        <p:nvSpPr>
          <p:cNvPr id="129032" name="Rectangle 8"/>
          <p:cNvSpPr>
            <a:spLocks noChangeArrowheads="1"/>
          </p:cNvSpPr>
          <p:nvPr/>
        </p:nvSpPr>
        <p:spPr bwMode="auto">
          <a:xfrm>
            <a:off x="8124826" y="4175126"/>
            <a:ext cx="1209675" cy="1724025"/>
          </a:xfrm>
          <a:prstGeom prst="rect">
            <a:avLst/>
          </a:prstGeom>
          <a:solidFill>
            <a:srgbClr val="FFCC00"/>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Speicher</a:t>
            </a:r>
          </a:p>
        </p:txBody>
      </p:sp>
      <p:sp>
        <p:nvSpPr>
          <p:cNvPr id="129033" name="Line 9"/>
          <p:cNvSpPr>
            <a:spLocks noChangeShapeType="1"/>
          </p:cNvSpPr>
          <p:nvPr/>
        </p:nvSpPr>
        <p:spPr bwMode="auto">
          <a:xfrm>
            <a:off x="3686175" y="5781675"/>
            <a:ext cx="4438650" cy="0"/>
          </a:xfrm>
          <a:prstGeom prst="line">
            <a:avLst/>
          </a:prstGeom>
          <a:noFill/>
          <a:ln w="28575">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9034" name="Line 10"/>
          <p:cNvSpPr>
            <a:spLocks noChangeShapeType="1"/>
          </p:cNvSpPr>
          <p:nvPr/>
        </p:nvSpPr>
        <p:spPr bwMode="auto">
          <a:xfrm>
            <a:off x="3686176" y="4324350"/>
            <a:ext cx="1838325"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9035" name="Line 11"/>
          <p:cNvSpPr>
            <a:spLocks noChangeShapeType="1"/>
          </p:cNvSpPr>
          <p:nvPr/>
        </p:nvSpPr>
        <p:spPr bwMode="auto">
          <a:xfrm>
            <a:off x="6696075" y="4324350"/>
            <a:ext cx="1428750"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9036" name="Line 12"/>
          <p:cNvSpPr>
            <a:spLocks noChangeShapeType="1"/>
          </p:cNvSpPr>
          <p:nvPr/>
        </p:nvSpPr>
        <p:spPr bwMode="auto">
          <a:xfrm>
            <a:off x="7572375" y="4333875"/>
            <a:ext cx="0" cy="41910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9037" name="Line 13"/>
          <p:cNvSpPr>
            <a:spLocks noChangeShapeType="1"/>
          </p:cNvSpPr>
          <p:nvPr/>
        </p:nvSpPr>
        <p:spPr bwMode="auto">
          <a:xfrm>
            <a:off x="7581900" y="5343525"/>
            <a:ext cx="0" cy="438150"/>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9038" name="Text Box 14"/>
          <p:cNvSpPr txBox="1">
            <a:spLocks noChangeArrowheads="1"/>
          </p:cNvSpPr>
          <p:nvPr/>
        </p:nvSpPr>
        <p:spPr bwMode="auto">
          <a:xfrm>
            <a:off x="5467350" y="5470525"/>
            <a:ext cx="725488" cy="33655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Daten</a:t>
            </a:r>
          </a:p>
        </p:txBody>
      </p:sp>
      <p:sp>
        <p:nvSpPr>
          <p:cNvPr id="129039" name="Text Box 15"/>
          <p:cNvSpPr txBox="1">
            <a:spLocks noChangeArrowheads="1"/>
          </p:cNvSpPr>
          <p:nvPr/>
        </p:nvSpPr>
        <p:spPr bwMode="auto">
          <a:xfrm>
            <a:off x="3686175" y="3994150"/>
            <a:ext cx="1728788" cy="33655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logische Adresse</a:t>
            </a:r>
          </a:p>
        </p:txBody>
      </p:sp>
      <p:sp>
        <p:nvSpPr>
          <p:cNvPr id="129040" name="Text Box 16"/>
          <p:cNvSpPr txBox="1">
            <a:spLocks noChangeArrowheads="1"/>
          </p:cNvSpPr>
          <p:nvPr/>
        </p:nvSpPr>
        <p:spPr bwMode="auto">
          <a:xfrm>
            <a:off x="6650038" y="4003676"/>
            <a:ext cx="1389062" cy="58102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physikalische</a:t>
            </a:r>
            <a:b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95640" y="3430440"/>
              <a:ext cx="5608080" cy="3072240"/>
            </p14:xfrm>
          </p:contentPart>
        </mc:Choice>
        <mc:Fallback xmlns="">
          <p:pic>
            <p:nvPicPr>
              <p:cNvPr id="2" name="Ink 1"/>
              <p:cNvPicPr/>
              <p:nvPr/>
            </p:nvPicPr>
            <p:blipFill>
              <a:blip r:embed="rId4"/>
              <a:stretch>
                <a:fillRect/>
              </a:stretch>
            </p:blipFill>
            <p:spPr>
              <a:xfrm>
                <a:off x="3086280" y="3421080"/>
                <a:ext cx="5626800" cy="3090960"/>
              </a:xfrm>
              <a:prstGeom prst="rect">
                <a:avLst/>
              </a:prstGeom>
            </p:spPr>
          </p:pic>
        </mc:Fallback>
      </mc:AlternateContent>
    </p:spTree>
    <p:extLst>
      <p:ext uri="{BB962C8B-B14F-4D97-AF65-F5344CB8AC3E}">
        <p14:creationId xmlns:p14="http://schemas.microsoft.com/office/powerpoint/2010/main" val="1059815914"/>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5"/>
          <p:cNvSpPr>
            <a:spLocks noGrp="1" noChangeArrowheads="1"/>
          </p:cNvSpPr>
          <p:nvPr>
            <p:ph type="title"/>
          </p:nvPr>
        </p:nvSpPr>
        <p:spPr/>
        <p:txBody>
          <a:bodyPr/>
          <a:lstStyle/>
          <a:p>
            <a:pPr eaLnBrk="1" hangingPunct="1"/>
            <a:r>
              <a:rPr lang="en-US" smtClean="0"/>
              <a:t>Virtueller und physikalischer Cache</a:t>
            </a:r>
          </a:p>
        </p:txBody>
      </p:sp>
      <p:sp>
        <p:nvSpPr>
          <p:cNvPr id="130052" name="Rectangle 6"/>
          <p:cNvSpPr>
            <a:spLocks noGrp="1" noChangeArrowheads="1"/>
          </p:cNvSpPr>
          <p:nvPr>
            <p:ph idx="1"/>
          </p:nvPr>
        </p:nvSpPr>
        <p:spPr/>
        <p:txBody>
          <a:bodyPr/>
          <a:lstStyle/>
          <a:p>
            <a:pPr eaLnBrk="1" hangingPunct="1"/>
            <a:r>
              <a:rPr lang="de-DE" noProof="1" smtClean="0"/>
              <a:t>Vorteile des virtuellen Caches</a:t>
            </a:r>
          </a:p>
          <a:p>
            <a:pPr lvl="1" eaLnBrk="1" hangingPunct="1"/>
            <a:r>
              <a:rPr lang="de-DE" noProof="1" smtClean="0"/>
              <a:t>bei Treffern wird die MMU nicht benötigt</a:t>
            </a:r>
          </a:p>
          <a:p>
            <a:pPr eaLnBrk="1" hangingPunct="1"/>
            <a:endParaRPr lang="de-DE" noProof="1" smtClean="0"/>
          </a:p>
          <a:p>
            <a:pPr eaLnBrk="1" hangingPunct="1"/>
            <a:endParaRPr lang="de-DE" noProof="1" smtClean="0"/>
          </a:p>
          <a:p>
            <a:pPr eaLnBrk="1" hangingPunct="1"/>
            <a:r>
              <a:rPr lang="de-DE" noProof="1" smtClean="0"/>
              <a:t>Vorteile des physikalischen Caches</a:t>
            </a:r>
          </a:p>
          <a:p>
            <a:pPr lvl="1" eaLnBrk="1" hangingPunct="1"/>
            <a:r>
              <a:rPr lang="de-DE" noProof="1" smtClean="0"/>
              <a:t>physikalische Adresse ist i.</a:t>
            </a:r>
            <a:r>
              <a:rPr lang="de-DE" dirty="0" smtClean="0"/>
              <a:t> </a:t>
            </a:r>
            <a:r>
              <a:rPr lang="de-DE" noProof="1" smtClean="0"/>
              <a:t>A</a:t>
            </a:r>
            <a:r>
              <a:rPr lang="de-DE" dirty="0" err="1" smtClean="0"/>
              <a:t>llg</a:t>
            </a:r>
            <a:r>
              <a:rPr lang="de-DE" noProof="1" smtClean="0"/>
              <a:t>. viel kleiner als die logische Adresse </a:t>
            </a:r>
            <a:br>
              <a:rPr lang="de-DE" noProof="1" smtClean="0"/>
            </a:br>
            <a:r>
              <a:rPr lang="de-DE" noProof="1" smtClean="0">
                <a:sym typeface="Monotype Sorts" pitchFamily="2" charset="2"/>
              </a:rPr>
              <a:t></a:t>
            </a:r>
            <a:r>
              <a:rPr lang="de-DE" noProof="1" smtClean="0"/>
              <a:t> weniger Bits müssen als Tag gespeichert werden</a:t>
            </a:r>
            <a:r>
              <a:rPr lang="de-DE" dirty="0" smtClean="0"/>
              <a:t>.</a:t>
            </a:r>
            <a:endParaRPr lang="de-DE" noProof="1" smtClean="0"/>
          </a:p>
          <a:p>
            <a:pPr lvl="1" eaLnBrk="1" hangingPunct="1"/>
            <a:r>
              <a:rPr lang="de-DE" noProof="1" smtClean="0"/>
              <a:t>befindet sich die MMU auf dem Prozessorchip, so kann nur der physikalische Cache außerhalb erweitert werden</a:t>
            </a:r>
            <a:r>
              <a:rPr lang="de-DE" dirty="0" smtClean="0"/>
              <a:t>.</a:t>
            </a:r>
          </a:p>
          <a:p>
            <a:pPr eaLnBrk="1" hangingPunct="1"/>
            <a:endParaRPr lang="en-US" dirty="0" smtClean="0"/>
          </a:p>
        </p:txBody>
      </p:sp>
      <p:sp>
        <p:nvSpPr>
          <p:cNvPr id="13005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40600" y="1434960"/>
              <a:ext cx="4936680" cy="2041920"/>
            </p14:xfrm>
          </p:contentPart>
        </mc:Choice>
        <mc:Fallback xmlns="">
          <p:pic>
            <p:nvPicPr>
              <p:cNvPr id="2" name="Ink 1"/>
              <p:cNvPicPr/>
              <p:nvPr/>
            </p:nvPicPr>
            <p:blipFill>
              <a:blip r:embed="rId4"/>
              <a:stretch>
                <a:fillRect/>
              </a:stretch>
            </p:blipFill>
            <p:spPr>
              <a:xfrm>
                <a:off x="831240" y="1425600"/>
                <a:ext cx="4955400" cy="2060640"/>
              </a:xfrm>
              <a:prstGeom prst="rect">
                <a:avLst/>
              </a:prstGeom>
            </p:spPr>
          </p:pic>
        </mc:Fallback>
      </mc:AlternateContent>
    </p:spTree>
    <p:extLst>
      <p:ext uri="{BB962C8B-B14F-4D97-AF65-F5344CB8AC3E}">
        <p14:creationId xmlns:p14="http://schemas.microsoft.com/office/powerpoint/2010/main" val="2002127113"/>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ChangeArrowheads="1"/>
          </p:cNvSpPr>
          <p:nvPr>
            <p:ph type="title"/>
          </p:nvPr>
        </p:nvSpPr>
        <p:spPr/>
        <p:txBody>
          <a:bodyPr/>
          <a:lstStyle/>
          <a:p>
            <a:pPr eaLnBrk="1" hangingPunct="1"/>
            <a:r>
              <a:rPr lang="en-US" smtClean="0"/>
              <a:t>Schutzmechanismen </a:t>
            </a:r>
          </a:p>
        </p:txBody>
      </p:sp>
      <p:sp>
        <p:nvSpPr>
          <p:cNvPr id="131076" name="Rectangle 4"/>
          <p:cNvSpPr>
            <a:spLocks noGrp="1" noChangeArrowheads="1"/>
          </p:cNvSpPr>
          <p:nvPr>
            <p:ph idx="1"/>
          </p:nvPr>
        </p:nvSpPr>
        <p:spPr/>
        <p:txBody>
          <a:bodyPr/>
          <a:lstStyle/>
          <a:p>
            <a:pPr eaLnBrk="1" hangingPunct="1"/>
            <a:r>
              <a:rPr lang="de-DE" dirty="0" smtClean="0"/>
              <a:t>Moderne Mikroprozessoren bieten Schutzmechanismen an, um während der Laufzeit von Programmen unerlaubte Speicherzugriffe zu verhindern. </a:t>
            </a:r>
          </a:p>
          <a:p>
            <a:pPr eaLnBrk="1" hangingPunct="1"/>
            <a:endParaRPr lang="de-DE" dirty="0" smtClean="0"/>
          </a:p>
          <a:p>
            <a:pPr eaLnBrk="1" hangingPunct="1"/>
            <a:r>
              <a:rPr lang="de-DE" dirty="0" smtClean="0"/>
              <a:t>Dies geschieht im Wesentlichen durch: </a:t>
            </a:r>
          </a:p>
          <a:p>
            <a:pPr lvl="1" eaLnBrk="1" hangingPunct="1"/>
            <a:r>
              <a:rPr lang="de-DE" dirty="0" smtClean="0"/>
              <a:t>Trennung der Systemsoftware, z.B. des Betriebssystems, insbesondere des Ein-/Ausgabe-Subsystem (BIOS, </a:t>
            </a:r>
            <a:r>
              <a:rPr lang="de-DE" dirty="0" err="1" smtClean="0"/>
              <a:t>basic</a:t>
            </a:r>
            <a:r>
              <a:rPr lang="de-DE" dirty="0" smtClean="0"/>
              <a:t> I/O </a:t>
            </a:r>
            <a:r>
              <a:rPr lang="de-DE" dirty="0" err="1" smtClean="0"/>
              <a:t>system</a:t>
            </a:r>
            <a:r>
              <a:rPr lang="de-DE" dirty="0" smtClean="0"/>
              <a:t>), von den Anwendungsprozessen.</a:t>
            </a:r>
          </a:p>
          <a:p>
            <a:pPr lvl="1" eaLnBrk="1" hangingPunct="1"/>
            <a:r>
              <a:rPr lang="de-DE" dirty="0" smtClean="0"/>
              <a:t>Trennung der Anwendungsprozesse voneinander. Ist dies nicht gewährleistet, könnte ein fehlerhaftes Anwenderprogramm andere, fehlerfreie Programme beeinflussen (Schutzebenen und Zugriffsrechte).</a:t>
            </a:r>
          </a:p>
          <a:p>
            <a:pPr eaLnBrk="1" hangingPunct="1"/>
            <a:endParaRPr lang="en-US" dirty="0" smtClean="0"/>
          </a:p>
        </p:txBody>
      </p:sp>
      <p:sp>
        <p:nvSpPr>
          <p:cNvPr id="13107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546440" y="2753640"/>
              <a:ext cx="6233040" cy="965520"/>
            </p14:xfrm>
          </p:contentPart>
        </mc:Choice>
        <mc:Fallback xmlns="">
          <p:pic>
            <p:nvPicPr>
              <p:cNvPr id="2" name="Ink 1"/>
              <p:cNvPicPr/>
              <p:nvPr/>
            </p:nvPicPr>
            <p:blipFill>
              <a:blip r:embed="rId4"/>
              <a:stretch>
                <a:fillRect/>
              </a:stretch>
            </p:blipFill>
            <p:spPr>
              <a:xfrm>
                <a:off x="4537080" y="2744280"/>
                <a:ext cx="6251760" cy="984240"/>
              </a:xfrm>
              <a:prstGeom prst="rect">
                <a:avLst/>
              </a:prstGeom>
            </p:spPr>
          </p:pic>
        </mc:Fallback>
      </mc:AlternateContent>
    </p:spTree>
    <p:extLst>
      <p:ext uri="{BB962C8B-B14F-4D97-AF65-F5344CB8AC3E}">
        <p14:creationId xmlns:p14="http://schemas.microsoft.com/office/powerpoint/2010/main" val="2185008649"/>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el 1"/>
          <p:cNvSpPr>
            <a:spLocks noGrp="1"/>
          </p:cNvSpPr>
          <p:nvPr>
            <p:ph type="title"/>
          </p:nvPr>
        </p:nvSpPr>
        <p:spPr/>
        <p:txBody>
          <a:bodyPr/>
          <a:lstStyle/>
          <a:p>
            <a:r>
              <a:rPr lang="de-DE" dirty="0"/>
              <a:t>Speicher in Multiprozessorsystemen</a:t>
            </a:r>
            <a:br>
              <a:rPr lang="de-DE" dirty="0"/>
            </a:br>
            <a:endParaRPr lang="de-DE" dirty="0" smtClean="0"/>
          </a:p>
        </p:txBody>
      </p:sp>
      <p:sp>
        <p:nvSpPr>
          <p:cNvPr id="91139" name="Textplatzhalter 2"/>
          <p:cNvSpPr>
            <a:spLocks noGrp="1"/>
          </p:cNvSpPr>
          <p:nvPr>
            <p:ph type="body" idx="1"/>
          </p:nvPr>
        </p:nvSpPr>
        <p:spPr/>
        <p:txBody>
          <a:bodyPr/>
          <a:lstStyle/>
          <a:p>
            <a:endParaRPr lang="de-DE" dirty="0" smtClean="0"/>
          </a:p>
        </p:txBody>
      </p:sp>
      <p:sp>
        <p:nvSpPr>
          <p:cNvPr id="9114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903320" y="1233360"/>
              <a:ext cx="9725400" cy="5378040"/>
            </p14:xfrm>
          </p:contentPart>
        </mc:Choice>
        <mc:Fallback xmlns="">
          <p:pic>
            <p:nvPicPr>
              <p:cNvPr id="2" name="Ink 1"/>
              <p:cNvPicPr/>
              <p:nvPr/>
            </p:nvPicPr>
            <p:blipFill>
              <a:blip r:embed="rId4"/>
              <a:stretch>
                <a:fillRect/>
              </a:stretch>
            </p:blipFill>
            <p:spPr>
              <a:xfrm>
                <a:off x="1893960" y="1224000"/>
                <a:ext cx="9744120" cy="5396760"/>
              </a:xfrm>
              <a:prstGeom prst="rect">
                <a:avLst/>
              </a:prstGeom>
            </p:spPr>
          </p:pic>
        </mc:Fallback>
      </mc:AlternateContent>
    </p:spTree>
    <p:extLst>
      <p:ext uri="{BB962C8B-B14F-4D97-AF65-F5344CB8AC3E}">
        <p14:creationId xmlns:p14="http://schemas.microsoft.com/office/powerpoint/2010/main" val="957586020"/>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r>
              <a:rPr lang="de-DE" smtClean="0"/>
              <a:t>Allgemeine Grundlagen</a:t>
            </a:r>
          </a:p>
        </p:txBody>
      </p:sp>
      <p:sp>
        <p:nvSpPr>
          <p:cNvPr id="93188" name="Rectangle 3"/>
          <p:cNvSpPr>
            <a:spLocks noGrp="1" noChangeArrowheads="1"/>
          </p:cNvSpPr>
          <p:nvPr>
            <p:ph idx="1"/>
          </p:nvPr>
        </p:nvSpPr>
        <p:spPr/>
        <p:txBody>
          <a:bodyPr/>
          <a:lstStyle/>
          <a:p>
            <a:r>
              <a:rPr lang="de-DE" dirty="0" smtClean="0"/>
              <a:t>Multiprozessorsysteme oder Multiprozessor Rechner, die in die MIMD-Klasse (multiple </a:t>
            </a:r>
            <a:r>
              <a:rPr lang="de-DE" dirty="0" err="1" smtClean="0"/>
              <a:t>instructions</a:t>
            </a:r>
            <a:r>
              <a:rPr lang="de-DE" dirty="0" smtClean="0"/>
              <a:t> multiple </a:t>
            </a:r>
            <a:r>
              <a:rPr lang="de-DE" dirty="0" err="1" smtClean="0"/>
              <a:t>data</a:t>
            </a:r>
            <a:r>
              <a:rPr lang="de-DE" dirty="0" smtClean="0"/>
              <a:t>) des (historischen) </a:t>
            </a:r>
            <a:r>
              <a:rPr lang="de-DE" dirty="0" err="1" smtClean="0"/>
              <a:t>Flynnschen</a:t>
            </a:r>
            <a:r>
              <a:rPr lang="de-DE" dirty="0" smtClean="0"/>
              <a:t> Klassifikationsschemas fallen.</a:t>
            </a:r>
          </a:p>
          <a:p>
            <a:endParaRPr lang="de-DE" dirty="0" smtClean="0"/>
          </a:p>
          <a:p>
            <a:r>
              <a:rPr lang="de-DE" dirty="0" smtClean="0"/>
              <a:t>Speichergekoppelte Multiprozessoren</a:t>
            </a:r>
          </a:p>
          <a:p>
            <a:pPr lvl="1"/>
            <a:r>
              <a:rPr lang="de-DE" dirty="0" smtClean="0"/>
              <a:t>Gemeinsamer Adressraum für alle Prozessoren</a:t>
            </a:r>
          </a:p>
          <a:p>
            <a:pPr lvl="1"/>
            <a:r>
              <a:rPr lang="de-DE" dirty="0" smtClean="0"/>
              <a:t>Kommunikation und Synchronisation über gemeinsame Variable</a:t>
            </a:r>
          </a:p>
          <a:p>
            <a:pPr lvl="1"/>
            <a:r>
              <a:rPr lang="de-DE" dirty="0" smtClean="0"/>
              <a:t>Symmetrischer Multiprozessor (SMP)</a:t>
            </a:r>
          </a:p>
          <a:p>
            <a:pPr lvl="2"/>
            <a:r>
              <a:rPr lang="de-DE" dirty="0" smtClean="0"/>
              <a:t>gemeinsamer Adressraum, ein globaler Speicher</a:t>
            </a:r>
          </a:p>
          <a:p>
            <a:pPr lvl="1"/>
            <a:r>
              <a:rPr lang="de-DE" dirty="0" smtClean="0"/>
              <a:t>Distributed-</a:t>
            </a:r>
            <a:r>
              <a:rPr lang="de-DE" dirty="0" err="1" smtClean="0"/>
              <a:t>shared</a:t>
            </a:r>
            <a:r>
              <a:rPr lang="de-DE" dirty="0" smtClean="0"/>
              <a:t>-memory-System (DSM)</a:t>
            </a:r>
          </a:p>
          <a:p>
            <a:pPr lvl="2"/>
            <a:r>
              <a:rPr lang="de-DE" dirty="0" smtClean="0"/>
              <a:t>gemeinsamer Adressraum trotz physikalisch verteilter Speichermodule</a:t>
            </a:r>
          </a:p>
          <a:p>
            <a:endParaRPr lang="de-DE" dirty="0" smtClean="0"/>
          </a:p>
          <a:p>
            <a:r>
              <a:rPr lang="de-DE" dirty="0" smtClean="0"/>
              <a:t>Nachrichtengekoppelte Multiprozessoren</a:t>
            </a:r>
          </a:p>
          <a:p>
            <a:pPr lvl="1"/>
            <a:r>
              <a:rPr lang="de-DE" dirty="0" smtClean="0"/>
              <a:t>nur physikalisch verteilte Speicher und prozessorlokale Adressräume für alle Prozessoren</a:t>
            </a:r>
          </a:p>
          <a:p>
            <a:pPr lvl="1"/>
            <a:r>
              <a:rPr lang="de-DE" dirty="0" smtClean="0"/>
              <a:t>Kommunikation durch Austauschen von Nachrichten</a:t>
            </a:r>
          </a:p>
        </p:txBody>
      </p:sp>
      <p:sp>
        <p:nvSpPr>
          <p:cNvPr id="93186"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35800" y="916920"/>
              <a:ext cx="10951560" cy="4270680"/>
            </p14:xfrm>
          </p:contentPart>
        </mc:Choice>
        <mc:Fallback xmlns="">
          <p:pic>
            <p:nvPicPr>
              <p:cNvPr id="2" name="Ink 1"/>
              <p:cNvPicPr/>
              <p:nvPr/>
            </p:nvPicPr>
            <p:blipFill>
              <a:blip r:embed="rId4"/>
              <a:stretch>
                <a:fillRect/>
              </a:stretch>
            </p:blipFill>
            <p:spPr>
              <a:xfrm>
                <a:off x="226440" y="907560"/>
                <a:ext cx="10970280" cy="4289400"/>
              </a:xfrm>
              <a:prstGeom prst="rect">
                <a:avLst/>
              </a:prstGeom>
            </p:spPr>
          </p:pic>
        </mc:Fallback>
      </mc:AlternateContent>
    </p:spTree>
    <p:extLst>
      <p:ext uri="{BB962C8B-B14F-4D97-AF65-F5344CB8AC3E}">
        <p14:creationId xmlns:p14="http://schemas.microsoft.com/office/powerpoint/2010/main" val="3282337111"/>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de-DE" smtClean="0"/>
              <a:t>Konfigurationen</a:t>
            </a:r>
          </a:p>
        </p:txBody>
      </p:sp>
      <p:sp>
        <p:nvSpPr>
          <p:cNvPr id="9421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2" name="Group 3"/>
          <p:cNvGrpSpPr>
            <a:grpSpLocks/>
          </p:cNvGrpSpPr>
          <p:nvPr/>
        </p:nvGrpSpPr>
        <p:grpSpPr bwMode="auto">
          <a:xfrm>
            <a:off x="1750220" y="1144119"/>
            <a:ext cx="8691563" cy="5281872"/>
            <a:chOff x="721" y="1008"/>
            <a:chExt cx="5129" cy="3197"/>
          </a:xfrm>
        </p:grpSpPr>
        <p:grpSp>
          <p:nvGrpSpPr>
            <p:cNvPr id="3" name="Group 4"/>
            <p:cNvGrpSpPr>
              <a:grpSpLocks/>
            </p:cNvGrpSpPr>
            <p:nvPr/>
          </p:nvGrpSpPr>
          <p:grpSpPr bwMode="auto">
            <a:xfrm>
              <a:off x="1344" y="1344"/>
              <a:ext cx="1536" cy="1056"/>
              <a:chOff x="1104" y="1344"/>
              <a:chExt cx="1536" cy="1056"/>
            </a:xfrm>
          </p:grpSpPr>
          <p:sp>
            <p:nvSpPr>
              <p:cNvPr id="94263" name="Line 5"/>
              <p:cNvSpPr>
                <a:spLocks noChangeShapeType="1"/>
              </p:cNvSpPr>
              <p:nvPr/>
            </p:nvSpPr>
            <p:spPr bwMode="auto">
              <a:xfrm>
                <a:off x="2328" y="1440"/>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4" name="Line 6"/>
              <p:cNvSpPr>
                <a:spLocks noChangeShapeType="1"/>
              </p:cNvSpPr>
              <p:nvPr/>
            </p:nvSpPr>
            <p:spPr bwMode="auto">
              <a:xfrm>
                <a:off x="1416" y="1536"/>
                <a:ext cx="0" cy="624"/>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5" name="Oval 7"/>
              <p:cNvSpPr>
                <a:spLocks noChangeArrowheads="1"/>
              </p:cNvSpPr>
              <p:nvPr/>
            </p:nvSpPr>
            <p:spPr bwMode="auto">
              <a:xfrm>
                <a:off x="1104"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Prozessor</a:t>
                </a:r>
              </a:p>
            </p:txBody>
          </p:sp>
          <p:sp>
            <p:nvSpPr>
              <p:cNvPr id="94266" name="Oval 8"/>
              <p:cNvSpPr>
                <a:spLocks noChangeArrowheads="1"/>
              </p:cNvSpPr>
              <p:nvPr/>
            </p:nvSpPr>
            <p:spPr bwMode="auto">
              <a:xfrm>
                <a:off x="2016"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Prozessor</a:t>
                </a:r>
              </a:p>
            </p:txBody>
          </p:sp>
          <p:sp>
            <p:nvSpPr>
              <p:cNvPr id="94267" name="AutoShape 9"/>
              <p:cNvSpPr>
                <a:spLocks noChangeArrowheads="1"/>
              </p:cNvSpPr>
              <p:nvPr/>
            </p:nvSpPr>
            <p:spPr bwMode="auto">
              <a:xfrm>
                <a:off x="1104" y="1776"/>
                <a:ext cx="1536" cy="144"/>
              </a:xfrm>
              <a:prstGeom prst="roundRect">
                <a:avLst>
                  <a:gd name="adj" fmla="val 50000"/>
                </a:avLst>
              </a:prstGeom>
              <a:solidFill>
                <a:srgbClr val="99CCFF"/>
              </a:solidFill>
              <a:ln w="127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Verbindungsnetz</a:t>
                </a: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94268" name="Rectangle 10"/>
              <p:cNvSpPr>
                <a:spLocks noChangeArrowheads="1"/>
              </p:cNvSpPr>
              <p:nvPr/>
            </p:nvSpPr>
            <p:spPr bwMode="auto">
              <a:xfrm>
                <a:off x="1104" y="2112"/>
                <a:ext cx="1536" cy="288"/>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gemeinsamer Speicher</a:t>
                </a:r>
              </a:p>
            </p:txBody>
          </p:sp>
          <p:sp>
            <p:nvSpPr>
              <p:cNvPr id="94269" name="Line 11"/>
              <p:cNvSpPr>
                <a:spLocks noChangeShapeType="1"/>
              </p:cNvSpPr>
              <p:nvPr/>
            </p:nvSpPr>
            <p:spPr bwMode="auto">
              <a:xfrm>
                <a:off x="1344" y="1536"/>
                <a:ext cx="0" cy="624"/>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14" name="Line 12"/>
            <p:cNvSpPr>
              <a:spLocks noChangeShapeType="1"/>
            </p:cNvSpPr>
            <p:nvPr/>
          </p:nvSpPr>
          <p:spPr bwMode="auto">
            <a:xfrm>
              <a:off x="816" y="1200"/>
              <a:ext cx="4896" cy="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15" name="Line 13"/>
            <p:cNvSpPr>
              <a:spLocks noChangeShapeType="1"/>
            </p:cNvSpPr>
            <p:nvPr/>
          </p:nvSpPr>
          <p:spPr bwMode="auto">
            <a:xfrm>
              <a:off x="912" y="1104"/>
              <a:ext cx="0" cy="3024"/>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16" name="Line 14"/>
            <p:cNvSpPr>
              <a:spLocks noChangeShapeType="1"/>
            </p:cNvSpPr>
            <p:nvPr/>
          </p:nvSpPr>
          <p:spPr bwMode="auto">
            <a:xfrm>
              <a:off x="3408" y="1104"/>
              <a:ext cx="0" cy="3024"/>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17" name="Text Box 15"/>
            <p:cNvSpPr txBox="1">
              <a:spLocks noChangeArrowheads="1"/>
            </p:cNvSpPr>
            <p:nvPr/>
          </p:nvSpPr>
          <p:spPr bwMode="auto">
            <a:xfrm>
              <a:off x="1372" y="1008"/>
              <a:ext cx="955" cy="186"/>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Globaler Speicher</a:t>
              </a:r>
            </a:p>
          </p:txBody>
        </p:sp>
        <p:sp>
          <p:nvSpPr>
            <p:cNvPr id="94218" name="Text Box 16"/>
            <p:cNvSpPr txBox="1">
              <a:spLocks noChangeArrowheads="1"/>
            </p:cNvSpPr>
            <p:nvPr/>
          </p:nvSpPr>
          <p:spPr bwMode="auto">
            <a:xfrm>
              <a:off x="3809" y="1015"/>
              <a:ext cx="1572"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Physikalisch verteilter Speicher</a:t>
              </a:r>
            </a:p>
          </p:txBody>
        </p:sp>
        <p:sp>
          <p:nvSpPr>
            <p:cNvPr id="94219" name="Line 17"/>
            <p:cNvSpPr>
              <a:spLocks noChangeShapeType="1"/>
            </p:cNvSpPr>
            <p:nvPr/>
          </p:nvSpPr>
          <p:spPr bwMode="auto">
            <a:xfrm>
              <a:off x="816" y="2640"/>
              <a:ext cx="4896" cy="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20" name="Text Box 18"/>
            <p:cNvSpPr txBox="1">
              <a:spLocks noChangeArrowheads="1"/>
            </p:cNvSpPr>
            <p:nvPr/>
          </p:nvSpPr>
          <p:spPr bwMode="auto">
            <a:xfrm rot="-5400000">
              <a:off x="236" y="3268"/>
              <a:ext cx="1149" cy="18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Verteilter Adressraum</a:t>
              </a:r>
            </a:p>
          </p:txBody>
        </p:sp>
        <p:sp>
          <p:nvSpPr>
            <p:cNvPr id="94221" name="Text Box 19"/>
            <p:cNvSpPr txBox="1">
              <a:spLocks noChangeArrowheads="1"/>
            </p:cNvSpPr>
            <p:nvPr/>
          </p:nvSpPr>
          <p:spPr bwMode="auto">
            <a:xfrm rot="-5400000">
              <a:off x="114" y="1849"/>
              <a:ext cx="1394" cy="18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Gemeinsamer Adressraum</a:t>
              </a:r>
            </a:p>
          </p:txBody>
        </p:sp>
        <p:sp>
          <p:nvSpPr>
            <p:cNvPr id="94222" name="Text Box 20"/>
            <p:cNvSpPr txBox="1">
              <a:spLocks noChangeArrowheads="1"/>
            </p:cNvSpPr>
            <p:nvPr/>
          </p:nvSpPr>
          <p:spPr bwMode="auto">
            <a:xfrm>
              <a:off x="2006" y="3319"/>
              <a:ext cx="320"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Leer</a:t>
              </a:r>
            </a:p>
          </p:txBody>
        </p:sp>
        <p:grpSp>
          <p:nvGrpSpPr>
            <p:cNvPr id="4" name="Group 21"/>
            <p:cNvGrpSpPr>
              <a:grpSpLocks/>
            </p:cNvGrpSpPr>
            <p:nvPr/>
          </p:nvGrpSpPr>
          <p:grpSpPr bwMode="auto">
            <a:xfrm>
              <a:off x="3936" y="1344"/>
              <a:ext cx="1536" cy="1056"/>
              <a:chOff x="3936" y="1344"/>
              <a:chExt cx="1536" cy="1056"/>
            </a:xfrm>
          </p:grpSpPr>
          <p:grpSp>
            <p:nvGrpSpPr>
              <p:cNvPr id="5" name="Group 22"/>
              <p:cNvGrpSpPr>
                <a:grpSpLocks/>
              </p:cNvGrpSpPr>
              <p:nvPr/>
            </p:nvGrpSpPr>
            <p:grpSpPr bwMode="auto">
              <a:xfrm flipH="1">
                <a:off x="4800" y="1440"/>
                <a:ext cx="336" cy="864"/>
                <a:chOff x="5136" y="1440"/>
                <a:chExt cx="336" cy="864"/>
              </a:xfrm>
            </p:grpSpPr>
            <p:sp>
              <p:nvSpPr>
                <p:cNvPr id="94260" name="Line 23"/>
                <p:cNvSpPr>
                  <a:spLocks noChangeShapeType="1"/>
                </p:cNvSpPr>
                <p:nvPr/>
              </p:nvSpPr>
              <p:spPr bwMode="auto">
                <a:xfrm flipH="1" flipV="1">
                  <a:off x="5472" y="1584"/>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1" name="Line 24"/>
                <p:cNvSpPr>
                  <a:spLocks noChangeShapeType="1"/>
                </p:cNvSpPr>
                <p:nvPr/>
              </p:nvSpPr>
              <p:spPr bwMode="auto">
                <a:xfrm flipH="1" flipV="1">
                  <a:off x="5136" y="1440"/>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62" name="Line 25"/>
                <p:cNvSpPr>
                  <a:spLocks noChangeShapeType="1"/>
                </p:cNvSpPr>
                <p:nvPr/>
              </p:nvSpPr>
              <p:spPr bwMode="auto">
                <a:xfrm flipH="1" flipV="1">
                  <a:off x="5136" y="1584"/>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47" name="Line 26"/>
              <p:cNvSpPr>
                <a:spLocks noChangeShapeType="1"/>
              </p:cNvSpPr>
              <p:nvPr/>
            </p:nvSpPr>
            <p:spPr bwMode="auto">
              <a:xfrm>
                <a:off x="4584" y="1584"/>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8" name="Line 27"/>
              <p:cNvSpPr>
                <a:spLocks noChangeShapeType="1"/>
              </p:cNvSpPr>
              <p:nvPr/>
            </p:nvSpPr>
            <p:spPr bwMode="auto">
              <a:xfrm>
                <a:off x="4248" y="1440"/>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9" name="Oval 28"/>
              <p:cNvSpPr>
                <a:spLocks noChangeArrowheads="1"/>
              </p:cNvSpPr>
              <p:nvPr/>
            </p:nvSpPr>
            <p:spPr bwMode="auto">
              <a:xfrm>
                <a:off x="3936"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Prozessor</a:t>
                </a:r>
              </a:p>
            </p:txBody>
          </p:sp>
          <p:sp>
            <p:nvSpPr>
              <p:cNvPr id="94250" name="Oval 29"/>
              <p:cNvSpPr>
                <a:spLocks noChangeArrowheads="1"/>
              </p:cNvSpPr>
              <p:nvPr/>
            </p:nvSpPr>
            <p:spPr bwMode="auto">
              <a:xfrm>
                <a:off x="4848" y="1344"/>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Prozessor</a:t>
                </a:r>
              </a:p>
            </p:txBody>
          </p:sp>
          <p:sp>
            <p:nvSpPr>
              <p:cNvPr id="94251" name="AutoShape 30"/>
              <p:cNvSpPr>
                <a:spLocks noChangeArrowheads="1"/>
              </p:cNvSpPr>
              <p:nvPr/>
            </p:nvSpPr>
            <p:spPr bwMode="auto">
              <a:xfrm>
                <a:off x="3936" y="2256"/>
                <a:ext cx="1536" cy="144"/>
              </a:xfrm>
              <a:prstGeom prst="roundRect">
                <a:avLst>
                  <a:gd name="adj" fmla="val 50000"/>
                </a:avLst>
              </a:prstGeom>
              <a:solidFill>
                <a:srgbClr val="99CCFF"/>
              </a:solidFill>
              <a:ln w="127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Verbindungsnetz</a:t>
                </a: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94252" name="Rectangle 31"/>
              <p:cNvSpPr>
                <a:spLocks noChangeArrowheads="1"/>
              </p:cNvSpPr>
              <p:nvPr/>
            </p:nvSpPr>
            <p:spPr bwMode="auto">
              <a:xfrm>
                <a:off x="4920" y="1680"/>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lokaler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Speicher</a:t>
                </a:r>
              </a:p>
            </p:txBody>
          </p:sp>
          <p:sp>
            <p:nvSpPr>
              <p:cNvPr id="94253" name="Line 32"/>
              <p:cNvSpPr>
                <a:spLocks noChangeShapeType="1"/>
              </p:cNvSpPr>
              <p:nvPr/>
            </p:nvSpPr>
            <p:spPr bwMode="auto">
              <a:xfrm>
                <a:off x="4248" y="1584"/>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4" name="Rectangle 33"/>
              <p:cNvSpPr>
                <a:spLocks noChangeArrowheads="1"/>
              </p:cNvSpPr>
              <p:nvPr/>
            </p:nvSpPr>
            <p:spPr bwMode="auto">
              <a:xfrm>
                <a:off x="4008" y="1680"/>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lokaler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Speicher</a:t>
                </a:r>
              </a:p>
            </p:txBody>
          </p:sp>
          <p:sp>
            <p:nvSpPr>
              <p:cNvPr id="94255" name="Line 34"/>
              <p:cNvSpPr>
                <a:spLocks noChangeShapeType="1"/>
              </p:cNvSpPr>
              <p:nvPr/>
            </p:nvSpPr>
            <p:spPr bwMode="auto">
              <a:xfrm flipH="1">
                <a:off x="4176" y="1536"/>
                <a:ext cx="0" cy="192"/>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6" name="Line 35"/>
              <p:cNvSpPr>
                <a:spLocks noChangeShapeType="1"/>
              </p:cNvSpPr>
              <p:nvPr/>
            </p:nvSpPr>
            <p:spPr bwMode="auto">
              <a:xfrm>
                <a:off x="4320" y="1536"/>
                <a:ext cx="336" cy="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7" name="Line 36"/>
              <p:cNvSpPr>
                <a:spLocks noChangeShapeType="1"/>
              </p:cNvSpPr>
              <p:nvPr/>
            </p:nvSpPr>
            <p:spPr bwMode="auto">
              <a:xfrm>
                <a:off x="4656" y="1536"/>
                <a:ext cx="0" cy="72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8" name="Line 37"/>
              <p:cNvSpPr>
                <a:spLocks noChangeShapeType="1"/>
              </p:cNvSpPr>
              <p:nvPr/>
            </p:nvSpPr>
            <p:spPr bwMode="auto">
              <a:xfrm>
                <a:off x="4656" y="2267"/>
                <a:ext cx="384" cy="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59" name="Line 38"/>
              <p:cNvSpPr>
                <a:spLocks noChangeShapeType="1"/>
              </p:cNvSpPr>
              <p:nvPr/>
            </p:nvSpPr>
            <p:spPr bwMode="auto">
              <a:xfrm flipV="1">
                <a:off x="5040" y="2016"/>
                <a:ext cx="0" cy="240"/>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24" name="Text Box 39"/>
            <p:cNvSpPr txBox="1">
              <a:spLocks noChangeArrowheads="1"/>
            </p:cNvSpPr>
            <p:nvPr/>
          </p:nvSpPr>
          <p:spPr bwMode="auto">
            <a:xfrm>
              <a:off x="1180" y="2407"/>
              <a:ext cx="1863"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Symmetrischer Multiprozessor (SMP)</a:t>
              </a:r>
            </a:p>
          </p:txBody>
        </p:sp>
        <p:sp>
          <p:nvSpPr>
            <p:cNvPr id="94225" name="Text Box 40"/>
            <p:cNvSpPr txBox="1">
              <a:spLocks noChangeArrowheads="1"/>
            </p:cNvSpPr>
            <p:nvPr/>
          </p:nvSpPr>
          <p:spPr bwMode="auto">
            <a:xfrm>
              <a:off x="3398" y="2455"/>
              <a:ext cx="2452"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Distributed-shared-memory-Multiprozessor (DSM)</a:t>
              </a:r>
            </a:p>
          </p:txBody>
        </p:sp>
        <p:grpSp>
          <p:nvGrpSpPr>
            <p:cNvPr id="6" name="Group 41"/>
            <p:cNvGrpSpPr>
              <a:grpSpLocks/>
            </p:cNvGrpSpPr>
            <p:nvPr/>
          </p:nvGrpSpPr>
          <p:grpSpPr bwMode="auto">
            <a:xfrm>
              <a:off x="3564" y="2832"/>
              <a:ext cx="2089" cy="1373"/>
              <a:chOff x="3564" y="2832"/>
              <a:chExt cx="2089" cy="1373"/>
            </a:xfrm>
          </p:grpSpPr>
          <p:grpSp>
            <p:nvGrpSpPr>
              <p:cNvPr id="7" name="Group 42"/>
              <p:cNvGrpSpPr>
                <a:grpSpLocks/>
              </p:cNvGrpSpPr>
              <p:nvPr/>
            </p:nvGrpSpPr>
            <p:grpSpPr bwMode="auto">
              <a:xfrm flipH="1">
                <a:off x="4800" y="2928"/>
                <a:ext cx="336" cy="864"/>
                <a:chOff x="5136" y="1440"/>
                <a:chExt cx="336" cy="864"/>
              </a:xfrm>
            </p:grpSpPr>
            <p:sp>
              <p:nvSpPr>
                <p:cNvPr id="94243" name="Line 43"/>
                <p:cNvSpPr>
                  <a:spLocks noChangeShapeType="1"/>
                </p:cNvSpPr>
                <p:nvPr/>
              </p:nvSpPr>
              <p:spPr bwMode="auto">
                <a:xfrm flipH="1" flipV="1">
                  <a:off x="5472" y="1584"/>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4" name="Line 44"/>
                <p:cNvSpPr>
                  <a:spLocks noChangeShapeType="1"/>
                </p:cNvSpPr>
                <p:nvPr/>
              </p:nvSpPr>
              <p:spPr bwMode="auto">
                <a:xfrm flipH="1" flipV="1">
                  <a:off x="5136" y="1440"/>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5" name="Line 45"/>
                <p:cNvSpPr>
                  <a:spLocks noChangeShapeType="1"/>
                </p:cNvSpPr>
                <p:nvPr/>
              </p:nvSpPr>
              <p:spPr bwMode="auto">
                <a:xfrm flipH="1" flipV="1">
                  <a:off x="5136" y="1584"/>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4228" name="Line 46"/>
              <p:cNvSpPr>
                <a:spLocks noChangeShapeType="1"/>
              </p:cNvSpPr>
              <p:nvPr/>
            </p:nvSpPr>
            <p:spPr bwMode="auto">
              <a:xfrm>
                <a:off x="4584" y="3072"/>
                <a:ext cx="0" cy="72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29" name="Line 47"/>
              <p:cNvSpPr>
                <a:spLocks noChangeShapeType="1"/>
              </p:cNvSpPr>
              <p:nvPr/>
            </p:nvSpPr>
            <p:spPr bwMode="auto">
              <a:xfrm>
                <a:off x="4248" y="2928"/>
                <a:ext cx="0" cy="33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0" name="Oval 48"/>
              <p:cNvSpPr>
                <a:spLocks noChangeArrowheads="1"/>
              </p:cNvSpPr>
              <p:nvPr/>
            </p:nvSpPr>
            <p:spPr bwMode="auto">
              <a:xfrm>
                <a:off x="3936" y="2832"/>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Prozessor</a:t>
                </a:r>
              </a:p>
            </p:txBody>
          </p:sp>
          <p:sp>
            <p:nvSpPr>
              <p:cNvPr id="94231" name="Oval 49"/>
              <p:cNvSpPr>
                <a:spLocks noChangeArrowheads="1"/>
              </p:cNvSpPr>
              <p:nvPr/>
            </p:nvSpPr>
            <p:spPr bwMode="auto">
              <a:xfrm>
                <a:off x="4848" y="2832"/>
                <a:ext cx="624" cy="192"/>
              </a:xfrm>
              <a:prstGeom prst="ellipse">
                <a:avLst/>
              </a:prstGeom>
              <a:solidFill>
                <a:srgbClr val="99CCFF"/>
              </a:solidFill>
              <a:ln w="12700">
                <a:noFill/>
                <a:round/>
                <a:headEnd/>
                <a:tailEnd/>
              </a:ln>
            </p:spPr>
            <p:txBody>
              <a:bodyPr wrap="none" lIns="180000" tIns="72000" rIns="180000" bIns="7200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Prozessor</a:t>
                </a:r>
              </a:p>
            </p:txBody>
          </p:sp>
          <p:sp>
            <p:nvSpPr>
              <p:cNvPr id="94232" name="AutoShape 50"/>
              <p:cNvSpPr>
                <a:spLocks noChangeArrowheads="1"/>
              </p:cNvSpPr>
              <p:nvPr/>
            </p:nvSpPr>
            <p:spPr bwMode="auto">
              <a:xfrm>
                <a:off x="3936" y="3744"/>
                <a:ext cx="1536" cy="144"/>
              </a:xfrm>
              <a:prstGeom prst="roundRect">
                <a:avLst>
                  <a:gd name="adj" fmla="val 50000"/>
                </a:avLst>
              </a:prstGeom>
              <a:solidFill>
                <a:srgbClr val="99CCFF"/>
              </a:solidFill>
              <a:ln w="12700">
                <a:no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Verbindungsnetz</a:t>
                </a: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94233" name="Rectangle 51"/>
              <p:cNvSpPr>
                <a:spLocks noChangeArrowheads="1"/>
              </p:cNvSpPr>
              <p:nvPr/>
            </p:nvSpPr>
            <p:spPr bwMode="auto">
              <a:xfrm>
                <a:off x="4920" y="3168"/>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lokaler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Speicher</a:t>
                </a:r>
              </a:p>
            </p:txBody>
          </p:sp>
          <p:sp>
            <p:nvSpPr>
              <p:cNvPr id="94234" name="Line 52"/>
              <p:cNvSpPr>
                <a:spLocks noChangeShapeType="1"/>
              </p:cNvSpPr>
              <p:nvPr/>
            </p:nvSpPr>
            <p:spPr bwMode="auto">
              <a:xfrm>
                <a:off x="4248" y="3072"/>
                <a:ext cx="33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5" name="Rectangle 53"/>
              <p:cNvSpPr>
                <a:spLocks noChangeArrowheads="1"/>
              </p:cNvSpPr>
              <p:nvPr/>
            </p:nvSpPr>
            <p:spPr bwMode="auto">
              <a:xfrm>
                <a:off x="4008" y="3168"/>
                <a:ext cx="480" cy="384"/>
              </a:xfrm>
              <a:prstGeom prst="rect">
                <a:avLst/>
              </a:prstGeom>
              <a:solidFill>
                <a:srgbClr val="99CCFF"/>
              </a:solidFill>
              <a:ln w="12700">
                <a:no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lokaler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Speicher</a:t>
                </a:r>
              </a:p>
            </p:txBody>
          </p:sp>
          <p:sp>
            <p:nvSpPr>
              <p:cNvPr id="94236" name="Line 54"/>
              <p:cNvSpPr>
                <a:spLocks noChangeShapeType="1"/>
              </p:cNvSpPr>
              <p:nvPr/>
            </p:nvSpPr>
            <p:spPr bwMode="auto">
              <a:xfrm flipH="1">
                <a:off x="4176" y="3024"/>
                <a:ext cx="0" cy="192"/>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7" name="Line 55"/>
              <p:cNvSpPr>
                <a:spLocks noChangeShapeType="1"/>
              </p:cNvSpPr>
              <p:nvPr/>
            </p:nvSpPr>
            <p:spPr bwMode="auto">
              <a:xfrm>
                <a:off x="4176" y="3504"/>
                <a:ext cx="0" cy="24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8" name="Line 56"/>
              <p:cNvSpPr>
                <a:spLocks noChangeShapeType="1"/>
              </p:cNvSpPr>
              <p:nvPr/>
            </p:nvSpPr>
            <p:spPr bwMode="auto">
              <a:xfrm flipV="1">
                <a:off x="5232" y="3504"/>
                <a:ext cx="0" cy="240"/>
              </a:xfrm>
              <a:prstGeom prst="line">
                <a:avLst/>
              </a:prstGeom>
              <a:noFill/>
              <a:ln w="12700">
                <a:solidFill>
                  <a:schemeClr val="tx1"/>
                </a:solidFill>
                <a:prstDash val="dash"/>
                <a:round/>
                <a:headEnd/>
                <a:tailEnd type="triangle" w="sm"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39" name="Line 57"/>
              <p:cNvSpPr>
                <a:spLocks noChangeShapeType="1"/>
              </p:cNvSpPr>
              <p:nvPr/>
            </p:nvSpPr>
            <p:spPr bwMode="auto">
              <a:xfrm>
                <a:off x="4176" y="3763"/>
                <a:ext cx="1056" cy="0"/>
              </a:xfrm>
              <a:prstGeom prst="line">
                <a:avLst/>
              </a:prstGeom>
              <a:noFill/>
              <a:ln w="12700">
                <a:solidFill>
                  <a:schemeClr val="tx1"/>
                </a:solidFill>
                <a:prstDash val="dash"/>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4240" name="Text Box 58"/>
              <p:cNvSpPr txBox="1">
                <a:spLocks noChangeArrowheads="1"/>
              </p:cNvSpPr>
              <p:nvPr/>
            </p:nvSpPr>
            <p:spPr bwMode="auto">
              <a:xfrm>
                <a:off x="3859" y="3551"/>
                <a:ext cx="338" cy="186"/>
              </a:xfrm>
              <a:prstGeom prst="rect">
                <a:avLst/>
              </a:prstGeom>
              <a:noFill/>
              <a:ln w="12700">
                <a:noFill/>
                <a:miter lim="800000"/>
                <a:headEnd/>
                <a:tailEnd/>
              </a:ln>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send</a:t>
                </a:r>
              </a:p>
            </p:txBody>
          </p:sp>
          <p:sp>
            <p:nvSpPr>
              <p:cNvPr id="94241" name="Text Box 59"/>
              <p:cNvSpPr txBox="1">
                <a:spLocks noChangeArrowheads="1"/>
              </p:cNvSpPr>
              <p:nvPr/>
            </p:nvSpPr>
            <p:spPr bwMode="auto">
              <a:xfrm>
                <a:off x="5203" y="3551"/>
                <a:ext cx="450" cy="1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receive</a:t>
                </a:r>
              </a:p>
            </p:txBody>
          </p:sp>
          <p:sp>
            <p:nvSpPr>
              <p:cNvPr id="94242" name="Text Box 60"/>
              <p:cNvSpPr txBox="1">
                <a:spLocks noChangeArrowheads="1"/>
              </p:cNvSpPr>
              <p:nvPr/>
            </p:nvSpPr>
            <p:spPr bwMode="auto">
              <a:xfrm>
                <a:off x="3564" y="3888"/>
                <a:ext cx="2080" cy="31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Nachrichtengekoppelter (Shared-nothing-)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Multiprozessor</a:t>
                </a:r>
              </a:p>
            </p:txBody>
          </p:sp>
        </p:grpSp>
      </p:grpSp>
      <mc:AlternateContent xmlns:mc="http://schemas.openxmlformats.org/markup-compatibility/2006" xmlns:p14="http://schemas.microsoft.com/office/powerpoint/2010/main">
        <mc:Choice Requires="p14">
          <p:contentPart p14:bwMode="auto" r:id="rId3">
            <p14:nvContentPartPr>
              <p14:cNvPr id="8" name="Ink 7"/>
              <p14:cNvContentPartPr/>
              <p14:nvPr/>
            </p14:nvContentPartPr>
            <p14:xfrm>
              <a:off x="1720080" y="1321560"/>
              <a:ext cx="10434240" cy="5155920"/>
            </p14:xfrm>
          </p:contentPart>
        </mc:Choice>
        <mc:Fallback xmlns="">
          <p:pic>
            <p:nvPicPr>
              <p:cNvPr id="8" name="Ink 7"/>
              <p:cNvPicPr/>
              <p:nvPr/>
            </p:nvPicPr>
            <p:blipFill>
              <a:blip r:embed="rId4"/>
              <a:stretch>
                <a:fillRect/>
              </a:stretch>
            </p:blipFill>
            <p:spPr>
              <a:xfrm>
                <a:off x="1710720" y="1312200"/>
                <a:ext cx="10452960" cy="5174640"/>
              </a:xfrm>
              <a:prstGeom prst="rect">
                <a:avLst/>
              </a:prstGeom>
            </p:spPr>
          </p:pic>
        </mc:Fallback>
      </mc:AlternateContent>
    </p:spTree>
    <p:extLst>
      <p:ext uri="{BB962C8B-B14F-4D97-AF65-F5344CB8AC3E}">
        <p14:creationId xmlns:p14="http://schemas.microsoft.com/office/powerpoint/2010/main" val="1279003098"/>
      </p:ext>
    </p:extLst>
  </p:cSld>
  <p:clrMapOvr>
    <a:masterClrMapping/>
  </p:clrMapOvr>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pPr eaLnBrk="1" hangingPunct="1"/>
            <a:r>
              <a:rPr lang="de-DE" smtClean="0"/>
              <a:t>Speichergekoppelte Multiprozessoren</a:t>
            </a:r>
          </a:p>
        </p:txBody>
      </p:sp>
      <p:sp>
        <p:nvSpPr>
          <p:cNvPr id="95236" name="Rectangle 3"/>
          <p:cNvSpPr>
            <a:spLocks noGrp="1" noChangeArrowheads="1"/>
          </p:cNvSpPr>
          <p:nvPr>
            <p:ph idx="1"/>
          </p:nvPr>
        </p:nvSpPr>
        <p:spPr/>
        <p:txBody>
          <a:bodyPr/>
          <a:lstStyle/>
          <a:p>
            <a:pPr eaLnBrk="1" hangingPunct="1"/>
            <a:r>
              <a:rPr lang="de-DE" dirty="0" smtClean="0"/>
              <a:t>Uniform-memory-access-Modell (UMA) </a:t>
            </a:r>
          </a:p>
          <a:p>
            <a:pPr lvl="1" eaLnBrk="1" hangingPunct="1"/>
            <a:r>
              <a:rPr lang="de-DE" dirty="0" smtClean="0"/>
              <a:t>Alle Prozessoren greifen gleichermaßen auf den gemeinsamen Speicher zu. </a:t>
            </a:r>
          </a:p>
          <a:p>
            <a:pPr lvl="1" eaLnBrk="1" hangingPunct="1"/>
            <a:r>
              <a:rPr lang="de-DE" dirty="0" smtClean="0"/>
              <a:t>Insbesondere ist die </a:t>
            </a:r>
            <a:r>
              <a:rPr lang="de-DE" b="1" dirty="0" smtClean="0"/>
              <a:t>Zugriffszeit</a:t>
            </a:r>
            <a:r>
              <a:rPr lang="de-DE" dirty="0" smtClean="0"/>
              <a:t> aller Prozessoren auf den gemeinsamen Speicher gleich. </a:t>
            </a:r>
          </a:p>
          <a:p>
            <a:pPr lvl="1" eaLnBrk="1" hangingPunct="1"/>
            <a:r>
              <a:rPr lang="de-DE" dirty="0" smtClean="0"/>
              <a:t>Jeder Prozessor kann zusätzlich einen lokalen Cache-Speicher besitzen.</a:t>
            </a:r>
          </a:p>
          <a:p>
            <a:pPr lvl="1" eaLnBrk="1" hangingPunct="1"/>
            <a:r>
              <a:rPr lang="de-DE" dirty="0" smtClean="0"/>
              <a:t>Typische Beispiele: symmetrische Multiprozessoren</a:t>
            </a:r>
          </a:p>
          <a:p>
            <a:pPr eaLnBrk="1" hangingPunct="1"/>
            <a:endParaRPr lang="de-DE" dirty="0" smtClean="0"/>
          </a:p>
          <a:p>
            <a:pPr eaLnBrk="1" hangingPunct="1"/>
            <a:r>
              <a:rPr lang="de-DE" dirty="0" err="1" smtClean="0"/>
              <a:t>Nonuniform</a:t>
            </a:r>
            <a:r>
              <a:rPr lang="de-DE" dirty="0" smtClean="0"/>
              <a:t>-memory-access-Modell (NUMA) </a:t>
            </a:r>
          </a:p>
          <a:p>
            <a:pPr lvl="1" eaLnBrk="1" hangingPunct="1"/>
            <a:r>
              <a:rPr lang="de-DE" dirty="0" smtClean="0"/>
              <a:t>Die </a:t>
            </a:r>
            <a:r>
              <a:rPr lang="de-DE" b="1" dirty="0" smtClean="0"/>
              <a:t>Zugriffszeiten</a:t>
            </a:r>
            <a:r>
              <a:rPr lang="de-DE" dirty="0" smtClean="0"/>
              <a:t> auf Speicherzellen des gemeinsamen Speichers variieren je nach dem Ort, an dem sich die Speicherzelle befindet.</a:t>
            </a:r>
          </a:p>
          <a:p>
            <a:pPr lvl="1" eaLnBrk="1" hangingPunct="1"/>
            <a:r>
              <a:rPr lang="de-DE" dirty="0" smtClean="0"/>
              <a:t>Die Speichermodule des gemeinsamen Speichers sind physikalisch auf die Prozessoren aufgeteilt.</a:t>
            </a:r>
          </a:p>
          <a:p>
            <a:pPr lvl="1" eaLnBrk="1" hangingPunct="1"/>
            <a:r>
              <a:rPr lang="de-DE" dirty="0" smtClean="0"/>
              <a:t>Typische Beispiele: Distributed-</a:t>
            </a:r>
            <a:r>
              <a:rPr lang="de-DE" dirty="0" err="1" smtClean="0"/>
              <a:t>Shared</a:t>
            </a:r>
            <a:r>
              <a:rPr lang="de-DE" dirty="0" smtClean="0"/>
              <a:t>-Memory-Systeme</a:t>
            </a:r>
          </a:p>
        </p:txBody>
      </p:sp>
      <p:sp>
        <p:nvSpPr>
          <p:cNvPr id="9523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475720" y="1464480"/>
              <a:ext cx="7328160" cy="5021640"/>
            </p14:xfrm>
          </p:contentPart>
        </mc:Choice>
        <mc:Fallback xmlns="">
          <p:pic>
            <p:nvPicPr>
              <p:cNvPr id="2" name="Ink 1"/>
              <p:cNvPicPr/>
              <p:nvPr/>
            </p:nvPicPr>
            <p:blipFill>
              <a:blip r:embed="rId4"/>
              <a:stretch>
                <a:fillRect/>
              </a:stretch>
            </p:blipFill>
            <p:spPr>
              <a:xfrm>
                <a:off x="2466360" y="1455120"/>
                <a:ext cx="7346880" cy="5040360"/>
              </a:xfrm>
              <a:prstGeom prst="rect">
                <a:avLst/>
              </a:prstGeom>
            </p:spPr>
          </p:pic>
        </mc:Fallback>
      </mc:AlternateContent>
    </p:spTree>
    <p:extLst>
      <p:ext uri="{BB962C8B-B14F-4D97-AF65-F5344CB8AC3E}">
        <p14:creationId xmlns:p14="http://schemas.microsoft.com/office/powerpoint/2010/main" val="854015170"/>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de-DE" smtClean="0"/>
              <a:t>Nachrichtengekoppelte Multiprozessoren</a:t>
            </a:r>
          </a:p>
        </p:txBody>
      </p:sp>
      <p:sp>
        <p:nvSpPr>
          <p:cNvPr id="96260" name="Rectangle 3"/>
          <p:cNvSpPr>
            <a:spLocks noGrp="1" noChangeArrowheads="1"/>
          </p:cNvSpPr>
          <p:nvPr>
            <p:ph idx="1"/>
          </p:nvPr>
        </p:nvSpPr>
        <p:spPr/>
        <p:txBody>
          <a:bodyPr/>
          <a:lstStyle/>
          <a:p>
            <a:pPr eaLnBrk="1" hangingPunct="1">
              <a:buNone/>
            </a:pPr>
            <a:endParaRPr lang="de-DE" dirty="0" smtClean="0"/>
          </a:p>
          <a:p>
            <a:pPr eaLnBrk="1" hangingPunct="1"/>
            <a:r>
              <a:rPr lang="de-DE" dirty="0" smtClean="0"/>
              <a:t>Unterscheidung</a:t>
            </a:r>
          </a:p>
          <a:p>
            <a:pPr lvl="1" eaLnBrk="1" hangingPunct="1"/>
            <a:r>
              <a:rPr lang="de-DE" dirty="0" smtClean="0"/>
              <a:t>Uniform-</a:t>
            </a:r>
            <a:r>
              <a:rPr lang="de-DE" dirty="0" err="1" smtClean="0"/>
              <a:t>communication</a:t>
            </a:r>
            <a:r>
              <a:rPr lang="de-DE" dirty="0" smtClean="0"/>
              <a:t>-</a:t>
            </a:r>
            <a:r>
              <a:rPr lang="de-DE" dirty="0" err="1" smtClean="0"/>
              <a:t>architecture</a:t>
            </a:r>
            <a:r>
              <a:rPr lang="de-DE" dirty="0" smtClean="0"/>
              <a:t>-Modell (UCA)</a:t>
            </a:r>
          </a:p>
          <a:p>
            <a:pPr lvl="2" eaLnBrk="1" hangingPunct="1"/>
            <a:r>
              <a:rPr lang="de-DE" dirty="0"/>
              <a:t>Zwischen allen Prozessoren können gleich lange Nachrichten mit einheitlicher Übertragungszeit geschickt werden</a:t>
            </a:r>
          </a:p>
          <a:p>
            <a:pPr lvl="1" eaLnBrk="1" hangingPunct="1"/>
            <a:r>
              <a:rPr lang="de-DE" dirty="0" smtClean="0"/>
              <a:t>Non-uniform-</a:t>
            </a:r>
            <a:r>
              <a:rPr lang="de-DE" dirty="0" err="1" smtClean="0"/>
              <a:t>communication</a:t>
            </a:r>
            <a:r>
              <a:rPr lang="de-DE" dirty="0" smtClean="0"/>
              <a:t>-</a:t>
            </a:r>
            <a:r>
              <a:rPr lang="de-DE" dirty="0" err="1" smtClean="0"/>
              <a:t>architecture</a:t>
            </a:r>
            <a:r>
              <a:rPr lang="de-DE" dirty="0" smtClean="0"/>
              <a:t>-Modell (NUCA)</a:t>
            </a:r>
          </a:p>
          <a:p>
            <a:pPr lvl="2" eaLnBrk="1" hangingPunct="1"/>
            <a:r>
              <a:rPr lang="de-DE" dirty="0"/>
              <a:t>Die Übertragungszeit des Nachrichtentransfers zwischen den Prozessoren ist je nach Sender- und Empfänger-Prozessor verschieden lang</a:t>
            </a:r>
          </a:p>
        </p:txBody>
      </p:sp>
      <p:sp>
        <p:nvSpPr>
          <p:cNvPr id="9625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233360" y="1770840"/>
              <a:ext cx="8791200" cy="4491360"/>
            </p14:xfrm>
          </p:contentPart>
        </mc:Choice>
        <mc:Fallback xmlns="">
          <p:pic>
            <p:nvPicPr>
              <p:cNvPr id="2" name="Ink 1"/>
              <p:cNvPicPr/>
              <p:nvPr/>
            </p:nvPicPr>
            <p:blipFill>
              <a:blip r:embed="rId4"/>
              <a:stretch>
                <a:fillRect/>
              </a:stretch>
            </p:blipFill>
            <p:spPr>
              <a:xfrm>
                <a:off x="1224000" y="1761480"/>
                <a:ext cx="8809920" cy="4510080"/>
              </a:xfrm>
              <a:prstGeom prst="rect">
                <a:avLst/>
              </a:prstGeom>
            </p:spPr>
          </p:pic>
        </mc:Fallback>
      </mc:AlternateContent>
    </p:spTree>
    <p:extLst>
      <p:ext uri="{BB962C8B-B14F-4D97-AF65-F5344CB8AC3E}">
        <p14:creationId xmlns:p14="http://schemas.microsoft.com/office/powerpoint/2010/main" val="4147349716"/>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00" name="Rectangle 46"/>
          <p:cNvSpPr>
            <a:spLocks noGrp="1" noChangeArrowheads="1"/>
          </p:cNvSpPr>
          <p:nvPr>
            <p:ph type="title"/>
          </p:nvPr>
        </p:nvSpPr>
        <p:spPr/>
        <p:txBody>
          <a:bodyPr/>
          <a:lstStyle/>
          <a:p>
            <a:pPr eaLnBrk="1" hangingPunct="1"/>
            <a:r>
              <a:rPr lang="de-DE" smtClean="0"/>
              <a:t>Zugriffszeit-/Übertragungszeit-Modelle</a:t>
            </a:r>
          </a:p>
        </p:txBody>
      </p:sp>
      <p:sp>
        <p:nvSpPr>
          <p:cNvPr id="97282"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97283" name="Rectangle 2"/>
          <p:cNvSpPr>
            <a:spLocks noChangeArrowheads="1"/>
          </p:cNvSpPr>
          <p:nvPr/>
        </p:nvSpPr>
        <p:spPr bwMode="auto">
          <a:xfrm>
            <a:off x="3582988" y="2819401"/>
            <a:ext cx="2051844"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Multiple processors </a:t>
            </a: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97284" name="Rectangle 3"/>
          <p:cNvSpPr>
            <a:spLocks noChangeArrowheads="1"/>
          </p:cNvSpPr>
          <p:nvPr/>
        </p:nvSpPr>
        <p:spPr bwMode="auto">
          <a:xfrm>
            <a:off x="3482975" y="3062289"/>
            <a:ext cx="2269852"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shared address space</a:t>
            </a: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97285" name="Rectangle 4"/>
          <p:cNvSpPr>
            <a:spLocks noChangeArrowheads="1"/>
          </p:cNvSpPr>
          <p:nvPr/>
        </p:nvSpPr>
        <p:spPr bwMode="auto">
          <a:xfrm>
            <a:off x="5167314" y="1371600"/>
            <a:ext cx="2166937" cy="554038"/>
          </a:xfrm>
          <a:prstGeom prst="rect">
            <a:avLst/>
          </a:prstGeom>
          <a:noFill/>
          <a:ln w="9525">
            <a:noFill/>
            <a:miter lim="800000"/>
            <a:headEnd/>
            <a:tailEnd/>
          </a:ln>
        </p:spPr>
        <p:txBody>
          <a:bodyPr wrap="none" lIns="0" tIns="0" rIns="0" bIns="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Single processor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single address space</a:t>
            </a: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97286" name="Rectangle 6"/>
          <p:cNvSpPr>
            <a:spLocks noChangeArrowheads="1"/>
          </p:cNvSpPr>
          <p:nvPr/>
        </p:nvSpPr>
        <p:spPr bwMode="auto">
          <a:xfrm>
            <a:off x="7291388" y="2879726"/>
            <a:ext cx="2051844"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Multiple processors </a:t>
            </a: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97287" name="Rectangle 7"/>
          <p:cNvSpPr>
            <a:spLocks noChangeArrowheads="1"/>
          </p:cNvSpPr>
          <p:nvPr/>
        </p:nvSpPr>
        <p:spPr bwMode="auto">
          <a:xfrm>
            <a:off x="7408864" y="3124201"/>
            <a:ext cx="1795363"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message passing</a:t>
            </a: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97288" name="Rectangle 8"/>
          <p:cNvSpPr>
            <a:spLocks noChangeArrowheads="1"/>
          </p:cNvSpPr>
          <p:nvPr/>
        </p:nvSpPr>
        <p:spPr bwMode="auto">
          <a:xfrm>
            <a:off x="3038476" y="4324351"/>
            <a:ext cx="512961"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UMA</a:t>
            </a: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97289" name="Rectangle 9"/>
          <p:cNvSpPr>
            <a:spLocks noChangeArrowheads="1"/>
          </p:cNvSpPr>
          <p:nvPr/>
        </p:nvSpPr>
        <p:spPr bwMode="auto">
          <a:xfrm>
            <a:off x="5113339" y="4373564"/>
            <a:ext cx="679673"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NUMA</a:t>
            </a: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97290" name="Rectangle 10"/>
          <p:cNvSpPr>
            <a:spLocks noChangeArrowheads="1"/>
          </p:cNvSpPr>
          <p:nvPr/>
        </p:nvSpPr>
        <p:spPr bwMode="auto">
          <a:xfrm>
            <a:off x="7248526" y="4324351"/>
            <a:ext cx="487313"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UCA</a:t>
            </a: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97291" name="Rectangle 11"/>
          <p:cNvSpPr>
            <a:spLocks noChangeArrowheads="1"/>
          </p:cNvSpPr>
          <p:nvPr/>
        </p:nvSpPr>
        <p:spPr bwMode="auto">
          <a:xfrm>
            <a:off x="8963026" y="4495801"/>
            <a:ext cx="654025"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NUCA</a:t>
            </a: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97292" name="Line 12"/>
          <p:cNvSpPr>
            <a:spLocks noChangeShapeType="1"/>
          </p:cNvSpPr>
          <p:nvPr/>
        </p:nvSpPr>
        <p:spPr bwMode="auto">
          <a:xfrm flipH="1">
            <a:off x="4519614" y="1982788"/>
            <a:ext cx="1362075" cy="868362"/>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293" name="Line 13"/>
          <p:cNvSpPr>
            <a:spLocks noChangeShapeType="1"/>
          </p:cNvSpPr>
          <p:nvPr/>
        </p:nvSpPr>
        <p:spPr bwMode="auto">
          <a:xfrm>
            <a:off x="6508750" y="1963739"/>
            <a:ext cx="1798638" cy="890587"/>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294" name="Line 14"/>
          <p:cNvSpPr>
            <a:spLocks noChangeShapeType="1"/>
          </p:cNvSpPr>
          <p:nvPr/>
        </p:nvSpPr>
        <p:spPr bwMode="auto">
          <a:xfrm flipH="1">
            <a:off x="3440114" y="3389314"/>
            <a:ext cx="782637" cy="854075"/>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295" name="Line 15"/>
          <p:cNvSpPr>
            <a:spLocks noChangeShapeType="1"/>
          </p:cNvSpPr>
          <p:nvPr/>
        </p:nvSpPr>
        <p:spPr bwMode="auto">
          <a:xfrm>
            <a:off x="4710113" y="3389314"/>
            <a:ext cx="762000" cy="936625"/>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296" name="Line 16"/>
          <p:cNvSpPr>
            <a:spLocks noChangeShapeType="1"/>
          </p:cNvSpPr>
          <p:nvPr/>
        </p:nvSpPr>
        <p:spPr bwMode="auto">
          <a:xfrm flipH="1">
            <a:off x="7588250" y="3490914"/>
            <a:ext cx="592138" cy="752475"/>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297" name="Line 17"/>
          <p:cNvSpPr>
            <a:spLocks noChangeShapeType="1"/>
          </p:cNvSpPr>
          <p:nvPr/>
        </p:nvSpPr>
        <p:spPr bwMode="auto">
          <a:xfrm>
            <a:off x="8477250" y="3490913"/>
            <a:ext cx="782638" cy="965200"/>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298" name="Rectangle 18"/>
          <p:cNvSpPr>
            <a:spLocks noChangeArrowheads="1"/>
          </p:cNvSpPr>
          <p:nvPr/>
        </p:nvSpPr>
        <p:spPr bwMode="auto">
          <a:xfrm rot="-5400000">
            <a:off x="1305372" y="3474652"/>
            <a:ext cx="2205732"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Ease of programming</a:t>
            </a: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2" name="Group 19"/>
          <p:cNvGrpSpPr>
            <a:grpSpLocks/>
          </p:cNvGrpSpPr>
          <p:nvPr/>
        </p:nvGrpSpPr>
        <p:grpSpPr bwMode="auto">
          <a:xfrm>
            <a:off x="2530475" y="1736726"/>
            <a:ext cx="147638" cy="3216275"/>
            <a:chOff x="687" y="976"/>
            <a:chExt cx="101" cy="2729"/>
          </a:xfrm>
        </p:grpSpPr>
        <p:sp>
          <p:nvSpPr>
            <p:cNvPr id="97302" name="Freeform 20"/>
            <p:cNvSpPr>
              <a:spLocks/>
            </p:cNvSpPr>
            <p:nvPr/>
          </p:nvSpPr>
          <p:spPr bwMode="auto">
            <a:xfrm>
              <a:off x="687" y="976"/>
              <a:ext cx="101" cy="180"/>
            </a:xfrm>
            <a:custGeom>
              <a:avLst/>
              <a:gdLst>
                <a:gd name="T0" fmla="*/ 44 w 101"/>
                <a:gd name="T1" fmla="*/ 0 h 180"/>
                <a:gd name="T2" fmla="*/ 101 w 101"/>
                <a:gd name="T3" fmla="*/ 180 h 180"/>
                <a:gd name="T4" fmla="*/ 44 w 101"/>
                <a:gd name="T5" fmla="*/ 180 h 180"/>
                <a:gd name="T6" fmla="*/ 0 w 101"/>
                <a:gd name="T7" fmla="*/ 180 h 180"/>
                <a:gd name="T8" fmla="*/ 44 w 101"/>
                <a:gd name="T9" fmla="*/ 0 h 180"/>
                <a:gd name="T10" fmla="*/ 0 60000 65536"/>
                <a:gd name="T11" fmla="*/ 0 60000 65536"/>
                <a:gd name="T12" fmla="*/ 0 60000 65536"/>
                <a:gd name="T13" fmla="*/ 0 60000 65536"/>
                <a:gd name="T14" fmla="*/ 0 60000 65536"/>
                <a:gd name="T15" fmla="*/ 0 w 101"/>
                <a:gd name="T16" fmla="*/ 0 h 180"/>
                <a:gd name="T17" fmla="*/ 101 w 101"/>
                <a:gd name="T18" fmla="*/ 180 h 180"/>
              </a:gdLst>
              <a:ahLst/>
              <a:cxnLst>
                <a:cxn ang="T10">
                  <a:pos x="T0" y="T1"/>
                </a:cxn>
                <a:cxn ang="T11">
                  <a:pos x="T2" y="T3"/>
                </a:cxn>
                <a:cxn ang="T12">
                  <a:pos x="T4" y="T5"/>
                </a:cxn>
                <a:cxn ang="T13">
                  <a:pos x="T6" y="T7"/>
                </a:cxn>
                <a:cxn ang="T14">
                  <a:pos x="T8" y="T9"/>
                </a:cxn>
              </a:cxnLst>
              <a:rect l="T15" t="T16" r="T17" b="T18"/>
              <a:pathLst>
                <a:path w="101" h="180">
                  <a:moveTo>
                    <a:pt x="44" y="0"/>
                  </a:moveTo>
                  <a:lnTo>
                    <a:pt x="101" y="180"/>
                  </a:lnTo>
                  <a:lnTo>
                    <a:pt x="44" y="180"/>
                  </a:lnTo>
                  <a:lnTo>
                    <a:pt x="0" y="180"/>
                  </a:lnTo>
                  <a:lnTo>
                    <a:pt x="44"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03" name="Line 21"/>
            <p:cNvSpPr>
              <a:spLocks noChangeShapeType="1"/>
            </p:cNvSpPr>
            <p:nvPr/>
          </p:nvSpPr>
          <p:spPr bwMode="auto">
            <a:xfrm flipV="1">
              <a:off x="731" y="3654"/>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04" name="Line 22"/>
            <p:cNvSpPr>
              <a:spLocks noChangeShapeType="1"/>
            </p:cNvSpPr>
            <p:nvPr/>
          </p:nvSpPr>
          <p:spPr bwMode="auto">
            <a:xfrm flipV="1">
              <a:off x="731" y="3552"/>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05" name="Line 23"/>
            <p:cNvSpPr>
              <a:spLocks noChangeShapeType="1"/>
            </p:cNvSpPr>
            <p:nvPr/>
          </p:nvSpPr>
          <p:spPr bwMode="auto">
            <a:xfrm flipV="1">
              <a:off x="731" y="3449"/>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06" name="Line 24"/>
            <p:cNvSpPr>
              <a:spLocks noChangeShapeType="1"/>
            </p:cNvSpPr>
            <p:nvPr/>
          </p:nvSpPr>
          <p:spPr bwMode="auto">
            <a:xfrm flipV="1">
              <a:off x="731" y="3347"/>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07" name="Line 25"/>
            <p:cNvSpPr>
              <a:spLocks noChangeShapeType="1"/>
            </p:cNvSpPr>
            <p:nvPr/>
          </p:nvSpPr>
          <p:spPr bwMode="auto">
            <a:xfrm flipV="1">
              <a:off x="731" y="3244"/>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08" name="Line 26"/>
            <p:cNvSpPr>
              <a:spLocks noChangeShapeType="1"/>
            </p:cNvSpPr>
            <p:nvPr/>
          </p:nvSpPr>
          <p:spPr bwMode="auto">
            <a:xfrm flipV="1">
              <a:off x="731" y="3142"/>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09" name="Line 27"/>
            <p:cNvSpPr>
              <a:spLocks noChangeShapeType="1"/>
            </p:cNvSpPr>
            <p:nvPr/>
          </p:nvSpPr>
          <p:spPr bwMode="auto">
            <a:xfrm flipV="1">
              <a:off x="731" y="3039"/>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10" name="Line 28"/>
            <p:cNvSpPr>
              <a:spLocks noChangeShapeType="1"/>
            </p:cNvSpPr>
            <p:nvPr/>
          </p:nvSpPr>
          <p:spPr bwMode="auto">
            <a:xfrm flipV="1">
              <a:off x="731" y="2937"/>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11" name="Line 29"/>
            <p:cNvSpPr>
              <a:spLocks noChangeShapeType="1"/>
            </p:cNvSpPr>
            <p:nvPr/>
          </p:nvSpPr>
          <p:spPr bwMode="auto">
            <a:xfrm flipV="1">
              <a:off x="731" y="2834"/>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12" name="Line 30"/>
            <p:cNvSpPr>
              <a:spLocks noChangeShapeType="1"/>
            </p:cNvSpPr>
            <p:nvPr/>
          </p:nvSpPr>
          <p:spPr bwMode="auto">
            <a:xfrm flipV="1">
              <a:off x="731" y="2732"/>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13" name="Line 31"/>
            <p:cNvSpPr>
              <a:spLocks noChangeShapeType="1"/>
            </p:cNvSpPr>
            <p:nvPr/>
          </p:nvSpPr>
          <p:spPr bwMode="auto">
            <a:xfrm flipV="1">
              <a:off x="731" y="2629"/>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14" name="Line 32"/>
            <p:cNvSpPr>
              <a:spLocks noChangeShapeType="1"/>
            </p:cNvSpPr>
            <p:nvPr/>
          </p:nvSpPr>
          <p:spPr bwMode="auto">
            <a:xfrm flipV="1">
              <a:off x="731" y="2527"/>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15" name="Line 33"/>
            <p:cNvSpPr>
              <a:spLocks noChangeShapeType="1"/>
            </p:cNvSpPr>
            <p:nvPr/>
          </p:nvSpPr>
          <p:spPr bwMode="auto">
            <a:xfrm flipV="1">
              <a:off x="731" y="2424"/>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16" name="Line 34"/>
            <p:cNvSpPr>
              <a:spLocks noChangeShapeType="1"/>
            </p:cNvSpPr>
            <p:nvPr/>
          </p:nvSpPr>
          <p:spPr bwMode="auto">
            <a:xfrm flipV="1">
              <a:off x="731" y="2322"/>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17" name="Line 35"/>
            <p:cNvSpPr>
              <a:spLocks noChangeShapeType="1"/>
            </p:cNvSpPr>
            <p:nvPr/>
          </p:nvSpPr>
          <p:spPr bwMode="auto">
            <a:xfrm flipV="1">
              <a:off x="731" y="2219"/>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18" name="Line 36"/>
            <p:cNvSpPr>
              <a:spLocks noChangeShapeType="1"/>
            </p:cNvSpPr>
            <p:nvPr/>
          </p:nvSpPr>
          <p:spPr bwMode="auto">
            <a:xfrm flipV="1">
              <a:off x="731" y="2117"/>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19" name="Line 37"/>
            <p:cNvSpPr>
              <a:spLocks noChangeShapeType="1"/>
            </p:cNvSpPr>
            <p:nvPr/>
          </p:nvSpPr>
          <p:spPr bwMode="auto">
            <a:xfrm flipV="1">
              <a:off x="731" y="2014"/>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20" name="Line 38"/>
            <p:cNvSpPr>
              <a:spLocks noChangeShapeType="1"/>
            </p:cNvSpPr>
            <p:nvPr/>
          </p:nvSpPr>
          <p:spPr bwMode="auto">
            <a:xfrm flipV="1">
              <a:off x="731" y="1912"/>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21" name="Line 39"/>
            <p:cNvSpPr>
              <a:spLocks noChangeShapeType="1"/>
            </p:cNvSpPr>
            <p:nvPr/>
          </p:nvSpPr>
          <p:spPr bwMode="auto">
            <a:xfrm flipV="1">
              <a:off x="731" y="1809"/>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22" name="Line 40"/>
            <p:cNvSpPr>
              <a:spLocks noChangeShapeType="1"/>
            </p:cNvSpPr>
            <p:nvPr/>
          </p:nvSpPr>
          <p:spPr bwMode="auto">
            <a:xfrm flipV="1">
              <a:off x="731" y="1707"/>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23" name="Line 41"/>
            <p:cNvSpPr>
              <a:spLocks noChangeShapeType="1"/>
            </p:cNvSpPr>
            <p:nvPr/>
          </p:nvSpPr>
          <p:spPr bwMode="auto">
            <a:xfrm flipV="1">
              <a:off x="731" y="1604"/>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24" name="Line 42"/>
            <p:cNvSpPr>
              <a:spLocks noChangeShapeType="1"/>
            </p:cNvSpPr>
            <p:nvPr/>
          </p:nvSpPr>
          <p:spPr bwMode="auto">
            <a:xfrm flipV="1">
              <a:off x="731" y="1502"/>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25" name="Line 43"/>
            <p:cNvSpPr>
              <a:spLocks noChangeShapeType="1"/>
            </p:cNvSpPr>
            <p:nvPr/>
          </p:nvSpPr>
          <p:spPr bwMode="auto">
            <a:xfrm flipV="1">
              <a:off x="731" y="1399"/>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26" name="Line 44"/>
            <p:cNvSpPr>
              <a:spLocks noChangeShapeType="1"/>
            </p:cNvSpPr>
            <p:nvPr/>
          </p:nvSpPr>
          <p:spPr bwMode="auto">
            <a:xfrm flipV="1">
              <a:off x="731" y="1297"/>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7327" name="Line 45"/>
            <p:cNvSpPr>
              <a:spLocks noChangeShapeType="1"/>
            </p:cNvSpPr>
            <p:nvPr/>
          </p:nvSpPr>
          <p:spPr bwMode="auto">
            <a:xfrm flipV="1">
              <a:off x="731" y="1194"/>
              <a:ext cx="1" cy="51"/>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97301" name="TextBox 46"/>
          <p:cNvSpPr txBox="1">
            <a:spLocks noChangeArrowheads="1"/>
          </p:cNvSpPr>
          <p:nvPr/>
        </p:nvSpPr>
        <p:spPr bwMode="auto">
          <a:xfrm>
            <a:off x="1524001" y="5494338"/>
            <a:ext cx="4264025" cy="830262"/>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UMA	Uniform Memory Access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NUMA	Nonuniform Memory Access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UCA	Uniform Communication Architecture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NUCA	Nonuniform Communication Architecture</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2918520" y="1224000"/>
              <a:ext cx="7058520" cy="3845160"/>
            </p14:xfrm>
          </p:contentPart>
        </mc:Choice>
        <mc:Fallback xmlns="">
          <p:pic>
            <p:nvPicPr>
              <p:cNvPr id="3" name="Ink 2"/>
              <p:cNvPicPr/>
              <p:nvPr/>
            </p:nvPicPr>
            <p:blipFill>
              <a:blip r:embed="rId4"/>
              <a:stretch>
                <a:fillRect/>
              </a:stretch>
            </p:blipFill>
            <p:spPr>
              <a:xfrm>
                <a:off x="2909160" y="1214640"/>
                <a:ext cx="7077240" cy="3863880"/>
              </a:xfrm>
              <a:prstGeom prst="rect">
                <a:avLst/>
              </a:prstGeom>
            </p:spPr>
          </p:pic>
        </mc:Fallback>
      </mc:AlternateContent>
    </p:spTree>
    <p:extLst>
      <p:ext uri="{BB962C8B-B14F-4D97-AF65-F5344CB8AC3E}">
        <p14:creationId xmlns:p14="http://schemas.microsoft.com/office/powerpoint/2010/main" val="395351247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de-DE" smtClean="0"/>
              <a:t>Begriffe</a:t>
            </a:r>
          </a:p>
        </p:txBody>
      </p:sp>
      <p:sp>
        <p:nvSpPr>
          <p:cNvPr id="21508" name="Rectangle 3"/>
          <p:cNvSpPr>
            <a:spLocks noGrp="1" noChangeArrowheads="1"/>
          </p:cNvSpPr>
          <p:nvPr>
            <p:ph idx="1"/>
          </p:nvPr>
        </p:nvSpPr>
        <p:spPr/>
        <p:txBody>
          <a:bodyPr/>
          <a:lstStyle/>
          <a:p>
            <a:r>
              <a:rPr lang="de-DE" noProof="1" smtClean="0"/>
              <a:t>Speicherelement</a:t>
            </a:r>
            <a:endParaRPr lang="de-DE" dirty="0" smtClean="0"/>
          </a:p>
          <a:p>
            <a:pPr lvl="1"/>
            <a:r>
              <a:rPr lang="de-DE" noProof="1" smtClean="0"/>
              <a:t>1 Bit Speicher</a:t>
            </a:r>
          </a:p>
          <a:p>
            <a:pPr lvl="1"/>
            <a:endParaRPr lang="de-DE" noProof="1" smtClean="0"/>
          </a:p>
          <a:p>
            <a:r>
              <a:rPr lang="de-DE" noProof="1" smtClean="0"/>
              <a:t>Speicherzelle (-platz, -stelle)</a:t>
            </a:r>
            <a:endParaRPr lang="de-DE" dirty="0" smtClean="0"/>
          </a:p>
          <a:p>
            <a:pPr lvl="1"/>
            <a:r>
              <a:rPr lang="de-DE" dirty="0" smtClean="0"/>
              <a:t>F</a:t>
            </a:r>
            <a:r>
              <a:rPr lang="de-DE" noProof="1" smtClean="0"/>
              <a:t>este Anzahl von Speicherelementen, die durch eine einzige</a:t>
            </a:r>
            <a:r>
              <a:rPr lang="de-DE" dirty="0" smtClean="0"/>
              <a:t> </a:t>
            </a:r>
            <a:r>
              <a:rPr lang="de-DE" noProof="1" smtClean="0"/>
              <a:t>Adresse ausgewählt werden, z.B. 8, 16, 32 </a:t>
            </a:r>
            <a:r>
              <a:rPr lang="de-DE" dirty="0" smtClean="0"/>
              <a:t>b</a:t>
            </a:r>
            <a:r>
              <a:rPr lang="de-DE" noProof="1" smtClean="0"/>
              <a:t>it</a:t>
            </a:r>
          </a:p>
          <a:p>
            <a:pPr lvl="1"/>
            <a:endParaRPr lang="de-DE" noProof="1" smtClean="0"/>
          </a:p>
          <a:p>
            <a:r>
              <a:rPr lang="de-DE" noProof="1" smtClean="0"/>
              <a:t>Speicherwort</a:t>
            </a:r>
          </a:p>
          <a:p>
            <a:endParaRPr lang="de-DE" dirty="0" smtClean="0"/>
          </a:p>
          <a:p>
            <a:pPr lvl="1"/>
            <a:r>
              <a:rPr lang="de-DE" dirty="0" smtClean="0"/>
              <a:t>M</a:t>
            </a:r>
            <a:r>
              <a:rPr lang="de-DE" noProof="1" smtClean="0"/>
              <a:t>aximale Anzahl von Speicherelementen, die in einem Buszyklus zwischen </a:t>
            </a:r>
            <a:r>
              <a:rPr lang="de-DE" dirty="0" smtClean="0">
                <a:sym typeface="Symbol" pitchFamily="18" charset="2"/>
              </a:rPr>
              <a:t>µ</a:t>
            </a:r>
            <a:r>
              <a:rPr lang="de-DE" noProof="1" smtClean="0"/>
              <a:t>P und Speicher übertragen werden können </a:t>
            </a:r>
            <a:r>
              <a:rPr lang="de-DE" noProof="1" smtClean="0">
                <a:sym typeface="Monotype Sorts" pitchFamily="2" charset="2"/>
              </a:rPr>
              <a:t></a:t>
            </a:r>
            <a:r>
              <a:rPr lang="de-DE" noProof="1" smtClean="0"/>
              <a:t> Speicherwortbreite = Datenbusbreite</a:t>
            </a:r>
          </a:p>
          <a:p>
            <a:pPr lvl="1"/>
            <a:endParaRPr lang="de-DE" noProof="1" smtClean="0"/>
          </a:p>
          <a:p>
            <a:r>
              <a:rPr lang="de-DE" dirty="0" smtClean="0"/>
              <a:t>W</a:t>
            </a:r>
            <a:r>
              <a:rPr lang="de-DE" noProof="1" smtClean="0"/>
              <a:t>ahlfreier Zugriff</a:t>
            </a:r>
            <a:endParaRPr lang="de-DE" dirty="0" smtClean="0"/>
          </a:p>
          <a:p>
            <a:pPr lvl="1"/>
            <a:r>
              <a:rPr lang="de-DE" dirty="0" smtClean="0"/>
              <a:t>J</a:t>
            </a:r>
            <a:r>
              <a:rPr lang="de-DE" noProof="1" smtClean="0"/>
              <a:t>ede Speicherzelle kann direkt angesprochen werden (ohne vorher andere Zellen ansprechen zu müssen) </a:t>
            </a:r>
          </a:p>
          <a:p>
            <a:pPr lvl="1"/>
            <a:r>
              <a:rPr lang="de-DE" noProof="1" smtClean="0"/>
              <a:t>Die Selektion erfolgt über einen Adressdekoder. Die Adresse wird in einen 1-aus-n</a:t>
            </a:r>
            <a:r>
              <a:rPr lang="de-DE" dirty="0" smtClean="0"/>
              <a:t>-</a:t>
            </a:r>
            <a:r>
              <a:rPr lang="de-DE" noProof="1" smtClean="0"/>
              <a:t>Code umgeformt</a:t>
            </a:r>
            <a:r>
              <a:rPr lang="de-DE" dirty="0" smtClean="0"/>
              <a:t>.</a:t>
            </a:r>
          </a:p>
          <a:p>
            <a:endParaRPr lang="en-US" dirty="0" smtClean="0"/>
          </a:p>
        </p:txBody>
      </p:sp>
      <p:sp>
        <p:nvSpPr>
          <p:cNvPr id="21506"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0360" y="2218680"/>
              <a:ext cx="10496160" cy="3126960"/>
            </p14:xfrm>
          </p:contentPart>
        </mc:Choice>
        <mc:Fallback xmlns="">
          <p:pic>
            <p:nvPicPr>
              <p:cNvPr id="2" name="Ink 1"/>
              <p:cNvPicPr/>
              <p:nvPr/>
            </p:nvPicPr>
            <p:blipFill>
              <a:blip r:embed="rId4"/>
              <a:stretch>
                <a:fillRect/>
              </a:stretch>
            </p:blipFill>
            <p:spPr>
              <a:xfrm>
                <a:off x="171000" y="2209320"/>
                <a:ext cx="10514880" cy="3145680"/>
              </a:xfrm>
              <a:prstGeom prst="rect">
                <a:avLst/>
              </a:prstGeom>
            </p:spPr>
          </p:pic>
        </mc:Fallback>
      </mc:AlternateContent>
    </p:spTree>
    <p:extLst>
      <p:ext uri="{BB962C8B-B14F-4D97-AF65-F5344CB8AC3E}">
        <p14:creationId xmlns:p14="http://schemas.microsoft.com/office/powerpoint/2010/main" val="879356886"/>
      </p:ext>
    </p:extLst>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r>
              <a:rPr lang="de-DE" altLang="en-US" smtClean="0"/>
              <a:t>Quantitative Maßzahlen für parallele Systeme</a:t>
            </a:r>
          </a:p>
        </p:txBody>
      </p:sp>
      <p:sp>
        <p:nvSpPr>
          <p:cNvPr id="92164" name="Rectangle 3"/>
          <p:cNvSpPr>
            <a:spLocks noGrp="1" noChangeArrowheads="1"/>
          </p:cNvSpPr>
          <p:nvPr>
            <p:ph type="body" idx="1"/>
          </p:nvPr>
        </p:nvSpPr>
        <p:spPr/>
        <p:txBody>
          <a:bodyPr/>
          <a:lstStyle/>
          <a:p>
            <a:pPr eaLnBrk="1" hangingPunct="1"/>
            <a:r>
              <a:rPr lang="de-DE" altLang="en-US" smtClean="0"/>
              <a:t>Die (Gesamt-)Ausführungszeit T (Execution Time) eines parallelen Programms ist die Zeit zwischen dem Starten der Programmausführung auf einem der Prozessoren bis zu dem Zeitpunkt, an dem der letzte Prozessor die Arbeit an dem Programm beendet hat. </a:t>
            </a:r>
            <a:br>
              <a:rPr lang="de-DE" altLang="en-US" smtClean="0"/>
            </a:br>
            <a:endParaRPr lang="de-DE" altLang="en-US" smtClean="0"/>
          </a:p>
          <a:p>
            <a:pPr eaLnBrk="1" hangingPunct="1"/>
            <a:r>
              <a:rPr lang="de-DE" altLang="en-US" smtClean="0"/>
              <a:t>Während der Programmausführung sind alle Prozessoren in einem der drei Zustände „rechnend“, „kommunizierend“ oder „untätig“.</a:t>
            </a:r>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405160" y="1120680"/>
              <a:ext cx="9595080" cy="5335920"/>
            </p14:xfrm>
          </p:contentPart>
        </mc:Choice>
        <mc:Fallback xmlns="">
          <p:pic>
            <p:nvPicPr>
              <p:cNvPr id="2" name="Ink 1"/>
              <p:cNvPicPr/>
              <p:nvPr/>
            </p:nvPicPr>
            <p:blipFill>
              <a:blip r:embed="rId3"/>
              <a:stretch>
                <a:fillRect/>
              </a:stretch>
            </p:blipFill>
            <p:spPr>
              <a:xfrm>
                <a:off x="2395800" y="1111320"/>
                <a:ext cx="9613800" cy="5354640"/>
              </a:xfrm>
              <a:prstGeom prst="rect">
                <a:avLst/>
              </a:prstGeom>
            </p:spPr>
          </p:pic>
        </mc:Fallback>
      </mc:AlternateContent>
    </p:spTree>
    <p:extLst>
      <p:ext uri="{BB962C8B-B14F-4D97-AF65-F5344CB8AC3E}">
        <p14:creationId xmlns:p14="http://schemas.microsoft.com/office/powerpoint/2010/main" val="3726619685"/>
      </p:ext>
    </p:extLst>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2"/>
          <p:cNvSpPr>
            <a:spLocks noGrp="1" noChangeArrowheads="1"/>
          </p:cNvSpPr>
          <p:nvPr>
            <p:ph type="title"/>
          </p:nvPr>
        </p:nvSpPr>
        <p:spPr/>
        <p:txBody>
          <a:bodyPr/>
          <a:lstStyle/>
          <a:p>
            <a:pPr eaLnBrk="1" hangingPunct="1"/>
            <a:r>
              <a:rPr lang="de-DE" altLang="en-US" smtClean="0"/>
              <a:t>Ausführungszeit T</a:t>
            </a:r>
          </a:p>
        </p:txBody>
      </p:sp>
      <p:sp>
        <p:nvSpPr>
          <p:cNvPr id="93188" name="Rectangle 3"/>
          <p:cNvSpPr>
            <a:spLocks noGrp="1" noChangeArrowheads="1"/>
          </p:cNvSpPr>
          <p:nvPr>
            <p:ph type="body" idx="1"/>
          </p:nvPr>
        </p:nvSpPr>
        <p:spPr/>
        <p:txBody>
          <a:bodyPr/>
          <a:lstStyle/>
          <a:p>
            <a:pPr eaLnBrk="1" hangingPunct="1"/>
            <a:r>
              <a:rPr lang="de-DE" altLang="en-US" smtClean="0"/>
              <a:t>Ausführungszeit T eines parallelen Programms auf einem dezidiert zugeordneten Parallelrechner setzt sich zusammen aus</a:t>
            </a:r>
          </a:p>
          <a:p>
            <a:pPr lvl="1" eaLnBrk="1" hangingPunct="1"/>
            <a:r>
              <a:rPr lang="de-DE" altLang="en-US" smtClean="0"/>
              <a:t>Berechnungszeit T</a:t>
            </a:r>
            <a:r>
              <a:rPr lang="de-DE" altLang="en-US" baseline="-25000" smtClean="0"/>
              <a:t>comp</a:t>
            </a:r>
            <a:r>
              <a:rPr lang="de-DE" altLang="en-US" smtClean="0"/>
              <a:t> (Computation Time)</a:t>
            </a:r>
          </a:p>
          <a:p>
            <a:pPr lvl="2" eaLnBrk="1" hangingPunct="1"/>
            <a:r>
              <a:rPr lang="de-DE" altLang="en-US"/>
              <a:t>Zeit für Rechenoperationen</a:t>
            </a:r>
          </a:p>
          <a:p>
            <a:pPr lvl="1" eaLnBrk="1" hangingPunct="1"/>
            <a:r>
              <a:rPr lang="de-DE" altLang="en-US" smtClean="0"/>
              <a:t>Kommunikationszeit T</a:t>
            </a:r>
            <a:r>
              <a:rPr lang="de-DE" altLang="en-US" baseline="-25000" smtClean="0"/>
              <a:t>comm</a:t>
            </a:r>
            <a:r>
              <a:rPr lang="de-DE" altLang="en-US" smtClean="0"/>
              <a:t> (Communication Time) </a:t>
            </a:r>
          </a:p>
          <a:p>
            <a:pPr lvl="2" eaLnBrk="1" hangingPunct="1"/>
            <a:r>
              <a:rPr lang="de-DE" altLang="en-US"/>
              <a:t>Zeit für Sende- und Empfangsoperationen</a:t>
            </a:r>
          </a:p>
          <a:p>
            <a:pPr lvl="1" eaLnBrk="1" hangingPunct="1"/>
            <a:r>
              <a:rPr lang="de-DE" altLang="en-US" smtClean="0"/>
              <a:t>Untätigkeitszeit T</a:t>
            </a:r>
            <a:r>
              <a:rPr lang="de-DE" altLang="en-US" baseline="-25000" smtClean="0"/>
              <a:t>idle</a:t>
            </a:r>
            <a:r>
              <a:rPr lang="de-DE" altLang="en-US" smtClean="0"/>
              <a:t> (Idle Time)</a:t>
            </a:r>
          </a:p>
          <a:p>
            <a:pPr lvl="2" eaLnBrk="1" hangingPunct="1"/>
            <a:r>
              <a:rPr lang="de-DE" altLang="en-US"/>
              <a:t>Zeit für Warten (auf zu empfangende Nachrichten oder auf das Versenden) </a:t>
            </a:r>
            <a:br>
              <a:rPr lang="de-DE" altLang="en-US"/>
            </a:br>
            <a:endParaRPr lang="de-DE" altLang="en-US"/>
          </a:p>
          <a:p>
            <a:pPr eaLnBrk="1" hangingPunct="1"/>
            <a:r>
              <a:rPr lang="de-DE" altLang="en-US" smtClean="0"/>
              <a:t>Es gilt:     T = T</a:t>
            </a:r>
            <a:r>
              <a:rPr lang="de-DE" altLang="en-US" baseline="-25000" smtClean="0"/>
              <a:t>comp</a:t>
            </a:r>
            <a:r>
              <a:rPr lang="de-DE" altLang="en-US" smtClean="0"/>
              <a:t> + T</a:t>
            </a:r>
            <a:r>
              <a:rPr lang="de-DE" altLang="en-US" baseline="-25000" smtClean="0"/>
              <a:t>comm</a:t>
            </a:r>
            <a:r>
              <a:rPr lang="de-DE" altLang="en-US" smtClean="0"/>
              <a:t> + T</a:t>
            </a:r>
            <a:r>
              <a:rPr lang="de-DE" altLang="en-US" baseline="-25000" smtClean="0"/>
              <a:t>idle</a:t>
            </a:r>
            <a:endParaRPr lang="de-DE" altLang="en-US" smtClean="0"/>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185120" y="1754280"/>
              <a:ext cx="4921560" cy="3948480"/>
            </p14:xfrm>
          </p:contentPart>
        </mc:Choice>
        <mc:Fallback xmlns="">
          <p:pic>
            <p:nvPicPr>
              <p:cNvPr id="2" name="Ink 1"/>
              <p:cNvPicPr/>
              <p:nvPr/>
            </p:nvPicPr>
            <p:blipFill>
              <a:blip r:embed="rId3"/>
              <a:stretch>
                <a:fillRect/>
              </a:stretch>
            </p:blipFill>
            <p:spPr>
              <a:xfrm>
                <a:off x="1175760" y="1744920"/>
                <a:ext cx="4940280" cy="3967200"/>
              </a:xfrm>
              <a:prstGeom prst="rect">
                <a:avLst/>
              </a:prstGeom>
            </p:spPr>
          </p:pic>
        </mc:Fallback>
      </mc:AlternateContent>
    </p:spTree>
    <p:extLst>
      <p:ext uri="{BB962C8B-B14F-4D97-AF65-F5344CB8AC3E}">
        <p14:creationId xmlns:p14="http://schemas.microsoft.com/office/powerpoint/2010/main" val="630980447"/>
      </p:ext>
    </p:extLst>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de-DE" altLang="en-US" smtClean="0"/>
              <a:t>Übertragungszeit einer Nachricht T</a:t>
            </a:r>
            <a:r>
              <a:rPr lang="de-DE" altLang="en-US" baseline="-25000" smtClean="0"/>
              <a:t>msg</a:t>
            </a:r>
            <a:endParaRPr lang="de-DE" altLang="en-US" smtClean="0"/>
          </a:p>
        </p:txBody>
      </p:sp>
      <p:sp>
        <p:nvSpPr>
          <p:cNvPr id="94212" name="Rectangle 3"/>
          <p:cNvSpPr>
            <a:spLocks noGrp="1" noChangeArrowheads="1"/>
          </p:cNvSpPr>
          <p:nvPr>
            <p:ph type="body" idx="1"/>
          </p:nvPr>
        </p:nvSpPr>
        <p:spPr/>
        <p:txBody>
          <a:bodyPr/>
          <a:lstStyle/>
          <a:p>
            <a:pPr eaLnBrk="1" hangingPunct="1"/>
            <a:r>
              <a:rPr lang="de-DE" altLang="en-US" smtClean="0"/>
              <a:t>Die Zeit, die für das Verschicken einer Nachricht einer bestimmten Länge zwischen zwei Prozessen (oder Prozessoren) benötigt wird. </a:t>
            </a:r>
            <a:br>
              <a:rPr lang="de-DE" altLang="en-US" smtClean="0"/>
            </a:br>
            <a:endParaRPr lang="de-DE" altLang="en-US" smtClean="0"/>
          </a:p>
          <a:p>
            <a:pPr eaLnBrk="1" hangingPunct="1"/>
            <a:r>
              <a:rPr lang="de-DE" altLang="en-US" smtClean="0"/>
              <a:t>Die Übertragungszeit setzt sich zusammen aus</a:t>
            </a:r>
          </a:p>
          <a:p>
            <a:pPr eaLnBrk="1" hangingPunct="1"/>
            <a:endParaRPr lang="de-DE" altLang="en-US" smtClean="0"/>
          </a:p>
          <a:p>
            <a:pPr lvl="1" eaLnBrk="1" hangingPunct="1"/>
            <a:r>
              <a:rPr lang="de-DE" altLang="en-US" smtClean="0"/>
              <a:t>Startzeit t</a:t>
            </a:r>
            <a:r>
              <a:rPr lang="de-DE" altLang="en-US" baseline="-25000" smtClean="0"/>
              <a:t>s</a:t>
            </a:r>
            <a:r>
              <a:rPr lang="de-DE" altLang="en-US" smtClean="0"/>
              <a:t> (Message Startup Time), </a:t>
            </a:r>
          </a:p>
          <a:p>
            <a:pPr lvl="2" eaLnBrk="1" hangingPunct="1"/>
            <a:r>
              <a:rPr lang="de-DE" altLang="en-US"/>
              <a:t>Initiierung der Kommunikation</a:t>
            </a:r>
          </a:p>
          <a:p>
            <a:pPr eaLnBrk="1" hangingPunct="1"/>
            <a:endParaRPr lang="de-DE" altLang="en-US" smtClean="0"/>
          </a:p>
          <a:p>
            <a:pPr lvl="1" eaLnBrk="1" hangingPunct="1"/>
            <a:r>
              <a:rPr lang="de-DE" altLang="en-US" smtClean="0"/>
              <a:t>und Transferzeit t</a:t>
            </a:r>
            <a:r>
              <a:rPr lang="de-DE" altLang="en-US" baseline="-25000" smtClean="0"/>
              <a:t>w</a:t>
            </a:r>
            <a:r>
              <a:rPr lang="de-DE" altLang="en-US" smtClean="0"/>
              <a:t> pro übertragenem Datenwort </a:t>
            </a:r>
          </a:p>
          <a:p>
            <a:pPr lvl="2" eaLnBrk="1" hangingPunct="1"/>
            <a:r>
              <a:rPr lang="de-DE" altLang="en-US"/>
              <a:t>Abhängig von der physikalischen Bandbreite des Kommunikationsmediums </a:t>
            </a:r>
            <a:br>
              <a:rPr lang="de-DE" altLang="en-US"/>
            </a:br>
            <a:endParaRPr lang="de-DE" altLang="en-US"/>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830880" y="1689120"/>
              <a:ext cx="7212600" cy="2864160"/>
            </p14:xfrm>
          </p:contentPart>
        </mc:Choice>
        <mc:Fallback xmlns="">
          <p:pic>
            <p:nvPicPr>
              <p:cNvPr id="2" name="Ink 1"/>
              <p:cNvPicPr/>
              <p:nvPr/>
            </p:nvPicPr>
            <p:blipFill>
              <a:blip r:embed="rId3"/>
              <a:stretch>
                <a:fillRect/>
              </a:stretch>
            </p:blipFill>
            <p:spPr>
              <a:xfrm>
                <a:off x="821520" y="1679760"/>
                <a:ext cx="7231320" cy="2882880"/>
              </a:xfrm>
              <a:prstGeom prst="rect">
                <a:avLst/>
              </a:prstGeom>
            </p:spPr>
          </p:pic>
        </mc:Fallback>
      </mc:AlternateContent>
    </p:spTree>
    <p:extLst>
      <p:ext uri="{BB962C8B-B14F-4D97-AF65-F5344CB8AC3E}">
        <p14:creationId xmlns:p14="http://schemas.microsoft.com/office/powerpoint/2010/main" val="1670113860"/>
      </p:ext>
    </p:extLst>
  </p:cSld>
  <p:clrMapOvr>
    <a:masterClrMapping/>
  </p:clrMapOvr>
  <p:transition spd="slow"/>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2"/>
          <p:cNvSpPr>
            <a:spLocks noGrp="1" noChangeArrowheads="1"/>
          </p:cNvSpPr>
          <p:nvPr>
            <p:ph type="title"/>
          </p:nvPr>
        </p:nvSpPr>
        <p:spPr/>
        <p:txBody>
          <a:bodyPr/>
          <a:lstStyle/>
          <a:p>
            <a:pPr eaLnBrk="1" hangingPunct="1"/>
            <a:r>
              <a:rPr lang="de-DE" altLang="en-US" smtClean="0"/>
              <a:t>Übertragungszeit einer Nachricht</a:t>
            </a:r>
          </a:p>
        </p:txBody>
      </p:sp>
      <p:sp>
        <p:nvSpPr>
          <p:cNvPr id="95236" name="Rectangle 3"/>
          <p:cNvSpPr>
            <a:spLocks noGrp="1" noChangeArrowheads="1"/>
          </p:cNvSpPr>
          <p:nvPr>
            <p:ph type="body" idx="1"/>
          </p:nvPr>
        </p:nvSpPr>
        <p:spPr/>
        <p:txBody>
          <a:bodyPr/>
          <a:lstStyle/>
          <a:p>
            <a:pPr eaLnBrk="1" hangingPunct="1"/>
            <a:r>
              <a:rPr lang="de-DE" altLang="en-US" smtClean="0"/>
              <a:t>Die Übertragungszeit einer Nachricht mit L Datenwörtern beträgt	T</a:t>
            </a:r>
            <a:r>
              <a:rPr lang="de-DE" altLang="en-US" baseline="-25000" smtClean="0"/>
              <a:t>msg</a:t>
            </a:r>
            <a:r>
              <a:rPr lang="de-DE" altLang="en-US" smtClean="0"/>
              <a:t> = t</a:t>
            </a:r>
            <a:r>
              <a:rPr lang="de-DE" altLang="en-US" baseline="-25000" smtClean="0"/>
              <a:t>s</a:t>
            </a:r>
            <a:r>
              <a:rPr lang="de-DE" altLang="en-US" smtClean="0"/>
              <a:t> + t</a:t>
            </a:r>
            <a:r>
              <a:rPr lang="de-DE" altLang="en-US" baseline="-25000" smtClean="0"/>
              <a:t>w</a:t>
            </a:r>
            <a:r>
              <a:rPr lang="de-DE" altLang="en-US" smtClean="0"/>
              <a:t> L</a:t>
            </a:r>
          </a:p>
        </p:txBody>
      </p:sp>
      <p:grpSp>
        <p:nvGrpSpPr>
          <p:cNvPr id="95237" name="Group 4"/>
          <p:cNvGrpSpPr>
            <a:grpSpLocks/>
          </p:cNvGrpSpPr>
          <p:nvPr/>
        </p:nvGrpSpPr>
        <p:grpSpPr bwMode="auto">
          <a:xfrm>
            <a:off x="3195234" y="1981200"/>
            <a:ext cx="5713816" cy="3723396"/>
            <a:chOff x="615" y="1968"/>
            <a:chExt cx="2457" cy="1918"/>
          </a:xfrm>
        </p:grpSpPr>
        <p:sp>
          <p:nvSpPr>
            <p:cNvPr id="95238" name="Line 5"/>
            <p:cNvSpPr>
              <a:spLocks noChangeShapeType="1"/>
            </p:cNvSpPr>
            <p:nvPr/>
          </p:nvSpPr>
          <p:spPr bwMode="auto">
            <a:xfrm>
              <a:off x="864" y="3696"/>
              <a:ext cx="2208" cy="0"/>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5239" name="Line 6"/>
            <p:cNvSpPr>
              <a:spLocks noChangeShapeType="1"/>
            </p:cNvSpPr>
            <p:nvPr/>
          </p:nvSpPr>
          <p:spPr bwMode="auto">
            <a:xfrm flipV="1">
              <a:off x="864" y="1968"/>
              <a:ext cx="0" cy="1728"/>
            </a:xfrm>
            <a:prstGeom prst="line">
              <a:avLst/>
            </a:prstGeom>
            <a:noFill/>
            <a:ln w="19050">
              <a:solidFill>
                <a:schemeClr val="tx1"/>
              </a:solidFill>
              <a:round/>
              <a:headEnd/>
              <a:tailEnd type="triangle" w="lg" len="lg"/>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5240" name="Text Box 7"/>
            <p:cNvSpPr txBox="1">
              <a:spLocks noChangeArrowheads="1"/>
            </p:cNvSpPr>
            <p:nvPr/>
          </p:nvSpPr>
          <p:spPr bwMode="auto">
            <a:xfrm>
              <a:off x="2684" y="3696"/>
              <a:ext cx="135"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rPr>
                <a:t>L</a:t>
              </a:r>
            </a:p>
          </p:txBody>
        </p:sp>
        <p:sp>
          <p:nvSpPr>
            <p:cNvPr id="95241" name="Text Box 8"/>
            <p:cNvSpPr txBox="1">
              <a:spLocks noChangeArrowheads="1"/>
            </p:cNvSpPr>
            <p:nvPr/>
          </p:nvSpPr>
          <p:spPr bwMode="auto">
            <a:xfrm rot="16200000">
              <a:off x="548" y="2194"/>
              <a:ext cx="293"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rPr>
                <a:t>Zeit</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95242" name="Line 9"/>
            <p:cNvSpPr>
              <a:spLocks noChangeShapeType="1"/>
            </p:cNvSpPr>
            <p:nvPr/>
          </p:nvSpPr>
          <p:spPr bwMode="auto">
            <a:xfrm flipV="1">
              <a:off x="864" y="2304"/>
              <a:ext cx="2016" cy="9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5243" name="Line 10"/>
            <p:cNvSpPr>
              <a:spLocks noChangeShapeType="1"/>
            </p:cNvSpPr>
            <p:nvPr/>
          </p:nvSpPr>
          <p:spPr bwMode="auto">
            <a:xfrm>
              <a:off x="1680" y="2880"/>
              <a:ext cx="624"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5244" name="Line 11"/>
            <p:cNvSpPr>
              <a:spLocks noChangeShapeType="1"/>
            </p:cNvSpPr>
            <p:nvPr/>
          </p:nvSpPr>
          <p:spPr bwMode="auto">
            <a:xfrm flipV="1">
              <a:off x="2304" y="2592"/>
              <a:ext cx="0" cy="2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5245" name="Text Box 12"/>
            <p:cNvSpPr txBox="1">
              <a:spLocks noChangeArrowheads="1"/>
            </p:cNvSpPr>
            <p:nvPr/>
          </p:nvSpPr>
          <p:spPr bwMode="auto">
            <a:xfrm>
              <a:off x="854" y="3335"/>
              <a:ext cx="151"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rPr>
                <a:t>t</a:t>
              </a:r>
              <a:r>
                <a:rPr kumimoji="0" lang="de-DE" altLang="en-US" sz="2400" b="0" i="0" u="none" strike="noStrike" kern="1200" cap="none" spc="0" normalizeH="0" baseline="-10000" noProof="0">
                  <a:ln>
                    <a:noFill/>
                  </a:ln>
                  <a:solidFill>
                    <a:srgbClr val="333333"/>
                  </a:solidFill>
                  <a:effectLst/>
                  <a:uLnTx/>
                  <a:uFillTx/>
                  <a:latin typeface="Arial" panose="020B0604020202020204" pitchFamily="34" charset="0"/>
                  <a:ea typeface="MS PGothic" pitchFamily="34" charset="-128"/>
                  <a:cs typeface="+mn-cs"/>
                </a:rPr>
                <a:t>s</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95246" name="Text Box 13"/>
            <p:cNvSpPr txBox="1">
              <a:spLocks noChangeArrowheads="1"/>
            </p:cNvSpPr>
            <p:nvPr/>
          </p:nvSpPr>
          <p:spPr bwMode="auto">
            <a:xfrm>
              <a:off x="2340" y="2592"/>
              <a:ext cx="17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rPr>
                <a:t>t</a:t>
              </a:r>
              <a:r>
                <a:rPr kumimoji="0" lang="de-DE" altLang="en-US" sz="2400" b="0" i="0" u="none" strike="noStrike" kern="1200" cap="none" spc="0" normalizeH="0" baseline="-10000" noProof="0">
                  <a:ln>
                    <a:noFill/>
                  </a:ln>
                  <a:solidFill>
                    <a:srgbClr val="333333"/>
                  </a:solidFill>
                  <a:effectLst/>
                  <a:uLnTx/>
                  <a:uFillTx/>
                  <a:latin typeface="Arial" panose="020B0604020202020204" pitchFamily="34" charset="0"/>
                  <a:ea typeface="MS PGothic" pitchFamily="34" charset="-128"/>
                  <a:cs typeface="+mn-cs"/>
                </a:rPr>
                <a:t>w</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grpSp>
      <p:sp>
        <p:nvSpPr>
          <p:cNvPr id="1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612240" y="860400"/>
              <a:ext cx="5958360" cy="4664520"/>
            </p14:xfrm>
          </p:contentPart>
        </mc:Choice>
        <mc:Fallback xmlns="">
          <p:pic>
            <p:nvPicPr>
              <p:cNvPr id="2" name="Ink 1"/>
              <p:cNvPicPr/>
              <p:nvPr/>
            </p:nvPicPr>
            <p:blipFill>
              <a:blip r:embed="rId3"/>
              <a:stretch>
                <a:fillRect/>
              </a:stretch>
            </p:blipFill>
            <p:spPr>
              <a:xfrm>
                <a:off x="3602880" y="851040"/>
                <a:ext cx="5977080" cy="4683240"/>
              </a:xfrm>
              <a:prstGeom prst="rect">
                <a:avLst/>
              </a:prstGeom>
            </p:spPr>
          </p:pic>
        </mc:Fallback>
      </mc:AlternateContent>
    </p:spTree>
    <p:extLst>
      <p:ext uri="{BB962C8B-B14F-4D97-AF65-F5344CB8AC3E}">
        <p14:creationId xmlns:p14="http://schemas.microsoft.com/office/powerpoint/2010/main" val="939918675"/>
      </p:ext>
    </p:extLst>
  </p:cSld>
  <p:clrMapOvr>
    <a:masterClrMapping/>
  </p:clrMapOvr>
  <p:transition spd="slow"/>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de-DE" altLang="en-US" smtClean="0"/>
              <a:t>Definitionen</a:t>
            </a:r>
          </a:p>
        </p:txBody>
      </p:sp>
      <p:sp>
        <p:nvSpPr>
          <p:cNvPr id="96260" name="Rectangle 3"/>
          <p:cNvSpPr>
            <a:spLocks noGrp="1" noChangeArrowheads="1"/>
          </p:cNvSpPr>
          <p:nvPr>
            <p:ph type="body" idx="1"/>
          </p:nvPr>
        </p:nvSpPr>
        <p:spPr/>
        <p:txBody>
          <a:bodyPr/>
          <a:lstStyle/>
          <a:p>
            <a:pPr eaLnBrk="1" hangingPunct="1"/>
            <a:r>
              <a:rPr lang="de-DE" altLang="en-US" smtClean="0"/>
              <a:t>P(1): Anzahl der auszuführenden (Einheits-)Operationen des Programms auf einem Einprozessorsystem.</a:t>
            </a:r>
          </a:p>
          <a:p>
            <a:pPr eaLnBrk="1" hangingPunct="1"/>
            <a:endParaRPr lang="de-DE" altLang="en-US" smtClean="0"/>
          </a:p>
          <a:p>
            <a:pPr eaLnBrk="1" hangingPunct="1"/>
            <a:r>
              <a:rPr lang="de-DE" altLang="en-US" smtClean="0"/>
              <a:t>P(n): Anzahl der auszuführenden (Einheits-)Operationen des Programms auf einem Multiprozessorsystem mit n Prozessoren.</a:t>
            </a:r>
          </a:p>
          <a:p>
            <a:pPr eaLnBrk="1" hangingPunct="1"/>
            <a:endParaRPr lang="de-DE" altLang="en-US" smtClean="0"/>
          </a:p>
          <a:p>
            <a:pPr eaLnBrk="1" hangingPunct="1"/>
            <a:r>
              <a:rPr lang="de-DE" altLang="en-US" smtClean="0"/>
              <a:t>T(1): Ausführungszeit auf einem Einprozessorsystem in Schritten (oder Takten).</a:t>
            </a:r>
          </a:p>
          <a:p>
            <a:pPr eaLnBrk="1" hangingPunct="1"/>
            <a:endParaRPr lang="de-DE" altLang="en-US" smtClean="0"/>
          </a:p>
          <a:p>
            <a:pPr eaLnBrk="1" hangingPunct="1"/>
            <a:r>
              <a:rPr lang="de-DE" altLang="en-US" smtClean="0"/>
              <a:t>T(n): Ausführungszeit auf einem Multiprozessorsystem mit n Prozessoren in Schritten (oder Takten).</a:t>
            </a:r>
          </a:p>
          <a:p>
            <a:pPr eaLnBrk="1" hangingPunct="1"/>
            <a:endParaRPr lang="de-DE" altLang="en-US" smtClean="0"/>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603600" y="1486800"/>
              <a:ext cx="7427520" cy="1784520"/>
            </p14:xfrm>
          </p:contentPart>
        </mc:Choice>
        <mc:Fallback xmlns="">
          <p:pic>
            <p:nvPicPr>
              <p:cNvPr id="2" name="Ink 1"/>
              <p:cNvPicPr/>
              <p:nvPr/>
            </p:nvPicPr>
            <p:blipFill>
              <a:blip r:embed="rId3"/>
              <a:stretch>
                <a:fillRect/>
              </a:stretch>
            </p:blipFill>
            <p:spPr>
              <a:xfrm>
                <a:off x="3594240" y="1477440"/>
                <a:ext cx="7446240" cy="1803240"/>
              </a:xfrm>
              <a:prstGeom prst="rect">
                <a:avLst/>
              </a:prstGeom>
            </p:spPr>
          </p:pic>
        </mc:Fallback>
      </mc:AlternateContent>
    </p:spTree>
    <p:extLst>
      <p:ext uri="{BB962C8B-B14F-4D97-AF65-F5344CB8AC3E}">
        <p14:creationId xmlns:p14="http://schemas.microsoft.com/office/powerpoint/2010/main" val="1394367661"/>
      </p:ext>
    </p:extLst>
  </p:cSld>
  <p:clrMapOvr>
    <a:masterClrMapping/>
  </p:clrMapOvr>
  <p:transition spd="slow"/>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2"/>
          <p:cNvSpPr>
            <a:spLocks noGrp="1" noChangeArrowheads="1"/>
          </p:cNvSpPr>
          <p:nvPr>
            <p:ph type="title"/>
          </p:nvPr>
        </p:nvSpPr>
        <p:spPr/>
        <p:txBody>
          <a:bodyPr/>
          <a:lstStyle/>
          <a:p>
            <a:pPr eaLnBrk="1" hangingPunct="1"/>
            <a:r>
              <a:rPr lang="de-DE" altLang="en-US" smtClean="0"/>
              <a:t>Es gelte</a:t>
            </a:r>
          </a:p>
        </p:txBody>
      </p:sp>
      <p:sp>
        <p:nvSpPr>
          <p:cNvPr id="97284" name="Rectangle 3"/>
          <p:cNvSpPr>
            <a:spLocks noGrp="1" noChangeArrowheads="1"/>
          </p:cNvSpPr>
          <p:nvPr>
            <p:ph type="body" idx="1"/>
          </p:nvPr>
        </p:nvSpPr>
        <p:spPr/>
        <p:txBody>
          <a:bodyPr/>
          <a:lstStyle/>
          <a:p>
            <a:pPr eaLnBrk="1" hangingPunct="1"/>
            <a:r>
              <a:rPr lang="de-DE" altLang="en-US" dirty="0" smtClean="0"/>
              <a:t>T(1) = P(1)</a:t>
            </a:r>
          </a:p>
          <a:p>
            <a:pPr lvl="1" eaLnBrk="1" hangingPunct="1"/>
            <a:r>
              <a:rPr lang="de-DE" altLang="en-US" dirty="0" smtClean="0"/>
              <a:t>da in einem </a:t>
            </a:r>
            <a:r>
              <a:rPr lang="de-DE" altLang="en-US" dirty="0" err="1" smtClean="0"/>
              <a:t>Einprozessorsystem</a:t>
            </a:r>
            <a:r>
              <a:rPr lang="de-DE" altLang="en-US" dirty="0" smtClean="0"/>
              <a:t> (Annahme: einfacher Prozessor) jede (Einheits-)Operation in genau einem Schritt ausgeführt werden kann.</a:t>
            </a:r>
            <a:br>
              <a:rPr lang="de-DE" altLang="en-US" dirty="0" smtClean="0"/>
            </a:br>
            <a:endParaRPr lang="de-DE" altLang="en-US" dirty="0" smtClean="0"/>
          </a:p>
          <a:p>
            <a:pPr eaLnBrk="1" hangingPunct="1"/>
            <a:r>
              <a:rPr lang="de-DE" altLang="en-US" dirty="0" smtClean="0"/>
              <a:t>T(n) </a:t>
            </a:r>
            <a:r>
              <a:rPr lang="de-DE" altLang="en-US" dirty="0" smtClean="0">
                <a:sym typeface="Symbol" panose="05050102010706020507" pitchFamily="18" charset="2"/>
              </a:rPr>
              <a:t></a:t>
            </a:r>
            <a:r>
              <a:rPr lang="de-DE" altLang="en-US" dirty="0" smtClean="0"/>
              <a:t> P(n)	</a:t>
            </a:r>
          </a:p>
          <a:p>
            <a:pPr lvl="1" eaLnBrk="1" hangingPunct="1"/>
            <a:r>
              <a:rPr lang="de-DE" altLang="en-US" dirty="0" smtClean="0"/>
              <a:t>da in einem Multiprozessorsystem mit n Prozessoren (n </a:t>
            </a:r>
            <a:r>
              <a:rPr lang="de-DE" altLang="en-US" dirty="0" smtClean="0">
                <a:sym typeface="Symbol" panose="05050102010706020507" pitchFamily="18" charset="2"/>
              </a:rPr>
              <a:t></a:t>
            </a:r>
            <a:r>
              <a:rPr lang="de-DE" altLang="en-US" dirty="0" smtClean="0"/>
              <a:t> 2) in einem Schritt mehr als eine (Einheits-) Operation ausgeführt werden kann.</a:t>
            </a:r>
          </a:p>
          <a:p>
            <a:pPr eaLnBrk="1" hangingPunct="1"/>
            <a:endParaRPr lang="de-DE" altLang="en-US" dirty="0" smtClean="0"/>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47600" y="1107360"/>
              <a:ext cx="1513440" cy="516240"/>
            </p14:xfrm>
          </p:contentPart>
        </mc:Choice>
        <mc:Fallback xmlns="">
          <p:pic>
            <p:nvPicPr>
              <p:cNvPr id="2" name="Ink 1"/>
              <p:cNvPicPr/>
              <p:nvPr/>
            </p:nvPicPr>
            <p:blipFill>
              <a:blip r:embed="rId3"/>
              <a:stretch>
                <a:fillRect/>
              </a:stretch>
            </p:blipFill>
            <p:spPr>
              <a:xfrm>
                <a:off x="138240" y="1098000"/>
                <a:ext cx="1532160" cy="534960"/>
              </a:xfrm>
              <a:prstGeom prst="rect">
                <a:avLst/>
              </a:prstGeom>
            </p:spPr>
          </p:pic>
        </mc:Fallback>
      </mc:AlternateContent>
    </p:spTree>
    <p:extLst>
      <p:ext uri="{BB962C8B-B14F-4D97-AF65-F5344CB8AC3E}">
        <p14:creationId xmlns:p14="http://schemas.microsoft.com/office/powerpoint/2010/main" val="252215045"/>
      </p:ext>
    </p:extLst>
  </p:cSld>
  <p:clrMapOvr>
    <a:masterClrMapping/>
  </p:clrMapOvr>
  <p:transition spd="slow"/>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eaLnBrk="1" hangingPunct="1"/>
            <a:r>
              <a:rPr lang="de-DE" altLang="en-US" smtClean="0"/>
              <a:t>Beschleunigung und Effizienz</a:t>
            </a:r>
          </a:p>
        </p:txBody>
      </p:sp>
      <p:sp>
        <p:nvSpPr>
          <p:cNvPr id="22534" name="Rectangle 3"/>
          <p:cNvSpPr>
            <a:spLocks noGrp="1" noChangeArrowheads="1"/>
          </p:cNvSpPr>
          <p:nvPr>
            <p:ph type="body" idx="1"/>
          </p:nvPr>
        </p:nvSpPr>
        <p:spPr/>
        <p:txBody>
          <a:bodyPr/>
          <a:lstStyle/>
          <a:p>
            <a:pPr eaLnBrk="1" hangingPunct="1"/>
            <a:r>
              <a:rPr lang="de-DE" altLang="en-US" dirty="0" smtClean="0"/>
              <a:t>Beschleunigung (Leistungssteigerung, Speed-</a:t>
            </a:r>
            <a:r>
              <a:rPr lang="de-DE" altLang="en-US" dirty="0" err="1" smtClean="0"/>
              <a:t>up</a:t>
            </a:r>
            <a:r>
              <a:rPr lang="de-DE" altLang="en-US" dirty="0" smtClean="0"/>
              <a:t>)</a:t>
            </a:r>
            <a:br>
              <a:rPr lang="de-DE" altLang="en-US" dirty="0" smtClean="0"/>
            </a:br>
            <a:r>
              <a:rPr lang="de-DE" altLang="en-US" dirty="0" smtClean="0"/>
              <a:t/>
            </a:r>
            <a:br>
              <a:rPr lang="de-DE" altLang="en-US" dirty="0" smtClean="0"/>
            </a:br>
            <a:r>
              <a:rPr lang="de-DE" altLang="en-US" dirty="0" smtClean="0"/>
              <a:t/>
            </a:r>
            <a:br>
              <a:rPr lang="de-DE" altLang="en-US" dirty="0" smtClean="0"/>
            </a:br>
            <a:r>
              <a:rPr lang="de-DE" altLang="en-US" dirty="0" smtClean="0"/>
              <a:t/>
            </a:r>
            <a:br>
              <a:rPr lang="de-DE" altLang="en-US" dirty="0" smtClean="0"/>
            </a:br>
            <a:endParaRPr lang="de-DE" altLang="en-US" dirty="0" smtClean="0"/>
          </a:p>
          <a:p>
            <a:pPr eaLnBrk="1" hangingPunct="1"/>
            <a:r>
              <a:rPr lang="de-DE" altLang="en-US" dirty="0" smtClean="0"/>
              <a:t>Effizienz</a:t>
            </a:r>
            <a:br>
              <a:rPr lang="de-DE" altLang="en-US" dirty="0" smtClean="0"/>
            </a:br>
            <a:r>
              <a:rPr lang="de-DE" altLang="en-US" dirty="0" smtClean="0"/>
              <a:t/>
            </a:r>
            <a:br>
              <a:rPr lang="de-DE" altLang="en-US" dirty="0" smtClean="0"/>
            </a:br>
            <a:r>
              <a:rPr lang="de-DE" altLang="en-US" dirty="0" smtClean="0"/>
              <a:t/>
            </a:r>
            <a:br>
              <a:rPr lang="de-DE" altLang="en-US" dirty="0" smtClean="0"/>
            </a:br>
            <a:endParaRPr lang="de-DE" altLang="en-US" dirty="0" smtClean="0"/>
          </a:p>
          <a:p>
            <a:pPr eaLnBrk="1" hangingPunct="1"/>
            <a:endParaRPr lang="de-DE" altLang="en-US" dirty="0" smtClean="0"/>
          </a:p>
          <a:p>
            <a:pPr eaLnBrk="1" hangingPunct="1"/>
            <a:endParaRPr lang="de-DE" altLang="en-US" dirty="0"/>
          </a:p>
          <a:p>
            <a:pPr eaLnBrk="1" hangingPunct="1"/>
            <a:r>
              <a:rPr lang="de-DE" altLang="en-US" dirty="0" smtClean="0"/>
              <a:t>T(1) Ausführungszeit auf einem </a:t>
            </a:r>
            <a:r>
              <a:rPr lang="de-DE" altLang="en-US" dirty="0" err="1" smtClean="0"/>
              <a:t>Einprozessorsystem</a:t>
            </a:r>
            <a:r>
              <a:rPr lang="de-DE" altLang="en-US" dirty="0" smtClean="0"/>
              <a:t> in Schritten (oder Takten)</a:t>
            </a:r>
          </a:p>
          <a:p>
            <a:pPr eaLnBrk="1" hangingPunct="1"/>
            <a:r>
              <a:rPr lang="de-DE" altLang="en-US" dirty="0" smtClean="0"/>
              <a:t>T(n) Ausführungszeit auf einem Multiprozessorsystem mit n Prozessoren in Schritten (oder Takten)</a:t>
            </a:r>
          </a:p>
        </p:txBody>
      </p:sp>
      <p:graphicFrame>
        <p:nvGraphicFramePr>
          <p:cNvPr id="22530" name="Object 4">
            <a:hlinkClick r:id="" action="ppaction://ole?verb=0"/>
          </p:cNvPr>
          <p:cNvGraphicFramePr>
            <a:graphicFrameLocks/>
          </p:cNvGraphicFramePr>
          <p:nvPr/>
        </p:nvGraphicFramePr>
        <p:xfrm>
          <a:off x="2085975" y="1676400"/>
          <a:ext cx="5367338" cy="1041400"/>
        </p:xfrm>
        <a:graphic>
          <a:graphicData uri="http://schemas.openxmlformats.org/presentationml/2006/ole">
            <mc:AlternateContent xmlns:mc="http://schemas.openxmlformats.org/markup-compatibility/2006">
              <mc:Choice xmlns:v="urn:schemas-microsoft-com:vml" Requires="v">
                <p:oleObj spid="_x0000_s5176" name="Dokument" r:id="rId3" imgW="2457360" imgH="447480" progId="Word.Document.6">
                  <p:embed/>
                </p:oleObj>
              </mc:Choice>
              <mc:Fallback>
                <p:oleObj name="Dokument" r:id="rId3" imgW="2457360" imgH="447480" progId="Word.Document.6">
                  <p:embed/>
                  <p:pic>
                    <p:nvPicPr>
                      <p:cNvPr id="22530" name="Object 4">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5975" y="1676400"/>
                        <a:ext cx="5367338" cy="10414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2531" name="Object 5">
            <a:hlinkClick r:id="" action="ppaction://ole?verb=0"/>
          </p:cNvPr>
          <p:cNvGraphicFramePr>
            <a:graphicFrameLocks/>
          </p:cNvGraphicFramePr>
          <p:nvPr/>
        </p:nvGraphicFramePr>
        <p:xfrm>
          <a:off x="1804989" y="3184526"/>
          <a:ext cx="5862637" cy="1082675"/>
        </p:xfrm>
        <a:graphic>
          <a:graphicData uri="http://schemas.openxmlformats.org/presentationml/2006/ole">
            <mc:AlternateContent xmlns:mc="http://schemas.openxmlformats.org/markup-compatibility/2006">
              <mc:Choice xmlns:v="urn:schemas-microsoft-com:vml" Requires="v">
                <p:oleObj spid="_x0000_s5177" name="Dokument" r:id="rId5" imgW="2466720" imgH="428400" progId="Word.Document.6">
                  <p:embed/>
                </p:oleObj>
              </mc:Choice>
              <mc:Fallback>
                <p:oleObj name="Dokument" r:id="rId5" imgW="2466720" imgH="428400" progId="Word.Document.6">
                  <p:embed/>
                  <p:pic>
                    <p:nvPicPr>
                      <p:cNvPr id="22531" name="Object 5">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4989" y="3184526"/>
                        <a:ext cx="5862637" cy="1082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535" name="Text Box 6"/>
          <p:cNvSpPr txBox="1">
            <a:spLocks noChangeArrowheads="1"/>
          </p:cNvSpPr>
          <p:nvPr/>
        </p:nvSpPr>
        <p:spPr bwMode="auto">
          <a:xfrm>
            <a:off x="7994651" y="1524000"/>
            <a:ext cx="246221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99CC00"/>
                </a:solidFill>
                <a:effectLst/>
                <a:uLnTx/>
                <a:uFillTx/>
                <a:latin typeface="Arial" panose="020B0604020202020204" pitchFamily="34" charset="0"/>
                <a:ea typeface="MS PGothic" pitchFamily="34" charset="-128"/>
                <a:cs typeface="+mn-cs"/>
              </a:rPr>
              <a:t>Normal: 1 </a:t>
            </a:r>
            <a:r>
              <a:rPr kumimoji="0" lang="en-US" altLang="en-US" sz="1600" b="0" i="0" u="none" strike="noStrike" kern="1200" cap="none" spc="0" normalizeH="0" baseline="0" noProof="0">
                <a:ln>
                  <a:noFill/>
                </a:ln>
                <a:solidFill>
                  <a:srgbClr val="99CC00"/>
                </a:solidFill>
                <a:effectLst/>
                <a:uLnTx/>
                <a:uFillTx/>
                <a:latin typeface="Arial" panose="020B0604020202020204" pitchFamily="34" charset="0"/>
                <a:ea typeface="MS PGothic" pitchFamily="34" charset="-128"/>
                <a:cs typeface="+mn-cs"/>
                <a:sym typeface="Symbol" panose="05050102010706020507" pitchFamily="18" charset="2"/>
              </a:rPr>
              <a:t> S(n)  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99CC00"/>
                </a:solidFill>
                <a:effectLst/>
                <a:uLnTx/>
                <a:uFillTx/>
                <a:latin typeface="Arial" panose="020B0604020202020204" pitchFamily="34" charset="0"/>
                <a:ea typeface="MS PGothic" pitchFamily="34" charset="-128"/>
                <a:cs typeface="+mn-cs"/>
                <a:sym typeface="Symbol" panose="05050102010706020507" pitchFamily="18" charset="2"/>
              </a:rPr>
              <a:t>Leistungsabfall: S(n) &lt; 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99CC00"/>
                </a:solidFill>
                <a:effectLst/>
                <a:uLnTx/>
                <a:uFillTx/>
                <a:latin typeface="Arial" panose="020B0604020202020204" pitchFamily="34" charset="0"/>
                <a:ea typeface="MS PGothic" pitchFamily="34" charset="-128"/>
                <a:cs typeface="+mn-cs"/>
                <a:sym typeface="Symbol" panose="05050102010706020507" pitchFamily="18" charset="2"/>
              </a:rPr>
              <a:t>Synergie: S(n) &gt; n</a:t>
            </a:r>
          </a:p>
        </p:txBody>
      </p:sp>
      <p:sp>
        <p:nvSpPr>
          <p:cNvPr id="22536" name="Text Box 7"/>
          <p:cNvSpPr txBox="1">
            <a:spLocks noChangeArrowheads="1"/>
          </p:cNvSpPr>
          <p:nvPr/>
        </p:nvSpPr>
        <p:spPr bwMode="auto">
          <a:xfrm>
            <a:off x="7994651" y="3352800"/>
            <a:ext cx="2462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99CC00"/>
                </a:solidFill>
                <a:effectLst/>
                <a:uLnTx/>
                <a:uFillTx/>
                <a:latin typeface="Arial" panose="020B0604020202020204" pitchFamily="34" charset="0"/>
                <a:ea typeface="MS PGothic" pitchFamily="34" charset="-128"/>
                <a:cs typeface="+mn-cs"/>
              </a:rPr>
              <a:t>Typisch: 1/n </a:t>
            </a:r>
            <a:r>
              <a:rPr kumimoji="0" lang="en-US" altLang="en-US" sz="1600" b="0" i="0" u="none" strike="noStrike" kern="1200" cap="none" spc="0" normalizeH="0" baseline="0" noProof="0">
                <a:ln>
                  <a:noFill/>
                </a:ln>
                <a:solidFill>
                  <a:srgbClr val="99CC00"/>
                </a:solidFill>
                <a:effectLst/>
                <a:uLnTx/>
                <a:uFillTx/>
                <a:latin typeface="Arial" panose="020B0604020202020204" pitchFamily="34" charset="0"/>
                <a:ea typeface="MS PGothic" pitchFamily="34" charset="-128"/>
                <a:cs typeface="+mn-cs"/>
                <a:sym typeface="Symbol" panose="05050102010706020507" pitchFamily="18" charset="2"/>
              </a:rPr>
              <a:t> E(n)  1</a:t>
            </a:r>
          </a:p>
        </p:txBody>
      </p:sp>
      <p:sp>
        <p:nvSpPr>
          <p:cNvPr id="9"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5341320" y="1371600"/>
              <a:ext cx="5171400" cy="2883960"/>
            </p14:xfrm>
          </p:contentPart>
        </mc:Choice>
        <mc:Fallback xmlns="">
          <p:pic>
            <p:nvPicPr>
              <p:cNvPr id="2" name="Ink 1"/>
              <p:cNvPicPr/>
              <p:nvPr/>
            </p:nvPicPr>
            <p:blipFill>
              <a:blip r:embed="rId8"/>
              <a:stretch>
                <a:fillRect/>
              </a:stretch>
            </p:blipFill>
            <p:spPr>
              <a:xfrm>
                <a:off x="5331960" y="1362240"/>
                <a:ext cx="5190120" cy="2902680"/>
              </a:xfrm>
              <a:prstGeom prst="rect">
                <a:avLst/>
              </a:prstGeom>
            </p:spPr>
          </p:pic>
        </mc:Fallback>
      </mc:AlternateContent>
    </p:spTree>
    <p:extLst>
      <p:ext uri="{BB962C8B-B14F-4D97-AF65-F5344CB8AC3E}">
        <p14:creationId xmlns:p14="http://schemas.microsoft.com/office/powerpoint/2010/main" val="3219510572"/>
      </p:ext>
    </p:extLst>
  </p:cSld>
  <p:clrMapOvr>
    <a:masterClrMapping/>
  </p:clrMapOvr>
  <p:transition spd="slow"/>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p:txBody>
          <a:bodyPr/>
          <a:lstStyle/>
          <a:p>
            <a:pPr eaLnBrk="1" hangingPunct="1"/>
            <a:r>
              <a:rPr lang="de-DE" altLang="en-US" smtClean="0"/>
              <a:t>Abhängigkeit der Beschleunigung</a:t>
            </a:r>
          </a:p>
        </p:txBody>
      </p:sp>
      <p:sp>
        <p:nvSpPr>
          <p:cNvPr id="98308" name="Rectangle 3"/>
          <p:cNvSpPr>
            <a:spLocks noGrp="1" noChangeArrowheads="1"/>
          </p:cNvSpPr>
          <p:nvPr>
            <p:ph type="body" idx="1"/>
          </p:nvPr>
        </p:nvSpPr>
        <p:spPr/>
        <p:txBody>
          <a:bodyPr/>
          <a:lstStyle/>
          <a:p>
            <a:pPr eaLnBrk="1" hangingPunct="1">
              <a:lnSpc>
                <a:spcPct val="90000"/>
              </a:lnSpc>
            </a:pPr>
            <a:r>
              <a:rPr lang="de-DE" altLang="en-US" dirty="0" smtClean="0"/>
              <a:t>Die Begriffe </a:t>
            </a:r>
            <a:r>
              <a:rPr lang="de-DE" altLang="en-US" i="1" dirty="0" smtClean="0"/>
              <a:t>Beschleunigung</a:t>
            </a:r>
            <a:r>
              <a:rPr lang="de-DE" altLang="en-US" dirty="0" smtClean="0"/>
              <a:t> und </a:t>
            </a:r>
            <a:r>
              <a:rPr lang="de-DE" altLang="en-US" i="1" dirty="0" smtClean="0"/>
              <a:t>Effizienz</a:t>
            </a:r>
            <a:r>
              <a:rPr lang="de-DE" altLang="en-US" dirty="0" smtClean="0"/>
              <a:t> lassen sich „</a:t>
            </a:r>
            <a:r>
              <a:rPr lang="de-DE" altLang="en-US" dirty="0" err="1" smtClean="0"/>
              <a:t>algorithmenunabhängig</a:t>
            </a:r>
            <a:r>
              <a:rPr lang="de-DE" altLang="en-US" dirty="0" smtClean="0"/>
              <a:t>“ oder „</a:t>
            </a:r>
            <a:r>
              <a:rPr lang="de-DE" altLang="en-US" dirty="0" err="1" smtClean="0"/>
              <a:t>algorithmenabhängig</a:t>
            </a:r>
            <a:r>
              <a:rPr lang="de-DE" altLang="en-US" dirty="0" smtClean="0"/>
              <a:t>“ definieren. </a:t>
            </a:r>
            <a:br>
              <a:rPr lang="de-DE" altLang="en-US" dirty="0" smtClean="0"/>
            </a:br>
            <a:endParaRPr lang="de-DE" altLang="en-US" dirty="0" smtClean="0"/>
          </a:p>
          <a:p>
            <a:pPr eaLnBrk="1" hangingPunct="1">
              <a:lnSpc>
                <a:spcPct val="90000"/>
              </a:lnSpc>
            </a:pPr>
            <a:r>
              <a:rPr lang="de-DE" altLang="en-US" b="1" dirty="0" smtClean="0"/>
              <a:t>absolute Beschleunigung</a:t>
            </a:r>
            <a:r>
              <a:rPr lang="de-DE" altLang="en-US" dirty="0" smtClean="0"/>
              <a:t> (absolute Effizienz)</a:t>
            </a:r>
          </a:p>
          <a:p>
            <a:pPr lvl="1" eaLnBrk="1" hangingPunct="1">
              <a:lnSpc>
                <a:spcPct val="90000"/>
              </a:lnSpc>
            </a:pPr>
            <a:r>
              <a:rPr lang="de-DE" altLang="en-US" dirty="0" smtClean="0"/>
              <a:t>Man setzt den besten bekannten sequentiellen Algorithmus für das </a:t>
            </a:r>
            <a:r>
              <a:rPr lang="de-DE" altLang="en-US" dirty="0" err="1" smtClean="0"/>
              <a:t>Einprozessorsystem</a:t>
            </a:r>
            <a:r>
              <a:rPr lang="de-DE" altLang="en-US" dirty="0" smtClean="0"/>
              <a:t> in Beziehung zum vergleichbaren parallelen Algorithmus für das Multiprozessorsystem. </a:t>
            </a:r>
            <a:br>
              <a:rPr lang="de-DE" altLang="en-US" dirty="0" smtClean="0"/>
            </a:br>
            <a:endParaRPr lang="de-DE" altLang="en-US" dirty="0" smtClean="0"/>
          </a:p>
          <a:p>
            <a:pPr eaLnBrk="1" hangingPunct="1">
              <a:lnSpc>
                <a:spcPct val="90000"/>
              </a:lnSpc>
            </a:pPr>
            <a:r>
              <a:rPr lang="de-DE" altLang="en-US" b="1" dirty="0" smtClean="0"/>
              <a:t>relative Beschleunigung</a:t>
            </a:r>
            <a:r>
              <a:rPr lang="de-DE" altLang="en-US" dirty="0" smtClean="0"/>
              <a:t> (relative Effizienz)</a:t>
            </a:r>
          </a:p>
          <a:p>
            <a:pPr lvl="1" eaLnBrk="1" hangingPunct="1">
              <a:lnSpc>
                <a:spcPct val="90000"/>
              </a:lnSpc>
            </a:pPr>
            <a:r>
              <a:rPr lang="de-DE" altLang="en-US" dirty="0" smtClean="0"/>
              <a:t>Man benutzt den parallelen Algorithmus so, als sei er sequentiell, und misst dessen Laufzeit auf einem </a:t>
            </a:r>
            <a:r>
              <a:rPr lang="de-DE" altLang="en-US" dirty="0" err="1" smtClean="0"/>
              <a:t>Einprozessorsystem</a:t>
            </a:r>
            <a:r>
              <a:rPr lang="de-DE" altLang="en-US" dirty="0" smtClean="0"/>
              <a:t>.</a:t>
            </a:r>
          </a:p>
          <a:p>
            <a:pPr lvl="1" eaLnBrk="1" hangingPunct="1">
              <a:lnSpc>
                <a:spcPct val="90000"/>
              </a:lnSpc>
            </a:pPr>
            <a:r>
              <a:rPr lang="de-DE" altLang="en-US" dirty="0" smtClean="0"/>
              <a:t>Der für die Parallelisierung erforderliche Zusatzaufwand an Kommunikation und Synchronisation kommt „ungerechterweise“ auch für den sequentiellen Algorithmus zum Tragen. </a:t>
            </a:r>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085840" y="2517840"/>
              <a:ext cx="4273920" cy="1174320"/>
            </p14:xfrm>
          </p:contentPart>
        </mc:Choice>
        <mc:Fallback xmlns="">
          <p:pic>
            <p:nvPicPr>
              <p:cNvPr id="2" name="Ink 1"/>
              <p:cNvPicPr/>
              <p:nvPr/>
            </p:nvPicPr>
            <p:blipFill>
              <a:blip r:embed="rId3"/>
              <a:stretch>
                <a:fillRect/>
              </a:stretch>
            </p:blipFill>
            <p:spPr>
              <a:xfrm>
                <a:off x="2076480" y="2508480"/>
                <a:ext cx="4292640" cy="1193040"/>
              </a:xfrm>
              <a:prstGeom prst="rect">
                <a:avLst/>
              </a:prstGeom>
            </p:spPr>
          </p:pic>
        </mc:Fallback>
      </mc:AlternateContent>
    </p:spTree>
    <p:extLst>
      <p:ext uri="{BB962C8B-B14F-4D97-AF65-F5344CB8AC3E}">
        <p14:creationId xmlns:p14="http://schemas.microsoft.com/office/powerpoint/2010/main" val="3460594553"/>
      </p:ext>
    </p:extLst>
  </p:cSld>
  <p:clrMapOvr>
    <a:masterClrMapping/>
  </p:clrMapOvr>
  <p:transition spd="slow"/>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eaLnBrk="1" hangingPunct="1"/>
            <a:r>
              <a:rPr lang="de-DE" altLang="en-US" smtClean="0"/>
              <a:t>Skalierbarkeit eines Parallelrechners</a:t>
            </a:r>
          </a:p>
        </p:txBody>
      </p:sp>
      <p:sp>
        <p:nvSpPr>
          <p:cNvPr id="99332" name="Rectangle 3"/>
          <p:cNvSpPr>
            <a:spLocks noGrp="1" noChangeArrowheads="1"/>
          </p:cNvSpPr>
          <p:nvPr>
            <p:ph type="body" idx="1"/>
          </p:nvPr>
        </p:nvSpPr>
        <p:spPr/>
        <p:txBody>
          <a:bodyPr/>
          <a:lstStyle/>
          <a:p>
            <a:pPr marL="285750" indent="-285750"/>
            <a:r>
              <a:rPr lang="de-DE" altLang="en-US" dirty="0" smtClean="0"/>
              <a:t>Hinzufügen von weiteren Verarbeitungselementen führt zu einer kürzeren Gesamtausführungszeit, ohne dass das Programm geändert werden muss. </a:t>
            </a:r>
          </a:p>
          <a:p>
            <a:pPr marL="285750" indent="-285750"/>
            <a:endParaRPr lang="de-DE" altLang="en-US" dirty="0" smtClean="0"/>
          </a:p>
          <a:p>
            <a:pPr marL="285750" indent="-285750"/>
            <a:r>
              <a:rPr lang="de-DE" altLang="en-US" dirty="0" smtClean="0"/>
              <a:t>Insbesondere meint man damit eine lineare Steigerung der Beschleunigung mit einer Effizienz nahe bei Eins.</a:t>
            </a:r>
          </a:p>
          <a:p>
            <a:pPr marL="285750" indent="-285750"/>
            <a:r>
              <a:rPr lang="de-DE" altLang="en-US" dirty="0" smtClean="0"/>
              <a:t> </a:t>
            </a:r>
          </a:p>
          <a:p>
            <a:pPr marL="285750" indent="-285750"/>
            <a:r>
              <a:rPr lang="de-DE" altLang="en-US" dirty="0" smtClean="0"/>
              <a:t>Wichtig für die Skalierbarkeit ist eine angemessene Problemgröße.</a:t>
            </a:r>
          </a:p>
          <a:p>
            <a:pPr marL="285750" indent="-285750"/>
            <a:r>
              <a:rPr lang="de-DE" altLang="en-US" dirty="0" smtClean="0"/>
              <a:t> </a:t>
            </a:r>
          </a:p>
          <a:p>
            <a:pPr marL="285750" indent="-285750"/>
            <a:r>
              <a:rPr lang="de-DE" altLang="en-US" dirty="0" smtClean="0"/>
              <a:t>Bei fester Problemgröße und steigender Prozessorzahl wird ab einer bestimmten Prozessorzahl eine Sättigung eintreten. Die Skalierbarkeit ist in jedem Fall beschränkt. </a:t>
            </a:r>
          </a:p>
          <a:p>
            <a:pPr marL="285750" indent="-285750"/>
            <a:endParaRPr lang="de-DE" altLang="en-US" dirty="0" smtClean="0"/>
          </a:p>
          <a:p>
            <a:pPr marL="285750" indent="-285750"/>
            <a:r>
              <a:rPr lang="de-DE" altLang="en-US" dirty="0" smtClean="0"/>
              <a:t>Skaliert man mit der Anzahl der Prozessoren auch die Problemgröße (</a:t>
            </a:r>
            <a:r>
              <a:rPr lang="de-DE" altLang="en-US" i="1" dirty="0" err="1" smtClean="0"/>
              <a:t>scaled</a:t>
            </a:r>
            <a:r>
              <a:rPr lang="de-DE" altLang="en-US" i="1" dirty="0" smtClean="0"/>
              <a:t> </a:t>
            </a:r>
            <a:r>
              <a:rPr lang="de-DE" altLang="en-US" i="1" dirty="0" err="1" smtClean="0"/>
              <a:t>problem</a:t>
            </a:r>
            <a:r>
              <a:rPr lang="de-DE" altLang="en-US" i="1" dirty="0" smtClean="0"/>
              <a:t> </a:t>
            </a:r>
            <a:r>
              <a:rPr lang="de-DE" altLang="en-US" i="1" dirty="0" err="1" smtClean="0"/>
              <a:t>analysis</a:t>
            </a:r>
            <a:r>
              <a:rPr lang="de-DE" altLang="en-US" dirty="0" smtClean="0"/>
              <a:t>), so tritt dieser Effekt bei gut skalierenden Hardware- oder Software-Systemen nicht auf. </a:t>
            </a:r>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700920" y="1900080"/>
              <a:ext cx="10917720" cy="4509720"/>
            </p14:xfrm>
          </p:contentPart>
        </mc:Choice>
        <mc:Fallback xmlns="">
          <p:pic>
            <p:nvPicPr>
              <p:cNvPr id="2" name="Ink 1"/>
              <p:cNvPicPr/>
              <p:nvPr/>
            </p:nvPicPr>
            <p:blipFill>
              <a:blip r:embed="rId3"/>
              <a:stretch>
                <a:fillRect/>
              </a:stretch>
            </p:blipFill>
            <p:spPr>
              <a:xfrm>
                <a:off x="691560" y="1890720"/>
                <a:ext cx="10936440" cy="4528440"/>
              </a:xfrm>
              <a:prstGeom prst="rect">
                <a:avLst/>
              </a:prstGeom>
            </p:spPr>
          </p:pic>
        </mc:Fallback>
      </mc:AlternateContent>
    </p:spTree>
    <p:extLst>
      <p:ext uri="{BB962C8B-B14F-4D97-AF65-F5344CB8AC3E}">
        <p14:creationId xmlns:p14="http://schemas.microsoft.com/office/powerpoint/2010/main" val="1632309689"/>
      </p:ext>
    </p:extLst>
  </p:cSld>
  <p:clrMapOvr>
    <a:masterClrMapping/>
  </p:clrMapOvr>
  <p:transition spd="slow"/>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8" name="Rectangle 2"/>
          <p:cNvSpPr>
            <a:spLocks noGrp="1" noChangeArrowheads="1"/>
          </p:cNvSpPr>
          <p:nvPr>
            <p:ph type="title"/>
          </p:nvPr>
        </p:nvSpPr>
        <p:spPr/>
        <p:txBody>
          <a:bodyPr/>
          <a:lstStyle/>
          <a:p>
            <a:pPr eaLnBrk="1" hangingPunct="1"/>
            <a:r>
              <a:rPr lang="de-DE" altLang="en-US" smtClean="0"/>
              <a:t>Definitionen</a:t>
            </a:r>
          </a:p>
        </p:txBody>
      </p:sp>
      <p:sp>
        <p:nvSpPr>
          <p:cNvPr id="23559" name="Rectangle 3"/>
          <p:cNvSpPr>
            <a:spLocks noGrp="1" noChangeArrowheads="1"/>
          </p:cNvSpPr>
          <p:nvPr>
            <p:ph type="body" idx="1"/>
          </p:nvPr>
        </p:nvSpPr>
        <p:spPr/>
        <p:txBody>
          <a:bodyPr/>
          <a:lstStyle/>
          <a:p>
            <a:pPr eaLnBrk="1" hangingPunct="1"/>
            <a:r>
              <a:rPr lang="de-DE" altLang="en-US" smtClean="0"/>
              <a:t>Mehraufwand für die Parallelisierung:</a:t>
            </a:r>
            <a:br>
              <a:rPr lang="de-DE" altLang="en-US" smtClean="0"/>
            </a:br>
            <a:endParaRPr lang="de-DE" altLang="en-US" smtClean="0"/>
          </a:p>
          <a:p>
            <a:pPr eaLnBrk="1" hangingPunct="1"/>
            <a:endParaRPr lang="de-DE" altLang="en-US" smtClean="0"/>
          </a:p>
          <a:p>
            <a:pPr eaLnBrk="1" hangingPunct="1"/>
            <a:endParaRPr lang="de-DE" altLang="en-US" smtClean="0"/>
          </a:p>
          <a:p>
            <a:pPr eaLnBrk="1" hangingPunct="1"/>
            <a:endParaRPr lang="de-DE" altLang="en-US" smtClean="0"/>
          </a:p>
          <a:p>
            <a:pPr eaLnBrk="1" hangingPunct="1"/>
            <a:r>
              <a:rPr lang="de-DE" altLang="en-US" smtClean="0"/>
              <a:t>Dabei gilt:</a:t>
            </a:r>
            <a:br>
              <a:rPr lang="de-DE" altLang="en-US" smtClean="0"/>
            </a:br>
            <a:r>
              <a:rPr lang="de-DE" altLang="en-US" smtClean="0"/>
              <a:t>(immer erhöhter Aufwand bei </a:t>
            </a:r>
            <a:br>
              <a:rPr lang="de-DE" altLang="en-US" smtClean="0"/>
            </a:br>
            <a:r>
              <a:rPr lang="de-DE" altLang="en-US" smtClean="0"/>
              <a:t>paralleler Programmierung)</a:t>
            </a:r>
            <a:br>
              <a:rPr lang="de-DE" altLang="en-US" smtClean="0"/>
            </a:br>
            <a:endParaRPr lang="de-DE" altLang="en-US" smtClean="0"/>
          </a:p>
          <a:p>
            <a:pPr eaLnBrk="1" hangingPunct="1"/>
            <a:r>
              <a:rPr lang="de-DE" altLang="en-US" smtClean="0"/>
              <a:t>Parallelindex I(n) (mittlerer Grad an Parallelität ) </a:t>
            </a:r>
          </a:p>
        </p:txBody>
      </p:sp>
      <p:graphicFrame>
        <p:nvGraphicFramePr>
          <p:cNvPr id="23554" name="Object 4"/>
          <p:cNvGraphicFramePr>
            <a:graphicFrameLocks noChangeAspect="1"/>
          </p:cNvGraphicFramePr>
          <p:nvPr/>
        </p:nvGraphicFramePr>
        <p:xfrm>
          <a:off x="7464425" y="1341438"/>
          <a:ext cx="2109788" cy="1058862"/>
        </p:xfrm>
        <a:graphic>
          <a:graphicData uri="http://schemas.openxmlformats.org/presentationml/2006/ole">
            <mc:AlternateContent xmlns:mc="http://schemas.openxmlformats.org/markup-compatibility/2006">
              <mc:Choice xmlns:v="urn:schemas-microsoft-com:vml" Requires="v">
                <p:oleObj spid="_x0000_s6227" r:id="rId3" imgW="901309" imgH="418918" progId="Equation.3">
                  <p:embed/>
                </p:oleObj>
              </mc:Choice>
              <mc:Fallback>
                <p:oleObj r:id="rId3" imgW="901309" imgH="418918" progId="Equation.3">
                  <p:embed/>
                  <p:pic>
                    <p:nvPicPr>
                      <p:cNvPr id="2355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4425" y="1341438"/>
                        <a:ext cx="2109788" cy="10588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5" name="Object 5"/>
          <p:cNvGraphicFramePr>
            <a:graphicFrameLocks noChangeAspect="1"/>
          </p:cNvGraphicFramePr>
          <p:nvPr/>
        </p:nvGraphicFramePr>
        <p:xfrm>
          <a:off x="7608888" y="3141664"/>
          <a:ext cx="1689100" cy="573087"/>
        </p:xfrm>
        <a:graphic>
          <a:graphicData uri="http://schemas.openxmlformats.org/presentationml/2006/ole">
            <mc:AlternateContent xmlns:mc="http://schemas.openxmlformats.org/markup-compatibility/2006">
              <mc:Choice xmlns:v="urn:schemas-microsoft-com:vml" Requires="v">
                <p:oleObj spid="_x0000_s6228" r:id="rId3" imgW="634725" imgH="203112" progId="Equation.3">
                  <p:embed/>
                </p:oleObj>
              </mc:Choice>
              <mc:Fallback>
                <p:oleObj r:id="rId3" imgW="634725" imgH="203112" progId="Equation.3">
                  <p:embed/>
                  <p:pic>
                    <p:nvPicPr>
                      <p:cNvPr id="23555"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8888" y="3141664"/>
                        <a:ext cx="1689100" cy="5730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556" name="Object 6"/>
          <p:cNvGraphicFramePr>
            <a:graphicFrameLocks noChangeAspect="1"/>
          </p:cNvGraphicFramePr>
          <p:nvPr/>
        </p:nvGraphicFramePr>
        <p:xfrm>
          <a:off x="7319964" y="4941889"/>
          <a:ext cx="2109787" cy="1093787"/>
        </p:xfrm>
        <a:graphic>
          <a:graphicData uri="http://schemas.openxmlformats.org/presentationml/2006/ole">
            <mc:AlternateContent xmlns:mc="http://schemas.openxmlformats.org/markup-compatibility/2006">
              <mc:Choice xmlns:v="urn:schemas-microsoft-com:vml" Requires="v">
                <p:oleObj spid="_x0000_s6229" r:id="rId6" imgW="876300" imgH="419100" progId="Equation.3">
                  <p:embed/>
                </p:oleObj>
              </mc:Choice>
              <mc:Fallback>
                <p:oleObj r:id="rId6" imgW="876300" imgH="419100" progId="Equation.3">
                  <p:embed/>
                  <p:pic>
                    <p:nvPicPr>
                      <p:cNvPr id="23556"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19964" y="4941889"/>
                        <a:ext cx="2109787" cy="10937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8">
            <p14:nvContentPartPr>
              <p14:cNvPr id="2" name="Ink 1"/>
              <p14:cNvContentPartPr/>
              <p14:nvPr/>
            </p14:nvContentPartPr>
            <p14:xfrm>
              <a:off x="207000" y="1091520"/>
              <a:ext cx="9726480" cy="2899080"/>
            </p14:xfrm>
          </p:contentPart>
        </mc:Choice>
        <mc:Fallback xmlns="">
          <p:pic>
            <p:nvPicPr>
              <p:cNvPr id="2" name="Ink 1"/>
              <p:cNvPicPr/>
              <p:nvPr/>
            </p:nvPicPr>
            <p:blipFill>
              <a:blip r:embed="rId9"/>
              <a:stretch>
                <a:fillRect/>
              </a:stretch>
            </p:blipFill>
            <p:spPr>
              <a:xfrm>
                <a:off x="197640" y="1082160"/>
                <a:ext cx="9745200" cy="2917800"/>
              </a:xfrm>
              <a:prstGeom prst="rect">
                <a:avLst/>
              </a:prstGeom>
            </p:spPr>
          </p:pic>
        </mc:Fallback>
      </mc:AlternateContent>
    </p:spTree>
    <p:extLst>
      <p:ext uri="{BB962C8B-B14F-4D97-AF65-F5344CB8AC3E}">
        <p14:creationId xmlns:p14="http://schemas.microsoft.com/office/powerpoint/2010/main" val="337250431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de-DE" smtClean="0"/>
              <a:t>Begriffe</a:t>
            </a:r>
          </a:p>
        </p:txBody>
      </p:sp>
      <p:sp>
        <p:nvSpPr>
          <p:cNvPr id="22532" name="Rectangle 3"/>
          <p:cNvSpPr>
            <a:spLocks noGrp="1" noChangeArrowheads="1"/>
          </p:cNvSpPr>
          <p:nvPr>
            <p:ph idx="1"/>
          </p:nvPr>
        </p:nvSpPr>
        <p:spPr/>
        <p:txBody>
          <a:bodyPr/>
          <a:lstStyle/>
          <a:p>
            <a:pPr eaLnBrk="1" hangingPunct="1"/>
            <a:r>
              <a:rPr lang="de-DE" noProof="1" smtClean="0"/>
              <a:t>Organisation</a:t>
            </a:r>
            <a:endParaRPr lang="de-DE" dirty="0" smtClean="0"/>
          </a:p>
          <a:p>
            <a:pPr lvl="1" eaLnBrk="1" hangingPunct="1"/>
            <a:r>
              <a:rPr lang="de-DE" noProof="1" smtClean="0"/>
              <a:t>Die Organisation</a:t>
            </a:r>
            <a:r>
              <a:rPr lang="de-DE" b="1" noProof="1" smtClean="0">
                <a:solidFill>
                  <a:srgbClr val="00B600"/>
                </a:solidFill>
              </a:rPr>
              <a:t> </a:t>
            </a:r>
            <a:r>
              <a:rPr lang="de-DE" noProof="1" smtClean="0"/>
              <a:t>eines Speicherbausteins bzw. eines Speichers wird durch die Anzahl </a:t>
            </a:r>
            <a:r>
              <a:rPr lang="de-DE" b="1" noProof="1" smtClean="0"/>
              <a:t>n</a:t>
            </a:r>
            <a:r>
              <a:rPr lang="de-DE" noProof="1" smtClean="0"/>
              <a:t> seiner Speicherzellen und die Anzahl </a:t>
            </a:r>
            <a:r>
              <a:rPr lang="de-DE" b="1" noProof="1" smtClean="0"/>
              <a:t>m</a:t>
            </a:r>
            <a:r>
              <a:rPr lang="de-DE" noProof="1" smtClean="0"/>
              <a:t> der Speicherelemente / Zelle definiert</a:t>
            </a:r>
          </a:p>
          <a:p>
            <a:pPr lvl="1" eaLnBrk="1" hangingPunct="1"/>
            <a:r>
              <a:rPr lang="de-DE" noProof="1" smtClean="0"/>
              <a:t>Angabe in der Form: </a:t>
            </a:r>
            <a:r>
              <a:rPr lang="de-DE" b="1" noProof="1" smtClean="0"/>
              <a:t>n x m </a:t>
            </a:r>
            <a:r>
              <a:rPr lang="de-DE" b="1" dirty="0" smtClean="0"/>
              <a:t>b</a:t>
            </a:r>
            <a:r>
              <a:rPr lang="de-DE" b="1" noProof="1" smtClean="0"/>
              <a:t>it</a:t>
            </a:r>
            <a:endParaRPr lang="de-DE" b="1" dirty="0" smtClean="0"/>
          </a:p>
          <a:p>
            <a:pPr lvl="1" eaLnBrk="1" hangingPunct="1"/>
            <a:r>
              <a:rPr lang="de-DE" noProof="1" smtClean="0"/>
              <a:t>Beispiel </a:t>
            </a:r>
          </a:p>
          <a:p>
            <a:pPr lvl="2" eaLnBrk="1" hangingPunct="1"/>
            <a:r>
              <a:rPr lang="de-DE" noProof="1" smtClean="0">
                <a:solidFill>
                  <a:srgbClr val="CC0000"/>
                </a:solidFill>
              </a:rPr>
              <a:t>4k x 8 </a:t>
            </a:r>
            <a:r>
              <a:rPr lang="de-DE" dirty="0" smtClean="0">
                <a:solidFill>
                  <a:srgbClr val="CC0000"/>
                </a:solidFill>
              </a:rPr>
              <a:t>b</a:t>
            </a:r>
            <a:r>
              <a:rPr lang="de-DE" noProof="1" smtClean="0">
                <a:solidFill>
                  <a:srgbClr val="CC0000"/>
                </a:solidFill>
              </a:rPr>
              <a:t>it</a:t>
            </a:r>
            <a:r>
              <a:rPr lang="de-DE" noProof="1" smtClean="0"/>
              <a:t> Speicher enthält </a:t>
            </a:r>
            <a:r>
              <a:rPr lang="de-DE" noProof="1" smtClean="0">
                <a:solidFill>
                  <a:srgbClr val="CC0000"/>
                </a:solidFill>
              </a:rPr>
              <a:t>4096</a:t>
            </a:r>
            <a:r>
              <a:rPr lang="de-DE" noProof="1" smtClean="0"/>
              <a:t> Speicherzellen je </a:t>
            </a:r>
            <a:r>
              <a:rPr lang="de-DE" noProof="1" smtClean="0">
                <a:solidFill>
                  <a:srgbClr val="CC0000"/>
                </a:solidFill>
              </a:rPr>
              <a:t>8 </a:t>
            </a:r>
            <a:r>
              <a:rPr lang="de-DE" dirty="0" smtClean="0">
                <a:solidFill>
                  <a:srgbClr val="CC0000"/>
                </a:solidFill>
              </a:rPr>
              <a:t>b</a:t>
            </a:r>
            <a:r>
              <a:rPr lang="de-DE" noProof="1" smtClean="0">
                <a:solidFill>
                  <a:srgbClr val="CC0000"/>
                </a:solidFill>
              </a:rPr>
              <a:t>it</a:t>
            </a:r>
          </a:p>
          <a:p>
            <a:pPr lvl="2" eaLnBrk="1" hangingPunct="1"/>
            <a:r>
              <a:rPr lang="de-DE" noProof="1" smtClean="0"/>
              <a:t>Aufbau aus </a:t>
            </a:r>
            <a:r>
              <a:rPr lang="de-DE" noProof="1" smtClean="0">
                <a:solidFill>
                  <a:srgbClr val="CC0000"/>
                </a:solidFill>
              </a:rPr>
              <a:t>acht 4k x 1 </a:t>
            </a:r>
            <a:r>
              <a:rPr lang="de-DE" dirty="0" smtClean="0">
                <a:solidFill>
                  <a:srgbClr val="CC0000"/>
                </a:solidFill>
              </a:rPr>
              <a:t>b</a:t>
            </a:r>
            <a:r>
              <a:rPr lang="de-DE" noProof="1" smtClean="0">
                <a:solidFill>
                  <a:srgbClr val="CC0000"/>
                </a:solidFill>
              </a:rPr>
              <a:t>it</a:t>
            </a:r>
            <a:r>
              <a:rPr lang="de-DE" noProof="1" smtClean="0"/>
              <a:t> Bausteinen oder </a:t>
            </a:r>
            <a:r>
              <a:rPr lang="de-DE" noProof="1" smtClean="0">
                <a:solidFill>
                  <a:srgbClr val="CC0000"/>
                </a:solidFill>
              </a:rPr>
              <a:t>zwei 4k x 4</a:t>
            </a:r>
            <a:r>
              <a:rPr lang="de-DE" noProof="1" smtClean="0"/>
              <a:t> Bausteinen oder ...</a:t>
            </a:r>
          </a:p>
          <a:p>
            <a:pPr lvl="2" eaLnBrk="1" hangingPunct="1"/>
            <a:r>
              <a:rPr lang="de-DE" dirty="0" smtClean="0"/>
              <a:t>Ein 16-Mbit-DRAM gibt es wahlweise mit einer Organisation von 4Mx4, 2Mx8 oder 1Mx16</a:t>
            </a:r>
          </a:p>
          <a:p>
            <a:pPr eaLnBrk="1" hangingPunct="1"/>
            <a:endParaRPr lang="de-DE" noProof="1" smtClean="0"/>
          </a:p>
          <a:p>
            <a:pPr eaLnBrk="1" hangingPunct="1"/>
            <a:r>
              <a:rPr lang="de-DE" noProof="1" smtClean="0"/>
              <a:t>Kapazität</a:t>
            </a:r>
            <a:endParaRPr lang="de-DE" dirty="0" smtClean="0"/>
          </a:p>
          <a:p>
            <a:pPr lvl="1" eaLnBrk="1" hangingPunct="1"/>
            <a:r>
              <a:rPr lang="de-DE" noProof="1" smtClean="0"/>
              <a:t>Informationsmenge (in Anzahl Bit), die im Speicher </a:t>
            </a:r>
            <a:br>
              <a:rPr lang="de-DE" noProof="1" smtClean="0"/>
            </a:br>
            <a:r>
              <a:rPr lang="de-DE" noProof="1" smtClean="0"/>
              <a:t>untergebracht werden kann: </a:t>
            </a:r>
            <a:r>
              <a:rPr lang="de-DE" b="1" noProof="1" smtClean="0"/>
              <a:t>n </a:t>
            </a:r>
            <a:r>
              <a:rPr lang="de-DE" b="1" dirty="0" smtClean="0"/>
              <a:t>x</a:t>
            </a:r>
            <a:r>
              <a:rPr lang="de-DE" b="1" noProof="1" smtClean="0"/>
              <a:t> m </a:t>
            </a:r>
            <a:r>
              <a:rPr lang="de-DE" b="1" dirty="0" smtClean="0"/>
              <a:t>b</a:t>
            </a:r>
            <a:r>
              <a:rPr lang="de-DE" b="1" noProof="1" smtClean="0"/>
              <a:t>it</a:t>
            </a:r>
            <a:endParaRPr lang="en-US" b="1" dirty="0" smtClean="0"/>
          </a:p>
        </p:txBody>
      </p:sp>
      <p:sp>
        <p:nvSpPr>
          <p:cNvPr id="2253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347887145"/>
      </p:ext>
    </p:extLst>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lstStyle/>
          <a:p>
            <a:pPr eaLnBrk="1" hangingPunct="1"/>
            <a:r>
              <a:rPr lang="de-DE" altLang="en-US" smtClean="0"/>
              <a:t>Definitionen</a:t>
            </a:r>
          </a:p>
        </p:txBody>
      </p:sp>
      <p:sp>
        <p:nvSpPr>
          <p:cNvPr id="24581" name="Rectangle 3"/>
          <p:cNvSpPr>
            <a:spLocks noGrp="1" noChangeArrowheads="1"/>
          </p:cNvSpPr>
          <p:nvPr>
            <p:ph type="body" idx="1"/>
          </p:nvPr>
        </p:nvSpPr>
        <p:spPr/>
        <p:txBody>
          <a:bodyPr/>
          <a:lstStyle/>
          <a:p>
            <a:pPr eaLnBrk="1" hangingPunct="1"/>
            <a:r>
              <a:rPr lang="de-DE" altLang="en-US" b="1" smtClean="0"/>
              <a:t>Auslastung</a:t>
            </a:r>
            <a:r>
              <a:rPr lang="de-DE" altLang="en-US" smtClean="0"/>
              <a:t> (utilization): </a:t>
            </a:r>
            <a:br>
              <a:rPr lang="de-DE" altLang="en-US" smtClean="0"/>
            </a:br>
            <a:r>
              <a:rPr lang="de-DE" altLang="en-US" smtClean="0"/>
              <a:t/>
            </a:r>
            <a:br>
              <a:rPr lang="de-DE" altLang="en-US" smtClean="0"/>
            </a:br>
            <a:endParaRPr lang="de-DE" altLang="en-US" smtClean="0"/>
          </a:p>
          <a:p>
            <a:pPr eaLnBrk="1" hangingPunct="1"/>
            <a:endParaRPr lang="de-DE" altLang="en-US" smtClean="0"/>
          </a:p>
          <a:p>
            <a:pPr eaLnBrk="1" hangingPunct="1"/>
            <a:endParaRPr lang="de-DE" altLang="en-US" smtClean="0"/>
          </a:p>
          <a:p>
            <a:pPr lvl="1" eaLnBrk="1" hangingPunct="1"/>
            <a:r>
              <a:rPr lang="de-DE" altLang="en-US" smtClean="0"/>
              <a:t>entspricht normiertem Parallelindex. </a:t>
            </a:r>
          </a:p>
          <a:p>
            <a:pPr eaLnBrk="1" hangingPunct="1"/>
            <a:endParaRPr lang="de-DE" altLang="en-US" smtClean="0"/>
          </a:p>
          <a:p>
            <a:pPr lvl="1" eaLnBrk="1" hangingPunct="1"/>
            <a:r>
              <a:rPr lang="de-DE" altLang="en-US" smtClean="0"/>
              <a:t>gibt an, wie viele Operationen jeder </a:t>
            </a:r>
            <a:br>
              <a:rPr lang="de-DE" altLang="en-US" smtClean="0"/>
            </a:br>
            <a:r>
              <a:rPr lang="de-DE" altLang="en-US" smtClean="0"/>
              <a:t>Prozessor im Durchschnitt pro </a:t>
            </a:r>
            <a:br>
              <a:rPr lang="de-DE" altLang="en-US" smtClean="0"/>
            </a:br>
            <a:r>
              <a:rPr lang="de-DE" altLang="en-US" smtClean="0"/>
              <a:t>Zeiteinheit ausgeführt hat. </a:t>
            </a:r>
          </a:p>
        </p:txBody>
      </p:sp>
      <p:graphicFrame>
        <p:nvGraphicFramePr>
          <p:cNvPr id="24578" name="Object 4"/>
          <p:cNvGraphicFramePr>
            <a:graphicFrameLocks noChangeAspect="1"/>
          </p:cNvGraphicFramePr>
          <p:nvPr/>
        </p:nvGraphicFramePr>
        <p:xfrm>
          <a:off x="6026151" y="914401"/>
          <a:ext cx="4430713" cy="2022475"/>
        </p:xfrm>
        <a:graphic>
          <a:graphicData uri="http://schemas.openxmlformats.org/presentationml/2006/ole">
            <mc:AlternateContent xmlns:mc="http://schemas.openxmlformats.org/markup-compatibility/2006">
              <mc:Choice xmlns:v="urn:schemas-microsoft-com:vml" Requires="v">
                <p:oleObj spid="_x0000_s7197" r:id="rId3" imgW="1993900" imgH="838200" progId="Equation.3">
                  <p:embed/>
                </p:oleObj>
              </mc:Choice>
              <mc:Fallback>
                <p:oleObj r:id="rId3" imgW="1993900" imgH="838200" progId="Equation.3">
                  <p:embed/>
                  <p:pic>
                    <p:nvPicPr>
                      <p:cNvPr id="2457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6151" y="914401"/>
                        <a:ext cx="4430713" cy="2022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582" name="Text Box 5"/>
          <p:cNvSpPr txBox="1">
            <a:spLocks noChangeArrowheads="1"/>
          </p:cNvSpPr>
          <p:nvPr/>
        </p:nvSpPr>
        <p:spPr bwMode="auto">
          <a:xfrm>
            <a:off x="7078664" y="4508500"/>
            <a:ext cx="35893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rPr>
              <a:t>R(n): Mehraufwand für Parallelisierung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rPr>
              <a:t>E(n): Effizienz</a:t>
            </a:r>
          </a:p>
        </p:txBody>
      </p:sp>
      <p:sp>
        <p:nvSpPr>
          <p:cNvPr id="7"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31840" y="716040"/>
              <a:ext cx="4762080" cy="1101960"/>
            </p14:xfrm>
          </p:contentPart>
        </mc:Choice>
        <mc:Fallback xmlns="">
          <p:pic>
            <p:nvPicPr>
              <p:cNvPr id="2" name="Ink 1"/>
              <p:cNvPicPr/>
              <p:nvPr/>
            </p:nvPicPr>
            <p:blipFill>
              <a:blip r:embed="rId6"/>
              <a:stretch>
                <a:fillRect/>
              </a:stretch>
            </p:blipFill>
            <p:spPr>
              <a:xfrm>
                <a:off x="222480" y="706680"/>
                <a:ext cx="4780800" cy="1120680"/>
              </a:xfrm>
              <a:prstGeom prst="rect">
                <a:avLst/>
              </a:prstGeom>
            </p:spPr>
          </p:pic>
        </mc:Fallback>
      </mc:AlternateContent>
    </p:spTree>
    <p:extLst>
      <p:ext uri="{BB962C8B-B14F-4D97-AF65-F5344CB8AC3E}">
        <p14:creationId xmlns:p14="http://schemas.microsoft.com/office/powerpoint/2010/main" val="4057046951"/>
      </p:ext>
    </p:extLst>
  </p:cSld>
  <p:clrMapOvr>
    <a:masterClrMapping/>
  </p:clrMapOvr>
  <p:transition spd="slow"/>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de-DE" altLang="en-US" smtClean="0"/>
              <a:t>Folgerungen </a:t>
            </a:r>
          </a:p>
        </p:txBody>
      </p:sp>
      <p:sp>
        <p:nvSpPr>
          <p:cNvPr id="25606" name="Rectangle 3"/>
          <p:cNvSpPr>
            <a:spLocks noGrp="1" noChangeArrowheads="1"/>
          </p:cNvSpPr>
          <p:nvPr>
            <p:ph type="body" idx="1"/>
          </p:nvPr>
        </p:nvSpPr>
        <p:spPr/>
        <p:txBody>
          <a:bodyPr/>
          <a:lstStyle/>
          <a:p>
            <a:pPr eaLnBrk="1" hangingPunct="1"/>
            <a:r>
              <a:rPr lang="de-DE" altLang="en-US" smtClean="0"/>
              <a:t>Alle definierten Ausdrücke haben für n = 1 den Wert 1.</a:t>
            </a:r>
            <a:br>
              <a:rPr lang="de-DE" altLang="en-US" smtClean="0"/>
            </a:br>
            <a:r>
              <a:rPr lang="de-DE" altLang="en-US" smtClean="0"/>
              <a:t/>
            </a:r>
            <a:br>
              <a:rPr lang="de-DE" altLang="en-US" smtClean="0"/>
            </a:br>
            <a:r>
              <a:rPr lang="de-DE" altLang="en-US" smtClean="0"/>
              <a:t>Der Parallelindex gibt eine obere Schranke für die Leistungssteigerung:</a:t>
            </a:r>
            <a:br>
              <a:rPr lang="de-DE" altLang="en-US" smtClean="0"/>
            </a:br>
            <a:r>
              <a:rPr lang="de-DE" altLang="en-US" smtClean="0"/>
              <a:t/>
            </a:r>
            <a:br>
              <a:rPr lang="de-DE" altLang="en-US" smtClean="0"/>
            </a:br>
            <a:r>
              <a:rPr lang="de-DE" altLang="en-US" smtClean="0"/>
              <a:t/>
            </a:r>
            <a:br>
              <a:rPr lang="de-DE" altLang="en-US" smtClean="0"/>
            </a:br>
            <a:r>
              <a:rPr lang="de-DE" altLang="en-US" smtClean="0"/>
              <a:t/>
            </a:r>
            <a:br>
              <a:rPr lang="de-DE" altLang="en-US" smtClean="0"/>
            </a:br>
            <a:r>
              <a:rPr lang="de-DE" altLang="en-US" smtClean="0"/>
              <a:t/>
            </a:r>
            <a:br>
              <a:rPr lang="de-DE" altLang="en-US" smtClean="0"/>
            </a:br>
            <a:endParaRPr lang="de-DE" altLang="en-US" smtClean="0"/>
          </a:p>
          <a:p>
            <a:pPr eaLnBrk="1" hangingPunct="1"/>
            <a:r>
              <a:rPr lang="de-DE" altLang="en-US" smtClean="0"/>
              <a:t> Die Auslastung ist eine obere Schranke für die Effizienz:</a:t>
            </a:r>
          </a:p>
          <a:p>
            <a:pPr eaLnBrk="1" hangingPunct="1"/>
            <a:endParaRPr lang="de-DE" altLang="en-US" smtClean="0"/>
          </a:p>
        </p:txBody>
      </p:sp>
      <p:graphicFrame>
        <p:nvGraphicFramePr>
          <p:cNvPr id="25602" name="Object 4"/>
          <p:cNvGraphicFramePr>
            <a:graphicFrameLocks noChangeAspect="1"/>
          </p:cNvGraphicFramePr>
          <p:nvPr/>
        </p:nvGraphicFramePr>
        <p:xfrm>
          <a:off x="4029075" y="2697164"/>
          <a:ext cx="4127500" cy="606425"/>
        </p:xfrm>
        <a:graphic>
          <a:graphicData uri="http://schemas.openxmlformats.org/presentationml/2006/ole">
            <mc:AlternateContent xmlns:mc="http://schemas.openxmlformats.org/markup-compatibility/2006">
              <mc:Choice xmlns:v="urn:schemas-microsoft-com:vml" Requires="v">
                <p:oleObj spid="_x0000_s8248" r:id="rId3" imgW="1473200" imgH="203200" progId="Equation.3">
                  <p:embed/>
                </p:oleObj>
              </mc:Choice>
              <mc:Fallback>
                <p:oleObj r:id="rId3" imgW="1473200" imgH="203200" progId="Equation.3">
                  <p:embed/>
                  <p:pic>
                    <p:nvPicPr>
                      <p:cNvPr id="2560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9075" y="2697164"/>
                        <a:ext cx="4127500" cy="606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03" name="Object 5"/>
          <p:cNvGraphicFramePr>
            <a:graphicFrameLocks noChangeAspect="1"/>
          </p:cNvGraphicFramePr>
          <p:nvPr/>
        </p:nvGraphicFramePr>
        <p:xfrm>
          <a:off x="4235451" y="4508501"/>
          <a:ext cx="3571875" cy="968375"/>
        </p:xfrm>
        <a:graphic>
          <a:graphicData uri="http://schemas.openxmlformats.org/presentationml/2006/ole">
            <mc:AlternateContent xmlns:mc="http://schemas.openxmlformats.org/markup-compatibility/2006">
              <mc:Choice xmlns:v="urn:schemas-microsoft-com:vml" Requires="v">
                <p:oleObj spid="_x0000_s8249" r:id="rId3" imgW="1562100" imgH="393700" progId="Equation.3">
                  <p:embed/>
                </p:oleObj>
              </mc:Choice>
              <mc:Fallback>
                <p:oleObj r:id="rId3" imgW="1562100" imgH="393700" progId="Equation.3">
                  <p:embed/>
                  <p:pic>
                    <p:nvPicPr>
                      <p:cNvPr id="25603"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5451" y="4508501"/>
                        <a:ext cx="3571875" cy="968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3737880" y="732600"/>
              <a:ext cx="6215400" cy="4700160"/>
            </p14:xfrm>
          </p:contentPart>
        </mc:Choice>
        <mc:Fallback xmlns="">
          <p:pic>
            <p:nvPicPr>
              <p:cNvPr id="2" name="Ink 1"/>
              <p:cNvPicPr/>
              <p:nvPr/>
            </p:nvPicPr>
            <p:blipFill>
              <a:blip r:embed="rId7"/>
              <a:stretch>
                <a:fillRect/>
              </a:stretch>
            </p:blipFill>
            <p:spPr>
              <a:xfrm>
                <a:off x="3728520" y="723240"/>
                <a:ext cx="6234120" cy="4718880"/>
              </a:xfrm>
              <a:prstGeom prst="rect">
                <a:avLst/>
              </a:prstGeom>
            </p:spPr>
          </p:pic>
        </mc:Fallback>
      </mc:AlternateContent>
    </p:spTree>
    <p:extLst>
      <p:ext uri="{BB962C8B-B14F-4D97-AF65-F5344CB8AC3E}">
        <p14:creationId xmlns:p14="http://schemas.microsoft.com/office/powerpoint/2010/main" val="1766027203"/>
      </p:ext>
    </p:extLst>
  </p:cSld>
  <p:clrMapOvr>
    <a:masterClrMapping/>
  </p:clrMapOvr>
  <p:transition spd="slow"/>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eaLnBrk="1" hangingPunct="1"/>
            <a:r>
              <a:rPr lang="de-DE" altLang="en-US" smtClean="0"/>
              <a:t>Zahlenbeispiel I</a:t>
            </a:r>
          </a:p>
        </p:txBody>
      </p:sp>
      <p:sp>
        <p:nvSpPr>
          <p:cNvPr id="100356" name="Rectangle 3"/>
          <p:cNvSpPr>
            <a:spLocks noGrp="1" noChangeArrowheads="1"/>
          </p:cNvSpPr>
          <p:nvPr>
            <p:ph type="body" idx="1"/>
          </p:nvPr>
        </p:nvSpPr>
        <p:spPr/>
        <p:txBody>
          <a:bodyPr/>
          <a:lstStyle/>
          <a:p>
            <a:pPr eaLnBrk="1" hangingPunct="1">
              <a:lnSpc>
                <a:spcPct val="90000"/>
              </a:lnSpc>
            </a:pPr>
            <a:r>
              <a:rPr lang="de-DE" altLang="en-US" smtClean="0"/>
              <a:t>Ein Einprozessorsystem benötige für die Ausführung von 1000 Operationen 1000 Schritte. </a:t>
            </a:r>
          </a:p>
          <a:p>
            <a:pPr eaLnBrk="1" hangingPunct="1">
              <a:lnSpc>
                <a:spcPct val="90000"/>
              </a:lnSpc>
            </a:pPr>
            <a:endParaRPr lang="de-DE" altLang="en-US" smtClean="0"/>
          </a:p>
          <a:p>
            <a:pPr eaLnBrk="1" hangingPunct="1">
              <a:lnSpc>
                <a:spcPct val="90000"/>
              </a:lnSpc>
            </a:pPr>
            <a:r>
              <a:rPr lang="de-DE" altLang="en-US" smtClean="0"/>
              <a:t>Ein Multiprozessorsystem mit 4 Prozessoren benötige dafür 1200 Operationen, die aber in 400 Schritten ausgeführt werden können. </a:t>
            </a:r>
          </a:p>
          <a:p>
            <a:pPr eaLnBrk="1" hangingPunct="1">
              <a:lnSpc>
                <a:spcPct val="90000"/>
              </a:lnSpc>
            </a:pPr>
            <a:endParaRPr lang="de-DE" altLang="en-US" smtClean="0"/>
          </a:p>
          <a:p>
            <a:pPr eaLnBrk="1" hangingPunct="1">
              <a:lnSpc>
                <a:spcPct val="90000"/>
              </a:lnSpc>
            </a:pPr>
            <a:r>
              <a:rPr lang="de-DE" altLang="en-US" smtClean="0"/>
              <a:t>Damit gilt</a:t>
            </a:r>
          </a:p>
          <a:p>
            <a:pPr lvl="1" eaLnBrk="1" hangingPunct="1">
              <a:lnSpc>
                <a:spcPct val="90000"/>
              </a:lnSpc>
            </a:pPr>
            <a:r>
              <a:rPr lang="de-DE" altLang="en-US" smtClean="0"/>
              <a:t>P(1) = T (1) = 1000, P(4) = 1200 und T(4) = 400</a:t>
            </a:r>
          </a:p>
          <a:p>
            <a:pPr eaLnBrk="1" hangingPunct="1">
              <a:lnSpc>
                <a:spcPct val="90000"/>
              </a:lnSpc>
            </a:pPr>
            <a:endParaRPr lang="de-DE" altLang="en-US" smtClean="0"/>
          </a:p>
          <a:p>
            <a:pPr eaLnBrk="1" hangingPunct="1">
              <a:lnSpc>
                <a:spcPct val="90000"/>
              </a:lnSpc>
            </a:pPr>
            <a:r>
              <a:rPr lang="de-DE" altLang="en-US" smtClean="0"/>
              <a:t>Daraus ergibt sich</a:t>
            </a:r>
          </a:p>
          <a:p>
            <a:pPr lvl="1" eaLnBrk="1" hangingPunct="1">
              <a:lnSpc>
                <a:spcPct val="90000"/>
              </a:lnSpc>
            </a:pPr>
            <a:r>
              <a:rPr lang="de-DE" altLang="en-US" smtClean="0"/>
              <a:t>S(4) = 2.5 und E(4) = 0.625</a:t>
            </a:r>
          </a:p>
          <a:p>
            <a:pPr eaLnBrk="1" hangingPunct="1">
              <a:lnSpc>
                <a:spcPct val="90000"/>
              </a:lnSpc>
            </a:pPr>
            <a:endParaRPr lang="de-DE" altLang="en-US" smtClean="0"/>
          </a:p>
          <a:p>
            <a:pPr eaLnBrk="1" hangingPunct="1">
              <a:lnSpc>
                <a:spcPct val="90000"/>
              </a:lnSpc>
            </a:pPr>
            <a:r>
              <a:rPr lang="de-DE" altLang="en-US" smtClean="0"/>
              <a:t>Die Leistungssteigerung verteilt sich also zu 62,5% auf jeden Prozessor</a:t>
            </a:r>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14440" y="1535040"/>
              <a:ext cx="11616840" cy="4258080"/>
            </p14:xfrm>
          </p:contentPart>
        </mc:Choice>
        <mc:Fallback xmlns="">
          <p:pic>
            <p:nvPicPr>
              <p:cNvPr id="2" name="Ink 1"/>
              <p:cNvPicPr/>
              <p:nvPr/>
            </p:nvPicPr>
            <p:blipFill>
              <a:blip r:embed="rId3"/>
              <a:stretch>
                <a:fillRect/>
              </a:stretch>
            </p:blipFill>
            <p:spPr>
              <a:xfrm>
                <a:off x="505080" y="1525680"/>
                <a:ext cx="11635560" cy="4276800"/>
              </a:xfrm>
              <a:prstGeom prst="rect">
                <a:avLst/>
              </a:prstGeom>
            </p:spPr>
          </p:pic>
        </mc:Fallback>
      </mc:AlternateContent>
    </p:spTree>
    <p:extLst>
      <p:ext uri="{BB962C8B-B14F-4D97-AF65-F5344CB8AC3E}">
        <p14:creationId xmlns:p14="http://schemas.microsoft.com/office/powerpoint/2010/main" val="2631743605"/>
      </p:ext>
    </p:extLst>
  </p:cSld>
  <p:clrMapOvr>
    <a:masterClrMapping/>
  </p:clrMapOvr>
  <p:transition spd="slow"/>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pPr eaLnBrk="1" hangingPunct="1"/>
            <a:r>
              <a:rPr lang="de-DE" altLang="en-US" smtClean="0"/>
              <a:t>Zahlenbeispiel II</a:t>
            </a:r>
          </a:p>
        </p:txBody>
      </p:sp>
      <p:sp>
        <p:nvSpPr>
          <p:cNvPr id="101380" name="Rectangle 3"/>
          <p:cNvSpPr>
            <a:spLocks noGrp="1" noChangeArrowheads="1"/>
          </p:cNvSpPr>
          <p:nvPr>
            <p:ph type="body" idx="1"/>
          </p:nvPr>
        </p:nvSpPr>
        <p:spPr/>
        <p:txBody>
          <a:bodyPr/>
          <a:lstStyle/>
          <a:p>
            <a:pPr eaLnBrk="1" hangingPunct="1"/>
            <a:r>
              <a:rPr lang="de-DE" altLang="en-US" smtClean="0"/>
              <a:t>I(4) = 3 und U(4) = 0.75</a:t>
            </a:r>
          </a:p>
          <a:p>
            <a:pPr eaLnBrk="1" hangingPunct="1"/>
            <a:endParaRPr lang="de-DE" altLang="en-US" smtClean="0"/>
          </a:p>
          <a:p>
            <a:pPr lvl="1" eaLnBrk="1" hangingPunct="1"/>
            <a:r>
              <a:rPr lang="de-DE" altLang="en-US" smtClean="0"/>
              <a:t>Es sind im Mittel drei Prozessoren gleichzeitig tätig, d.h., jeder Prozessor ist nur zu 75% der Zeit aktiv.</a:t>
            </a:r>
            <a:br>
              <a:rPr lang="de-DE" altLang="en-US" smtClean="0"/>
            </a:br>
            <a:endParaRPr lang="de-DE" altLang="en-US" smtClean="0"/>
          </a:p>
          <a:p>
            <a:pPr eaLnBrk="1" hangingPunct="1"/>
            <a:r>
              <a:rPr lang="de-DE" altLang="en-US" smtClean="0"/>
              <a:t>R(4) = 1.2</a:t>
            </a:r>
          </a:p>
          <a:p>
            <a:pPr eaLnBrk="1" hangingPunct="1"/>
            <a:endParaRPr lang="de-DE" altLang="en-US" smtClean="0"/>
          </a:p>
          <a:p>
            <a:pPr lvl="1" eaLnBrk="1" hangingPunct="1"/>
            <a:r>
              <a:rPr lang="de-DE" altLang="en-US" smtClean="0"/>
              <a:t>Bei Ausführung auf einem Multiprozessorsystem sind 20% mehr Operationen als bei Ausführung auf einem Einprozessorsystem notwendig.</a:t>
            </a:r>
          </a:p>
          <a:p>
            <a:pPr eaLnBrk="1" hangingPunct="1"/>
            <a:endParaRPr lang="de-DE" altLang="en-US" smtClean="0"/>
          </a:p>
        </p:txBody>
      </p:sp>
      <p:sp>
        <p:nvSpPr>
          <p:cNvPr id="5"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764320" y="3459240"/>
              <a:ext cx="1416960" cy="65520"/>
            </p14:xfrm>
          </p:contentPart>
        </mc:Choice>
        <mc:Fallback xmlns="">
          <p:pic>
            <p:nvPicPr>
              <p:cNvPr id="2" name="Ink 1"/>
              <p:cNvPicPr/>
              <p:nvPr/>
            </p:nvPicPr>
            <p:blipFill>
              <a:blip r:embed="rId3"/>
              <a:stretch>
                <a:fillRect/>
              </a:stretch>
            </p:blipFill>
            <p:spPr>
              <a:xfrm>
                <a:off x="5754960" y="3449880"/>
                <a:ext cx="1435680" cy="84240"/>
              </a:xfrm>
              <a:prstGeom prst="rect">
                <a:avLst/>
              </a:prstGeom>
            </p:spPr>
          </p:pic>
        </mc:Fallback>
      </mc:AlternateContent>
    </p:spTree>
    <p:extLst>
      <p:ext uri="{BB962C8B-B14F-4D97-AF65-F5344CB8AC3E}">
        <p14:creationId xmlns:p14="http://schemas.microsoft.com/office/powerpoint/2010/main" val="222632271"/>
      </p:ext>
    </p:extLst>
  </p:cSld>
  <p:clrMapOvr>
    <a:masterClrMapping/>
  </p:clrMapOvr>
  <p:transition spd="slow"/>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Object 2">
            <a:hlinkClick r:id="" action="ppaction://ole?verb=0"/>
          </p:cNvPr>
          <p:cNvGraphicFramePr>
            <a:graphicFrameLocks/>
          </p:cNvGraphicFramePr>
          <p:nvPr/>
        </p:nvGraphicFramePr>
        <p:xfrm>
          <a:off x="2368551" y="1066800"/>
          <a:ext cx="6962775" cy="1143000"/>
        </p:xfrm>
        <a:graphic>
          <a:graphicData uri="http://schemas.openxmlformats.org/presentationml/2006/ole">
            <mc:AlternateContent xmlns:mc="http://schemas.openxmlformats.org/markup-compatibility/2006">
              <mc:Choice xmlns:v="urn:schemas-microsoft-com:vml" Requires="v">
                <p:oleObj spid="_x0000_s9299" name="Dokument" r:id="rId3" imgW="2885760" imgH="419040" progId="Word.Document.6">
                  <p:embed/>
                </p:oleObj>
              </mc:Choice>
              <mc:Fallback>
                <p:oleObj name="Dokument" r:id="rId3" imgW="2885760" imgH="419040" progId="Word.Document.6">
                  <p:embed/>
                  <p:pic>
                    <p:nvPicPr>
                      <p:cNvPr id="26626" name="Object 2">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8551" y="1066800"/>
                        <a:ext cx="6962775" cy="11430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7" name="Object 3">
            <a:hlinkClick r:id="" action="ppaction://ole?verb=0"/>
          </p:cNvPr>
          <p:cNvGraphicFramePr>
            <a:graphicFrameLocks/>
          </p:cNvGraphicFramePr>
          <p:nvPr/>
        </p:nvGraphicFramePr>
        <p:xfrm>
          <a:off x="2649539" y="2667000"/>
          <a:ext cx="7138987" cy="2425700"/>
        </p:xfrm>
        <a:graphic>
          <a:graphicData uri="http://schemas.openxmlformats.org/presentationml/2006/ole">
            <mc:AlternateContent xmlns:mc="http://schemas.openxmlformats.org/markup-compatibility/2006">
              <mc:Choice xmlns:v="urn:schemas-microsoft-com:vml" Requires="v">
                <p:oleObj spid="_x0000_s9300" name="Dokument" r:id="rId5" imgW="3162240" imgH="990360" progId="Word.Document.6">
                  <p:embed/>
                </p:oleObj>
              </mc:Choice>
              <mc:Fallback>
                <p:oleObj name="Dokument" r:id="rId5" imgW="3162240" imgH="990360" progId="Word.Document.6">
                  <p:embed/>
                  <p:pic>
                    <p:nvPicPr>
                      <p:cNvPr id="26627" name="Object 3">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49539" y="2667000"/>
                        <a:ext cx="7138987" cy="242570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6628" name="Object 4">
            <a:hlinkClick r:id="" action="ppaction://ole?verb=0"/>
          </p:cNvPr>
          <p:cNvGraphicFramePr>
            <a:graphicFrameLocks/>
          </p:cNvGraphicFramePr>
          <p:nvPr/>
        </p:nvGraphicFramePr>
        <p:xfrm>
          <a:off x="2508250" y="4953001"/>
          <a:ext cx="6032500" cy="1128713"/>
        </p:xfrm>
        <a:graphic>
          <a:graphicData uri="http://schemas.openxmlformats.org/presentationml/2006/ole">
            <mc:AlternateContent xmlns:mc="http://schemas.openxmlformats.org/markup-compatibility/2006">
              <mc:Choice xmlns:v="urn:schemas-microsoft-com:vml" Requires="v">
                <p:oleObj spid="_x0000_s9301" name="Dokument" r:id="rId7" imgW="2381040" imgH="419040" progId="Word.Document.8">
                  <p:embed/>
                </p:oleObj>
              </mc:Choice>
              <mc:Fallback>
                <p:oleObj name="Dokument" r:id="rId7" imgW="2381040" imgH="419040" progId="Word.Document.8">
                  <p:embed/>
                  <p:pic>
                    <p:nvPicPr>
                      <p:cNvPr id="26628" name="Object 4">
                        <a:hlinkClick r:id="" action="ppaction://ole?verb=0"/>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08250" y="4953001"/>
                        <a:ext cx="6032500" cy="1128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30" name="Rectangle 5"/>
          <p:cNvSpPr>
            <a:spLocks noGrp="1" noChangeArrowheads="1"/>
          </p:cNvSpPr>
          <p:nvPr>
            <p:ph type="body" idx="1"/>
          </p:nvPr>
        </p:nvSpPr>
        <p:spPr>
          <a:xfrm>
            <a:off x="2085975" y="2057400"/>
            <a:ext cx="7950200" cy="685800"/>
          </a:xfrm>
        </p:spPr>
        <p:txBody>
          <a:bodyPr/>
          <a:lstStyle/>
          <a:p>
            <a:pPr marL="285750" indent="-285750"/>
            <a:r>
              <a:rPr lang="de-DE" altLang="en-US" i="1" smtClean="0"/>
              <a:t>a</a:t>
            </a:r>
            <a:r>
              <a:rPr lang="de-DE" altLang="en-US" smtClean="0"/>
              <a:t>  = Anteil des nur sequentiell ausführbaren Programmteils</a:t>
            </a:r>
          </a:p>
        </p:txBody>
      </p:sp>
      <p:sp>
        <p:nvSpPr>
          <p:cNvPr id="26631" name="Rectangle 6"/>
          <p:cNvSpPr>
            <a:spLocks noGrp="1" noChangeArrowheads="1"/>
          </p:cNvSpPr>
          <p:nvPr>
            <p:ph type="title"/>
          </p:nvPr>
        </p:nvSpPr>
        <p:spPr/>
        <p:txBody>
          <a:bodyPr/>
          <a:lstStyle/>
          <a:p>
            <a:pPr eaLnBrk="1" hangingPunct="1"/>
            <a:r>
              <a:rPr lang="de-DE" altLang="en-US" dirty="0" smtClean="0"/>
              <a:t>Amdahls Gesetz (1967, Gene Amdahl)</a:t>
            </a:r>
          </a:p>
        </p:txBody>
      </p:sp>
      <p:sp>
        <p:nvSpPr>
          <p:cNvPr id="26632" name="Text Box 7"/>
          <p:cNvSpPr txBox="1">
            <a:spLocks noChangeArrowheads="1"/>
          </p:cNvSpPr>
          <p:nvPr/>
        </p:nvSpPr>
        <p:spPr bwMode="auto">
          <a:xfrm>
            <a:off x="2016126" y="5257801"/>
            <a:ext cx="30219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rPr>
              <a:t>Bem.: Synchronisation und </a:t>
            </a:r>
            <a:br>
              <a:rPr kumimoji="0" lang="en-US"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rPr>
            </a:br>
            <a:r>
              <a:rPr kumimoji="0" lang="en-US"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rPr>
              <a:t>Kommunikation vernachlässigt!</a:t>
            </a:r>
          </a:p>
        </p:txBody>
      </p:sp>
      <p:sp>
        <p:nvSpPr>
          <p:cNvPr id="9" name="Fußzeilenplatzhalter 3"/>
          <p:cNvSpPr>
            <a:spLocks noGrp="1"/>
          </p:cNvSpPr>
          <p:nvPr>
            <p:ph type="ftr" sz="quarter" idx="10"/>
          </p:nvPr>
        </p:nvSpPr>
        <p:spPr>
          <a:xfrm>
            <a:off x="334433" y="6656398"/>
            <a:ext cx="7969251" cy="201602"/>
          </a:xfrm>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9">
            <p14:nvContentPartPr>
              <p14:cNvPr id="2" name="Ink 1"/>
              <p14:cNvContentPartPr/>
              <p14:nvPr/>
            </p14:nvContentPartPr>
            <p14:xfrm>
              <a:off x="1775520" y="438840"/>
              <a:ext cx="10154160" cy="5802840"/>
            </p14:xfrm>
          </p:contentPart>
        </mc:Choice>
        <mc:Fallback xmlns="">
          <p:pic>
            <p:nvPicPr>
              <p:cNvPr id="2" name="Ink 1"/>
              <p:cNvPicPr/>
              <p:nvPr/>
            </p:nvPicPr>
            <p:blipFill>
              <a:blip r:embed="rId10"/>
              <a:stretch>
                <a:fillRect/>
              </a:stretch>
            </p:blipFill>
            <p:spPr>
              <a:xfrm>
                <a:off x="1766160" y="429480"/>
                <a:ext cx="10172880" cy="5821560"/>
              </a:xfrm>
              <a:prstGeom prst="rect">
                <a:avLst/>
              </a:prstGeom>
            </p:spPr>
          </p:pic>
        </mc:Fallback>
      </mc:AlternateContent>
    </p:spTree>
    <p:extLst>
      <p:ext uri="{BB962C8B-B14F-4D97-AF65-F5344CB8AC3E}">
        <p14:creationId xmlns:p14="http://schemas.microsoft.com/office/powerpoint/2010/main" val="512273602"/>
      </p:ext>
    </p:extLst>
  </p:cSld>
  <p:clrMapOvr>
    <a:masterClrMapping/>
  </p:clrMapOvr>
  <p:transition spd="slow"/>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lstStyle/>
          <a:p>
            <a:pPr eaLnBrk="1" hangingPunct="1"/>
            <a:r>
              <a:rPr lang="de-DE" altLang="en-US" smtClean="0"/>
              <a:t>Diskussion</a:t>
            </a:r>
          </a:p>
        </p:txBody>
      </p:sp>
      <p:sp>
        <p:nvSpPr>
          <p:cNvPr id="102404" name="Rectangle 3"/>
          <p:cNvSpPr>
            <a:spLocks noGrp="1" noChangeArrowheads="1"/>
          </p:cNvSpPr>
          <p:nvPr>
            <p:ph sz="half" idx="1"/>
          </p:nvPr>
        </p:nvSpPr>
        <p:spPr/>
        <p:txBody>
          <a:bodyPr>
            <a:normAutofit fontScale="85000" lnSpcReduction="20000"/>
          </a:bodyPr>
          <a:lstStyle/>
          <a:p>
            <a:pPr eaLnBrk="1" hangingPunct="1"/>
            <a:r>
              <a:rPr lang="de-DE" altLang="en-US" dirty="0" smtClean="0"/>
              <a:t>Amdahls Gesetz zufolge kann eine kleine Anzahl von sequenziellen Operationen die mit einem Parallelrechner erreichbare Beschleunigung signifikant begrenzen. </a:t>
            </a:r>
          </a:p>
          <a:p>
            <a:pPr eaLnBrk="1" hangingPunct="1"/>
            <a:endParaRPr lang="de-DE" altLang="en-US" dirty="0" smtClean="0"/>
          </a:p>
          <a:p>
            <a:pPr eaLnBrk="1" hangingPunct="1"/>
            <a:r>
              <a:rPr lang="de-DE" altLang="en-US" dirty="0" smtClean="0"/>
              <a:t>Beispiel:    a = 1/10  des parallelen Programms kann nur sequenziell ausgeführt werden, </a:t>
            </a:r>
            <a:br>
              <a:rPr lang="de-DE" altLang="en-US" dirty="0" smtClean="0"/>
            </a:br>
            <a:r>
              <a:rPr lang="de-DE" altLang="en-US" dirty="0" smtClean="0">
                <a:sym typeface="Wingdings" panose="05000000000000000000" pitchFamily="2" charset="2"/>
              </a:rPr>
              <a:t></a:t>
            </a:r>
            <a:r>
              <a:rPr lang="de-DE" altLang="en-US" dirty="0" smtClean="0"/>
              <a:t> das gesamte Programm kann maximal zehnmal schneller als ein vergleichbares, rein sequenzielles Programm sein.</a:t>
            </a:r>
            <a:br>
              <a:rPr lang="de-DE" altLang="en-US" dirty="0" smtClean="0"/>
            </a:br>
            <a:endParaRPr lang="de-DE" altLang="en-US" dirty="0" smtClean="0"/>
          </a:p>
          <a:p>
            <a:pPr eaLnBrk="1" hangingPunct="1"/>
            <a:r>
              <a:rPr lang="de-DE" altLang="en-US" dirty="0" smtClean="0"/>
              <a:t>... ein großes Argument gegen Multiprozessorsysteme!</a:t>
            </a:r>
          </a:p>
          <a:p>
            <a:pPr eaLnBrk="1" hangingPunct="1"/>
            <a:endParaRPr lang="de-DE" altLang="en-US" dirty="0" smtClean="0"/>
          </a:p>
          <a:p>
            <a:pPr eaLnBrk="1" hangingPunct="1"/>
            <a:r>
              <a:rPr lang="de-DE" altLang="en-US" dirty="0" smtClean="0"/>
              <a:t>Jedoch:</a:t>
            </a:r>
          </a:p>
          <a:p>
            <a:pPr marL="285750" indent="-285750" eaLnBrk="1" hangingPunct="1">
              <a:buFont typeface="Arial" panose="020B0604020202020204" pitchFamily="34" charset="0"/>
              <a:buChar char="•"/>
            </a:pPr>
            <a:r>
              <a:rPr lang="de-DE" altLang="en-US" dirty="0" smtClean="0"/>
              <a:t>viele parallele Programme haben einen sehr geringen sequenziellen Anteil (a«1)</a:t>
            </a:r>
          </a:p>
          <a:p>
            <a:pPr marL="285750" indent="-285750" eaLnBrk="1" hangingPunct="1">
              <a:buFont typeface="Arial" panose="020B0604020202020204" pitchFamily="34" charset="0"/>
              <a:buChar char="•"/>
            </a:pPr>
            <a:r>
              <a:rPr lang="de-DE" altLang="en-US" dirty="0" smtClean="0"/>
              <a:t>Cache nicht berücksichtigt</a:t>
            </a:r>
          </a:p>
        </p:txBody>
      </p:sp>
      <p:sp>
        <p:nvSpPr>
          <p:cNvPr id="4" name="Content Placeholder 3"/>
          <p:cNvSpPr>
            <a:spLocks noGrp="1"/>
          </p:cNvSpPr>
          <p:nvPr>
            <p:ph sz="half" idx="2"/>
          </p:nvPr>
        </p:nvSpPr>
        <p:spPr/>
        <p:txBody>
          <a:bodyPr/>
          <a:lstStyle/>
          <a:p>
            <a:endParaRPr lang="de-DE"/>
          </a:p>
        </p:txBody>
      </p:sp>
      <p:sp>
        <p:nvSpPr>
          <p:cNvPr id="5"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p:pic>
        <p:nvPicPr>
          <p:cNvPr id="2" name="Picture 1"/>
          <p:cNvPicPr>
            <a:picLocks noChangeAspect="1"/>
          </p:cNvPicPr>
          <p:nvPr/>
        </p:nvPicPr>
        <p:blipFill>
          <a:blip r:embed="rId2"/>
          <a:stretch>
            <a:fillRect/>
          </a:stretch>
        </p:blipFill>
        <p:spPr>
          <a:xfrm>
            <a:off x="6096002" y="1515882"/>
            <a:ext cx="6172200" cy="4629150"/>
          </a:xfrm>
          <a:prstGeom prst="rect">
            <a:avLst/>
          </a:prstGeom>
        </p:spPr>
      </p:pic>
      <p:sp>
        <p:nvSpPr>
          <p:cNvPr id="3" name="TextBox 2"/>
          <p:cNvSpPr txBox="1"/>
          <p:nvPr/>
        </p:nvSpPr>
        <p:spPr>
          <a:xfrm>
            <a:off x="5998938" y="6169882"/>
            <a:ext cx="6011582" cy="461665"/>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a:t>
            </a:r>
            <a:r>
              <a:rPr kumimoji="0" lang="de-DE" sz="800" b="0" i="0" u="none" strike="noStrike" kern="1200" cap="none" spc="0" normalizeH="0" baseline="0" noProof="0" dirty="0" err="1">
                <a:ln>
                  <a:noFill/>
                </a:ln>
                <a:solidFill>
                  <a:srgbClr val="333333"/>
                </a:solidFill>
                <a:effectLst/>
                <a:uLnTx/>
                <a:uFillTx/>
                <a:latin typeface="Verdana" pitchFamily="34" charset="0"/>
                <a:ea typeface="MS PGothic" pitchFamily="34" charset="-128"/>
                <a:cs typeface="+mn-cs"/>
              </a:rPr>
              <a:t>AmdahlsLaw</a:t>
            </a:r>
            <a:r>
              <a:rPr kumimoji="0" lang="de-DE" sz="8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 </a:t>
            </a:r>
            <a:r>
              <a:rPr kumimoji="0" lang="de-DE" sz="800" b="0" i="0" u="none" strike="noStrike" kern="1200" cap="none" spc="0" normalizeH="0" baseline="0" noProof="0" dirty="0" err="1">
                <a:ln>
                  <a:noFill/>
                </a:ln>
                <a:solidFill>
                  <a:srgbClr val="333333"/>
                </a:solidFill>
                <a:effectLst/>
                <a:uLnTx/>
                <a:uFillTx/>
                <a:latin typeface="Verdana" pitchFamily="34" charset="0"/>
                <a:ea typeface="MS PGothic" pitchFamily="34" charset="-128"/>
                <a:cs typeface="+mn-cs"/>
              </a:rPr>
              <a:t>german</a:t>
            </a:r>
            <a:r>
              <a:rPr kumimoji="0" lang="de-DE" sz="8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 von Schwammerl-Bob - </a:t>
            </a:r>
            <a:r>
              <a:rPr kumimoji="0" lang="de-DE" sz="800" b="0" i="0" u="none" strike="noStrike" kern="1200" cap="none" spc="0" normalizeH="0" baseline="0" noProof="0" dirty="0" err="1">
                <a:ln>
                  <a:noFill/>
                </a:ln>
                <a:solidFill>
                  <a:srgbClr val="333333"/>
                </a:solidFill>
                <a:effectLst/>
                <a:uLnTx/>
                <a:uFillTx/>
                <a:latin typeface="Verdana" pitchFamily="34" charset="0"/>
                <a:ea typeface="MS PGothic" pitchFamily="34" charset="-128"/>
                <a:cs typeface="+mn-cs"/>
              </a:rPr>
              <a:t>Derived</a:t>
            </a:r>
            <a:r>
              <a:rPr kumimoji="0" lang="de-DE" sz="8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 </a:t>
            </a:r>
            <a:r>
              <a:rPr kumimoji="0" lang="de-DE" sz="800" b="0" i="0" u="none" strike="noStrike" kern="1200" cap="none" spc="0" normalizeH="0" baseline="0" noProof="0" dirty="0" err="1">
                <a:ln>
                  <a:noFill/>
                </a:ln>
                <a:solidFill>
                  <a:srgbClr val="333333"/>
                </a:solidFill>
                <a:effectLst/>
                <a:uLnTx/>
                <a:uFillTx/>
                <a:latin typeface="Verdana" pitchFamily="34" charset="0"/>
                <a:ea typeface="MS PGothic" pitchFamily="34" charset="-128"/>
                <a:cs typeface="+mn-cs"/>
              </a:rPr>
              <a:t>from</a:t>
            </a:r>
            <a:r>
              <a:rPr kumimoji="0" lang="de-DE" sz="8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 http://en.wikipedia.org/wiki/File:AmdahlsLaw.svg. </a:t>
            </a:r>
            <a:endParaRPr kumimoji="0" lang="de-DE" sz="800" b="0" i="0" u="none" strike="noStrike" kern="1200" cap="none" spc="0" normalizeH="0" baseline="0" noProof="0" dirty="0" smtClean="0">
              <a:ln>
                <a:noFill/>
              </a:ln>
              <a:solidFill>
                <a:srgbClr val="333333"/>
              </a:solidFill>
              <a:effectLst/>
              <a:uLnTx/>
              <a:uFillTx/>
              <a:latin typeface="Verdana" pitchFamily="34" charset="0"/>
              <a:ea typeface="MS PGothic" pitchFamily="34" charset="-128"/>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smtClean="0">
                <a:ln>
                  <a:noFill/>
                </a:ln>
                <a:solidFill>
                  <a:srgbClr val="333333"/>
                </a:solidFill>
                <a:effectLst/>
                <a:uLnTx/>
                <a:uFillTx/>
                <a:latin typeface="Verdana" pitchFamily="34" charset="0"/>
                <a:ea typeface="MS PGothic" pitchFamily="34" charset="-128"/>
                <a:cs typeface="+mn-cs"/>
              </a:rPr>
              <a:t>Lizenziert </a:t>
            </a:r>
            <a:r>
              <a:rPr kumimoji="0" lang="de-DE" sz="8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unter CC BY-SA 3.0 über Wikimedia </a:t>
            </a:r>
            <a:r>
              <a:rPr kumimoji="0" lang="de-DE" sz="800" b="0" i="0" u="none" strike="noStrike" kern="1200" cap="none" spc="0" normalizeH="0" baseline="0" noProof="0" dirty="0" err="1">
                <a:ln>
                  <a:noFill/>
                </a:ln>
                <a:solidFill>
                  <a:srgbClr val="333333"/>
                </a:solidFill>
                <a:effectLst/>
                <a:uLnTx/>
                <a:uFillTx/>
                <a:latin typeface="Verdana" pitchFamily="34" charset="0"/>
                <a:ea typeface="MS PGothic" pitchFamily="34" charset="-128"/>
                <a:cs typeface="+mn-cs"/>
              </a:rPr>
              <a:t>Commons</a:t>
            </a:r>
            <a:r>
              <a:rPr kumimoji="0" lang="de-DE" sz="8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 </a:t>
            </a:r>
            <a:r>
              <a:rPr kumimoji="0" lang="de-DE" sz="800" b="0" i="0" u="none" strike="noStrike" kern="1200" cap="none" spc="0" normalizeH="0" baseline="0" noProof="0" dirty="0" smtClean="0">
                <a:ln>
                  <a:noFill/>
                </a:ln>
                <a:solidFill>
                  <a:srgbClr val="333333"/>
                </a:solidFill>
                <a:effectLst/>
                <a:uLnTx/>
                <a:uFillTx/>
                <a:latin typeface="Verdana" pitchFamily="34" charset="0"/>
                <a:ea typeface="MS PGothic" pitchFamily="34" charset="-128"/>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800" b="0" i="0" u="none" strike="noStrike" kern="1200" cap="none" spc="0" normalizeH="0" baseline="0" noProof="0" dirty="0" smtClean="0">
                <a:ln>
                  <a:noFill/>
                </a:ln>
                <a:solidFill>
                  <a:srgbClr val="333333"/>
                </a:solidFill>
                <a:effectLst/>
                <a:uLnTx/>
                <a:uFillTx/>
                <a:latin typeface="Verdana" pitchFamily="34" charset="0"/>
                <a:ea typeface="MS PGothic" pitchFamily="34" charset="-128"/>
                <a:cs typeface="+mn-cs"/>
              </a:rPr>
              <a:t>https</a:t>
            </a:r>
            <a:r>
              <a:rPr kumimoji="0" lang="de-DE" sz="800" b="0" i="0" u="none" strike="noStrike" kern="1200" cap="none" spc="0" normalizeH="0" baseline="0" noProof="0" dirty="0">
                <a:ln>
                  <a:noFill/>
                </a:ln>
                <a:solidFill>
                  <a:srgbClr val="333333"/>
                </a:solidFill>
                <a:effectLst/>
                <a:uLnTx/>
                <a:uFillTx/>
                <a:latin typeface="Verdana" pitchFamily="34" charset="0"/>
                <a:ea typeface="MS PGothic" pitchFamily="34" charset="-128"/>
                <a:cs typeface="+mn-cs"/>
              </a:rPr>
              <a:t>://commons.wikimedia.org/wiki/File:AmdahlsLaw_german.svg#/media/File:AmdahlsLaw_german.svg</a:t>
            </a: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213480" y="164160"/>
              <a:ext cx="11977920" cy="5897160"/>
            </p14:xfrm>
          </p:contentPart>
        </mc:Choice>
        <mc:Fallback xmlns="">
          <p:pic>
            <p:nvPicPr>
              <p:cNvPr id="6" name="Ink 5"/>
              <p:cNvPicPr/>
              <p:nvPr/>
            </p:nvPicPr>
            <p:blipFill>
              <a:blip r:embed="rId4"/>
              <a:stretch>
                <a:fillRect/>
              </a:stretch>
            </p:blipFill>
            <p:spPr>
              <a:xfrm>
                <a:off x="204120" y="154800"/>
                <a:ext cx="11996640" cy="5915880"/>
              </a:xfrm>
              <a:prstGeom prst="rect">
                <a:avLst/>
              </a:prstGeom>
            </p:spPr>
          </p:pic>
        </mc:Fallback>
      </mc:AlternateContent>
    </p:spTree>
    <p:extLst>
      <p:ext uri="{BB962C8B-B14F-4D97-AF65-F5344CB8AC3E}">
        <p14:creationId xmlns:p14="http://schemas.microsoft.com/office/powerpoint/2010/main" val="1385751946"/>
      </p:ext>
    </p:extLst>
  </p:cSld>
  <p:clrMapOvr>
    <a:masterClrMapping/>
  </p:clrMapOvr>
  <p:transition spd="slow"/>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p:txBody>
          <a:bodyPr/>
          <a:lstStyle/>
          <a:p>
            <a:pPr eaLnBrk="1" hangingPunct="1"/>
            <a:r>
              <a:rPr lang="de-DE" altLang="en-US" smtClean="0"/>
              <a:t>Synergetischer Effekt oder superlinearer Speed-up (S&gt;n, E&gt;1) </a:t>
            </a:r>
          </a:p>
        </p:txBody>
      </p:sp>
      <p:sp>
        <p:nvSpPr>
          <p:cNvPr id="103428" name="Rectangle 3"/>
          <p:cNvSpPr>
            <a:spLocks noGrp="1" noChangeArrowheads="1"/>
          </p:cNvSpPr>
          <p:nvPr>
            <p:ph type="body" idx="1"/>
          </p:nvPr>
        </p:nvSpPr>
        <p:spPr/>
        <p:txBody>
          <a:bodyPr/>
          <a:lstStyle/>
          <a:p>
            <a:pPr eaLnBrk="1" hangingPunct="1">
              <a:lnSpc>
                <a:spcPct val="90000"/>
              </a:lnSpc>
            </a:pPr>
            <a:r>
              <a:rPr lang="de-DE" altLang="en-US" dirty="0" smtClean="0"/>
              <a:t>Theorie: einen superlinearen Speed-</a:t>
            </a:r>
            <a:r>
              <a:rPr lang="de-DE" altLang="en-US" dirty="0" err="1" smtClean="0"/>
              <a:t>up</a:t>
            </a:r>
            <a:r>
              <a:rPr lang="de-DE" altLang="en-US" dirty="0" smtClean="0"/>
              <a:t> kann es nicht geben</a:t>
            </a:r>
          </a:p>
          <a:p>
            <a:pPr lvl="1" eaLnBrk="1" hangingPunct="1">
              <a:lnSpc>
                <a:spcPct val="90000"/>
              </a:lnSpc>
            </a:pPr>
            <a:r>
              <a:rPr lang="de-DE" altLang="en-US" dirty="0" smtClean="0"/>
              <a:t>Jeder parallele Algorithmus lässt sich auf einem </a:t>
            </a:r>
            <a:r>
              <a:rPr lang="de-DE" altLang="en-US" dirty="0" err="1" smtClean="0"/>
              <a:t>Einprozessorsystem</a:t>
            </a:r>
            <a:r>
              <a:rPr lang="de-DE" altLang="en-US" dirty="0" smtClean="0"/>
              <a:t> simulieren, indem in einer Schleife jeweils der nächste Schritt jedes Prozessors der parallelen Maschine emuliert wird.</a:t>
            </a:r>
          </a:p>
          <a:p>
            <a:pPr eaLnBrk="1" hangingPunct="1">
              <a:lnSpc>
                <a:spcPct val="90000"/>
              </a:lnSpc>
            </a:pPr>
            <a:endParaRPr lang="de-DE" altLang="en-US" dirty="0" smtClean="0"/>
          </a:p>
          <a:p>
            <a:pPr eaLnBrk="1" hangingPunct="1">
              <a:lnSpc>
                <a:spcPct val="90000"/>
              </a:lnSpc>
            </a:pPr>
            <a:r>
              <a:rPr lang="de-DE" altLang="en-US" dirty="0" smtClean="0"/>
              <a:t>Ein „superlinearer Speed-</a:t>
            </a:r>
            <a:r>
              <a:rPr lang="de-DE" altLang="en-US" dirty="0" err="1" smtClean="0"/>
              <a:t>up</a:t>
            </a:r>
            <a:r>
              <a:rPr lang="de-DE" altLang="en-US" dirty="0" smtClean="0"/>
              <a:t>“ kann real beobachtet werden z.B. bei</a:t>
            </a:r>
          </a:p>
          <a:p>
            <a:pPr lvl="1" eaLnBrk="1" hangingPunct="1">
              <a:lnSpc>
                <a:spcPct val="90000"/>
              </a:lnSpc>
            </a:pPr>
            <a:r>
              <a:rPr lang="de-DE" altLang="en-US" dirty="0" smtClean="0"/>
              <a:t>Beim Programmlauf auf einem Rechner passen die Daten nicht in den Hauptspeicher des Rechners (häufiger Seitenwechsel), aber:</a:t>
            </a:r>
            <a:br>
              <a:rPr lang="de-DE" altLang="en-US" dirty="0" smtClean="0"/>
            </a:br>
            <a:r>
              <a:rPr lang="de-DE" altLang="en-US" dirty="0" smtClean="0"/>
              <a:t>bei Verteilung auf die Knoten des Multiprozessors können die parallelen Programme vollständig in den Cache- und Hauptspeichern der einzelnen Knoten ablaufen. </a:t>
            </a:r>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824280" y="473760"/>
              <a:ext cx="8009280" cy="3125520"/>
            </p14:xfrm>
          </p:contentPart>
        </mc:Choice>
        <mc:Fallback xmlns="">
          <p:pic>
            <p:nvPicPr>
              <p:cNvPr id="2" name="Ink 1"/>
              <p:cNvPicPr/>
              <p:nvPr/>
            </p:nvPicPr>
            <p:blipFill>
              <a:blip r:embed="rId3"/>
              <a:stretch>
                <a:fillRect/>
              </a:stretch>
            </p:blipFill>
            <p:spPr>
              <a:xfrm>
                <a:off x="3814920" y="464400"/>
                <a:ext cx="8028000" cy="3144240"/>
              </a:xfrm>
              <a:prstGeom prst="rect">
                <a:avLst/>
              </a:prstGeom>
            </p:spPr>
          </p:pic>
        </mc:Fallback>
      </mc:AlternateContent>
    </p:spTree>
    <p:extLst>
      <p:ext uri="{BB962C8B-B14F-4D97-AF65-F5344CB8AC3E}">
        <p14:creationId xmlns:p14="http://schemas.microsoft.com/office/powerpoint/2010/main" val="14828776"/>
      </p:ext>
    </p:extLst>
  </p:cSld>
  <p:clrMapOvr>
    <a:masterClrMapping/>
  </p:clrMapOvr>
  <p:transition spd="slow"/>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eaLnBrk="1" hangingPunct="1"/>
            <a:r>
              <a:rPr lang="de-DE" altLang="en-US" smtClean="0"/>
              <a:t>Folgerung</a:t>
            </a:r>
          </a:p>
        </p:txBody>
      </p:sp>
      <p:sp>
        <p:nvSpPr>
          <p:cNvPr id="104452" name="Rectangle 3"/>
          <p:cNvSpPr>
            <a:spLocks noGrp="1" noChangeArrowheads="1"/>
          </p:cNvSpPr>
          <p:nvPr>
            <p:ph type="body" idx="1"/>
          </p:nvPr>
        </p:nvSpPr>
        <p:spPr/>
        <p:txBody>
          <a:bodyPr/>
          <a:lstStyle/>
          <a:p>
            <a:pPr eaLnBrk="1" hangingPunct="1"/>
            <a:r>
              <a:rPr lang="de-DE" altLang="en-US" dirty="0" err="1" smtClean="0"/>
              <a:t>Einprozessor</a:t>
            </a:r>
            <a:r>
              <a:rPr lang="de-DE" altLang="en-US" dirty="0" smtClean="0"/>
              <a:t>- und Mehrprozessorrechner sind nicht direkt vergleichbar, da bei n Prozessoren häufig die n-fache Speichergröße vorhanden ist. </a:t>
            </a:r>
            <a:br>
              <a:rPr lang="de-DE" altLang="en-US" dirty="0" smtClean="0"/>
            </a:br>
            <a:endParaRPr lang="de-DE" altLang="en-US" dirty="0" smtClean="0"/>
          </a:p>
          <a:p>
            <a:pPr eaLnBrk="1" hangingPunct="1"/>
            <a:r>
              <a:rPr lang="de-DE" altLang="en-US" dirty="0" smtClean="0"/>
              <a:t>Durch eine größere Anzahl von Prozessoren kann ein Problem schneller ausgeführt werden und durch eine Vergrößerung der Speicherkapazität können größere Probleme gerechnet werden können. </a:t>
            </a:r>
          </a:p>
          <a:p>
            <a:pPr eaLnBrk="1" hangingPunct="1"/>
            <a:endParaRPr lang="de-DE" altLang="en-US" dirty="0" smtClean="0"/>
          </a:p>
          <a:p>
            <a:pPr eaLnBrk="1" hangingPunct="1"/>
            <a:r>
              <a:rPr lang="de-DE" altLang="en-US" dirty="0" smtClean="0"/>
              <a:t>Die Theorie geht von unendlichem Speicher aus – die Praxis kann Superlinearität aufweisen!</a:t>
            </a:r>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27160" y="923040"/>
              <a:ext cx="7560720" cy="728280"/>
            </p14:xfrm>
          </p:contentPart>
        </mc:Choice>
        <mc:Fallback xmlns="">
          <p:pic>
            <p:nvPicPr>
              <p:cNvPr id="2" name="Ink 1"/>
              <p:cNvPicPr/>
              <p:nvPr/>
            </p:nvPicPr>
            <p:blipFill>
              <a:blip r:embed="rId3"/>
              <a:stretch>
                <a:fillRect/>
              </a:stretch>
            </p:blipFill>
            <p:spPr>
              <a:xfrm>
                <a:off x="217800" y="913680"/>
                <a:ext cx="7579440" cy="747000"/>
              </a:xfrm>
              <a:prstGeom prst="rect">
                <a:avLst/>
              </a:prstGeom>
            </p:spPr>
          </p:pic>
        </mc:Fallback>
      </mc:AlternateContent>
    </p:spTree>
    <p:extLst>
      <p:ext uri="{BB962C8B-B14F-4D97-AF65-F5344CB8AC3E}">
        <p14:creationId xmlns:p14="http://schemas.microsoft.com/office/powerpoint/2010/main" val="152947917"/>
      </p:ext>
    </p:extLst>
  </p:cSld>
  <p:clrMapOvr>
    <a:masterClrMapping/>
  </p:clrMapOvr>
  <p:transition spd="slow"/>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eaLnBrk="1" hangingPunct="1"/>
            <a:r>
              <a:rPr lang="de-DE" altLang="en-US" smtClean="0"/>
              <a:t>Potentielle Probleme bei Multiprozessoren</a:t>
            </a:r>
          </a:p>
        </p:txBody>
      </p:sp>
      <p:sp>
        <p:nvSpPr>
          <p:cNvPr id="105476" name="Rectangle 3"/>
          <p:cNvSpPr>
            <a:spLocks noGrp="1" noChangeArrowheads="1"/>
          </p:cNvSpPr>
          <p:nvPr>
            <p:ph type="body" idx="1"/>
          </p:nvPr>
        </p:nvSpPr>
        <p:spPr/>
        <p:txBody>
          <a:bodyPr/>
          <a:lstStyle/>
          <a:p>
            <a:pPr eaLnBrk="1" hangingPunct="1"/>
            <a:r>
              <a:rPr lang="de-DE" altLang="en-US" smtClean="0"/>
              <a:t>Der Verwaltungsaufwand (overhead), der mit der Zahl der zu verwaltenden Prozessoren ansteigt, die Möglichkeit von Systemverklemmungen (deadlocks) und die Möglichkeit von Sättigungserscheinungen, die durch Systemengpässe (bottlenecks) verursacht werden. </a:t>
            </a:r>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10320" y="1111320"/>
              <a:ext cx="9121320" cy="5122440"/>
            </p14:xfrm>
          </p:contentPart>
        </mc:Choice>
        <mc:Fallback xmlns="">
          <p:pic>
            <p:nvPicPr>
              <p:cNvPr id="2" name="Ink 1"/>
              <p:cNvPicPr/>
              <p:nvPr/>
            </p:nvPicPr>
            <p:blipFill>
              <a:blip r:embed="rId3"/>
              <a:stretch>
                <a:fillRect/>
              </a:stretch>
            </p:blipFill>
            <p:spPr>
              <a:xfrm>
                <a:off x="300960" y="1101960"/>
                <a:ext cx="9140040" cy="5141160"/>
              </a:xfrm>
              <a:prstGeom prst="rect">
                <a:avLst/>
              </a:prstGeom>
            </p:spPr>
          </p:pic>
        </mc:Fallback>
      </mc:AlternateContent>
    </p:spTree>
    <p:extLst>
      <p:ext uri="{BB962C8B-B14F-4D97-AF65-F5344CB8AC3E}">
        <p14:creationId xmlns:p14="http://schemas.microsoft.com/office/powerpoint/2010/main" val="379400945"/>
      </p:ext>
    </p:extLst>
  </p:cSld>
  <p:clrMapOvr>
    <a:masterClrMapping/>
  </p:clrMapOvr>
  <p:transition spd="slow"/>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p:txBody>
          <a:bodyPr/>
          <a:lstStyle/>
          <a:p>
            <a:pPr eaLnBrk="1" hangingPunct="1"/>
            <a:r>
              <a:rPr lang="de-DE" altLang="en-US" smtClean="0"/>
              <a:t>Verbindungsnetze</a:t>
            </a:r>
          </a:p>
        </p:txBody>
      </p:sp>
      <p:sp>
        <p:nvSpPr>
          <p:cNvPr id="106500" name="Rectangle 3"/>
          <p:cNvSpPr>
            <a:spLocks noGrp="1" noChangeArrowheads="1"/>
          </p:cNvSpPr>
          <p:nvPr>
            <p:ph type="body" idx="1"/>
          </p:nvPr>
        </p:nvSpPr>
        <p:spPr/>
        <p:txBody>
          <a:bodyPr/>
          <a:lstStyle/>
          <a:p>
            <a:pPr eaLnBrk="1" hangingPunct="1"/>
            <a:r>
              <a:rPr lang="de-DE" altLang="en-US" smtClean="0"/>
              <a:t>Verbindung zwischen Prozessoren und/oder Speicher</a:t>
            </a:r>
          </a:p>
          <a:p>
            <a:pPr eaLnBrk="1" hangingPunct="1"/>
            <a:endParaRPr lang="de-DE" altLang="en-US" smtClean="0"/>
          </a:p>
          <a:p>
            <a:pPr eaLnBrk="1" hangingPunct="1"/>
            <a:r>
              <a:rPr lang="de-DE" altLang="en-US" smtClean="0"/>
              <a:t>Statische Netze</a:t>
            </a:r>
          </a:p>
          <a:p>
            <a:pPr lvl="1" eaLnBrk="1" hangingPunct="1"/>
            <a:r>
              <a:rPr lang="de-DE" altLang="en-US" smtClean="0"/>
              <a:t>Fest installierte Verbindungen zwischen Paaren von Netzknoten </a:t>
            </a:r>
            <a:br>
              <a:rPr lang="de-DE" altLang="en-US" smtClean="0"/>
            </a:br>
            <a:endParaRPr lang="de-DE" altLang="en-US" smtClean="0"/>
          </a:p>
          <a:p>
            <a:pPr eaLnBrk="1" hangingPunct="1"/>
            <a:r>
              <a:rPr lang="de-DE" altLang="en-US" smtClean="0"/>
              <a:t>Dynamische Netze</a:t>
            </a:r>
          </a:p>
          <a:p>
            <a:pPr lvl="1" eaLnBrk="1" hangingPunct="1"/>
            <a:r>
              <a:rPr lang="de-DE" altLang="en-US" smtClean="0"/>
              <a:t>Enthalten eine Komponente „Schaltnetz“, an die alle Knoten über Ein- und Ausgänge angeschlossen sind</a:t>
            </a:r>
          </a:p>
          <a:p>
            <a:pPr lvl="1" eaLnBrk="1" hangingPunct="1"/>
            <a:r>
              <a:rPr lang="de-DE" altLang="en-US" smtClean="0"/>
              <a:t>Direkte fest installierte Verbindungen zwischen den Knoten existieren nicht. </a:t>
            </a:r>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3053520" y="598320"/>
              <a:ext cx="8741880" cy="5896440"/>
            </p14:xfrm>
          </p:contentPart>
        </mc:Choice>
        <mc:Fallback xmlns="">
          <p:pic>
            <p:nvPicPr>
              <p:cNvPr id="2" name="Ink 1"/>
              <p:cNvPicPr/>
              <p:nvPr/>
            </p:nvPicPr>
            <p:blipFill>
              <a:blip r:embed="rId3"/>
              <a:stretch>
                <a:fillRect/>
              </a:stretch>
            </p:blipFill>
            <p:spPr>
              <a:xfrm>
                <a:off x="3044160" y="588960"/>
                <a:ext cx="8760600" cy="5915160"/>
              </a:xfrm>
              <a:prstGeom prst="rect">
                <a:avLst/>
              </a:prstGeom>
            </p:spPr>
          </p:pic>
        </mc:Fallback>
      </mc:AlternateContent>
    </p:spTree>
    <p:extLst>
      <p:ext uri="{BB962C8B-B14F-4D97-AF65-F5344CB8AC3E}">
        <p14:creationId xmlns:p14="http://schemas.microsoft.com/office/powerpoint/2010/main" val="4126566568"/>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de-DE" smtClean="0"/>
              <a:t>Begriffe</a:t>
            </a:r>
          </a:p>
        </p:txBody>
      </p:sp>
      <p:sp>
        <p:nvSpPr>
          <p:cNvPr id="23556" name="Rectangle 3"/>
          <p:cNvSpPr>
            <a:spLocks noGrp="1" noChangeArrowheads="1"/>
          </p:cNvSpPr>
          <p:nvPr>
            <p:ph idx="1"/>
          </p:nvPr>
        </p:nvSpPr>
        <p:spPr/>
        <p:txBody>
          <a:bodyPr/>
          <a:lstStyle/>
          <a:p>
            <a:pPr eaLnBrk="1" hangingPunct="1"/>
            <a:r>
              <a:rPr lang="de-DE" noProof="1" smtClean="0"/>
              <a:t>Größen zur Charakterisierung der Arbeitsgeschwindigkeit </a:t>
            </a:r>
            <a:br>
              <a:rPr lang="de-DE" noProof="1" smtClean="0"/>
            </a:br>
            <a:r>
              <a:rPr lang="de-DE" noProof="1" smtClean="0"/>
              <a:t>eines Speicherbausteins</a:t>
            </a:r>
          </a:p>
          <a:p>
            <a:pPr lvl="1" eaLnBrk="1" hangingPunct="1"/>
            <a:r>
              <a:rPr lang="de-DE" noProof="1" smtClean="0"/>
              <a:t>Zugriffszeit (access time)</a:t>
            </a:r>
            <a:endParaRPr lang="de-DE" smtClean="0"/>
          </a:p>
          <a:p>
            <a:pPr lvl="2" eaLnBrk="1" hangingPunct="1"/>
            <a:r>
              <a:rPr lang="de-DE" noProof="1" smtClean="0"/>
              <a:t>maximale Zeitdauer, die vom Anlegen einer Adresse an den Speicher bis zur Ausgabe der gewünschten Daten vergeht</a:t>
            </a:r>
          </a:p>
          <a:p>
            <a:pPr lvl="1" eaLnBrk="1" hangingPunct="1"/>
            <a:r>
              <a:rPr lang="de-DE" noProof="1" smtClean="0"/>
              <a:t>Zykluszeit (cycle time)</a:t>
            </a:r>
            <a:endParaRPr lang="de-DE" smtClean="0"/>
          </a:p>
          <a:p>
            <a:pPr lvl="2" eaLnBrk="1" hangingPunct="1"/>
            <a:r>
              <a:rPr lang="de-DE" noProof="1" smtClean="0"/>
              <a:t>minimale Zeitdauer, die zwischen zwei hintereinander folgenden Aufschaltungen von Adressen an den Speicher vergehen mu</a:t>
            </a:r>
            <a:r>
              <a:rPr lang="de-DE" smtClean="0"/>
              <a:t>ss</a:t>
            </a:r>
            <a:endParaRPr lang="de-DE" noProof="1" smtClean="0"/>
          </a:p>
          <a:p>
            <a:pPr eaLnBrk="1" hangingPunct="1"/>
            <a:endParaRPr lang="en-US" smtClean="0"/>
          </a:p>
        </p:txBody>
      </p:sp>
      <p:sp>
        <p:nvSpPr>
          <p:cNvPr id="2355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23557" name="Group 4"/>
          <p:cNvGrpSpPr>
            <a:grpSpLocks/>
          </p:cNvGrpSpPr>
          <p:nvPr/>
        </p:nvGrpSpPr>
        <p:grpSpPr bwMode="auto">
          <a:xfrm>
            <a:off x="2995614" y="3860800"/>
            <a:ext cx="6192837" cy="2366702"/>
            <a:chOff x="292" y="1036"/>
            <a:chExt cx="5044" cy="2103"/>
          </a:xfrm>
        </p:grpSpPr>
        <p:sp>
          <p:nvSpPr>
            <p:cNvPr id="23558" name="AutoShape 5" descr="Diagonal dunkel nach oben"/>
            <p:cNvSpPr>
              <a:spLocks noChangeArrowheads="1"/>
            </p:cNvSpPr>
            <p:nvPr/>
          </p:nvSpPr>
          <p:spPr bwMode="auto">
            <a:xfrm>
              <a:off x="660" y="2272"/>
              <a:ext cx="2131" cy="192"/>
            </a:xfrm>
            <a:prstGeom prst="hexagon">
              <a:avLst>
                <a:gd name="adj" fmla="val 36997"/>
                <a:gd name="vf" fmla="val 115470"/>
              </a:avLst>
            </a:prstGeom>
            <a:pattFill prst="dkUpDiag">
              <a:fgClr>
                <a:schemeClr val="bg2"/>
              </a:fgClr>
              <a:bgClr>
                <a:srgbClr val="FFFFFF"/>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3559" name="Group 6"/>
            <p:cNvGrpSpPr>
              <a:grpSpLocks/>
            </p:cNvGrpSpPr>
            <p:nvPr/>
          </p:nvGrpSpPr>
          <p:grpSpPr bwMode="auto">
            <a:xfrm>
              <a:off x="814" y="1668"/>
              <a:ext cx="4154" cy="192"/>
              <a:chOff x="910" y="1668"/>
              <a:chExt cx="4154" cy="192"/>
            </a:xfrm>
          </p:grpSpPr>
          <p:sp>
            <p:nvSpPr>
              <p:cNvPr id="23576" name="AutoShape 7" descr="Diagonal dunkel nach oben"/>
              <p:cNvSpPr>
                <a:spLocks noChangeArrowheads="1"/>
              </p:cNvSpPr>
              <p:nvPr/>
            </p:nvSpPr>
            <p:spPr bwMode="auto">
              <a:xfrm>
                <a:off x="910" y="1668"/>
                <a:ext cx="826" cy="192"/>
              </a:xfrm>
              <a:prstGeom prst="hexagon">
                <a:avLst>
                  <a:gd name="adj" fmla="val 31230"/>
                  <a:gd name="vf" fmla="val 115470"/>
                </a:avLst>
              </a:prstGeom>
              <a:pattFill prst="dkUpDiag">
                <a:fgClr>
                  <a:schemeClr val="bg2"/>
                </a:fgClr>
                <a:bgClr>
                  <a:schemeClr val="bg1"/>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77" name="AutoShape 8"/>
              <p:cNvSpPr>
                <a:spLocks noChangeArrowheads="1"/>
              </p:cNvSpPr>
              <p:nvPr/>
            </p:nvSpPr>
            <p:spPr bwMode="auto">
              <a:xfrm>
                <a:off x="4238" y="1668"/>
                <a:ext cx="826" cy="192"/>
              </a:xfrm>
              <a:prstGeom prst="hexagon">
                <a:avLst>
                  <a:gd name="adj" fmla="val 31230"/>
                  <a:gd name="vf" fmla="val 115470"/>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3578" name="Group 9"/>
              <p:cNvGrpSpPr>
                <a:grpSpLocks/>
              </p:cNvGrpSpPr>
              <p:nvPr/>
            </p:nvGrpSpPr>
            <p:grpSpPr bwMode="auto">
              <a:xfrm>
                <a:off x="1724" y="1668"/>
                <a:ext cx="2515" cy="192"/>
                <a:chOff x="1724" y="1664"/>
                <a:chExt cx="2515" cy="192"/>
              </a:xfrm>
            </p:grpSpPr>
            <p:sp>
              <p:nvSpPr>
                <p:cNvPr id="23579" name="AutoShape 10" descr="Konturierte Raute"/>
                <p:cNvSpPr>
                  <a:spLocks noChangeArrowheads="1"/>
                </p:cNvSpPr>
                <p:nvPr/>
              </p:nvSpPr>
              <p:spPr bwMode="auto">
                <a:xfrm>
                  <a:off x="2108" y="1664"/>
                  <a:ext cx="2131" cy="192"/>
                </a:xfrm>
                <a:prstGeom prst="hexagon">
                  <a:avLst>
                    <a:gd name="adj" fmla="val 36997"/>
                    <a:gd name="vf" fmla="val 115470"/>
                  </a:avLst>
                </a:prstGeom>
                <a:pattFill prst="openDmnd">
                  <a:fgClr>
                    <a:schemeClr val="tx2"/>
                  </a:fgClr>
                  <a:bgClr>
                    <a:srgbClr val="FFFFFF"/>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80" name="AutoShape 11"/>
                <p:cNvSpPr>
                  <a:spLocks noChangeArrowheads="1"/>
                </p:cNvSpPr>
                <p:nvPr/>
              </p:nvSpPr>
              <p:spPr bwMode="auto">
                <a:xfrm>
                  <a:off x="1724" y="1664"/>
                  <a:ext cx="1979" cy="192"/>
                </a:xfrm>
                <a:prstGeom prst="hexagon">
                  <a:avLst>
                    <a:gd name="adj" fmla="val 34358"/>
                    <a:gd name="vf" fmla="val 115470"/>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grpSp>
          <p:nvGrpSpPr>
            <p:cNvPr id="23560" name="Group 12"/>
            <p:cNvGrpSpPr>
              <a:grpSpLocks/>
            </p:cNvGrpSpPr>
            <p:nvPr/>
          </p:nvGrpSpPr>
          <p:grpSpPr bwMode="auto">
            <a:xfrm>
              <a:off x="2780" y="2272"/>
              <a:ext cx="2515" cy="192"/>
              <a:chOff x="1196" y="2592"/>
              <a:chExt cx="2515" cy="192"/>
            </a:xfrm>
          </p:grpSpPr>
          <p:sp>
            <p:nvSpPr>
              <p:cNvPr id="23574" name="AutoShape 13" descr="Konturierte Raute"/>
              <p:cNvSpPr>
                <a:spLocks noChangeArrowheads="1"/>
              </p:cNvSpPr>
              <p:nvPr/>
            </p:nvSpPr>
            <p:spPr bwMode="auto">
              <a:xfrm>
                <a:off x="1580" y="2592"/>
                <a:ext cx="2131" cy="192"/>
              </a:xfrm>
              <a:prstGeom prst="hexagon">
                <a:avLst>
                  <a:gd name="adj" fmla="val 36997"/>
                  <a:gd name="vf" fmla="val 115470"/>
                </a:avLst>
              </a:prstGeom>
              <a:pattFill prst="openDmnd">
                <a:fgClr>
                  <a:schemeClr val="tx2"/>
                </a:fgClr>
                <a:bgClr>
                  <a:srgbClr val="FFFFFF"/>
                </a:bgClr>
              </a:patt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75" name="AutoShape 14"/>
              <p:cNvSpPr>
                <a:spLocks noChangeArrowheads="1"/>
              </p:cNvSpPr>
              <p:nvPr/>
            </p:nvSpPr>
            <p:spPr bwMode="auto">
              <a:xfrm>
                <a:off x="1196" y="2592"/>
                <a:ext cx="819" cy="192"/>
              </a:xfrm>
              <a:prstGeom prst="hexagon">
                <a:avLst>
                  <a:gd name="adj" fmla="val 34895"/>
                  <a:gd name="vf" fmla="val 115470"/>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3561" name="Line 15"/>
            <p:cNvSpPr>
              <a:spLocks noChangeShapeType="1"/>
            </p:cNvSpPr>
            <p:nvPr/>
          </p:nvSpPr>
          <p:spPr bwMode="auto">
            <a:xfrm>
              <a:off x="2848" y="1036"/>
              <a:ext cx="0" cy="1762"/>
            </a:xfrm>
            <a:prstGeom prst="line">
              <a:avLst/>
            </a:prstGeom>
            <a:noFill/>
            <a:ln w="19050">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62" name="Line 16"/>
            <p:cNvSpPr>
              <a:spLocks noChangeShapeType="1"/>
            </p:cNvSpPr>
            <p:nvPr/>
          </p:nvSpPr>
          <p:spPr bwMode="auto">
            <a:xfrm>
              <a:off x="1696" y="1036"/>
              <a:ext cx="0" cy="2064"/>
            </a:xfrm>
            <a:prstGeom prst="line">
              <a:avLst/>
            </a:prstGeom>
            <a:noFill/>
            <a:ln w="19050">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63" name="Line 17"/>
            <p:cNvSpPr>
              <a:spLocks noChangeShapeType="1"/>
            </p:cNvSpPr>
            <p:nvPr/>
          </p:nvSpPr>
          <p:spPr bwMode="auto">
            <a:xfrm>
              <a:off x="4208" y="1036"/>
              <a:ext cx="0" cy="2000"/>
            </a:xfrm>
            <a:prstGeom prst="line">
              <a:avLst/>
            </a:prstGeom>
            <a:noFill/>
            <a:ln w="19050">
              <a:solidFill>
                <a:schemeClr val="tx1"/>
              </a:solidFill>
              <a:prstDash val="dash"/>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64" name="Rectangle 18"/>
            <p:cNvSpPr>
              <a:spLocks noChangeArrowheads="1"/>
            </p:cNvSpPr>
            <p:nvPr/>
          </p:nvSpPr>
          <p:spPr bwMode="auto">
            <a:xfrm>
              <a:off x="464" y="1280"/>
              <a:ext cx="712" cy="1312"/>
            </a:xfrm>
            <a:prstGeom prst="rect">
              <a:avLst/>
            </a:prstGeom>
            <a:solidFill>
              <a:schemeClr val="bg1"/>
            </a:solidFill>
            <a:ln w="12700">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65" name="Rectangle 19"/>
            <p:cNvSpPr>
              <a:spLocks noChangeArrowheads="1"/>
            </p:cNvSpPr>
            <p:nvPr/>
          </p:nvSpPr>
          <p:spPr bwMode="auto">
            <a:xfrm>
              <a:off x="4624" y="1304"/>
              <a:ext cx="712" cy="1312"/>
            </a:xfrm>
            <a:prstGeom prst="rect">
              <a:avLst/>
            </a:prstGeom>
            <a:solidFill>
              <a:schemeClr val="bg1"/>
            </a:solidFill>
            <a:ln w="12700">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66" name="Text Box 20"/>
            <p:cNvSpPr txBox="1">
              <a:spLocks noChangeArrowheads="1"/>
            </p:cNvSpPr>
            <p:nvPr/>
          </p:nvSpPr>
          <p:spPr bwMode="auto">
            <a:xfrm>
              <a:off x="292" y="1571"/>
              <a:ext cx="984" cy="328"/>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p:sp>
          <p:nvSpPr>
            <p:cNvPr id="23567" name="Text Box 21"/>
            <p:cNvSpPr txBox="1">
              <a:spLocks noChangeArrowheads="1"/>
            </p:cNvSpPr>
            <p:nvPr/>
          </p:nvSpPr>
          <p:spPr bwMode="auto">
            <a:xfrm>
              <a:off x="417" y="2181"/>
              <a:ext cx="790" cy="326"/>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Daten</a:t>
              </a:r>
            </a:p>
          </p:txBody>
        </p:sp>
        <p:sp>
          <p:nvSpPr>
            <p:cNvPr id="23568" name="Text Box 22"/>
            <p:cNvSpPr txBox="1">
              <a:spLocks noChangeArrowheads="1"/>
            </p:cNvSpPr>
            <p:nvPr/>
          </p:nvSpPr>
          <p:spPr bwMode="auto">
            <a:xfrm>
              <a:off x="1991" y="2423"/>
              <a:ext cx="692" cy="410"/>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t</a:t>
              </a:r>
              <a:r>
                <a:rPr kumimoji="0" lang="de-DE" sz="2000" b="0" i="0" u="none" strike="noStrike" kern="1200" cap="none" spc="0" normalizeH="0" baseline="-25000" noProof="0">
                  <a:ln>
                    <a:noFill/>
                  </a:ln>
                  <a:solidFill>
                    <a:srgbClr val="333333"/>
                  </a:solidFill>
                  <a:effectLst/>
                  <a:uLnTx/>
                  <a:uFillTx/>
                  <a:latin typeface="Arial" charset="0"/>
                  <a:ea typeface="MS PGothic" pitchFamily="34" charset="-128"/>
                  <a:cs typeface="+mn-cs"/>
                </a:rPr>
                <a:t>Zugriff</a:t>
              </a:r>
            </a:p>
          </p:txBody>
        </p:sp>
        <p:sp>
          <p:nvSpPr>
            <p:cNvPr id="23569" name="Line 23"/>
            <p:cNvSpPr>
              <a:spLocks noChangeShapeType="1"/>
            </p:cNvSpPr>
            <p:nvPr/>
          </p:nvSpPr>
          <p:spPr bwMode="auto">
            <a:xfrm flipH="1">
              <a:off x="1698" y="2948"/>
              <a:ext cx="822" cy="0"/>
            </a:xfrm>
            <a:prstGeom prst="line">
              <a:avLst/>
            </a:prstGeom>
            <a:noFill/>
            <a:ln w="19050">
              <a:solidFill>
                <a:srgbClr val="4545FF"/>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70" name="Line 24"/>
            <p:cNvSpPr>
              <a:spLocks noChangeShapeType="1"/>
            </p:cNvSpPr>
            <p:nvPr/>
          </p:nvSpPr>
          <p:spPr bwMode="auto">
            <a:xfrm>
              <a:off x="3246" y="2948"/>
              <a:ext cx="954" cy="0"/>
            </a:xfrm>
            <a:prstGeom prst="line">
              <a:avLst/>
            </a:prstGeom>
            <a:noFill/>
            <a:ln w="19050">
              <a:solidFill>
                <a:srgbClr val="4545FF"/>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71" name="Text Box 25"/>
            <p:cNvSpPr txBox="1">
              <a:spLocks noChangeArrowheads="1"/>
            </p:cNvSpPr>
            <p:nvPr/>
          </p:nvSpPr>
          <p:spPr bwMode="auto">
            <a:xfrm>
              <a:off x="2561" y="2729"/>
              <a:ext cx="691" cy="410"/>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20000"/>
                </a:lnSpc>
                <a:spcBef>
                  <a:spcPct val="50000"/>
                </a:spcBef>
                <a:spcAft>
                  <a:spcPct val="0"/>
                </a:spcAft>
                <a:buClrTx/>
                <a:buSzTx/>
                <a:buFontTx/>
                <a:buNone/>
                <a:tabLst/>
                <a:defRPr/>
              </a:pPr>
              <a:r>
                <a:rPr kumimoji="0" lang="de-DE" sz="2000" b="0" i="0" u="none" strike="noStrike" kern="1200" cap="none" spc="0" normalizeH="0" baseline="0" noProof="0">
                  <a:ln>
                    <a:noFill/>
                  </a:ln>
                  <a:solidFill>
                    <a:srgbClr val="99CC00"/>
                  </a:solidFill>
                  <a:effectLst/>
                  <a:uLnTx/>
                  <a:uFillTx/>
                  <a:latin typeface="Arial" charset="0"/>
                  <a:ea typeface="MS PGothic" pitchFamily="34" charset="-128"/>
                  <a:cs typeface="+mn-cs"/>
                </a:rPr>
                <a:t>t</a:t>
              </a:r>
              <a:r>
                <a:rPr kumimoji="0" lang="de-DE" sz="2000" b="0" i="0" u="none" strike="noStrike" kern="1200" cap="none" spc="0" normalizeH="0" baseline="-25000" noProof="0">
                  <a:ln>
                    <a:noFill/>
                  </a:ln>
                  <a:solidFill>
                    <a:srgbClr val="99CC00"/>
                  </a:solidFill>
                  <a:effectLst/>
                  <a:uLnTx/>
                  <a:uFillTx/>
                  <a:latin typeface="Arial" charset="0"/>
                  <a:ea typeface="MS PGothic" pitchFamily="34" charset="-128"/>
                  <a:cs typeface="+mn-cs"/>
                </a:rPr>
                <a:t>Zyklus</a:t>
              </a:r>
            </a:p>
          </p:txBody>
        </p:sp>
        <p:sp>
          <p:nvSpPr>
            <p:cNvPr id="23572" name="Line 26"/>
            <p:cNvSpPr>
              <a:spLocks noChangeShapeType="1"/>
            </p:cNvSpPr>
            <p:nvPr/>
          </p:nvSpPr>
          <p:spPr bwMode="auto">
            <a:xfrm flipH="1">
              <a:off x="1692" y="2648"/>
              <a:ext cx="268" cy="0"/>
            </a:xfrm>
            <a:prstGeom prst="line">
              <a:avLst/>
            </a:prstGeom>
            <a:noFill/>
            <a:ln w="19050">
              <a:solidFill>
                <a:schemeClr val="tx1"/>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73" name="Line 27"/>
            <p:cNvSpPr>
              <a:spLocks noChangeShapeType="1"/>
            </p:cNvSpPr>
            <p:nvPr/>
          </p:nvSpPr>
          <p:spPr bwMode="auto">
            <a:xfrm>
              <a:off x="2610" y="2648"/>
              <a:ext cx="231" cy="0"/>
            </a:xfrm>
            <a:prstGeom prst="line">
              <a:avLst/>
            </a:prstGeom>
            <a:noFill/>
            <a:ln w="19050">
              <a:solidFill>
                <a:schemeClr val="tx1"/>
              </a:solidFill>
              <a:round/>
              <a:headEnd/>
              <a:tailEnd type="triangle" w="med" len="me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547160" y="3522960"/>
              <a:ext cx="2648880" cy="2809080"/>
            </p14:xfrm>
          </p:contentPart>
        </mc:Choice>
        <mc:Fallback xmlns="">
          <p:pic>
            <p:nvPicPr>
              <p:cNvPr id="2" name="Ink 1"/>
              <p:cNvPicPr/>
              <p:nvPr/>
            </p:nvPicPr>
            <p:blipFill>
              <a:blip r:embed="rId4"/>
              <a:stretch>
                <a:fillRect/>
              </a:stretch>
            </p:blipFill>
            <p:spPr>
              <a:xfrm>
                <a:off x="4539240" y="3520080"/>
                <a:ext cx="2666160" cy="2820600"/>
              </a:xfrm>
              <a:prstGeom prst="rect">
                <a:avLst/>
              </a:prstGeom>
            </p:spPr>
          </p:pic>
        </mc:Fallback>
      </mc:AlternateContent>
    </p:spTree>
    <p:extLst>
      <p:ext uri="{BB962C8B-B14F-4D97-AF65-F5344CB8AC3E}">
        <p14:creationId xmlns:p14="http://schemas.microsoft.com/office/powerpoint/2010/main" val="1956394985"/>
      </p:ext>
    </p:extLst>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p:txBody>
          <a:bodyPr/>
          <a:lstStyle/>
          <a:p>
            <a:pPr eaLnBrk="1" hangingPunct="1"/>
            <a:r>
              <a:rPr lang="de-DE" altLang="en-US" smtClean="0">
                <a:cs typeface="Times New Roman" panose="02020603050405020304" pitchFamily="18" charset="0"/>
              </a:rPr>
              <a:t>Klassifizierung der Verbindungsnetze</a:t>
            </a:r>
          </a:p>
        </p:txBody>
      </p:sp>
      <p:sp>
        <p:nvSpPr>
          <p:cNvPr id="107524" name="Rectangle 3"/>
          <p:cNvSpPr>
            <a:spLocks noChangeArrowheads="1"/>
          </p:cNvSpPr>
          <p:nvPr/>
        </p:nvSpPr>
        <p:spPr bwMode="auto">
          <a:xfrm>
            <a:off x="4225926" y="3302001"/>
            <a:ext cx="7822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statisch</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25" name="Rectangle 4"/>
          <p:cNvSpPr>
            <a:spLocks noChangeArrowheads="1"/>
          </p:cNvSpPr>
          <p:nvPr/>
        </p:nvSpPr>
        <p:spPr bwMode="auto">
          <a:xfrm>
            <a:off x="5291138" y="1633539"/>
            <a:ext cx="171848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Verbindungsnetz</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26" name="Rectangle 5"/>
          <p:cNvSpPr>
            <a:spLocks noChangeArrowheads="1"/>
          </p:cNvSpPr>
          <p:nvPr/>
        </p:nvSpPr>
        <p:spPr bwMode="auto">
          <a:xfrm>
            <a:off x="7519988" y="3429001"/>
            <a:ext cx="110286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dynamisch</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27" name="Rectangle 6"/>
          <p:cNvSpPr>
            <a:spLocks noChangeArrowheads="1"/>
          </p:cNvSpPr>
          <p:nvPr/>
        </p:nvSpPr>
        <p:spPr bwMode="auto">
          <a:xfrm>
            <a:off x="2054225" y="4927601"/>
            <a:ext cx="107721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eindimen-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28" name="Rectangle 7"/>
          <p:cNvSpPr>
            <a:spLocks noChangeArrowheads="1"/>
          </p:cNvSpPr>
          <p:nvPr/>
        </p:nvSpPr>
        <p:spPr bwMode="auto">
          <a:xfrm>
            <a:off x="2249489" y="5181601"/>
            <a:ext cx="6027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sional</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29" name="Rectangle 8"/>
          <p:cNvSpPr>
            <a:spLocks noChangeArrowheads="1"/>
          </p:cNvSpPr>
          <p:nvPr/>
        </p:nvSpPr>
        <p:spPr bwMode="auto">
          <a:xfrm>
            <a:off x="3255963" y="4927601"/>
            <a:ext cx="12311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zweidimen-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30" name="Rectangle 9"/>
          <p:cNvSpPr>
            <a:spLocks noChangeArrowheads="1"/>
          </p:cNvSpPr>
          <p:nvPr/>
        </p:nvSpPr>
        <p:spPr bwMode="auto">
          <a:xfrm>
            <a:off x="3529014" y="5181601"/>
            <a:ext cx="6027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sional</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31" name="Rectangle 10"/>
          <p:cNvSpPr>
            <a:spLocks noChangeArrowheads="1"/>
          </p:cNvSpPr>
          <p:nvPr/>
        </p:nvSpPr>
        <p:spPr bwMode="auto">
          <a:xfrm>
            <a:off x="7172326" y="4991101"/>
            <a:ext cx="3975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Bus</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32" name="Rectangle 11"/>
          <p:cNvSpPr>
            <a:spLocks noChangeArrowheads="1"/>
          </p:cNvSpPr>
          <p:nvPr/>
        </p:nvSpPr>
        <p:spPr bwMode="auto">
          <a:xfrm>
            <a:off x="7772401" y="4991101"/>
            <a:ext cx="13978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Kreuzschiene</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33" name="Line 12"/>
          <p:cNvSpPr>
            <a:spLocks noChangeShapeType="1"/>
          </p:cNvSpPr>
          <p:nvPr/>
        </p:nvSpPr>
        <p:spPr bwMode="auto">
          <a:xfrm flipH="1">
            <a:off x="4556125" y="1971675"/>
            <a:ext cx="1258888" cy="13096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4" name="Line 13"/>
          <p:cNvSpPr>
            <a:spLocks noChangeShapeType="1"/>
          </p:cNvSpPr>
          <p:nvPr/>
        </p:nvSpPr>
        <p:spPr bwMode="auto">
          <a:xfrm>
            <a:off x="6415089" y="2035175"/>
            <a:ext cx="1609725" cy="1373188"/>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5" name="Line 14"/>
          <p:cNvSpPr>
            <a:spLocks noChangeShapeType="1"/>
          </p:cNvSpPr>
          <p:nvPr/>
        </p:nvSpPr>
        <p:spPr bwMode="auto">
          <a:xfrm flipH="1">
            <a:off x="2636839" y="3703639"/>
            <a:ext cx="1589087" cy="11398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6" name="Line 15"/>
          <p:cNvSpPr>
            <a:spLocks noChangeShapeType="1"/>
          </p:cNvSpPr>
          <p:nvPr/>
        </p:nvSpPr>
        <p:spPr bwMode="auto">
          <a:xfrm>
            <a:off x="4730751" y="3703639"/>
            <a:ext cx="269875" cy="11398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7" name="Line 16"/>
          <p:cNvSpPr>
            <a:spLocks noChangeShapeType="1"/>
          </p:cNvSpPr>
          <p:nvPr/>
        </p:nvSpPr>
        <p:spPr bwMode="auto">
          <a:xfrm flipH="1">
            <a:off x="7364413" y="3830639"/>
            <a:ext cx="544512" cy="10763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8" name="Line 17"/>
          <p:cNvSpPr>
            <a:spLocks noChangeShapeType="1"/>
          </p:cNvSpPr>
          <p:nvPr/>
        </p:nvSpPr>
        <p:spPr bwMode="auto">
          <a:xfrm>
            <a:off x="8410575" y="3830639"/>
            <a:ext cx="1144588" cy="9493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9" name="Rectangle 18"/>
          <p:cNvSpPr>
            <a:spLocks noChangeArrowheads="1"/>
          </p:cNvSpPr>
          <p:nvPr/>
        </p:nvSpPr>
        <p:spPr bwMode="auto">
          <a:xfrm>
            <a:off x="9304338" y="4864101"/>
            <a:ext cx="98745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Schalter-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40" name="Rectangle 19"/>
          <p:cNvSpPr>
            <a:spLocks noChangeArrowheads="1"/>
          </p:cNvSpPr>
          <p:nvPr/>
        </p:nvSpPr>
        <p:spPr bwMode="auto">
          <a:xfrm>
            <a:off x="9304338" y="5118101"/>
            <a:ext cx="9233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netzwerk</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41" name="Rectangle 20"/>
          <p:cNvSpPr>
            <a:spLocks noChangeArrowheads="1"/>
          </p:cNvSpPr>
          <p:nvPr/>
        </p:nvSpPr>
        <p:spPr bwMode="auto">
          <a:xfrm>
            <a:off x="4730751" y="4927601"/>
            <a:ext cx="7053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dreidi-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42" name="Rectangle 21"/>
          <p:cNvSpPr>
            <a:spLocks noChangeArrowheads="1"/>
          </p:cNvSpPr>
          <p:nvPr/>
        </p:nvSpPr>
        <p:spPr bwMode="auto">
          <a:xfrm>
            <a:off x="4575175" y="5181601"/>
            <a:ext cx="10515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mensional</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43" name="Rectangle 22"/>
          <p:cNvSpPr>
            <a:spLocks noChangeArrowheads="1"/>
          </p:cNvSpPr>
          <p:nvPr/>
        </p:nvSpPr>
        <p:spPr bwMode="auto">
          <a:xfrm>
            <a:off x="5854700" y="4927601"/>
            <a:ext cx="9105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höherdi-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44" name="Rectangle 23"/>
          <p:cNvSpPr>
            <a:spLocks noChangeArrowheads="1"/>
          </p:cNvSpPr>
          <p:nvPr/>
        </p:nvSpPr>
        <p:spPr bwMode="auto">
          <a:xfrm>
            <a:off x="5776913" y="5181601"/>
            <a:ext cx="10515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mensional</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7545" name="Line 24"/>
          <p:cNvSpPr>
            <a:spLocks noChangeShapeType="1"/>
          </p:cNvSpPr>
          <p:nvPr/>
        </p:nvSpPr>
        <p:spPr bwMode="auto">
          <a:xfrm flipH="1">
            <a:off x="3781426" y="3703639"/>
            <a:ext cx="715963" cy="11398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46" name="Line 25"/>
          <p:cNvSpPr>
            <a:spLocks noChangeShapeType="1"/>
          </p:cNvSpPr>
          <p:nvPr/>
        </p:nvSpPr>
        <p:spPr bwMode="auto">
          <a:xfrm>
            <a:off x="4943475" y="3703639"/>
            <a:ext cx="1143000" cy="12033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47" name="Line 26"/>
          <p:cNvSpPr>
            <a:spLocks noChangeShapeType="1"/>
          </p:cNvSpPr>
          <p:nvPr/>
        </p:nvSpPr>
        <p:spPr bwMode="auto">
          <a:xfrm>
            <a:off x="8121651" y="3830639"/>
            <a:ext cx="174625" cy="1076325"/>
          </a:xfrm>
          <a:prstGeom prst="line">
            <a:avLst/>
          </a:prstGeom>
          <a:noFill/>
          <a:ln w="20638">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500040" y="643680"/>
              <a:ext cx="11428920" cy="5828760"/>
            </p14:xfrm>
          </p:contentPart>
        </mc:Choice>
        <mc:Fallback xmlns="">
          <p:pic>
            <p:nvPicPr>
              <p:cNvPr id="2" name="Ink 1"/>
              <p:cNvPicPr/>
              <p:nvPr/>
            </p:nvPicPr>
            <p:blipFill>
              <a:blip r:embed="rId3"/>
              <a:stretch>
                <a:fillRect/>
              </a:stretch>
            </p:blipFill>
            <p:spPr>
              <a:xfrm>
                <a:off x="490680" y="634320"/>
                <a:ext cx="11447640" cy="5847480"/>
              </a:xfrm>
              <a:prstGeom prst="rect">
                <a:avLst/>
              </a:prstGeom>
            </p:spPr>
          </p:pic>
        </mc:Fallback>
      </mc:AlternateContent>
    </p:spTree>
    <p:extLst>
      <p:ext uri="{BB962C8B-B14F-4D97-AF65-F5344CB8AC3E}">
        <p14:creationId xmlns:p14="http://schemas.microsoft.com/office/powerpoint/2010/main" val="2994324468"/>
      </p:ext>
    </p:extLst>
  </p:cSld>
  <p:clrMapOvr>
    <a:masterClrMapping/>
  </p:clrMapOvr>
  <p:transition spd="slow"/>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pPr eaLnBrk="1" hangingPunct="1"/>
            <a:r>
              <a:rPr lang="de-DE" altLang="en-US" smtClean="0"/>
              <a:t>Dynamische Verbindungsnetze: Bus</a:t>
            </a:r>
          </a:p>
        </p:txBody>
      </p:sp>
      <p:sp>
        <p:nvSpPr>
          <p:cNvPr id="108548" name="Rectangle 3"/>
          <p:cNvSpPr>
            <a:spLocks noGrp="1" noChangeArrowheads="1"/>
          </p:cNvSpPr>
          <p:nvPr>
            <p:ph type="body" idx="1"/>
          </p:nvPr>
        </p:nvSpPr>
        <p:spPr/>
        <p:txBody>
          <a:bodyPr/>
          <a:lstStyle/>
          <a:p>
            <a:pPr eaLnBrk="1" hangingPunct="1"/>
            <a:r>
              <a:rPr lang="de-DE" altLang="en-US" smtClean="0"/>
              <a:t>Speichergekoppelter Multiprozessor mit einem Einfachbus und Cache-Speichern </a:t>
            </a:r>
          </a:p>
        </p:txBody>
      </p:sp>
      <p:sp>
        <p:nvSpPr>
          <p:cNvPr id="108549" name="Oval 4"/>
          <p:cNvSpPr>
            <a:spLocks noChangeArrowheads="1"/>
          </p:cNvSpPr>
          <p:nvPr/>
        </p:nvSpPr>
        <p:spPr bwMode="auto">
          <a:xfrm>
            <a:off x="4151314" y="1836738"/>
            <a:ext cx="1349375" cy="1460500"/>
          </a:xfrm>
          <a:prstGeom prst="ellipse">
            <a:avLst/>
          </a:prstGeom>
          <a:solidFill>
            <a:srgbClr val="FFFFFF"/>
          </a:solidFill>
          <a:ln w="25400">
            <a:solidFill>
              <a:srgbClr val="000000"/>
            </a:solidFill>
            <a:round/>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50" name="Rectangle 5"/>
          <p:cNvSpPr>
            <a:spLocks noChangeArrowheads="1"/>
          </p:cNvSpPr>
          <p:nvPr/>
        </p:nvSpPr>
        <p:spPr bwMode="auto">
          <a:xfrm>
            <a:off x="4549775" y="2058989"/>
            <a:ext cx="698500"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51" name="Rectangle 6"/>
          <p:cNvSpPr>
            <a:spLocks noChangeArrowheads="1"/>
          </p:cNvSpPr>
          <p:nvPr/>
        </p:nvSpPr>
        <p:spPr bwMode="auto">
          <a:xfrm>
            <a:off x="4549775" y="2071689"/>
            <a:ext cx="35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Pro</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52" name="Rectangle 7"/>
          <p:cNvSpPr>
            <a:spLocks noChangeArrowheads="1"/>
          </p:cNvSpPr>
          <p:nvPr/>
        </p:nvSpPr>
        <p:spPr bwMode="auto">
          <a:xfrm>
            <a:off x="4949825" y="2071689"/>
            <a:ext cx="76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53" name="Rectangle 8"/>
          <p:cNvSpPr>
            <a:spLocks noChangeArrowheads="1"/>
          </p:cNvSpPr>
          <p:nvPr/>
        </p:nvSpPr>
        <p:spPr bwMode="auto">
          <a:xfrm>
            <a:off x="5045075" y="2071689"/>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54" name="Rectangle 9"/>
          <p:cNvSpPr>
            <a:spLocks noChangeArrowheads="1"/>
          </p:cNvSpPr>
          <p:nvPr/>
        </p:nvSpPr>
        <p:spPr bwMode="auto">
          <a:xfrm>
            <a:off x="5119688" y="2120900"/>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55" name="Rectangle 10"/>
          <p:cNvSpPr>
            <a:spLocks noChangeArrowheads="1"/>
          </p:cNvSpPr>
          <p:nvPr/>
        </p:nvSpPr>
        <p:spPr bwMode="auto">
          <a:xfrm>
            <a:off x="4452939" y="2371726"/>
            <a:ext cx="866775"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56" name="Rectangle 11"/>
          <p:cNvSpPr>
            <a:spLocks noChangeArrowheads="1"/>
          </p:cNvSpPr>
          <p:nvPr/>
        </p:nvSpPr>
        <p:spPr bwMode="auto">
          <a:xfrm>
            <a:off x="4452938" y="238442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zessor</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57" name="Rectangle 12"/>
          <p:cNvSpPr>
            <a:spLocks noChangeArrowheads="1"/>
          </p:cNvSpPr>
          <p:nvPr/>
        </p:nvSpPr>
        <p:spPr bwMode="auto">
          <a:xfrm>
            <a:off x="5170488" y="2433639"/>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58" name="Oval 13"/>
          <p:cNvSpPr>
            <a:spLocks noChangeArrowheads="1"/>
          </p:cNvSpPr>
          <p:nvPr/>
        </p:nvSpPr>
        <p:spPr bwMode="auto">
          <a:xfrm>
            <a:off x="6796089" y="1836738"/>
            <a:ext cx="1373187" cy="1460500"/>
          </a:xfrm>
          <a:prstGeom prst="ellipse">
            <a:avLst/>
          </a:prstGeom>
          <a:solidFill>
            <a:srgbClr val="FFFFFF"/>
          </a:solidFill>
          <a:ln w="25400">
            <a:solidFill>
              <a:srgbClr val="000000"/>
            </a:solidFill>
            <a:round/>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59" name="Rectangle 14"/>
          <p:cNvSpPr>
            <a:spLocks noChangeArrowheads="1"/>
          </p:cNvSpPr>
          <p:nvPr/>
        </p:nvSpPr>
        <p:spPr bwMode="auto">
          <a:xfrm>
            <a:off x="7216776" y="2058989"/>
            <a:ext cx="703263"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60" name="Rectangle 15"/>
          <p:cNvSpPr>
            <a:spLocks noChangeArrowheads="1"/>
          </p:cNvSpPr>
          <p:nvPr/>
        </p:nvSpPr>
        <p:spPr bwMode="auto">
          <a:xfrm>
            <a:off x="7216775" y="2071689"/>
            <a:ext cx="355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Pro</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61" name="Rectangle 16"/>
          <p:cNvSpPr>
            <a:spLocks noChangeArrowheads="1"/>
          </p:cNvSpPr>
          <p:nvPr/>
        </p:nvSpPr>
        <p:spPr bwMode="auto">
          <a:xfrm>
            <a:off x="7618413" y="2071689"/>
            <a:ext cx="762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62" name="Rectangle 17"/>
          <p:cNvSpPr>
            <a:spLocks noChangeArrowheads="1"/>
          </p:cNvSpPr>
          <p:nvPr/>
        </p:nvSpPr>
        <p:spPr bwMode="auto">
          <a:xfrm>
            <a:off x="7713663" y="2071689"/>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63" name="Rectangle 18"/>
          <p:cNvSpPr>
            <a:spLocks noChangeArrowheads="1"/>
          </p:cNvSpPr>
          <p:nvPr/>
        </p:nvSpPr>
        <p:spPr bwMode="auto">
          <a:xfrm>
            <a:off x="7786688" y="2120900"/>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64" name="Rectangle 19"/>
          <p:cNvSpPr>
            <a:spLocks noChangeArrowheads="1"/>
          </p:cNvSpPr>
          <p:nvPr/>
        </p:nvSpPr>
        <p:spPr bwMode="auto">
          <a:xfrm>
            <a:off x="7121525" y="2371726"/>
            <a:ext cx="8699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65" name="Rectangle 20"/>
          <p:cNvSpPr>
            <a:spLocks noChangeArrowheads="1"/>
          </p:cNvSpPr>
          <p:nvPr/>
        </p:nvSpPr>
        <p:spPr bwMode="auto">
          <a:xfrm>
            <a:off x="7121525" y="2384425"/>
            <a:ext cx="6731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zessor</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66" name="Rectangle 21"/>
          <p:cNvSpPr>
            <a:spLocks noChangeArrowheads="1"/>
          </p:cNvSpPr>
          <p:nvPr/>
        </p:nvSpPr>
        <p:spPr bwMode="auto">
          <a:xfrm>
            <a:off x="7840663" y="2433639"/>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67" name="Rectangle 22"/>
          <p:cNvSpPr>
            <a:spLocks noChangeArrowheads="1"/>
          </p:cNvSpPr>
          <p:nvPr/>
        </p:nvSpPr>
        <p:spPr bwMode="auto">
          <a:xfrm>
            <a:off x="6015038" y="2293938"/>
            <a:ext cx="3413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68" name="Rectangle 23"/>
          <p:cNvSpPr>
            <a:spLocks noChangeArrowheads="1"/>
          </p:cNvSpPr>
          <p:nvPr/>
        </p:nvSpPr>
        <p:spPr bwMode="auto">
          <a:xfrm>
            <a:off x="6015038" y="2306639"/>
            <a:ext cx="190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69" name="Rectangle 24"/>
          <p:cNvSpPr>
            <a:spLocks noChangeArrowheads="1"/>
          </p:cNvSpPr>
          <p:nvPr/>
        </p:nvSpPr>
        <p:spPr bwMode="auto">
          <a:xfrm>
            <a:off x="6230938" y="2355850"/>
            <a:ext cx="63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70" name="Rectangle 25"/>
          <p:cNvSpPr>
            <a:spLocks noChangeArrowheads="1"/>
          </p:cNvSpPr>
          <p:nvPr/>
        </p:nvSpPr>
        <p:spPr bwMode="auto">
          <a:xfrm>
            <a:off x="5749925" y="3981450"/>
            <a:ext cx="579438" cy="47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71" name="Rectangle 26"/>
          <p:cNvSpPr>
            <a:spLocks noChangeArrowheads="1"/>
          </p:cNvSpPr>
          <p:nvPr/>
        </p:nvSpPr>
        <p:spPr bwMode="auto">
          <a:xfrm>
            <a:off x="5749925" y="3994150"/>
            <a:ext cx="393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Bus</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72" name="Rectangle 27"/>
          <p:cNvSpPr>
            <a:spLocks noChangeArrowheads="1"/>
          </p:cNvSpPr>
          <p:nvPr/>
        </p:nvSpPr>
        <p:spPr bwMode="auto">
          <a:xfrm>
            <a:off x="6200775" y="4043364"/>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73" name="Line 28"/>
          <p:cNvSpPr>
            <a:spLocks noChangeShapeType="1"/>
          </p:cNvSpPr>
          <p:nvPr/>
        </p:nvSpPr>
        <p:spPr bwMode="auto">
          <a:xfrm>
            <a:off x="4813300" y="3278188"/>
            <a:ext cx="1588" cy="5461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574" name="Line 29"/>
          <p:cNvSpPr>
            <a:spLocks noChangeShapeType="1"/>
          </p:cNvSpPr>
          <p:nvPr/>
        </p:nvSpPr>
        <p:spPr bwMode="auto">
          <a:xfrm>
            <a:off x="6186488" y="4552950"/>
            <a:ext cx="0" cy="5969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575" name="Rectangle 30"/>
          <p:cNvSpPr>
            <a:spLocks noChangeArrowheads="1"/>
          </p:cNvSpPr>
          <p:nvPr/>
        </p:nvSpPr>
        <p:spPr bwMode="auto">
          <a:xfrm>
            <a:off x="4189414" y="4503739"/>
            <a:ext cx="4014787" cy="523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76" name="Rectangle 31"/>
          <p:cNvSpPr>
            <a:spLocks noChangeArrowheads="1"/>
          </p:cNvSpPr>
          <p:nvPr/>
        </p:nvSpPr>
        <p:spPr bwMode="auto">
          <a:xfrm>
            <a:off x="4202113" y="5137151"/>
            <a:ext cx="3967162" cy="1171575"/>
          </a:xfrm>
          <a:prstGeom prst="rect">
            <a:avLst/>
          </a:prstGeom>
          <a:solidFill>
            <a:srgbClr val="FFFFFF"/>
          </a:solidFill>
          <a:ln w="25400">
            <a:solidFill>
              <a:srgbClr val="000000"/>
            </a:solidFill>
            <a:miter lim="800000"/>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77" name="Rectangle 32"/>
          <p:cNvSpPr>
            <a:spLocks noChangeArrowheads="1"/>
          </p:cNvSpPr>
          <p:nvPr/>
        </p:nvSpPr>
        <p:spPr bwMode="auto">
          <a:xfrm>
            <a:off x="4838701" y="5514975"/>
            <a:ext cx="27416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78" name="Rectangle 33"/>
          <p:cNvSpPr>
            <a:spLocks noChangeArrowheads="1"/>
          </p:cNvSpPr>
          <p:nvPr/>
        </p:nvSpPr>
        <p:spPr bwMode="auto">
          <a:xfrm>
            <a:off x="4838700" y="5527675"/>
            <a:ext cx="2400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Gemeinsamer Speicher</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79" name="Rectangle 34"/>
          <p:cNvSpPr>
            <a:spLocks noChangeArrowheads="1"/>
          </p:cNvSpPr>
          <p:nvPr/>
        </p:nvSpPr>
        <p:spPr bwMode="auto">
          <a:xfrm>
            <a:off x="4491038" y="2849563"/>
            <a:ext cx="673100" cy="315912"/>
          </a:xfrm>
          <a:prstGeom prst="rect">
            <a:avLst/>
          </a:prstGeom>
          <a:solidFill>
            <a:srgbClr val="FFFFFF"/>
          </a:solidFill>
          <a:ln w="25400">
            <a:solidFill>
              <a:srgbClr val="000000"/>
            </a:solidFill>
            <a:miter lim="800000"/>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80" name="Rectangle 35"/>
          <p:cNvSpPr>
            <a:spLocks noChangeArrowheads="1"/>
          </p:cNvSpPr>
          <p:nvPr/>
        </p:nvSpPr>
        <p:spPr bwMode="auto">
          <a:xfrm>
            <a:off x="4549776" y="2813051"/>
            <a:ext cx="6524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81" name="Rectangle 36"/>
          <p:cNvSpPr>
            <a:spLocks noChangeArrowheads="1"/>
          </p:cNvSpPr>
          <p:nvPr/>
        </p:nvSpPr>
        <p:spPr bwMode="auto">
          <a:xfrm>
            <a:off x="4549775" y="2897189"/>
            <a:ext cx="585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Cache</a:t>
            </a:r>
            <a:endParaRPr kumimoji="0" lang="de-DE"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82" name="Rectangle 37"/>
          <p:cNvSpPr>
            <a:spLocks noChangeArrowheads="1"/>
          </p:cNvSpPr>
          <p:nvPr/>
        </p:nvSpPr>
        <p:spPr bwMode="auto">
          <a:xfrm>
            <a:off x="5086350" y="2813051"/>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83" name="Rectangle 38"/>
          <p:cNvSpPr>
            <a:spLocks noChangeArrowheads="1"/>
          </p:cNvSpPr>
          <p:nvPr/>
        </p:nvSpPr>
        <p:spPr bwMode="auto">
          <a:xfrm>
            <a:off x="7134225" y="2849563"/>
            <a:ext cx="700088" cy="315912"/>
          </a:xfrm>
          <a:prstGeom prst="rect">
            <a:avLst/>
          </a:prstGeom>
          <a:solidFill>
            <a:srgbClr val="FFFFFF"/>
          </a:solidFill>
          <a:ln w="25400">
            <a:solidFill>
              <a:srgbClr val="000000"/>
            </a:solidFill>
            <a:miter lim="800000"/>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84" name="Rectangle 39"/>
          <p:cNvSpPr>
            <a:spLocks noChangeArrowheads="1"/>
          </p:cNvSpPr>
          <p:nvPr/>
        </p:nvSpPr>
        <p:spPr bwMode="auto">
          <a:xfrm>
            <a:off x="7196139" y="2813051"/>
            <a:ext cx="649287"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85" name="Rectangle 40"/>
          <p:cNvSpPr>
            <a:spLocks noChangeArrowheads="1"/>
          </p:cNvSpPr>
          <p:nvPr/>
        </p:nvSpPr>
        <p:spPr bwMode="auto">
          <a:xfrm>
            <a:off x="7196139" y="2897189"/>
            <a:ext cx="5915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Cache</a:t>
            </a:r>
            <a:endParaRPr kumimoji="0" lang="de-DE"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86" name="Rectangle 41"/>
          <p:cNvSpPr>
            <a:spLocks noChangeArrowheads="1"/>
          </p:cNvSpPr>
          <p:nvPr/>
        </p:nvSpPr>
        <p:spPr bwMode="auto">
          <a:xfrm>
            <a:off x="7731125" y="2813051"/>
            <a:ext cx="57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6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87" name="Rectangle 42"/>
          <p:cNvSpPr>
            <a:spLocks noChangeArrowheads="1"/>
          </p:cNvSpPr>
          <p:nvPr/>
        </p:nvSpPr>
        <p:spPr bwMode="auto">
          <a:xfrm>
            <a:off x="4416426" y="3603625"/>
            <a:ext cx="893763" cy="496888"/>
          </a:xfrm>
          <a:prstGeom prst="rect">
            <a:avLst/>
          </a:prstGeom>
          <a:solidFill>
            <a:srgbClr val="FFFFFF"/>
          </a:solidFill>
          <a:ln w="25400">
            <a:solidFill>
              <a:srgbClr val="000000"/>
            </a:solidFill>
            <a:miter lim="800000"/>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88" name="Line 43"/>
          <p:cNvSpPr>
            <a:spLocks noChangeShapeType="1"/>
          </p:cNvSpPr>
          <p:nvPr/>
        </p:nvSpPr>
        <p:spPr bwMode="auto">
          <a:xfrm>
            <a:off x="4813300" y="4084639"/>
            <a:ext cx="1588" cy="390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589" name="Rectangle 44"/>
          <p:cNvSpPr>
            <a:spLocks noChangeArrowheads="1"/>
          </p:cNvSpPr>
          <p:nvPr/>
        </p:nvSpPr>
        <p:spPr bwMode="auto">
          <a:xfrm>
            <a:off x="4452939" y="3617913"/>
            <a:ext cx="82073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90" name="Rectangle 45"/>
          <p:cNvSpPr>
            <a:spLocks noChangeArrowheads="1"/>
          </p:cNvSpPr>
          <p:nvPr/>
        </p:nvSpPr>
        <p:spPr bwMode="auto">
          <a:xfrm>
            <a:off x="4498975" y="3716339"/>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Cache</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91" name="Rectangle 46"/>
          <p:cNvSpPr>
            <a:spLocks noChangeArrowheads="1"/>
          </p:cNvSpPr>
          <p:nvPr/>
        </p:nvSpPr>
        <p:spPr bwMode="auto">
          <a:xfrm>
            <a:off x="5170488" y="3681414"/>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92" name="Line 47"/>
          <p:cNvSpPr>
            <a:spLocks noChangeShapeType="1"/>
          </p:cNvSpPr>
          <p:nvPr/>
        </p:nvSpPr>
        <p:spPr bwMode="auto">
          <a:xfrm>
            <a:off x="7434264" y="3278188"/>
            <a:ext cx="3175" cy="54610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593" name="Rectangle 48"/>
          <p:cNvSpPr>
            <a:spLocks noChangeArrowheads="1"/>
          </p:cNvSpPr>
          <p:nvPr/>
        </p:nvSpPr>
        <p:spPr bwMode="auto">
          <a:xfrm>
            <a:off x="7038975" y="3603625"/>
            <a:ext cx="890588" cy="496888"/>
          </a:xfrm>
          <a:prstGeom prst="rect">
            <a:avLst/>
          </a:prstGeom>
          <a:solidFill>
            <a:srgbClr val="FFFFFF"/>
          </a:solidFill>
          <a:ln w="25400">
            <a:solidFill>
              <a:srgbClr val="000000"/>
            </a:solidFill>
            <a:miter lim="800000"/>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94" name="Line 49"/>
          <p:cNvSpPr>
            <a:spLocks noChangeShapeType="1"/>
          </p:cNvSpPr>
          <p:nvPr/>
        </p:nvSpPr>
        <p:spPr bwMode="auto">
          <a:xfrm>
            <a:off x="7434264" y="4084639"/>
            <a:ext cx="3175" cy="390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595" name="Rectangle 50"/>
          <p:cNvSpPr>
            <a:spLocks noChangeArrowheads="1"/>
          </p:cNvSpPr>
          <p:nvPr/>
        </p:nvSpPr>
        <p:spPr bwMode="auto">
          <a:xfrm>
            <a:off x="7145339" y="3617913"/>
            <a:ext cx="8223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08596" name="Rectangle 51"/>
          <p:cNvSpPr>
            <a:spLocks noChangeArrowheads="1"/>
          </p:cNvSpPr>
          <p:nvPr/>
        </p:nvSpPr>
        <p:spPr bwMode="auto">
          <a:xfrm>
            <a:off x="7145338" y="3716339"/>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Cache</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08597" name="Rectangle 52"/>
          <p:cNvSpPr>
            <a:spLocks noChangeArrowheads="1"/>
          </p:cNvSpPr>
          <p:nvPr/>
        </p:nvSpPr>
        <p:spPr bwMode="auto">
          <a:xfrm>
            <a:off x="7862888" y="3681414"/>
            <a:ext cx="63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8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 </a:t>
            </a:r>
            <a:endParaRPr kumimoji="0" lang="de-DE" altLang="en-US" sz="18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54"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313640" y="2197080"/>
              <a:ext cx="10310400" cy="4149360"/>
            </p14:xfrm>
          </p:contentPart>
        </mc:Choice>
        <mc:Fallback xmlns="">
          <p:pic>
            <p:nvPicPr>
              <p:cNvPr id="2" name="Ink 1"/>
              <p:cNvPicPr/>
              <p:nvPr/>
            </p:nvPicPr>
            <p:blipFill>
              <a:blip r:embed="rId3"/>
              <a:stretch>
                <a:fillRect/>
              </a:stretch>
            </p:blipFill>
            <p:spPr>
              <a:xfrm>
                <a:off x="1304280" y="2187720"/>
                <a:ext cx="10329120" cy="4168080"/>
              </a:xfrm>
              <a:prstGeom prst="rect">
                <a:avLst/>
              </a:prstGeom>
            </p:spPr>
          </p:pic>
        </mc:Fallback>
      </mc:AlternateContent>
    </p:spTree>
    <p:extLst>
      <p:ext uri="{BB962C8B-B14F-4D97-AF65-F5344CB8AC3E}">
        <p14:creationId xmlns:p14="http://schemas.microsoft.com/office/powerpoint/2010/main" val="596414095"/>
      </p:ext>
    </p:extLst>
  </p:cSld>
  <p:clrMapOvr>
    <a:masterClrMapping/>
  </p:clrMapOvr>
  <p:transition spd="slow"/>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a:spLocks noGrp="1" noChangeArrowheads="1"/>
          </p:cNvSpPr>
          <p:nvPr>
            <p:ph type="title"/>
          </p:nvPr>
        </p:nvSpPr>
        <p:spPr/>
        <p:txBody>
          <a:bodyPr/>
          <a:lstStyle/>
          <a:p>
            <a:pPr eaLnBrk="1" hangingPunct="1"/>
            <a:r>
              <a:rPr lang="de-DE" altLang="en-US" smtClean="0"/>
              <a:t>Dynamische Verbindungsnetze: Kreuzschiene</a:t>
            </a:r>
          </a:p>
        </p:txBody>
      </p:sp>
      <p:sp>
        <p:nvSpPr>
          <p:cNvPr id="27653" name="Rectangle 3"/>
          <p:cNvSpPr>
            <a:spLocks noGrp="1" noChangeArrowheads="1"/>
          </p:cNvSpPr>
          <p:nvPr>
            <p:ph type="body" idx="1"/>
          </p:nvPr>
        </p:nvSpPr>
        <p:spPr/>
        <p:txBody>
          <a:bodyPr/>
          <a:lstStyle/>
          <a:p>
            <a:pPr eaLnBrk="1" hangingPunct="1"/>
            <a:r>
              <a:rPr lang="de-DE" altLang="en-US" smtClean="0"/>
              <a:t>Kreuzschiene oder Kreuzschienenverteiler (crossbar switch)</a:t>
            </a:r>
          </a:p>
          <a:p>
            <a:pPr lvl="1" eaLnBrk="1" hangingPunct="1"/>
            <a:r>
              <a:rPr lang="de-DE" altLang="en-US" smtClean="0"/>
              <a:t>Hardware-Einrichtung, die so geschaltet werden kann, dass in einer Menge von Prozessoren alle möglichen disjunkten Paare von Prozessoren gleichzeitig und blockierungsfrei miteinander kommunizieren können. </a:t>
            </a:r>
          </a:p>
          <a:p>
            <a:pPr lvl="1" eaLnBrk="1" hangingPunct="1"/>
            <a:r>
              <a:rPr lang="de-DE" altLang="en-US" smtClean="0"/>
              <a:t>In Abhängigkeit vom Zustand der Schaltelemente im Kreuzschienenverteiler können dann je zwei beliebige Elemente aus den verschiedenen Mengen miteinander kommunizieren. </a:t>
            </a:r>
          </a:p>
        </p:txBody>
      </p:sp>
      <p:graphicFrame>
        <p:nvGraphicFramePr>
          <p:cNvPr id="27650" name="Object 4"/>
          <p:cNvGraphicFramePr>
            <a:graphicFrameLocks noChangeAspect="1"/>
          </p:cNvGraphicFramePr>
          <p:nvPr/>
        </p:nvGraphicFramePr>
        <p:xfrm>
          <a:off x="4656138" y="4076701"/>
          <a:ext cx="4767262" cy="2232025"/>
        </p:xfrm>
        <a:graphic>
          <a:graphicData uri="http://schemas.openxmlformats.org/presentationml/2006/ole">
            <mc:AlternateContent xmlns:mc="http://schemas.openxmlformats.org/markup-compatibility/2006">
              <mc:Choice xmlns:v="urn:schemas-microsoft-com:vml" Requires="v">
                <p:oleObj spid="_x0000_s10269" r:id="rId3" imgW="3638550" imgH="1571625" progId="Word.Picture.8">
                  <p:embed/>
                </p:oleObj>
              </mc:Choice>
              <mc:Fallback>
                <p:oleObj r:id="rId3" imgW="3638550" imgH="1571625" progId="Word.Picture.8">
                  <p:embed/>
                  <p:pic>
                    <p:nvPicPr>
                      <p:cNvPr id="2765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38" y="4076701"/>
                        <a:ext cx="4767262" cy="2232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76040" y="1511280"/>
              <a:ext cx="9935280" cy="4832640"/>
            </p14:xfrm>
          </p:contentPart>
        </mc:Choice>
        <mc:Fallback xmlns="">
          <p:pic>
            <p:nvPicPr>
              <p:cNvPr id="2" name="Ink 1"/>
              <p:cNvPicPr/>
              <p:nvPr/>
            </p:nvPicPr>
            <p:blipFill>
              <a:blip r:embed="rId6"/>
              <a:stretch>
                <a:fillRect/>
              </a:stretch>
            </p:blipFill>
            <p:spPr>
              <a:xfrm>
                <a:off x="166680" y="1501920"/>
                <a:ext cx="9954000" cy="4851360"/>
              </a:xfrm>
              <a:prstGeom prst="rect">
                <a:avLst/>
              </a:prstGeom>
            </p:spPr>
          </p:pic>
        </mc:Fallback>
      </mc:AlternateContent>
    </p:spTree>
    <p:extLst>
      <p:ext uri="{BB962C8B-B14F-4D97-AF65-F5344CB8AC3E}">
        <p14:creationId xmlns:p14="http://schemas.microsoft.com/office/powerpoint/2010/main" val="4029182984"/>
      </p:ext>
    </p:extLst>
  </p:cSld>
  <p:clrMapOvr>
    <a:masterClrMapping/>
  </p:clrMapOvr>
  <p:transition spd="slow"/>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2"/>
          <p:cNvSpPr>
            <a:spLocks noGrp="1" noChangeArrowheads="1"/>
          </p:cNvSpPr>
          <p:nvPr>
            <p:ph type="title"/>
          </p:nvPr>
        </p:nvSpPr>
        <p:spPr/>
        <p:txBody>
          <a:bodyPr/>
          <a:lstStyle/>
          <a:p>
            <a:r>
              <a:rPr lang="en-US" smtClean="0"/>
              <a:t>Cache-Kohärenzproblem (Cache Coherency Problem)</a:t>
            </a:r>
            <a:endParaRPr lang="en-US" dirty="0" smtClean="0"/>
          </a:p>
        </p:txBody>
      </p:sp>
      <p:sp>
        <p:nvSpPr>
          <p:cNvPr id="117764" name="Rectangle 3"/>
          <p:cNvSpPr>
            <a:spLocks noGrp="1" noChangeArrowheads="1"/>
          </p:cNvSpPr>
          <p:nvPr>
            <p:ph idx="1"/>
          </p:nvPr>
        </p:nvSpPr>
        <p:spPr/>
        <p:txBody>
          <a:bodyPr/>
          <a:lstStyle/>
          <a:p>
            <a:pPr indent="-99120"/>
            <a:r>
              <a:rPr lang="en-US" dirty="0" err="1" smtClean="0"/>
              <a:t>Gültigkeitsproblem</a:t>
            </a:r>
            <a:r>
              <a:rPr lang="en-US" dirty="0" smtClean="0"/>
              <a:t>, das </a:t>
            </a:r>
            <a:r>
              <a:rPr lang="en-US" dirty="0" err="1" smtClean="0"/>
              <a:t>beim</a:t>
            </a:r>
            <a:r>
              <a:rPr lang="en-US" dirty="0" smtClean="0"/>
              <a:t> </a:t>
            </a:r>
            <a:r>
              <a:rPr lang="en-US" dirty="0" err="1" smtClean="0"/>
              <a:t>Zugriff</a:t>
            </a:r>
            <a:r>
              <a:rPr lang="en-US" dirty="0" smtClean="0"/>
              <a:t> </a:t>
            </a:r>
            <a:r>
              <a:rPr lang="en-US" dirty="0" err="1" smtClean="0"/>
              <a:t>mehrerer</a:t>
            </a:r>
            <a:r>
              <a:rPr lang="en-US" dirty="0" smtClean="0"/>
              <a:t> </a:t>
            </a:r>
            <a:r>
              <a:rPr lang="en-US" dirty="0" err="1" smtClean="0"/>
              <a:t>Verarbeitungselemente</a:t>
            </a:r>
            <a:r>
              <a:rPr lang="en-US" dirty="0" smtClean="0"/>
              <a:t> auf </a:t>
            </a:r>
            <a:r>
              <a:rPr lang="en-US" dirty="0" err="1" smtClean="0"/>
              <a:t>Speicherworte</a:t>
            </a:r>
            <a:r>
              <a:rPr lang="en-US" dirty="0" smtClean="0"/>
              <a:t> des </a:t>
            </a:r>
            <a:r>
              <a:rPr lang="en-US" dirty="0" err="1" smtClean="0"/>
              <a:t>Hauptspeichers</a:t>
            </a:r>
            <a:r>
              <a:rPr lang="en-US" dirty="0" smtClean="0"/>
              <a:t> </a:t>
            </a:r>
            <a:r>
              <a:rPr lang="en-US" dirty="0" err="1" smtClean="0"/>
              <a:t>entsteht</a:t>
            </a:r>
            <a:r>
              <a:rPr lang="en-US" dirty="0" smtClean="0"/>
              <a:t>.</a:t>
            </a:r>
          </a:p>
          <a:p>
            <a:endParaRPr lang="en-US" dirty="0" smtClean="0"/>
          </a:p>
          <a:p>
            <a:r>
              <a:rPr lang="en-US" dirty="0" err="1" smtClean="0"/>
              <a:t>Kohärenz</a:t>
            </a:r>
            <a:endParaRPr lang="en-US" dirty="0" smtClean="0"/>
          </a:p>
          <a:p>
            <a:pPr lvl="1"/>
            <a:r>
              <a:rPr lang="en-US" dirty="0" err="1" smtClean="0"/>
              <a:t>Korrektes</a:t>
            </a:r>
            <a:r>
              <a:rPr lang="en-US" dirty="0" smtClean="0"/>
              <a:t> </a:t>
            </a:r>
            <a:r>
              <a:rPr lang="en-US" dirty="0" err="1" smtClean="0"/>
              <a:t>Voranschreiten</a:t>
            </a:r>
            <a:r>
              <a:rPr lang="en-US" dirty="0" smtClean="0"/>
              <a:t> des </a:t>
            </a:r>
            <a:r>
              <a:rPr lang="en-US" dirty="0" err="1" smtClean="0"/>
              <a:t>Systemzustands</a:t>
            </a:r>
            <a:r>
              <a:rPr lang="en-US" dirty="0" smtClean="0"/>
              <a:t> </a:t>
            </a:r>
            <a:r>
              <a:rPr lang="en-US" dirty="0" err="1" smtClean="0"/>
              <a:t>durch</a:t>
            </a:r>
            <a:r>
              <a:rPr lang="en-US" dirty="0" smtClean="0"/>
              <a:t> </a:t>
            </a:r>
            <a:r>
              <a:rPr lang="en-US" dirty="0" err="1" smtClean="0"/>
              <a:t>ein</a:t>
            </a:r>
            <a:r>
              <a:rPr lang="en-US" dirty="0" smtClean="0"/>
              <a:t> </a:t>
            </a:r>
            <a:r>
              <a:rPr lang="en-US" dirty="0" err="1" smtClean="0"/>
              <a:t>abgestimmtes</a:t>
            </a:r>
            <a:r>
              <a:rPr lang="en-US" dirty="0" smtClean="0"/>
              <a:t> </a:t>
            </a:r>
            <a:r>
              <a:rPr lang="en-US" dirty="0" err="1" smtClean="0"/>
              <a:t>Zusammenwirken</a:t>
            </a:r>
            <a:r>
              <a:rPr lang="en-US" dirty="0" smtClean="0"/>
              <a:t> der </a:t>
            </a:r>
            <a:r>
              <a:rPr lang="en-US" dirty="0" err="1" smtClean="0"/>
              <a:t>Einzelzustände</a:t>
            </a:r>
            <a:endParaRPr lang="en-US" dirty="0" smtClean="0"/>
          </a:p>
          <a:p>
            <a:endParaRPr lang="en-US" dirty="0" smtClean="0"/>
          </a:p>
          <a:p>
            <a:r>
              <a:rPr lang="en-US" dirty="0" err="1" smtClean="0"/>
              <a:t>Im</a:t>
            </a:r>
            <a:r>
              <a:rPr lang="en-US" dirty="0" smtClean="0"/>
              <a:t> </a:t>
            </a:r>
            <a:r>
              <a:rPr lang="en-US" dirty="0" err="1" smtClean="0"/>
              <a:t>Zusammenhang</a:t>
            </a:r>
            <a:r>
              <a:rPr lang="en-US" dirty="0" smtClean="0"/>
              <a:t> </a:t>
            </a:r>
            <a:r>
              <a:rPr lang="en-US" dirty="0" err="1" smtClean="0"/>
              <a:t>mit</a:t>
            </a:r>
            <a:r>
              <a:rPr lang="en-US" dirty="0" smtClean="0"/>
              <a:t> </a:t>
            </a:r>
            <a:r>
              <a:rPr lang="en-US" dirty="0" err="1" smtClean="0"/>
              <a:t>dem</a:t>
            </a:r>
            <a:r>
              <a:rPr lang="en-US" dirty="0" smtClean="0"/>
              <a:t> Cache muss das System </a:t>
            </a:r>
            <a:r>
              <a:rPr lang="en-US" dirty="0" err="1" smtClean="0"/>
              <a:t>dafür</a:t>
            </a:r>
            <a:r>
              <a:rPr lang="en-US" dirty="0" smtClean="0"/>
              <a:t> </a:t>
            </a:r>
            <a:r>
              <a:rPr lang="en-US" dirty="0" err="1" smtClean="0"/>
              <a:t>sorgen</a:t>
            </a:r>
            <a:r>
              <a:rPr lang="en-US" dirty="0" smtClean="0"/>
              <a:t>, </a:t>
            </a:r>
            <a:r>
              <a:rPr lang="en-US" dirty="0" err="1" smtClean="0"/>
              <a:t>dass</a:t>
            </a:r>
            <a:r>
              <a:rPr lang="en-US" dirty="0" smtClean="0"/>
              <a:t> </a:t>
            </a:r>
            <a:r>
              <a:rPr lang="en-US" dirty="0" err="1" smtClean="0"/>
              <a:t>immer</a:t>
            </a:r>
            <a:r>
              <a:rPr lang="en-US" dirty="0" smtClean="0"/>
              <a:t> die </a:t>
            </a:r>
            <a:r>
              <a:rPr lang="en-US" dirty="0" err="1" smtClean="0"/>
              <a:t>aktuellen</a:t>
            </a:r>
            <a:r>
              <a:rPr lang="en-US" dirty="0" smtClean="0"/>
              <a:t> </a:t>
            </a:r>
            <a:r>
              <a:rPr lang="en-US" dirty="0" err="1" smtClean="0"/>
              <a:t>Daten</a:t>
            </a:r>
            <a:r>
              <a:rPr lang="en-US" dirty="0" smtClean="0"/>
              <a:t> und </a:t>
            </a:r>
            <a:r>
              <a:rPr lang="en-US" dirty="0" err="1" smtClean="0"/>
              <a:t>nicht</a:t>
            </a:r>
            <a:r>
              <a:rPr lang="en-US" dirty="0" smtClean="0"/>
              <a:t> die </a:t>
            </a:r>
            <a:r>
              <a:rPr lang="en-US" dirty="0" err="1" smtClean="0"/>
              <a:t>veralteten</a:t>
            </a:r>
            <a:r>
              <a:rPr lang="en-US" dirty="0" smtClean="0"/>
              <a:t> </a:t>
            </a:r>
            <a:r>
              <a:rPr lang="en-US" dirty="0" err="1" smtClean="0"/>
              <a:t>Daten</a:t>
            </a:r>
            <a:r>
              <a:rPr lang="en-US" dirty="0" smtClean="0"/>
              <a:t> </a:t>
            </a:r>
            <a:r>
              <a:rPr lang="en-US" dirty="0" err="1" smtClean="0"/>
              <a:t>gelesen</a:t>
            </a:r>
            <a:r>
              <a:rPr lang="en-US" dirty="0" smtClean="0"/>
              <a:t> </a:t>
            </a:r>
            <a:r>
              <a:rPr lang="en-US" dirty="0" err="1" smtClean="0"/>
              <a:t>werden</a:t>
            </a:r>
            <a:r>
              <a:rPr lang="en-US" dirty="0" smtClean="0"/>
              <a:t>.</a:t>
            </a:r>
          </a:p>
          <a:p>
            <a:endParaRPr lang="en-US" dirty="0" smtClean="0"/>
          </a:p>
          <a:p>
            <a:r>
              <a:rPr lang="en-US" dirty="0" err="1" smtClean="0"/>
              <a:t>Ein</a:t>
            </a:r>
            <a:r>
              <a:rPr lang="en-US" dirty="0" smtClean="0"/>
              <a:t> System </a:t>
            </a:r>
            <a:r>
              <a:rPr lang="en-US" dirty="0" err="1" smtClean="0"/>
              <a:t>ist</a:t>
            </a:r>
            <a:r>
              <a:rPr lang="en-US" dirty="0" smtClean="0"/>
              <a:t> </a:t>
            </a:r>
            <a:r>
              <a:rPr lang="en-US" dirty="0" err="1" smtClean="0"/>
              <a:t>konsistent</a:t>
            </a:r>
            <a:r>
              <a:rPr lang="en-US" dirty="0" smtClean="0"/>
              <a:t>, </a:t>
            </a:r>
            <a:r>
              <a:rPr lang="en-US" dirty="0" err="1" smtClean="0"/>
              <a:t>wenn</a:t>
            </a:r>
            <a:r>
              <a:rPr lang="en-US" dirty="0" smtClean="0"/>
              <a:t> </a:t>
            </a:r>
            <a:r>
              <a:rPr lang="en-US" dirty="0" err="1" smtClean="0"/>
              <a:t>immer</a:t>
            </a:r>
            <a:r>
              <a:rPr lang="en-US" dirty="0" smtClean="0"/>
              <a:t> </a:t>
            </a:r>
            <a:r>
              <a:rPr lang="en-US" dirty="0" err="1" smtClean="0"/>
              <a:t>alle</a:t>
            </a:r>
            <a:r>
              <a:rPr lang="en-US" dirty="0" smtClean="0"/>
              <a:t> </a:t>
            </a:r>
            <a:r>
              <a:rPr lang="en-US" dirty="0" err="1" smtClean="0"/>
              <a:t>Kopien</a:t>
            </a:r>
            <a:r>
              <a:rPr lang="en-US" dirty="0" smtClean="0"/>
              <a:t> </a:t>
            </a:r>
            <a:r>
              <a:rPr lang="en-US" dirty="0" err="1" smtClean="0"/>
              <a:t>eines</a:t>
            </a:r>
            <a:r>
              <a:rPr lang="en-US" dirty="0" smtClean="0"/>
              <a:t> </a:t>
            </a:r>
            <a:r>
              <a:rPr lang="en-US" dirty="0" err="1" smtClean="0"/>
              <a:t>Datums</a:t>
            </a:r>
            <a:r>
              <a:rPr lang="en-US" dirty="0" smtClean="0"/>
              <a:t> </a:t>
            </a:r>
            <a:r>
              <a:rPr lang="en-US" dirty="0" err="1" smtClean="0"/>
              <a:t>im</a:t>
            </a:r>
            <a:r>
              <a:rPr lang="en-US" dirty="0" smtClean="0"/>
              <a:t> </a:t>
            </a:r>
            <a:r>
              <a:rPr lang="en-US" dirty="0" err="1" smtClean="0"/>
              <a:t>Hauptspeicher</a:t>
            </a:r>
            <a:r>
              <a:rPr lang="en-US" dirty="0" smtClean="0"/>
              <a:t> und den </a:t>
            </a:r>
            <a:r>
              <a:rPr lang="en-US" dirty="0" err="1" smtClean="0"/>
              <a:t>verschiedenen</a:t>
            </a:r>
            <a:r>
              <a:rPr lang="en-US" dirty="0" smtClean="0"/>
              <a:t> </a:t>
            </a:r>
            <a:r>
              <a:rPr lang="en-US" dirty="0" err="1" smtClean="0"/>
              <a:t>Cachespeichern</a:t>
            </a:r>
            <a:r>
              <a:rPr lang="en-US" dirty="0" smtClean="0"/>
              <a:t> </a:t>
            </a:r>
            <a:r>
              <a:rPr lang="en-US" dirty="0" err="1" smtClean="0"/>
              <a:t>identisch</a:t>
            </a:r>
            <a:r>
              <a:rPr lang="en-US" dirty="0" smtClean="0"/>
              <a:t> </a:t>
            </a:r>
            <a:r>
              <a:rPr lang="en-US" dirty="0" err="1" smtClean="0"/>
              <a:t>sind</a:t>
            </a:r>
            <a:r>
              <a:rPr lang="en-US" dirty="0" smtClean="0"/>
              <a:t>.</a:t>
            </a:r>
          </a:p>
          <a:p>
            <a:pPr lvl="1"/>
            <a:r>
              <a:rPr lang="en-US" dirty="0" err="1" smtClean="0"/>
              <a:t>Dadurch</a:t>
            </a:r>
            <a:r>
              <a:rPr lang="en-US" dirty="0" smtClean="0"/>
              <a:t> </a:t>
            </a:r>
            <a:r>
              <a:rPr lang="en-US" dirty="0" err="1" smtClean="0"/>
              <a:t>ist</a:t>
            </a:r>
            <a:r>
              <a:rPr lang="en-US" dirty="0" smtClean="0"/>
              <a:t> </a:t>
            </a:r>
            <a:r>
              <a:rPr lang="en-US" dirty="0" err="1" smtClean="0"/>
              <a:t>auch</a:t>
            </a:r>
            <a:r>
              <a:rPr lang="en-US" dirty="0" smtClean="0"/>
              <a:t> die </a:t>
            </a:r>
            <a:r>
              <a:rPr lang="en-US" dirty="0" err="1" smtClean="0"/>
              <a:t>Kohärenz</a:t>
            </a:r>
            <a:r>
              <a:rPr lang="en-US" dirty="0" smtClean="0"/>
              <a:t> </a:t>
            </a:r>
            <a:r>
              <a:rPr lang="en-US" dirty="0" err="1" smtClean="0"/>
              <a:t>sichergestellt</a:t>
            </a:r>
            <a:r>
              <a:rPr lang="en-US" dirty="0" smtClean="0"/>
              <a:t>, </a:t>
            </a:r>
            <a:r>
              <a:rPr lang="en-US" dirty="0" err="1" smtClean="0"/>
              <a:t>jedoch</a:t>
            </a:r>
            <a:r>
              <a:rPr lang="en-US" dirty="0" smtClean="0"/>
              <a:t> </a:t>
            </a:r>
            <a:r>
              <a:rPr lang="en-US" dirty="0" err="1" smtClean="0"/>
              <a:t>entsteht</a:t>
            </a:r>
            <a:r>
              <a:rPr lang="en-US" dirty="0" smtClean="0"/>
              <a:t> </a:t>
            </a:r>
            <a:r>
              <a:rPr lang="en-US" dirty="0" err="1" smtClean="0"/>
              <a:t>ein</a:t>
            </a:r>
            <a:r>
              <a:rPr lang="en-US" dirty="0" smtClean="0"/>
              <a:t> </a:t>
            </a:r>
            <a:r>
              <a:rPr lang="en-US" dirty="0" err="1" smtClean="0"/>
              <a:t>hoher</a:t>
            </a:r>
            <a:r>
              <a:rPr lang="en-US" dirty="0" smtClean="0"/>
              <a:t> </a:t>
            </a:r>
            <a:r>
              <a:rPr lang="en-US" dirty="0" err="1" smtClean="0"/>
              <a:t>Aufwand</a:t>
            </a:r>
            <a:r>
              <a:rPr lang="en-US" dirty="0" smtClean="0"/>
              <a:t>.</a:t>
            </a:r>
            <a:endParaRPr lang="en-US" dirty="0"/>
          </a:p>
        </p:txBody>
      </p:sp>
      <p:sp>
        <p:nvSpPr>
          <p:cNvPr id="117762"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28520" y="1047600"/>
              <a:ext cx="11215440" cy="4410720"/>
            </p14:xfrm>
          </p:contentPart>
        </mc:Choice>
        <mc:Fallback xmlns="">
          <p:pic>
            <p:nvPicPr>
              <p:cNvPr id="2" name="Ink 1"/>
              <p:cNvPicPr/>
              <p:nvPr/>
            </p:nvPicPr>
            <p:blipFill>
              <a:blip r:embed="rId4"/>
              <a:stretch>
                <a:fillRect/>
              </a:stretch>
            </p:blipFill>
            <p:spPr>
              <a:xfrm>
                <a:off x="119160" y="1038240"/>
                <a:ext cx="11234160" cy="4429440"/>
              </a:xfrm>
              <a:prstGeom prst="rect">
                <a:avLst/>
              </a:prstGeom>
            </p:spPr>
          </p:pic>
        </mc:Fallback>
      </mc:AlternateContent>
    </p:spTree>
    <p:extLst>
      <p:ext uri="{BB962C8B-B14F-4D97-AF65-F5344CB8AC3E}">
        <p14:creationId xmlns:p14="http://schemas.microsoft.com/office/powerpoint/2010/main" val="2574414066"/>
      </p:ext>
    </p:extLst>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p:txBody>
          <a:bodyPr/>
          <a:lstStyle/>
          <a:p>
            <a:r>
              <a:rPr lang="de-DE" smtClean="0"/>
              <a:t>Warum Unterscheidung?</a:t>
            </a:r>
          </a:p>
        </p:txBody>
      </p:sp>
      <p:sp>
        <p:nvSpPr>
          <p:cNvPr id="118788" name="Rectangle 3"/>
          <p:cNvSpPr>
            <a:spLocks noGrp="1" noChangeArrowheads="1"/>
          </p:cNvSpPr>
          <p:nvPr>
            <p:ph idx="1"/>
          </p:nvPr>
        </p:nvSpPr>
        <p:spPr/>
        <p:txBody>
          <a:bodyPr/>
          <a:lstStyle/>
          <a:p>
            <a:r>
              <a:rPr lang="de-DE" dirty="0" smtClean="0"/>
              <a:t>Eine Inkonsistenz zwischen Cache-Speicher und Hauptspeicher entsteht dann, wenn ein Speicherwort nur im Cache-Speicher und nicht gleichzeitig im Hauptspeicher verändert wird. </a:t>
            </a:r>
          </a:p>
          <a:p>
            <a:endParaRPr lang="de-DE" dirty="0" smtClean="0"/>
          </a:p>
          <a:p>
            <a:r>
              <a:rPr lang="de-DE" dirty="0" smtClean="0"/>
              <a:t>Dieses Verfahren nennt man Rückschreibeverfahren (</a:t>
            </a:r>
            <a:r>
              <a:rPr lang="de-DE" dirty="0" err="1" smtClean="0"/>
              <a:t>copy</a:t>
            </a:r>
            <a:r>
              <a:rPr lang="de-DE" dirty="0" smtClean="0"/>
              <a:t>-back oder </a:t>
            </a:r>
            <a:r>
              <a:rPr lang="de-DE" dirty="0" err="1" smtClean="0"/>
              <a:t>write</a:t>
            </a:r>
            <a:r>
              <a:rPr lang="de-DE" dirty="0" smtClean="0"/>
              <a:t>-back </a:t>
            </a:r>
            <a:r>
              <a:rPr lang="de-DE" dirty="0" err="1" smtClean="0"/>
              <a:t>cache</a:t>
            </a:r>
            <a:r>
              <a:rPr lang="de-DE" dirty="0" smtClean="0"/>
              <a:t> </a:t>
            </a:r>
            <a:r>
              <a:rPr lang="de-DE" dirty="0" err="1" smtClean="0"/>
              <a:t>policy</a:t>
            </a:r>
            <a:r>
              <a:rPr lang="de-DE" dirty="0" smtClean="0"/>
              <a:t>) im Gegensatz zum Durchschreibeverfahren (</a:t>
            </a:r>
            <a:r>
              <a:rPr lang="de-DE" dirty="0" err="1" smtClean="0"/>
              <a:t>write-through</a:t>
            </a:r>
            <a:r>
              <a:rPr lang="de-DE" dirty="0" smtClean="0"/>
              <a:t> </a:t>
            </a:r>
            <a:r>
              <a:rPr lang="de-DE" dirty="0" err="1" smtClean="0"/>
              <a:t>cache</a:t>
            </a:r>
            <a:r>
              <a:rPr lang="de-DE" dirty="0" smtClean="0"/>
              <a:t> </a:t>
            </a:r>
            <a:r>
              <a:rPr lang="de-DE" dirty="0" err="1" smtClean="0"/>
              <a:t>policy</a:t>
            </a:r>
            <a:r>
              <a:rPr lang="de-DE" dirty="0" smtClean="0"/>
              <a:t>).</a:t>
            </a:r>
          </a:p>
          <a:p>
            <a:endParaRPr lang="de-DE" dirty="0" smtClean="0"/>
          </a:p>
          <a:p>
            <a:r>
              <a:rPr lang="de-DE" dirty="0" smtClean="0"/>
              <a:t>Um alle Kopien eines Speicherworts immer konsistent zu halten, müsste ein hoher Aufwand getrieben werden. </a:t>
            </a:r>
          </a:p>
          <a:p>
            <a:endParaRPr lang="de-DE" dirty="0" smtClean="0"/>
          </a:p>
          <a:p>
            <a:r>
              <a:rPr lang="de-DE" dirty="0" smtClean="0"/>
              <a:t>Trick</a:t>
            </a:r>
          </a:p>
          <a:p>
            <a:pPr lvl="1"/>
            <a:r>
              <a:rPr lang="de-DE" dirty="0" smtClean="0"/>
              <a:t>In begrenzten Umfang die Inkonsistenz der Daten zulassen.</a:t>
            </a:r>
          </a:p>
          <a:p>
            <a:pPr lvl="1"/>
            <a:r>
              <a:rPr lang="de-DE" dirty="0" smtClean="0"/>
              <a:t>Das Cache-Kohärenzprotokoll sorgt dafür, dass die Cache-Kohärenz gewährleistet ist.</a:t>
            </a:r>
          </a:p>
          <a:p>
            <a:pPr lvl="1"/>
            <a:r>
              <a:rPr lang="de-DE" dirty="0" smtClean="0"/>
              <a:t>Das Protokoll muss sicherstellen, dass immer die aktuellen und nicht die veralteten Daten gelesen werden. </a:t>
            </a:r>
          </a:p>
        </p:txBody>
      </p:sp>
      <p:sp>
        <p:nvSpPr>
          <p:cNvPr id="118786"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93800" y="351720"/>
              <a:ext cx="10597680" cy="4293000"/>
            </p14:xfrm>
          </p:contentPart>
        </mc:Choice>
        <mc:Fallback xmlns="">
          <p:pic>
            <p:nvPicPr>
              <p:cNvPr id="2" name="Ink 1"/>
              <p:cNvPicPr/>
              <p:nvPr/>
            </p:nvPicPr>
            <p:blipFill>
              <a:blip r:embed="rId4"/>
              <a:stretch>
                <a:fillRect/>
              </a:stretch>
            </p:blipFill>
            <p:spPr>
              <a:xfrm>
                <a:off x="784440" y="342360"/>
                <a:ext cx="10616400" cy="4311720"/>
              </a:xfrm>
              <a:prstGeom prst="rect">
                <a:avLst/>
              </a:prstGeom>
            </p:spPr>
          </p:pic>
        </mc:Fallback>
      </mc:AlternateContent>
    </p:spTree>
    <p:extLst>
      <p:ext uri="{BB962C8B-B14F-4D97-AF65-F5344CB8AC3E}">
        <p14:creationId xmlns:p14="http://schemas.microsoft.com/office/powerpoint/2010/main" val="1593946515"/>
      </p:ext>
    </p:extLst>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1" name="Rectangle 2"/>
          <p:cNvSpPr>
            <a:spLocks noGrp="1" noChangeArrowheads="1"/>
          </p:cNvSpPr>
          <p:nvPr>
            <p:ph type="title"/>
          </p:nvPr>
        </p:nvSpPr>
        <p:spPr/>
        <p:txBody>
          <a:bodyPr/>
          <a:lstStyle/>
          <a:p>
            <a:pPr eaLnBrk="1" hangingPunct="1"/>
            <a:r>
              <a:rPr lang="de-DE" smtClean="0"/>
              <a:t>Ansätze für Cache-Kohärenzprotokolle </a:t>
            </a:r>
          </a:p>
        </p:txBody>
      </p:sp>
      <p:sp>
        <p:nvSpPr>
          <p:cNvPr id="119812" name="Rectangle 3"/>
          <p:cNvSpPr>
            <a:spLocks noGrp="1" noChangeArrowheads="1"/>
          </p:cNvSpPr>
          <p:nvPr>
            <p:ph idx="1"/>
          </p:nvPr>
        </p:nvSpPr>
        <p:spPr/>
        <p:txBody>
          <a:bodyPr/>
          <a:lstStyle/>
          <a:p>
            <a:pPr eaLnBrk="1" hangingPunct="1"/>
            <a:r>
              <a:rPr lang="de-DE" dirty="0" smtClean="0"/>
              <a:t>Write-update-Protokoll</a:t>
            </a:r>
          </a:p>
          <a:p>
            <a:pPr lvl="1" eaLnBrk="1" hangingPunct="1"/>
            <a:r>
              <a:rPr lang="de-DE" dirty="0" smtClean="0"/>
              <a:t>Beim Verändern einer Kopie in einem Cache-Speicher müssen alle Kopien in anderen Cache-Speichern ebenfalls verändert werden, wobei die Aktualisierung auch verzögert (spätestens beim Zugriff) erfolgen kann </a:t>
            </a:r>
          </a:p>
          <a:p>
            <a:pPr lvl="1" eaLnBrk="1" hangingPunct="1"/>
            <a:endParaRPr lang="de-DE" dirty="0" smtClean="0"/>
          </a:p>
          <a:p>
            <a:pPr eaLnBrk="1" hangingPunct="1"/>
            <a:r>
              <a:rPr lang="de-DE" dirty="0" smtClean="0"/>
              <a:t>Write-</a:t>
            </a:r>
            <a:r>
              <a:rPr lang="de-DE" dirty="0" err="1" smtClean="0"/>
              <a:t>invalidate</a:t>
            </a:r>
            <a:r>
              <a:rPr lang="de-DE" dirty="0" smtClean="0"/>
              <a:t>-Protokoll</a:t>
            </a:r>
          </a:p>
          <a:p>
            <a:pPr lvl="1" eaLnBrk="1" hangingPunct="1"/>
            <a:r>
              <a:rPr lang="de-DE" dirty="0" smtClean="0"/>
              <a:t>Vor dem Verändern einer Kopie in einem Cache-Speicher müssen alle Kopien in anderen Cache-Speichern für „ungültig“ erklärt werden </a:t>
            </a:r>
            <a:br>
              <a:rPr lang="de-DE" dirty="0" smtClean="0"/>
            </a:br>
            <a:endParaRPr lang="de-DE" dirty="0" smtClean="0"/>
          </a:p>
          <a:p>
            <a:pPr eaLnBrk="1" hangingPunct="1"/>
            <a:r>
              <a:rPr lang="de-DE" dirty="0" smtClean="0"/>
              <a:t>Üblicherweise wird bei symmetrischen Multiprozessoren ein Write-</a:t>
            </a:r>
            <a:r>
              <a:rPr lang="de-DE" dirty="0" err="1" smtClean="0"/>
              <a:t>invalidate</a:t>
            </a:r>
            <a:r>
              <a:rPr lang="de-DE" dirty="0" smtClean="0"/>
              <a:t>-Cache-Kohärenzprotokoll mit Rückschreibeverfahren angewandt.</a:t>
            </a:r>
          </a:p>
        </p:txBody>
      </p:sp>
      <p:sp>
        <p:nvSpPr>
          <p:cNvPr id="11981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32480" y="1488240"/>
              <a:ext cx="11728800" cy="4962960"/>
            </p14:xfrm>
          </p:contentPart>
        </mc:Choice>
        <mc:Fallback xmlns="">
          <p:pic>
            <p:nvPicPr>
              <p:cNvPr id="2" name="Ink 1"/>
              <p:cNvPicPr/>
              <p:nvPr/>
            </p:nvPicPr>
            <p:blipFill>
              <a:blip r:embed="rId4"/>
              <a:stretch>
                <a:fillRect/>
              </a:stretch>
            </p:blipFill>
            <p:spPr>
              <a:xfrm>
                <a:off x="123120" y="1478880"/>
                <a:ext cx="11747520" cy="4981680"/>
              </a:xfrm>
              <a:prstGeom prst="rect">
                <a:avLst/>
              </a:prstGeom>
            </p:spPr>
          </p:pic>
        </mc:Fallback>
      </mc:AlternateContent>
    </p:spTree>
    <p:extLst>
      <p:ext uri="{BB962C8B-B14F-4D97-AF65-F5344CB8AC3E}">
        <p14:creationId xmlns:p14="http://schemas.microsoft.com/office/powerpoint/2010/main" val="3849372503"/>
      </p:ext>
    </p:extLst>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p:txBody>
          <a:bodyPr/>
          <a:lstStyle/>
          <a:p>
            <a:r>
              <a:rPr lang="de-DE" smtClean="0"/>
              <a:t>Das MESI-Protokoll</a:t>
            </a:r>
          </a:p>
        </p:txBody>
      </p:sp>
      <p:sp>
        <p:nvSpPr>
          <p:cNvPr id="120836" name="Rectangle 3"/>
          <p:cNvSpPr>
            <a:spLocks noGrp="1" noChangeArrowheads="1"/>
          </p:cNvSpPr>
          <p:nvPr>
            <p:ph idx="1"/>
          </p:nvPr>
        </p:nvSpPr>
        <p:spPr/>
        <p:txBody>
          <a:bodyPr/>
          <a:lstStyle/>
          <a:p>
            <a:r>
              <a:rPr lang="de-DE" dirty="0" smtClean="0"/>
              <a:t>Bus-Schnüffeln</a:t>
            </a:r>
          </a:p>
          <a:p>
            <a:pPr lvl="1"/>
            <a:r>
              <a:rPr lang="de-DE" dirty="0" smtClean="0"/>
              <a:t>Mithören der Lese-/Schreibzugriffe anderer Prozessoren am gemeinsamen Bus</a:t>
            </a:r>
          </a:p>
          <a:p>
            <a:pPr lvl="1"/>
            <a:endParaRPr lang="de-DE" dirty="0" smtClean="0"/>
          </a:p>
          <a:p>
            <a:r>
              <a:rPr lang="de-DE" dirty="0" smtClean="0"/>
              <a:t>Schnüffel-Logik jedes Prozessors hört die Adressen mit, die andere Prozessoren auf den Bus legen</a:t>
            </a:r>
          </a:p>
          <a:p>
            <a:endParaRPr lang="de-DE" dirty="0" smtClean="0"/>
          </a:p>
          <a:p>
            <a:r>
              <a:rPr lang="de-DE" dirty="0" smtClean="0"/>
              <a:t>Bei Übereinstimmung der Adressen mit Adressen der Cache-Blöcke im Speicher</a:t>
            </a:r>
          </a:p>
          <a:p>
            <a:pPr lvl="1"/>
            <a:r>
              <a:rPr lang="de-DE" dirty="0" smtClean="0"/>
              <a:t>Erschnüffelter Schreibzugriff, bisher nur gelesen</a:t>
            </a:r>
          </a:p>
          <a:p>
            <a:pPr lvl="2"/>
            <a:r>
              <a:rPr lang="de-DE" dirty="0" smtClean="0"/>
              <a:t>Cache-Block wird für ungültig erklärt</a:t>
            </a:r>
          </a:p>
          <a:p>
            <a:pPr lvl="1"/>
            <a:r>
              <a:rPr lang="de-DE" dirty="0" smtClean="0"/>
              <a:t>Erschnüffelter Lese-/Schreibzugriff, Kopie im Cache wurde verändert</a:t>
            </a:r>
          </a:p>
          <a:p>
            <a:pPr lvl="2"/>
            <a:r>
              <a:rPr lang="de-DE" dirty="0" smtClean="0"/>
              <a:t>Schnüffel-Logik übernimmt Bus-Transaktion, schreibt Wert aus Cache in Hauptspeicher zurück, lässt dann erst ursprünglichen Zugriff zu</a:t>
            </a:r>
          </a:p>
          <a:p>
            <a:pPr lvl="2"/>
            <a:endParaRPr lang="de-DE" dirty="0" smtClean="0"/>
          </a:p>
          <a:p>
            <a:r>
              <a:rPr lang="de-DE" dirty="0" smtClean="0"/>
              <a:t>MESI - das am meisten verwendete Write-</a:t>
            </a:r>
            <a:r>
              <a:rPr lang="de-DE" dirty="0" err="1" smtClean="0"/>
              <a:t>invalidate</a:t>
            </a:r>
            <a:r>
              <a:rPr lang="de-DE" dirty="0" smtClean="0"/>
              <a:t>-Protokoll (in verschiedenen Versionen)</a:t>
            </a:r>
          </a:p>
        </p:txBody>
      </p:sp>
      <p:sp>
        <p:nvSpPr>
          <p:cNvPr id="120834"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20600" y="365760"/>
              <a:ext cx="11651760" cy="5187600"/>
            </p14:xfrm>
          </p:contentPart>
        </mc:Choice>
        <mc:Fallback xmlns="">
          <p:pic>
            <p:nvPicPr>
              <p:cNvPr id="2" name="Ink 1"/>
              <p:cNvPicPr/>
              <p:nvPr/>
            </p:nvPicPr>
            <p:blipFill>
              <a:blip r:embed="rId4"/>
              <a:stretch>
                <a:fillRect/>
              </a:stretch>
            </p:blipFill>
            <p:spPr>
              <a:xfrm>
                <a:off x="111240" y="356400"/>
                <a:ext cx="11670480" cy="5206320"/>
              </a:xfrm>
              <a:prstGeom prst="rect">
                <a:avLst/>
              </a:prstGeom>
            </p:spPr>
          </p:pic>
        </mc:Fallback>
      </mc:AlternateContent>
    </p:spTree>
    <p:extLst>
      <p:ext uri="{BB962C8B-B14F-4D97-AF65-F5344CB8AC3E}">
        <p14:creationId xmlns:p14="http://schemas.microsoft.com/office/powerpoint/2010/main" val="2949586214"/>
      </p:ext>
    </p:extLst>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pPr eaLnBrk="1" hangingPunct="1"/>
            <a:r>
              <a:rPr lang="de-DE" smtClean="0"/>
              <a:t>Das MESI-Protokoll</a:t>
            </a:r>
          </a:p>
        </p:txBody>
      </p:sp>
      <p:sp>
        <p:nvSpPr>
          <p:cNvPr id="121860" name="Rectangle 3"/>
          <p:cNvSpPr>
            <a:spLocks noGrp="1" noChangeArrowheads="1"/>
          </p:cNvSpPr>
          <p:nvPr>
            <p:ph idx="1"/>
          </p:nvPr>
        </p:nvSpPr>
        <p:spPr/>
        <p:txBody>
          <a:bodyPr/>
          <a:lstStyle/>
          <a:p>
            <a:pPr eaLnBrk="1" hangingPunct="1">
              <a:lnSpc>
                <a:spcPct val="90000"/>
              </a:lnSpc>
            </a:pPr>
            <a:r>
              <a:rPr lang="de-DE" smtClean="0"/>
              <a:t>Die Zustände der Cache-Lines beim MESI-Protokoll</a:t>
            </a:r>
          </a:p>
          <a:p>
            <a:pPr lvl="2" eaLnBrk="1" hangingPunct="1">
              <a:lnSpc>
                <a:spcPct val="90000"/>
              </a:lnSpc>
            </a:pPr>
            <a:endParaRPr lang="de-DE"/>
          </a:p>
          <a:p>
            <a:pPr lvl="1" eaLnBrk="1" hangingPunct="1">
              <a:lnSpc>
                <a:spcPct val="90000"/>
              </a:lnSpc>
            </a:pPr>
            <a:r>
              <a:rPr lang="de-DE" smtClean="0"/>
              <a:t>Exclusive modified</a:t>
            </a:r>
          </a:p>
          <a:p>
            <a:pPr lvl="2" eaLnBrk="1" hangingPunct="1">
              <a:lnSpc>
                <a:spcPct val="90000"/>
              </a:lnSpc>
            </a:pPr>
            <a:r>
              <a:rPr lang="de-DE"/>
              <a:t>Die Cache-Line wurde durch einen Schreibzugriff geändert und befindet sich ausschließlich in diesem Cache.</a:t>
            </a:r>
          </a:p>
          <a:p>
            <a:pPr lvl="2" eaLnBrk="1" hangingPunct="1">
              <a:lnSpc>
                <a:spcPct val="90000"/>
              </a:lnSpc>
            </a:pPr>
            <a:endParaRPr lang="de-DE"/>
          </a:p>
          <a:p>
            <a:pPr lvl="1" eaLnBrk="1" hangingPunct="1">
              <a:lnSpc>
                <a:spcPct val="90000"/>
              </a:lnSpc>
            </a:pPr>
            <a:r>
              <a:rPr lang="de-DE" smtClean="0"/>
              <a:t>Exclusive unmodified</a:t>
            </a:r>
          </a:p>
          <a:p>
            <a:pPr lvl="2" eaLnBrk="1" hangingPunct="1">
              <a:lnSpc>
                <a:spcPct val="90000"/>
              </a:lnSpc>
            </a:pPr>
            <a:r>
              <a:rPr lang="de-DE"/>
              <a:t>Die Cache-Line wurde für einen Lesezugriff übertragen und befindet sich nur in diesem Cache.</a:t>
            </a:r>
          </a:p>
          <a:p>
            <a:pPr lvl="2" eaLnBrk="1" hangingPunct="1">
              <a:lnSpc>
                <a:spcPct val="90000"/>
              </a:lnSpc>
            </a:pPr>
            <a:endParaRPr lang="de-DE"/>
          </a:p>
          <a:p>
            <a:pPr lvl="1" eaLnBrk="1" hangingPunct="1">
              <a:lnSpc>
                <a:spcPct val="90000"/>
              </a:lnSpc>
            </a:pPr>
            <a:r>
              <a:rPr lang="de-DE" smtClean="0"/>
              <a:t>Shared unmodified</a:t>
            </a:r>
          </a:p>
          <a:p>
            <a:pPr lvl="2" eaLnBrk="1" hangingPunct="1">
              <a:lnSpc>
                <a:spcPct val="90000"/>
              </a:lnSpc>
            </a:pPr>
            <a:r>
              <a:rPr lang="de-DE"/>
              <a:t>Kopien der Cache-Line befinden sich für Lesezugriffe in mehr als einem Cache.</a:t>
            </a:r>
          </a:p>
          <a:p>
            <a:pPr lvl="2" eaLnBrk="1" hangingPunct="1">
              <a:lnSpc>
                <a:spcPct val="90000"/>
              </a:lnSpc>
            </a:pPr>
            <a:endParaRPr lang="de-DE"/>
          </a:p>
          <a:p>
            <a:pPr lvl="1" eaLnBrk="1" hangingPunct="1">
              <a:lnSpc>
                <a:spcPct val="90000"/>
              </a:lnSpc>
            </a:pPr>
            <a:r>
              <a:rPr lang="de-DE" smtClean="0"/>
              <a:t>Invalid</a:t>
            </a:r>
          </a:p>
          <a:p>
            <a:pPr lvl="2" eaLnBrk="1" hangingPunct="1">
              <a:lnSpc>
                <a:spcPct val="90000"/>
              </a:lnSpc>
            </a:pPr>
            <a:r>
              <a:rPr lang="de-DE"/>
              <a:t>Die Cache-Line ist ungültig.</a:t>
            </a:r>
          </a:p>
        </p:txBody>
      </p:sp>
      <p:sp>
        <p:nvSpPr>
          <p:cNvPr id="12185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13640" y="389880"/>
              <a:ext cx="10335600" cy="5808240"/>
            </p14:xfrm>
          </p:contentPart>
        </mc:Choice>
        <mc:Fallback xmlns="">
          <p:pic>
            <p:nvPicPr>
              <p:cNvPr id="2" name="Ink 1"/>
              <p:cNvPicPr/>
              <p:nvPr/>
            </p:nvPicPr>
            <p:blipFill>
              <a:blip r:embed="rId4"/>
              <a:stretch>
                <a:fillRect/>
              </a:stretch>
            </p:blipFill>
            <p:spPr>
              <a:xfrm>
                <a:off x="404280" y="380520"/>
                <a:ext cx="10354320" cy="5826960"/>
              </a:xfrm>
              <a:prstGeom prst="rect">
                <a:avLst/>
              </a:prstGeom>
            </p:spPr>
          </p:pic>
        </mc:Fallback>
      </mc:AlternateContent>
    </p:spTree>
    <p:extLst>
      <p:ext uri="{BB962C8B-B14F-4D97-AF65-F5344CB8AC3E}">
        <p14:creationId xmlns:p14="http://schemas.microsoft.com/office/powerpoint/2010/main" val="17449732"/>
      </p:ext>
    </p:extLst>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ChangeArrowheads="1"/>
          </p:cNvSpPr>
          <p:nvPr>
            <p:ph type="title"/>
          </p:nvPr>
        </p:nvSpPr>
        <p:spPr/>
        <p:txBody>
          <a:bodyPr/>
          <a:lstStyle/>
          <a:p>
            <a:pPr eaLnBrk="1" hangingPunct="1"/>
            <a:r>
              <a:rPr lang="de-DE" smtClean="0"/>
              <a:t>Das MESI-Protokoll</a:t>
            </a:r>
          </a:p>
        </p:txBody>
      </p:sp>
      <p:sp>
        <p:nvSpPr>
          <p:cNvPr id="122882"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2" name="Group 3"/>
          <p:cNvGrpSpPr>
            <a:grpSpLocks/>
          </p:cNvGrpSpPr>
          <p:nvPr/>
        </p:nvGrpSpPr>
        <p:grpSpPr bwMode="auto">
          <a:xfrm>
            <a:off x="1800226" y="1196976"/>
            <a:ext cx="2682875" cy="3984625"/>
            <a:chOff x="364" y="990"/>
            <a:chExt cx="1486" cy="2039"/>
          </a:xfrm>
        </p:grpSpPr>
        <p:sp>
          <p:nvSpPr>
            <p:cNvPr id="122998" name="Rectangle 4"/>
            <p:cNvSpPr>
              <a:spLocks noChangeArrowheads="1"/>
            </p:cNvSpPr>
            <p:nvPr/>
          </p:nvSpPr>
          <p:spPr bwMode="auto">
            <a:xfrm>
              <a:off x="650" y="2101"/>
              <a:ext cx="874"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99" name="Rectangle 5"/>
            <p:cNvSpPr>
              <a:spLocks noChangeArrowheads="1"/>
            </p:cNvSpPr>
            <p:nvPr/>
          </p:nvSpPr>
          <p:spPr bwMode="auto">
            <a:xfrm>
              <a:off x="650" y="2107"/>
              <a:ext cx="385"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Dirty line </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00" name="Rectangle 6"/>
            <p:cNvSpPr>
              <a:spLocks noChangeArrowheads="1"/>
            </p:cNvSpPr>
            <p:nvPr/>
          </p:nvSpPr>
          <p:spPr bwMode="auto">
            <a:xfrm>
              <a:off x="1090" y="2107"/>
              <a:ext cx="391"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copyback</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01" name="Oval 7"/>
            <p:cNvSpPr>
              <a:spLocks noChangeArrowheads="1"/>
            </p:cNvSpPr>
            <p:nvPr/>
          </p:nvSpPr>
          <p:spPr bwMode="auto">
            <a:xfrm>
              <a:off x="364" y="2814"/>
              <a:ext cx="214" cy="215"/>
            </a:xfrm>
            <a:prstGeom prst="ellipse">
              <a:avLst/>
            </a:prstGeom>
            <a:solidFill>
              <a:srgbClr val="FFFFFF"/>
            </a:solid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2" name="Freeform 8"/>
            <p:cNvSpPr>
              <a:spLocks/>
            </p:cNvSpPr>
            <p:nvPr/>
          </p:nvSpPr>
          <p:spPr bwMode="auto">
            <a:xfrm>
              <a:off x="453" y="2819"/>
              <a:ext cx="34" cy="69"/>
            </a:xfrm>
            <a:custGeom>
              <a:avLst/>
              <a:gdLst>
                <a:gd name="T0" fmla="*/ 17 w 34"/>
                <a:gd name="T1" fmla="*/ 0 h 69"/>
                <a:gd name="T2" fmla="*/ 34 w 34"/>
                <a:gd name="T3" fmla="*/ 69 h 69"/>
                <a:gd name="T4" fmla="*/ 17 w 34"/>
                <a:gd name="T5" fmla="*/ 69 h 69"/>
                <a:gd name="T6" fmla="*/ 0 w 34"/>
                <a:gd name="T7" fmla="*/ 69 h 69"/>
                <a:gd name="T8" fmla="*/ 17 w 34"/>
                <a:gd name="T9" fmla="*/ 0 h 69"/>
                <a:gd name="T10" fmla="*/ 0 60000 65536"/>
                <a:gd name="T11" fmla="*/ 0 60000 65536"/>
                <a:gd name="T12" fmla="*/ 0 60000 65536"/>
                <a:gd name="T13" fmla="*/ 0 60000 65536"/>
                <a:gd name="T14" fmla="*/ 0 60000 65536"/>
                <a:gd name="T15" fmla="*/ 0 w 34"/>
                <a:gd name="T16" fmla="*/ 0 h 69"/>
                <a:gd name="T17" fmla="*/ 34 w 34"/>
                <a:gd name="T18" fmla="*/ 69 h 69"/>
              </a:gdLst>
              <a:ahLst/>
              <a:cxnLst>
                <a:cxn ang="T10">
                  <a:pos x="T0" y="T1"/>
                </a:cxn>
                <a:cxn ang="T11">
                  <a:pos x="T2" y="T3"/>
                </a:cxn>
                <a:cxn ang="T12">
                  <a:pos x="T4" y="T5"/>
                </a:cxn>
                <a:cxn ang="T13">
                  <a:pos x="T6" y="T7"/>
                </a:cxn>
                <a:cxn ang="T14">
                  <a:pos x="T8" y="T9"/>
                </a:cxn>
              </a:cxnLst>
              <a:rect l="T15" t="T16" r="T17" b="T18"/>
              <a:pathLst>
                <a:path w="34" h="69">
                  <a:moveTo>
                    <a:pt x="17" y="0"/>
                  </a:moveTo>
                  <a:lnTo>
                    <a:pt x="34" y="69"/>
                  </a:lnTo>
                  <a:lnTo>
                    <a:pt x="17" y="69"/>
                  </a:lnTo>
                  <a:lnTo>
                    <a:pt x="0" y="69"/>
                  </a:lnTo>
                  <a:lnTo>
                    <a:pt x="17"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3" name="Line 9"/>
            <p:cNvSpPr>
              <a:spLocks noChangeShapeType="1"/>
            </p:cNvSpPr>
            <p:nvPr/>
          </p:nvSpPr>
          <p:spPr bwMode="auto">
            <a:xfrm flipV="1">
              <a:off x="470" y="2888"/>
              <a:ext cx="1" cy="136"/>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4" name="Oval 10"/>
            <p:cNvSpPr>
              <a:spLocks noChangeArrowheads="1"/>
            </p:cNvSpPr>
            <p:nvPr/>
          </p:nvSpPr>
          <p:spPr bwMode="auto">
            <a:xfrm>
              <a:off x="364" y="2062"/>
              <a:ext cx="214" cy="216"/>
            </a:xfrm>
            <a:prstGeom prst="ellipse">
              <a:avLst/>
            </a:prstGeom>
            <a:solidFill>
              <a:srgbClr val="FFFFFF"/>
            </a:solid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5" name="Freeform 11"/>
            <p:cNvSpPr>
              <a:spLocks/>
            </p:cNvSpPr>
            <p:nvPr/>
          </p:nvSpPr>
          <p:spPr bwMode="auto">
            <a:xfrm>
              <a:off x="453" y="2204"/>
              <a:ext cx="34" cy="68"/>
            </a:xfrm>
            <a:custGeom>
              <a:avLst/>
              <a:gdLst>
                <a:gd name="T0" fmla="*/ 17 w 34"/>
                <a:gd name="T1" fmla="*/ 68 h 68"/>
                <a:gd name="T2" fmla="*/ 0 w 34"/>
                <a:gd name="T3" fmla="*/ 0 h 68"/>
                <a:gd name="T4" fmla="*/ 17 w 34"/>
                <a:gd name="T5" fmla="*/ 0 h 68"/>
                <a:gd name="T6" fmla="*/ 34 w 34"/>
                <a:gd name="T7" fmla="*/ 0 h 68"/>
                <a:gd name="T8" fmla="*/ 17 w 34"/>
                <a:gd name="T9" fmla="*/ 68 h 68"/>
                <a:gd name="T10" fmla="*/ 0 60000 65536"/>
                <a:gd name="T11" fmla="*/ 0 60000 65536"/>
                <a:gd name="T12" fmla="*/ 0 60000 65536"/>
                <a:gd name="T13" fmla="*/ 0 60000 65536"/>
                <a:gd name="T14" fmla="*/ 0 60000 65536"/>
                <a:gd name="T15" fmla="*/ 0 w 34"/>
                <a:gd name="T16" fmla="*/ 0 h 68"/>
                <a:gd name="T17" fmla="*/ 34 w 34"/>
                <a:gd name="T18" fmla="*/ 68 h 68"/>
              </a:gdLst>
              <a:ahLst/>
              <a:cxnLst>
                <a:cxn ang="T10">
                  <a:pos x="T0" y="T1"/>
                </a:cxn>
                <a:cxn ang="T11">
                  <a:pos x="T2" y="T3"/>
                </a:cxn>
                <a:cxn ang="T12">
                  <a:pos x="T4" y="T5"/>
                </a:cxn>
                <a:cxn ang="T13">
                  <a:pos x="T6" y="T7"/>
                </a:cxn>
                <a:cxn ang="T14">
                  <a:pos x="T8" y="T9"/>
                </a:cxn>
              </a:cxnLst>
              <a:rect l="T15" t="T16" r="T17" b="T18"/>
              <a:pathLst>
                <a:path w="34" h="68">
                  <a:moveTo>
                    <a:pt x="17" y="68"/>
                  </a:moveTo>
                  <a:lnTo>
                    <a:pt x="0" y="0"/>
                  </a:lnTo>
                  <a:lnTo>
                    <a:pt x="17" y="0"/>
                  </a:lnTo>
                  <a:lnTo>
                    <a:pt x="34" y="0"/>
                  </a:lnTo>
                  <a:lnTo>
                    <a:pt x="17" y="68"/>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6" name="Line 12"/>
            <p:cNvSpPr>
              <a:spLocks noChangeShapeType="1"/>
            </p:cNvSpPr>
            <p:nvPr/>
          </p:nvSpPr>
          <p:spPr bwMode="auto">
            <a:xfrm>
              <a:off x="470" y="2067"/>
              <a:ext cx="1" cy="13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7" name="Oval 13"/>
            <p:cNvSpPr>
              <a:spLocks noChangeArrowheads="1"/>
            </p:cNvSpPr>
            <p:nvPr/>
          </p:nvSpPr>
          <p:spPr bwMode="auto">
            <a:xfrm>
              <a:off x="380" y="2558"/>
              <a:ext cx="215" cy="215"/>
            </a:xfrm>
            <a:prstGeom prst="ellipse">
              <a:avLst/>
            </a:prstGeom>
            <a:solidFill>
              <a:srgbClr val="FFFFFF"/>
            </a:solid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8" name="Rectangle 14"/>
            <p:cNvSpPr>
              <a:spLocks noChangeArrowheads="1"/>
            </p:cNvSpPr>
            <p:nvPr/>
          </p:nvSpPr>
          <p:spPr bwMode="auto">
            <a:xfrm>
              <a:off x="428" y="2597"/>
              <a:ext cx="102" cy="153"/>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9" name="Rectangle 15"/>
            <p:cNvSpPr>
              <a:spLocks noChangeArrowheads="1"/>
            </p:cNvSpPr>
            <p:nvPr/>
          </p:nvSpPr>
          <p:spPr bwMode="auto">
            <a:xfrm>
              <a:off x="436" y="2571"/>
              <a:ext cx="164" cy="214"/>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0" name="Rectangle 16"/>
            <p:cNvSpPr>
              <a:spLocks noChangeArrowheads="1"/>
            </p:cNvSpPr>
            <p:nvPr/>
          </p:nvSpPr>
          <p:spPr bwMode="auto">
            <a:xfrm>
              <a:off x="436" y="2582"/>
              <a:ext cx="79" cy="15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9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11" name="Oval 17"/>
            <p:cNvSpPr>
              <a:spLocks noChangeArrowheads="1"/>
            </p:cNvSpPr>
            <p:nvPr/>
          </p:nvSpPr>
          <p:spPr bwMode="auto">
            <a:xfrm>
              <a:off x="372" y="2318"/>
              <a:ext cx="215" cy="216"/>
            </a:xfrm>
            <a:prstGeom prst="ellipse">
              <a:avLst/>
            </a:prstGeom>
            <a:solidFill>
              <a:srgbClr val="FFFFFF"/>
            </a:solid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2" name="Line 18"/>
            <p:cNvSpPr>
              <a:spLocks noChangeShapeType="1"/>
            </p:cNvSpPr>
            <p:nvPr/>
          </p:nvSpPr>
          <p:spPr bwMode="auto">
            <a:xfrm>
              <a:off x="393" y="2349"/>
              <a:ext cx="145" cy="145"/>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3" name="Line 19"/>
            <p:cNvSpPr>
              <a:spLocks noChangeShapeType="1"/>
            </p:cNvSpPr>
            <p:nvPr/>
          </p:nvSpPr>
          <p:spPr bwMode="auto">
            <a:xfrm flipV="1">
              <a:off x="401" y="2349"/>
              <a:ext cx="145" cy="145"/>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4" name="Rectangle 20"/>
            <p:cNvSpPr>
              <a:spLocks noChangeArrowheads="1"/>
            </p:cNvSpPr>
            <p:nvPr/>
          </p:nvSpPr>
          <p:spPr bwMode="auto">
            <a:xfrm>
              <a:off x="650" y="2341"/>
              <a:ext cx="925" cy="154"/>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5" name="Rectangle 21"/>
            <p:cNvSpPr>
              <a:spLocks noChangeArrowheads="1"/>
            </p:cNvSpPr>
            <p:nvPr/>
          </p:nvSpPr>
          <p:spPr bwMode="auto">
            <a:xfrm>
              <a:off x="650" y="2346"/>
              <a:ext cx="875"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Invalidate transaction</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16" name="Rectangle 22"/>
            <p:cNvSpPr>
              <a:spLocks noChangeArrowheads="1"/>
            </p:cNvSpPr>
            <p:nvPr/>
          </p:nvSpPr>
          <p:spPr bwMode="auto">
            <a:xfrm>
              <a:off x="650" y="2589"/>
              <a:ext cx="1200" cy="154"/>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7" name="Rectangle 23"/>
            <p:cNvSpPr>
              <a:spLocks noChangeArrowheads="1"/>
            </p:cNvSpPr>
            <p:nvPr/>
          </p:nvSpPr>
          <p:spPr bwMode="auto">
            <a:xfrm>
              <a:off x="650" y="2593"/>
              <a:ext cx="1086"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Read-with-intent-to-modify</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18" name="Rectangle 24"/>
            <p:cNvSpPr>
              <a:spLocks noChangeArrowheads="1"/>
            </p:cNvSpPr>
            <p:nvPr/>
          </p:nvSpPr>
          <p:spPr bwMode="auto">
            <a:xfrm>
              <a:off x="650" y="2827"/>
              <a:ext cx="669" cy="132"/>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9" name="Rectangle 25"/>
            <p:cNvSpPr>
              <a:spLocks noChangeArrowheads="1"/>
            </p:cNvSpPr>
            <p:nvPr/>
          </p:nvSpPr>
          <p:spPr bwMode="auto">
            <a:xfrm>
              <a:off x="650" y="2833"/>
              <a:ext cx="550"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Cache line fill</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20" name="Rectangle 26"/>
            <p:cNvSpPr>
              <a:spLocks noChangeArrowheads="1"/>
            </p:cNvSpPr>
            <p:nvPr/>
          </p:nvSpPr>
          <p:spPr bwMode="auto">
            <a:xfrm>
              <a:off x="688" y="990"/>
              <a:ext cx="413"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21" name="Rectangle 27"/>
            <p:cNvSpPr>
              <a:spLocks noChangeArrowheads="1"/>
            </p:cNvSpPr>
            <p:nvPr/>
          </p:nvSpPr>
          <p:spPr bwMode="auto">
            <a:xfrm>
              <a:off x="688" y="996"/>
              <a:ext cx="344"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 hit</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22" name="Rectangle 28"/>
            <p:cNvSpPr>
              <a:spLocks noChangeArrowheads="1"/>
            </p:cNvSpPr>
            <p:nvPr/>
          </p:nvSpPr>
          <p:spPr bwMode="auto">
            <a:xfrm>
              <a:off x="688" y="1092"/>
              <a:ext cx="807"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23" name="Rectangle 29"/>
            <p:cNvSpPr>
              <a:spLocks noChangeArrowheads="1"/>
            </p:cNvSpPr>
            <p:nvPr/>
          </p:nvSpPr>
          <p:spPr bwMode="auto">
            <a:xfrm>
              <a:off x="688" y="1097"/>
              <a:ext cx="772"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 miss, shared</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24" name="Rectangle 30"/>
            <p:cNvSpPr>
              <a:spLocks noChangeArrowheads="1"/>
            </p:cNvSpPr>
            <p:nvPr/>
          </p:nvSpPr>
          <p:spPr bwMode="auto">
            <a:xfrm>
              <a:off x="688" y="1195"/>
              <a:ext cx="909"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25" name="Rectangle 31"/>
            <p:cNvSpPr>
              <a:spLocks noChangeArrowheads="1"/>
            </p:cNvSpPr>
            <p:nvPr/>
          </p:nvSpPr>
          <p:spPr bwMode="auto">
            <a:xfrm>
              <a:off x="688" y="1200"/>
              <a:ext cx="868"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 miss, exclusive</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26" name="Rectangle 32"/>
            <p:cNvSpPr>
              <a:spLocks noChangeArrowheads="1"/>
            </p:cNvSpPr>
            <p:nvPr/>
          </p:nvSpPr>
          <p:spPr bwMode="auto">
            <a:xfrm>
              <a:off x="688" y="1297"/>
              <a:ext cx="439"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27" name="Rectangle 33"/>
            <p:cNvSpPr>
              <a:spLocks noChangeArrowheads="1"/>
            </p:cNvSpPr>
            <p:nvPr/>
          </p:nvSpPr>
          <p:spPr bwMode="auto">
            <a:xfrm>
              <a:off x="688" y="1302"/>
              <a:ext cx="338"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Write hit</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28" name="Rectangle 34"/>
            <p:cNvSpPr>
              <a:spLocks noChangeArrowheads="1"/>
            </p:cNvSpPr>
            <p:nvPr/>
          </p:nvSpPr>
          <p:spPr bwMode="auto">
            <a:xfrm>
              <a:off x="688" y="1400"/>
              <a:ext cx="516"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29" name="Rectangle 35"/>
            <p:cNvSpPr>
              <a:spLocks noChangeArrowheads="1"/>
            </p:cNvSpPr>
            <p:nvPr/>
          </p:nvSpPr>
          <p:spPr bwMode="auto">
            <a:xfrm>
              <a:off x="688" y="1406"/>
              <a:ext cx="430"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Write miss</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30" name="Rectangle 36"/>
            <p:cNvSpPr>
              <a:spLocks noChangeArrowheads="1"/>
            </p:cNvSpPr>
            <p:nvPr/>
          </p:nvSpPr>
          <p:spPr bwMode="auto">
            <a:xfrm>
              <a:off x="688" y="1502"/>
              <a:ext cx="867"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31" name="Rectangle 37"/>
            <p:cNvSpPr>
              <a:spLocks noChangeArrowheads="1"/>
            </p:cNvSpPr>
            <p:nvPr/>
          </p:nvSpPr>
          <p:spPr bwMode="auto">
            <a:xfrm>
              <a:off x="688" y="1508"/>
              <a:ext cx="808"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Snoop hit on a read</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32" name="Rectangle 38"/>
            <p:cNvSpPr>
              <a:spLocks noChangeArrowheads="1"/>
            </p:cNvSpPr>
            <p:nvPr/>
          </p:nvSpPr>
          <p:spPr bwMode="auto">
            <a:xfrm>
              <a:off x="688" y="1605"/>
              <a:ext cx="1021"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33" name="Rectangle 39"/>
            <p:cNvSpPr>
              <a:spLocks noChangeArrowheads="1"/>
            </p:cNvSpPr>
            <p:nvPr/>
          </p:nvSpPr>
          <p:spPr bwMode="auto">
            <a:xfrm>
              <a:off x="688" y="1609"/>
              <a:ext cx="926"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Snoop hit on a write or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34" name="Rectangle 40"/>
            <p:cNvSpPr>
              <a:spLocks noChangeArrowheads="1"/>
            </p:cNvSpPr>
            <p:nvPr/>
          </p:nvSpPr>
          <p:spPr bwMode="auto">
            <a:xfrm>
              <a:off x="688" y="1707"/>
              <a:ext cx="1158"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35" name="Rectangle 41"/>
            <p:cNvSpPr>
              <a:spLocks noChangeArrowheads="1"/>
            </p:cNvSpPr>
            <p:nvPr/>
          </p:nvSpPr>
          <p:spPr bwMode="auto">
            <a:xfrm>
              <a:off x="688" y="1712"/>
              <a:ext cx="1045"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read-with-intent-to modify</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36" name="Rectangle 42"/>
            <p:cNvSpPr>
              <a:spLocks noChangeArrowheads="1"/>
            </p:cNvSpPr>
            <p:nvPr/>
          </p:nvSpPr>
          <p:spPr bwMode="auto">
            <a:xfrm>
              <a:off x="364" y="990"/>
              <a:ext cx="214"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37" name="Rectangle 43"/>
            <p:cNvSpPr>
              <a:spLocks noChangeArrowheads="1"/>
            </p:cNvSpPr>
            <p:nvPr/>
          </p:nvSpPr>
          <p:spPr bwMode="auto">
            <a:xfrm>
              <a:off x="364" y="996"/>
              <a:ext cx="133"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38" name="Rectangle 44"/>
            <p:cNvSpPr>
              <a:spLocks noChangeArrowheads="1"/>
            </p:cNvSpPr>
            <p:nvPr/>
          </p:nvSpPr>
          <p:spPr bwMode="auto">
            <a:xfrm>
              <a:off x="364" y="1092"/>
              <a:ext cx="292"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39" name="Rectangle 45"/>
            <p:cNvSpPr>
              <a:spLocks noChangeArrowheads="1"/>
            </p:cNvSpPr>
            <p:nvPr/>
          </p:nvSpPr>
          <p:spPr bwMode="auto">
            <a:xfrm>
              <a:off x="364" y="1097"/>
              <a:ext cx="205"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RMS</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40" name="Rectangle 46"/>
            <p:cNvSpPr>
              <a:spLocks noChangeArrowheads="1"/>
            </p:cNvSpPr>
            <p:nvPr/>
          </p:nvSpPr>
          <p:spPr bwMode="auto">
            <a:xfrm>
              <a:off x="364" y="1195"/>
              <a:ext cx="300"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41" name="Rectangle 47"/>
            <p:cNvSpPr>
              <a:spLocks noChangeArrowheads="1"/>
            </p:cNvSpPr>
            <p:nvPr/>
          </p:nvSpPr>
          <p:spPr bwMode="auto">
            <a:xfrm>
              <a:off x="364" y="1200"/>
              <a:ext cx="205"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RME</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42" name="Rectangle 48"/>
            <p:cNvSpPr>
              <a:spLocks noChangeArrowheads="1"/>
            </p:cNvSpPr>
            <p:nvPr/>
          </p:nvSpPr>
          <p:spPr bwMode="auto">
            <a:xfrm>
              <a:off x="364" y="1297"/>
              <a:ext cx="239"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43" name="Rectangle 49"/>
            <p:cNvSpPr>
              <a:spLocks noChangeArrowheads="1"/>
            </p:cNvSpPr>
            <p:nvPr/>
          </p:nvSpPr>
          <p:spPr bwMode="auto">
            <a:xfrm>
              <a:off x="364" y="1302"/>
              <a:ext cx="154"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44" name="Rectangle 50"/>
            <p:cNvSpPr>
              <a:spLocks noChangeArrowheads="1"/>
            </p:cNvSpPr>
            <p:nvPr/>
          </p:nvSpPr>
          <p:spPr bwMode="auto">
            <a:xfrm>
              <a:off x="364" y="1400"/>
              <a:ext cx="266"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45" name="Rectangle 51"/>
            <p:cNvSpPr>
              <a:spLocks noChangeArrowheads="1"/>
            </p:cNvSpPr>
            <p:nvPr/>
          </p:nvSpPr>
          <p:spPr bwMode="auto">
            <a:xfrm>
              <a:off x="364" y="1406"/>
              <a:ext cx="164"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WM</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46" name="Rectangle 52"/>
            <p:cNvSpPr>
              <a:spLocks noChangeArrowheads="1"/>
            </p:cNvSpPr>
            <p:nvPr/>
          </p:nvSpPr>
          <p:spPr bwMode="auto">
            <a:xfrm>
              <a:off x="364" y="1502"/>
              <a:ext cx="266"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47" name="Rectangle 53"/>
            <p:cNvSpPr>
              <a:spLocks noChangeArrowheads="1"/>
            </p:cNvSpPr>
            <p:nvPr/>
          </p:nvSpPr>
          <p:spPr bwMode="auto">
            <a:xfrm>
              <a:off x="364" y="1508"/>
              <a:ext cx="194"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048" name="Rectangle 54"/>
            <p:cNvSpPr>
              <a:spLocks noChangeArrowheads="1"/>
            </p:cNvSpPr>
            <p:nvPr/>
          </p:nvSpPr>
          <p:spPr bwMode="auto">
            <a:xfrm>
              <a:off x="364" y="1605"/>
              <a:ext cx="266" cy="15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49" name="Rectangle 55"/>
            <p:cNvSpPr>
              <a:spLocks noChangeArrowheads="1"/>
            </p:cNvSpPr>
            <p:nvPr/>
          </p:nvSpPr>
          <p:spPr bwMode="auto">
            <a:xfrm>
              <a:off x="364" y="1609"/>
              <a:ext cx="215" cy="102"/>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SHW</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grpSp>
        <p:nvGrpSpPr>
          <p:cNvPr id="3" name="Group 56"/>
          <p:cNvGrpSpPr>
            <a:grpSpLocks/>
          </p:cNvGrpSpPr>
          <p:nvPr/>
        </p:nvGrpSpPr>
        <p:grpSpPr bwMode="auto">
          <a:xfrm>
            <a:off x="6445251" y="2824164"/>
            <a:ext cx="2125663" cy="1819275"/>
            <a:chOff x="3190" y="1226"/>
            <a:chExt cx="1518" cy="1200"/>
          </a:xfrm>
        </p:grpSpPr>
        <p:sp>
          <p:nvSpPr>
            <p:cNvPr id="122996" name="Freeform 57"/>
            <p:cNvSpPr>
              <a:spLocks/>
            </p:cNvSpPr>
            <p:nvPr/>
          </p:nvSpPr>
          <p:spPr bwMode="auto">
            <a:xfrm>
              <a:off x="3190" y="2332"/>
              <a:ext cx="111" cy="94"/>
            </a:xfrm>
            <a:custGeom>
              <a:avLst/>
              <a:gdLst>
                <a:gd name="T0" fmla="*/ 0 w 111"/>
                <a:gd name="T1" fmla="*/ 94 h 94"/>
                <a:gd name="T2" fmla="*/ 77 w 111"/>
                <a:gd name="T3" fmla="*/ 0 h 94"/>
                <a:gd name="T4" fmla="*/ 94 w 111"/>
                <a:gd name="T5" fmla="*/ 25 h 94"/>
                <a:gd name="T6" fmla="*/ 111 w 111"/>
                <a:gd name="T7" fmla="*/ 42 h 94"/>
                <a:gd name="T8" fmla="*/ 0 w 111"/>
                <a:gd name="T9" fmla="*/ 94 h 94"/>
                <a:gd name="T10" fmla="*/ 0 60000 65536"/>
                <a:gd name="T11" fmla="*/ 0 60000 65536"/>
                <a:gd name="T12" fmla="*/ 0 60000 65536"/>
                <a:gd name="T13" fmla="*/ 0 60000 65536"/>
                <a:gd name="T14" fmla="*/ 0 60000 65536"/>
                <a:gd name="T15" fmla="*/ 0 w 111"/>
                <a:gd name="T16" fmla="*/ 0 h 94"/>
                <a:gd name="T17" fmla="*/ 111 w 111"/>
                <a:gd name="T18" fmla="*/ 94 h 94"/>
              </a:gdLst>
              <a:ahLst/>
              <a:cxnLst>
                <a:cxn ang="T10">
                  <a:pos x="T0" y="T1"/>
                </a:cxn>
                <a:cxn ang="T11">
                  <a:pos x="T2" y="T3"/>
                </a:cxn>
                <a:cxn ang="T12">
                  <a:pos x="T4" y="T5"/>
                </a:cxn>
                <a:cxn ang="T13">
                  <a:pos x="T6" y="T7"/>
                </a:cxn>
                <a:cxn ang="T14">
                  <a:pos x="T8" y="T9"/>
                </a:cxn>
              </a:cxnLst>
              <a:rect l="T15" t="T16" r="T17" b="T18"/>
              <a:pathLst>
                <a:path w="111" h="94">
                  <a:moveTo>
                    <a:pt x="0" y="94"/>
                  </a:moveTo>
                  <a:lnTo>
                    <a:pt x="77" y="0"/>
                  </a:lnTo>
                  <a:lnTo>
                    <a:pt x="94" y="25"/>
                  </a:lnTo>
                  <a:lnTo>
                    <a:pt x="111" y="42"/>
                  </a:lnTo>
                  <a:lnTo>
                    <a:pt x="0" y="94"/>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97" name="Line 58"/>
            <p:cNvSpPr>
              <a:spLocks noChangeShapeType="1"/>
            </p:cNvSpPr>
            <p:nvPr/>
          </p:nvSpPr>
          <p:spPr bwMode="auto">
            <a:xfrm flipV="1">
              <a:off x="3284" y="1226"/>
              <a:ext cx="1424" cy="1131"/>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886" name="Oval 59"/>
          <p:cNvSpPr>
            <a:spLocks noChangeArrowheads="1"/>
          </p:cNvSpPr>
          <p:nvPr/>
        </p:nvSpPr>
        <p:spPr bwMode="auto">
          <a:xfrm>
            <a:off x="8743951" y="995364"/>
            <a:ext cx="638175" cy="676275"/>
          </a:xfrm>
          <a:prstGeom prst="ellips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87" name="Oval 60"/>
          <p:cNvSpPr>
            <a:spLocks noChangeArrowheads="1"/>
          </p:cNvSpPr>
          <p:nvPr/>
        </p:nvSpPr>
        <p:spPr bwMode="auto">
          <a:xfrm>
            <a:off x="9550401" y="1905001"/>
            <a:ext cx="625475" cy="690563"/>
          </a:xfrm>
          <a:prstGeom prst="ellips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88" name="Oval 61"/>
          <p:cNvSpPr>
            <a:spLocks noChangeArrowheads="1"/>
          </p:cNvSpPr>
          <p:nvPr/>
        </p:nvSpPr>
        <p:spPr bwMode="auto">
          <a:xfrm>
            <a:off x="9550401" y="4702176"/>
            <a:ext cx="625475" cy="690563"/>
          </a:xfrm>
          <a:prstGeom prst="ellips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89" name="Oval 62"/>
          <p:cNvSpPr>
            <a:spLocks noChangeArrowheads="1"/>
          </p:cNvSpPr>
          <p:nvPr/>
        </p:nvSpPr>
        <p:spPr bwMode="auto">
          <a:xfrm>
            <a:off x="5513389" y="5561014"/>
            <a:ext cx="636587" cy="676275"/>
          </a:xfrm>
          <a:prstGeom prst="ellips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90" name="Oval 63"/>
          <p:cNvSpPr>
            <a:spLocks noChangeArrowheads="1"/>
          </p:cNvSpPr>
          <p:nvPr/>
        </p:nvSpPr>
        <p:spPr bwMode="auto">
          <a:xfrm>
            <a:off x="4695826" y="4689476"/>
            <a:ext cx="625475" cy="688975"/>
          </a:xfrm>
          <a:prstGeom prst="ellips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91" name="Oval 64"/>
          <p:cNvSpPr>
            <a:spLocks noChangeArrowheads="1"/>
          </p:cNvSpPr>
          <p:nvPr/>
        </p:nvSpPr>
        <p:spPr bwMode="auto">
          <a:xfrm>
            <a:off x="5111750" y="1477963"/>
            <a:ext cx="1417638" cy="1535112"/>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92" name="Oval 65"/>
          <p:cNvSpPr>
            <a:spLocks noChangeArrowheads="1"/>
          </p:cNvSpPr>
          <p:nvPr/>
        </p:nvSpPr>
        <p:spPr bwMode="auto">
          <a:xfrm>
            <a:off x="5103814" y="4246563"/>
            <a:ext cx="1430337" cy="1535112"/>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93" name="Oval 66"/>
          <p:cNvSpPr>
            <a:spLocks noChangeArrowheads="1"/>
          </p:cNvSpPr>
          <p:nvPr/>
        </p:nvSpPr>
        <p:spPr bwMode="auto">
          <a:xfrm>
            <a:off x="8323263" y="4246563"/>
            <a:ext cx="1420812" cy="1549400"/>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894" name="Rectangle 67"/>
          <p:cNvSpPr>
            <a:spLocks noChangeArrowheads="1"/>
          </p:cNvSpPr>
          <p:nvPr/>
        </p:nvSpPr>
        <p:spPr bwMode="auto">
          <a:xfrm>
            <a:off x="5602289" y="2108200"/>
            <a:ext cx="597921" cy="2923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9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I</a:t>
            </a: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nvalid </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895" name="Rectangle 68"/>
          <p:cNvSpPr>
            <a:spLocks noChangeArrowheads="1"/>
          </p:cNvSpPr>
          <p:nvPr/>
        </p:nvSpPr>
        <p:spPr bwMode="auto">
          <a:xfrm>
            <a:off x="5534026" y="4678364"/>
            <a:ext cx="809625"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Exclusive </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896" name="Rectangle 69"/>
          <p:cNvSpPr>
            <a:spLocks noChangeArrowheads="1"/>
          </p:cNvSpPr>
          <p:nvPr/>
        </p:nvSpPr>
        <p:spPr bwMode="auto">
          <a:xfrm>
            <a:off x="5565776" y="4983163"/>
            <a:ext cx="766235" cy="2923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9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m</a:t>
            </a: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odified</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897" name="Rectangle 70"/>
          <p:cNvSpPr>
            <a:spLocks noChangeArrowheads="1"/>
          </p:cNvSpPr>
          <p:nvPr/>
        </p:nvSpPr>
        <p:spPr bwMode="auto">
          <a:xfrm>
            <a:off x="8769350" y="4678363"/>
            <a:ext cx="868828" cy="2923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9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E</a:t>
            </a: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xclusive </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898" name="Rectangle 71"/>
          <p:cNvSpPr>
            <a:spLocks noChangeArrowheads="1"/>
          </p:cNvSpPr>
          <p:nvPr/>
        </p:nvSpPr>
        <p:spPr bwMode="auto">
          <a:xfrm>
            <a:off x="8715376" y="4994275"/>
            <a:ext cx="893763" cy="1984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unmodified</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4" name="Group 72"/>
          <p:cNvGrpSpPr>
            <a:grpSpLocks/>
          </p:cNvGrpSpPr>
          <p:nvPr/>
        </p:nvGrpSpPr>
        <p:grpSpPr bwMode="auto">
          <a:xfrm>
            <a:off x="4964113" y="4643439"/>
            <a:ext cx="182562" cy="92075"/>
            <a:chOff x="2134" y="2426"/>
            <a:chExt cx="129" cy="60"/>
          </a:xfrm>
        </p:grpSpPr>
        <p:sp>
          <p:nvSpPr>
            <p:cNvPr id="122994" name="Freeform 73"/>
            <p:cNvSpPr>
              <a:spLocks/>
            </p:cNvSpPr>
            <p:nvPr/>
          </p:nvSpPr>
          <p:spPr bwMode="auto">
            <a:xfrm>
              <a:off x="2134" y="2426"/>
              <a:ext cx="129" cy="60"/>
            </a:xfrm>
            <a:custGeom>
              <a:avLst/>
              <a:gdLst>
                <a:gd name="T0" fmla="*/ 129 w 129"/>
                <a:gd name="T1" fmla="*/ 60 h 60"/>
                <a:gd name="T2" fmla="*/ 0 w 129"/>
                <a:gd name="T3" fmla="*/ 60 h 60"/>
                <a:gd name="T4" fmla="*/ 9 w 129"/>
                <a:gd name="T5" fmla="*/ 26 h 60"/>
                <a:gd name="T6" fmla="*/ 18 w 129"/>
                <a:gd name="T7" fmla="*/ 0 h 60"/>
                <a:gd name="T8" fmla="*/ 129 w 129"/>
                <a:gd name="T9" fmla="*/ 60 h 60"/>
                <a:gd name="T10" fmla="*/ 0 60000 65536"/>
                <a:gd name="T11" fmla="*/ 0 60000 65536"/>
                <a:gd name="T12" fmla="*/ 0 60000 65536"/>
                <a:gd name="T13" fmla="*/ 0 60000 65536"/>
                <a:gd name="T14" fmla="*/ 0 60000 65536"/>
                <a:gd name="T15" fmla="*/ 0 w 129"/>
                <a:gd name="T16" fmla="*/ 0 h 60"/>
                <a:gd name="T17" fmla="*/ 129 w 129"/>
                <a:gd name="T18" fmla="*/ 60 h 60"/>
              </a:gdLst>
              <a:ahLst/>
              <a:cxnLst>
                <a:cxn ang="T10">
                  <a:pos x="T0" y="T1"/>
                </a:cxn>
                <a:cxn ang="T11">
                  <a:pos x="T2" y="T3"/>
                </a:cxn>
                <a:cxn ang="T12">
                  <a:pos x="T4" y="T5"/>
                </a:cxn>
                <a:cxn ang="T13">
                  <a:pos x="T6" y="T7"/>
                </a:cxn>
                <a:cxn ang="T14">
                  <a:pos x="T8" y="T9"/>
                </a:cxn>
              </a:cxnLst>
              <a:rect l="T15" t="T16" r="T17" b="T18"/>
              <a:pathLst>
                <a:path w="129" h="60">
                  <a:moveTo>
                    <a:pt x="129" y="60"/>
                  </a:moveTo>
                  <a:lnTo>
                    <a:pt x="0" y="60"/>
                  </a:lnTo>
                  <a:lnTo>
                    <a:pt x="9" y="26"/>
                  </a:lnTo>
                  <a:lnTo>
                    <a:pt x="18" y="0"/>
                  </a:lnTo>
                  <a:lnTo>
                    <a:pt x="129" y="6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95" name="Line 74"/>
            <p:cNvSpPr>
              <a:spLocks noChangeShapeType="1"/>
            </p:cNvSpPr>
            <p:nvPr/>
          </p:nvSpPr>
          <p:spPr bwMode="auto">
            <a:xfrm>
              <a:off x="2143" y="2452"/>
              <a:ext cx="26" cy="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5" name="Group 75"/>
          <p:cNvGrpSpPr>
            <a:grpSpLocks/>
          </p:cNvGrpSpPr>
          <p:nvPr/>
        </p:nvGrpSpPr>
        <p:grpSpPr bwMode="auto">
          <a:xfrm>
            <a:off x="5470525" y="5710238"/>
            <a:ext cx="84138" cy="195262"/>
            <a:chOff x="2495" y="3129"/>
            <a:chExt cx="60" cy="128"/>
          </a:xfrm>
        </p:grpSpPr>
        <p:sp>
          <p:nvSpPr>
            <p:cNvPr id="122992" name="Freeform 76"/>
            <p:cNvSpPr>
              <a:spLocks/>
            </p:cNvSpPr>
            <p:nvPr/>
          </p:nvSpPr>
          <p:spPr bwMode="auto">
            <a:xfrm>
              <a:off x="2495" y="3129"/>
              <a:ext cx="60" cy="128"/>
            </a:xfrm>
            <a:custGeom>
              <a:avLst/>
              <a:gdLst>
                <a:gd name="T0" fmla="*/ 60 w 60"/>
                <a:gd name="T1" fmla="*/ 0 h 128"/>
                <a:gd name="T2" fmla="*/ 51 w 60"/>
                <a:gd name="T3" fmla="*/ 128 h 128"/>
                <a:gd name="T4" fmla="*/ 26 w 60"/>
                <a:gd name="T5" fmla="*/ 120 h 128"/>
                <a:gd name="T6" fmla="*/ 0 w 60"/>
                <a:gd name="T7" fmla="*/ 103 h 128"/>
                <a:gd name="T8" fmla="*/ 60 w 60"/>
                <a:gd name="T9" fmla="*/ 0 h 128"/>
                <a:gd name="T10" fmla="*/ 0 60000 65536"/>
                <a:gd name="T11" fmla="*/ 0 60000 65536"/>
                <a:gd name="T12" fmla="*/ 0 60000 65536"/>
                <a:gd name="T13" fmla="*/ 0 60000 65536"/>
                <a:gd name="T14" fmla="*/ 0 60000 65536"/>
                <a:gd name="T15" fmla="*/ 0 w 60"/>
                <a:gd name="T16" fmla="*/ 0 h 128"/>
                <a:gd name="T17" fmla="*/ 60 w 60"/>
                <a:gd name="T18" fmla="*/ 128 h 128"/>
              </a:gdLst>
              <a:ahLst/>
              <a:cxnLst>
                <a:cxn ang="T10">
                  <a:pos x="T0" y="T1"/>
                </a:cxn>
                <a:cxn ang="T11">
                  <a:pos x="T2" y="T3"/>
                </a:cxn>
                <a:cxn ang="T12">
                  <a:pos x="T4" y="T5"/>
                </a:cxn>
                <a:cxn ang="T13">
                  <a:pos x="T6" y="T7"/>
                </a:cxn>
                <a:cxn ang="T14">
                  <a:pos x="T8" y="T9"/>
                </a:cxn>
              </a:cxnLst>
              <a:rect l="T15" t="T16" r="T17" b="T18"/>
              <a:pathLst>
                <a:path w="60" h="128">
                  <a:moveTo>
                    <a:pt x="60" y="0"/>
                  </a:moveTo>
                  <a:lnTo>
                    <a:pt x="51" y="128"/>
                  </a:lnTo>
                  <a:lnTo>
                    <a:pt x="26" y="120"/>
                  </a:lnTo>
                  <a:lnTo>
                    <a:pt x="0" y="103"/>
                  </a:lnTo>
                  <a:lnTo>
                    <a:pt x="60"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93" name="Line 77"/>
            <p:cNvSpPr>
              <a:spLocks noChangeShapeType="1"/>
            </p:cNvSpPr>
            <p:nvPr/>
          </p:nvSpPr>
          <p:spPr bwMode="auto">
            <a:xfrm flipV="1">
              <a:off x="2521" y="3214"/>
              <a:ext cx="8" cy="35"/>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01" name="Rectangle 78"/>
          <p:cNvSpPr>
            <a:spLocks noChangeArrowheads="1"/>
          </p:cNvSpPr>
          <p:nvPr/>
        </p:nvSpPr>
        <p:spPr bwMode="auto">
          <a:xfrm>
            <a:off x="4689475" y="5216526"/>
            <a:ext cx="215900"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02" name="Rectangle 79"/>
          <p:cNvSpPr>
            <a:spLocks noChangeArrowheads="1"/>
          </p:cNvSpPr>
          <p:nvPr/>
        </p:nvSpPr>
        <p:spPr bwMode="auto">
          <a:xfrm>
            <a:off x="4702176" y="5176839"/>
            <a:ext cx="238125"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03" name="Rectangle 80"/>
          <p:cNvSpPr>
            <a:spLocks noChangeArrowheads="1"/>
          </p:cNvSpPr>
          <p:nvPr/>
        </p:nvSpPr>
        <p:spPr bwMode="auto">
          <a:xfrm>
            <a:off x="6022975" y="5945189"/>
            <a:ext cx="254000"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04" name="Rectangle 81"/>
          <p:cNvSpPr>
            <a:spLocks noChangeArrowheads="1"/>
          </p:cNvSpPr>
          <p:nvPr/>
        </p:nvSpPr>
        <p:spPr bwMode="auto">
          <a:xfrm>
            <a:off x="6035675" y="5905500"/>
            <a:ext cx="274638" cy="1984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6" name="Group 82"/>
          <p:cNvGrpSpPr>
            <a:grpSpLocks/>
          </p:cNvGrpSpPr>
          <p:nvPr/>
        </p:nvGrpSpPr>
        <p:grpSpPr bwMode="auto">
          <a:xfrm>
            <a:off x="9701214" y="4643439"/>
            <a:ext cx="168275" cy="103187"/>
            <a:chOff x="5515" y="2426"/>
            <a:chExt cx="120" cy="68"/>
          </a:xfrm>
        </p:grpSpPr>
        <p:sp>
          <p:nvSpPr>
            <p:cNvPr id="122990" name="Freeform 83"/>
            <p:cNvSpPr>
              <a:spLocks/>
            </p:cNvSpPr>
            <p:nvPr/>
          </p:nvSpPr>
          <p:spPr bwMode="auto">
            <a:xfrm>
              <a:off x="5515" y="2426"/>
              <a:ext cx="120" cy="68"/>
            </a:xfrm>
            <a:custGeom>
              <a:avLst/>
              <a:gdLst>
                <a:gd name="T0" fmla="*/ 0 w 120"/>
                <a:gd name="T1" fmla="*/ 68 h 68"/>
                <a:gd name="T2" fmla="*/ 103 w 120"/>
                <a:gd name="T3" fmla="*/ 0 h 68"/>
                <a:gd name="T4" fmla="*/ 111 w 120"/>
                <a:gd name="T5" fmla="*/ 34 h 68"/>
                <a:gd name="T6" fmla="*/ 120 w 120"/>
                <a:gd name="T7" fmla="*/ 60 h 68"/>
                <a:gd name="T8" fmla="*/ 0 w 120"/>
                <a:gd name="T9" fmla="*/ 68 h 68"/>
                <a:gd name="T10" fmla="*/ 0 60000 65536"/>
                <a:gd name="T11" fmla="*/ 0 60000 65536"/>
                <a:gd name="T12" fmla="*/ 0 60000 65536"/>
                <a:gd name="T13" fmla="*/ 0 60000 65536"/>
                <a:gd name="T14" fmla="*/ 0 60000 65536"/>
                <a:gd name="T15" fmla="*/ 0 w 120"/>
                <a:gd name="T16" fmla="*/ 0 h 68"/>
                <a:gd name="T17" fmla="*/ 120 w 120"/>
                <a:gd name="T18" fmla="*/ 68 h 68"/>
              </a:gdLst>
              <a:ahLst/>
              <a:cxnLst>
                <a:cxn ang="T10">
                  <a:pos x="T0" y="T1"/>
                </a:cxn>
                <a:cxn ang="T11">
                  <a:pos x="T2" y="T3"/>
                </a:cxn>
                <a:cxn ang="T12">
                  <a:pos x="T4" y="T5"/>
                </a:cxn>
                <a:cxn ang="T13">
                  <a:pos x="T6" y="T7"/>
                </a:cxn>
                <a:cxn ang="T14">
                  <a:pos x="T8" y="T9"/>
                </a:cxn>
              </a:cxnLst>
              <a:rect l="T15" t="T16" r="T17" b="T18"/>
              <a:pathLst>
                <a:path w="120" h="68">
                  <a:moveTo>
                    <a:pt x="0" y="68"/>
                  </a:moveTo>
                  <a:lnTo>
                    <a:pt x="103" y="0"/>
                  </a:lnTo>
                  <a:lnTo>
                    <a:pt x="111" y="34"/>
                  </a:lnTo>
                  <a:lnTo>
                    <a:pt x="120" y="60"/>
                  </a:lnTo>
                  <a:lnTo>
                    <a:pt x="0" y="68"/>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91" name="Line 84"/>
            <p:cNvSpPr>
              <a:spLocks noChangeShapeType="1"/>
            </p:cNvSpPr>
            <p:nvPr/>
          </p:nvSpPr>
          <p:spPr bwMode="auto">
            <a:xfrm flipH="1">
              <a:off x="5600" y="2460"/>
              <a:ext cx="26" cy="9"/>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06" name="Rectangle 85"/>
          <p:cNvSpPr>
            <a:spLocks noChangeArrowheads="1"/>
          </p:cNvSpPr>
          <p:nvPr/>
        </p:nvSpPr>
        <p:spPr bwMode="auto">
          <a:xfrm>
            <a:off x="9975850" y="5191126"/>
            <a:ext cx="217488"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07" name="Rectangle 86"/>
          <p:cNvSpPr>
            <a:spLocks noChangeArrowheads="1"/>
          </p:cNvSpPr>
          <p:nvPr/>
        </p:nvSpPr>
        <p:spPr bwMode="auto">
          <a:xfrm>
            <a:off x="9990139" y="5151439"/>
            <a:ext cx="238125"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7" name="Group 87"/>
          <p:cNvGrpSpPr>
            <a:grpSpLocks/>
          </p:cNvGrpSpPr>
          <p:nvPr/>
        </p:nvGrpSpPr>
        <p:grpSpPr bwMode="auto">
          <a:xfrm>
            <a:off x="6515100" y="4983164"/>
            <a:ext cx="1779588" cy="90487"/>
            <a:chOff x="3241" y="2649"/>
            <a:chExt cx="1270" cy="60"/>
          </a:xfrm>
        </p:grpSpPr>
        <p:sp>
          <p:nvSpPr>
            <p:cNvPr id="122988" name="Freeform 88"/>
            <p:cNvSpPr>
              <a:spLocks/>
            </p:cNvSpPr>
            <p:nvPr/>
          </p:nvSpPr>
          <p:spPr bwMode="auto">
            <a:xfrm>
              <a:off x="3241" y="2649"/>
              <a:ext cx="120" cy="60"/>
            </a:xfrm>
            <a:custGeom>
              <a:avLst/>
              <a:gdLst>
                <a:gd name="T0" fmla="*/ 0 w 120"/>
                <a:gd name="T1" fmla="*/ 25 h 60"/>
                <a:gd name="T2" fmla="*/ 120 w 120"/>
                <a:gd name="T3" fmla="*/ 0 h 60"/>
                <a:gd name="T4" fmla="*/ 120 w 120"/>
                <a:gd name="T5" fmla="*/ 25 h 60"/>
                <a:gd name="T6" fmla="*/ 120 w 120"/>
                <a:gd name="T7" fmla="*/ 60 h 60"/>
                <a:gd name="T8" fmla="*/ 0 w 120"/>
                <a:gd name="T9" fmla="*/ 25 h 60"/>
                <a:gd name="T10" fmla="*/ 0 60000 65536"/>
                <a:gd name="T11" fmla="*/ 0 60000 65536"/>
                <a:gd name="T12" fmla="*/ 0 60000 65536"/>
                <a:gd name="T13" fmla="*/ 0 60000 65536"/>
                <a:gd name="T14" fmla="*/ 0 60000 65536"/>
                <a:gd name="T15" fmla="*/ 0 w 120"/>
                <a:gd name="T16" fmla="*/ 0 h 60"/>
                <a:gd name="T17" fmla="*/ 120 w 120"/>
                <a:gd name="T18" fmla="*/ 60 h 60"/>
              </a:gdLst>
              <a:ahLst/>
              <a:cxnLst>
                <a:cxn ang="T10">
                  <a:pos x="T0" y="T1"/>
                </a:cxn>
                <a:cxn ang="T11">
                  <a:pos x="T2" y="T3"/>
                </a:cxn>
                <a:cxn ang="T12">
                  <a:pos x="T4" y="T5"/>
                </a:cxn>
                <a:cxn ang="T13">
                  <a:pos x="T6" y="T7"/>
                </a:cxn>
                <a:cxn ang="T14">
                  <a:pos x="T8" y="T9"/>
                </a:cxn>
              </a:cxnLst>
              <a:rect l="T15" t="T16" r="T17" b="T18"/>
              <a:pathLst>
                <a:path w="120" h="60">
                  <a:moveTo>
                    <a:pt x="0" y="25"/>
                  </a:moveTo>
                  <a:lnTo>
                    <a:pt x="120" y="0"/>
                  </a:lnTo>
                  <a:lnTo>
                    <a:pt x="120" y="25"/>
                  </a:lnTo>
                  <a:lnTo>
                    <a:pt x="120" y="60"/>
                  </a:lnTo>
                  <a:lnTo>
                    <a:pt x="0" y="25"/>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89" name="Line 89"/>
            <p:cNvSpPr>
              <a:spLocks noChangeShapeType="1"/>
            </p:cNvSpPr>
            <p:nvPr/>
          </p:nvSpPr>
          <p:spPr bwMode="auto">
            <a:xfrm flipH="1">
              <a:off x="3361" y="2674"/>
              <a:ext cx="1150" cy="1"/>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09" name="Rectangle 90"/>
          <p:cNvSpPr>
            <a:spLocks noChangeArrowheads="1"/>
          </p:cNvSpPr>
          <p:nvPr/>
        </p:nvSpPr>
        <p:spPr bwMode="auto">
          <a:xfrm>
            <a:off x="7307263" y="4968876"/>
            <a:ext cx="254000"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10" name="Rectangle 91"/>
          <p:cNvSpPr>
            <a:spLocks noChangeArrowheads="1"/>
          </p:cNvSpPr>
          <p:nvPr/>
        </p:nvSpPr>
        <p:spPr bwMode="auto">
          <a:xfrm>
            <a:off x="7321550" y="4929189"/>
            <a:ext cx="274638"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8" name="Group 92"/>
          <p:cNvGrpSpPr>
            <a:grpSpLocks/>
          </p:cNvGrpSpPr>
          <p:nvPr/>
        </p:nvGrpSpPr>
        <p:grpSpPr bwMode="auto">
          <a:xfrm>
            <a:off x="9652001" y="1887539"/>
            <a:ext cx="168275" cy="90487"/>
            <a:chOff x="5480" y="609"/>
            <a:chExt cx="120" cy="60"/>
          </a:xfrm>
        </p:grpSpPr>
        <p:sp>
          <p:nvSpPr>
            <p:cNvPr id="122986" name="Freeform 93"/>
            <p:cNvSpPr>
              <a:spLocks/>
            </p:cNvSpPr>
            <p:nvPr/>
          </p:nvSpPr>
          <p:spPr bwMode="auto">
            <a:xfrm>
              <a:off x="5480" y="609"/>
              <a:ext cx="120" cy="60"/>
            </a:xfrm>
            <a:custGeom>
              <a:avLst/>
              <a:gdLst>
                <a:gd name="T0" fmla="*/ 0 w 120"/>
                <a:gd name="T1" fmla="*/ 60 h 60"/>
                <a:gd name="T2" fmla="*/ 103 w 120"/>
                <a:gd name="T3" fmla="*/ 0 h 60"/>
                <a:gd name="T4" fmla="*/ 112 w 120"/>
                <a:gd name="T5" fmla="*/ 25 h 60"/>
                <a:gd name="T6" fmla="*/ 120 w 120"/>
                <a:gd name="T7" fmla="*/ 60 h 60"/>
                <a:gd name="T8" fmla="*/ 0 w 120"/>
                <a:gd name="T9" fmla="*/ 60 h 60"/>
                <a:gd name="T10" fmla="*/ 0 60000 65536"/>
                <a:gd name="T11" fmla="*/ 0 60000 65536"/>
                <a:gd name="T12" fmla="*/ 0 60000 65536"/>
                <a:gd name="T13" fmla="*/ 0 60000 65536"/>
                <a:gd name="T14" fmla="*/ 0 60000 65536"/>
                <a:gd name="T15" fmla="*/ 0 w 120"/>
                <a:gd name="T16" fmla="*/ 0 h 60"/>
                <a:gd name="T17" fmla="*/ 120 w 120"/>
                <a:gd name="T18" fmla="*/ 60 h 60"/>
              </a:gdLst>
              <a:ahLst/>
              <a:cxnLst>
                <a:cxn ang="T10">
                  <a:pos x="T0" y="T1"/>
                </a:cxn>
                <a:cxn ang="T11">
                  <a:pos x="T2" y="T3"/>
                </a:cxn>
                <a:cxn ang="T12">
                  <a:pos x="T4" y="T5"/>
                </a:cxn>
                <a:cxn ang="T13">
                  <a:pos x="T6" y="T7"/>
                </a:cxn>
                <a:cxn ang="T14">
                  <a:pos x="T8" y="T9"/>
                </a:cxn>
              </a:cxnLst>
              <a:rect l="T15" t="T16" r="T17" b="T18"/>
              <a:pathLst>
                <a:path w="120" h="60">
                  <a:moveTo>
                    <a:pt x="0" y="60"/>
                  </a:moveTo>
                  <a:lnTo>
                    <a:pt x="103" y="0"/>
                  </a:lnTo>
                  <a:lnTo>
                    <a:pt x="112" y="25"/>
                  </a:lnTo>
                  <a:lnTo>
                    <a:pt x="120" y="60"/>
                  </a:lnTo>
                  <a:lnTo>
                    <a:pt x="0" y="6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87" name="Line 94"/>
            <p:cNvSpPr>
              <a:spLocks noChangeShapeType="1"/>
            </p:cNvSpPr>
            <p:nvPr/>
          </p:nvSpPr>
          <p:spPr bwMode="auto">
            <a:xfrm flipH="1">
              <a:off x="5575" y="634"/>
              <a:ext cx="17" cy="9"/>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12" name="Rectangle 95"/>
          <p:cNvSpPr>
            <a:spLocks noChangeArrowheads="1"/>
          </p:cNvSpPr>
          <p:nvPr/>
        </p:nvSpPr>
        <p:spPr bwMode="auto">
          <a:xfrm>
            <a:off x="9953626" y="2368551"/>
            <a:ext cx="214313"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13" name="Rectangle 96"/>
          <p:cNvSpPr>
            <a:spLocks noChangeArrowheads="1"/>
          </p:cNvSpPr>
          <p:nvPr/>
        </p:nvSpPr>
        <p:spPr bwMode="auto">
          <a:xfrm>
            <a:off x="9964739" y="2328864"/>
            <a:ext cx="238125"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9" name="Group 97"/>
          <p:cNvGrpSpPr>
            <a:grpSpLocks/>
          </p:cNvGrpSpPr>
          <p:nvPr/>
        </p:nvGrpSpPr>
        <p:grpSpPr bwMode="auto">
          <a:xfrm>
            <a:off x="8991601" y="3005139"/>
            <a:ext cx="85725" cy="1235075"/>
            <a:chOff x="5009" y="1346"/>
            <a:chExt cx="60" cy="814"/>
          </a:xfrm>
        </p:grpSpPr>
        <p:sp>
          <p:nvSpPr>
            <p:cNvPr id="122984" name="Freeform 98"/>
            <p:cNvSpPr>
              <a:spLocks/>
            </p:cNvSpPr>
            <p:nvPr/>
          </p:nvSpPr>
          <p:spPr bwMode="auto">
            <a:xfrm>
              <a:off x="5009" y="1346"/>
              <a:ext cx="60" cy="128"/>
            </a:xfrm>
            <a:custGeom>
              <a:avLst/>
              <a:gdLst>
                <a:gd name="T0" fmla="*/ 34 w 60"/>
                <a:gd name="T1" fmla="*/ 0 h 128"/>
                <a:gd name="T2" fmla="*/ 60 w 60"/>
                <a:gd name="T3" fmla="*/ 128 h 128"/>
                <a:gd name="T4" fmla="*/ 34 w 60"/>
                <a:gd name="T5" fmla="*/ 128 h 128"/>
                <a:gd name="T6" fmla="*/ 0 w 60"/>
                <a:gd name="T7" fmla="*/ 128 h 128"/>
                <a:gd name="T8" fmla="*/ 34 w 60"/>
                <a:gd name="T9" fmla="*/ 0 h 128"/>
                <a:gd name="T10" fmla="*/ 0 60000 65536"/>
                <a:gd name="T11" fmla="*/ 0 60000 65536"/>
                <a:gd name="T12" fmla="*/ 0 60000 65536"/>
                <a:gd name="T13" fmla="*/ 0 60000 65536"/>
                <a:gd name="T14" fmla="*/ 0 60000 65536"/>
                <a:gd name="T15" fmla="*/ 0 w 60"/>
                <a:gd name="T16" fmla="*/ 0 h 128"/>
                <a:gd name="T17" fmla="*/ 60 w 60"/>
                <a:gd name="T18" fmla="*/ 128 h 128"/>
              </a:gdLst>
              <a:ahLst/>
              <a:cxnLst>
                <a:cxn ang="T10">
                  <a:pos x="T0" y="T1"/>
                </a:cxn>
                <a:cxn ang="T11">
                  <a:pos x="T2" y="T3"/>
                </a:cxn>
                <a:cxn ang="T12">
                  <a:pos x="T4" y="T5"/>
                </a:cxn>
                <a:cxn ang="T13">
                  <a:pos x="T6" y="T7"/>
                </a:cxn>
                <a:cxn ang="T14">
                  <a:pos x="T8" y="T9"/>
                </a:cxn>
              </a:cxnLst>
              <a:rect l="T15" t="T16" r="T17" b="T18"/>
              <a:pathLst>
                <a:path w="60" h="128">
                  <a:moveTo>
                    <a:pt x="34" y="0"/>
                  </a:moveTo>
                  <a:lnTo>
                    <a:pt x="60" y="128"/>
                  </a:lnTo>
                  <a:lnTo>
                    <a:pt x="34" y="128"/>
                  </a:lnTo>
                  <a:lnTo>
                    <a:pt x="0" y="128"/>
                  </a:lnTo>
                  <a:lnTo>
                    <a:pt x="34"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85" name="Line 99"/>
            <p:cNvSpPr>
              <a:spLocks noChangeShapeType="1"/>
            </p:cNvSpPr>
            <p:nvPr/>
          </p:nvSpPr>
          <p:spPr bwMode="auto">
            <a:xfrm flipV="1">
              <a:off x="5043" y="1474"/>
              <a:ext cx="1" cy="686"/>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0" name="Group 100"/>
          <p:cNvGrpSpPr>
            <a:grpSpLocks/>
          </p:cNvGrpSpPr>
          <p:nvPr/>
        </p:nvGrpSpPr>
        <p:grpSpPr bwMode="auto">
          <a:xfrm>
            <a:off x="8702676" y="1327150"/>
            <a:ext cx="85725" cy="196850"/>
            <a:chOff x="4803" y="240"/>
            <a:chExt cx="60" cy="129"/>
          </a:xfrm>
        </p:grpSpPr>
        <p:sp>
          <p:nvSpPr>
            <p:cNvPr id="122982" name="Freeform 101"/>
            <p:cNvSpPr>
              <a:spLocks/>
            </p:cNvSpPr>
            <p:nvPr/>
          </p:nvSpPr>
          <p:spPr bwMode="auto">
            <a:xfrm>
              <a:off x="4803" y="240"/>
              <a:ext cx="60" cy="129"/>
            </a:xfrm>
            <a:custGeom>
              <a:avLst/>
              <a:gdLst>
                <a:gd name="T0" fmla="*/ 60 w 60"/>
                <a:gd name="T1" fmla="*/ 129 h 129"/>
                <a:gd name="T2" fmla="*/ 0 w 60"/>
                <a:gd name="T3" fmla="*/ 17 h 129"/>
                <a:gd name="T4" fmla="*/ 25 w 60"/>
                <a:gd name="T5" fmla="*/ 9 h 129"/>
                <a:gd name="T6" fmla="*/ 60 w 60"/>
                <a:gd name="T7" fmla="*/ 0 h 129"/>
                <a:gd name="T8" fmla="*/ 60 w 60"/>
                <a:gd name="T9" fmla="*/ 129 h 129"/>
                <a:gd name="T10" fmla="*/ 0 60000 65536"/>
                <a:gd name="T11" fmla="*/ 0 60000 65536"/>
                <a:gd name="T12" fmla="*/ 0 60000 65536"/>
                <a:gd name="T13" fmla="*/ 0 60000 65536"/>
                <a:gd name="T14" fmla="*/ 0 60000 65536"/>
                <a:gd name="T15" fmla="*/ 0 w 60"/>
                <a:gd name="T16" fmla="*/ 0 h 129"/>
                <a:gd name="T17" fmla="*/ 60 w 60"/>
                <a:gd name="T18" fmla="*/ 129 h 129"/>
              </a:gdLst>
              <a:ahLst/>
              <a:cxnLst>
                <a:cxn ang="T10">
                  <a:pos x="T0" y="T1"/>
                </a:cxn>
                <a:cxn ang="T11">
                  <a:pos x="T2" y="T3"/>
                </a:cxn>
                <a:cxn ang="T12">
                  <a:pos x="T4" y="T5"/>
                </a:cxn>
                <a:cxn ang="T13">
                  <a:pos x="T6" y="T7"/>
                </a:cxn>
                <a:cxn ang="T14">
                  <a:pos x="T8" y="T9"/>
                </a:cxn>
              </a:cxnLst>
              <a:rect l="T15" t="T16" r="T17" b="T18"/>
              <a:pathLst>
                <a:path w="60" h="129">
                  <a:moveTo>
                    <a:pt x="60" y="129"/>
                  </a:moveTo>
                  <a:lnTo>
                    <a:pt x="0" y="17"/>
                  </a:lnTo>
                  <a:lnTo>
                    <a:pt x="25" y="9"/>
                  </a:lnTo>
                  <a:lnTo>
                    <a:pt x="60" y="0"/>
                  </a:lnTo>
                  <a:lnTo>
                    <a:pt x="60" y="129"/>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83" name="Line 102"/>
            <p:cNvSpPr>
              <a:spLocks noChangeShapeType="1"/>
            </p:cNvSpPr>
            <p:nvPr/>
          </p:nvSpPr>
          <p:spPr bwMode="auto">
            <a:xfrm>
              <a:off x="4828" y="249"/>
              <a:ext cx="9" cy="25"/>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16" name="Rectangle 103"/>
          <p:cNvSpPr>
            <a:spLocks noChangeArrowheads="1"/>
          </p:cNvSpPr>
          <p:nvPr/>
        </p:nvSpPr>
        <p:spPr bwMode="auto">
          <a:xfrm>
            <a:off x="9194801" y="1158876"/>
            <a:ext cx="301625"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17" name="Rectangle 104"/>
          <p:cNvSpPr>
            <a:spLocks noChangeArrowheads="1"/>
          </p:cNvSpPr>
          <p:nvPr/>
        </p:nvSpPr>
        <p:spPr bwMode="auto">
          <a:xfrm>
            <a:off x="9209088" y="1119189"/>
            <a:ext cx="351058" cy="20005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18" name="Rectangle 105"/>
          <p:cNvSpPr>
            <a:spLocks noChangeArrowheads="1"/>
          </p:cNvSpPr>
          <p:nvPr/>
        </p:nvSpPr>
        <p:spPr bwMode="auto">
          <a:xfrm>
            <a:off x="8956676" y="3551239"/>
            <a:ext cx="142875" cy="325437"/>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19" name="Rectangle 106"/>
          <p:cNvSpPr>
            <a:spLocks noChangeArrowheads="1"/>
          </p:cNvSpPr>
          <p:nvPr/>
        </p:nvSpPr>
        <p:spPr bwMode="auto">
          <a:xfrm rot="-5400000">
            <a:off x="8842265" y="3555193"/>
            <a:ext cx="351058" cy="20005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11" name="Group 107"/>
          <p:cNvGrpSpPr>
            <a:grpSpLocks/>
          </p:cNvGrpSpPr>
          <p:nvPr/>
        </p:nvGrpSpPr>
        <p:grpSpPr bwMode="auto">
          <a:xfrm>
            <a:off x="6515101" y="2041526"/>
            <a:ext cx="1827213" cy="92075"/>
            <a:chOff x="3241" y="711"/>
            <a:chExt cx="1304" cy="60"/>
          </a:xfrm>
        </p:grpSpPr>
        <p:sp>
          <p:nvSpPr>
            <p:cNvPr id="122980" name="Freeform 108"/>
            <p:cNvSpPr>
              <a:spLocks/>
            </p:cNvSpPr>
            <p:nvPr/>
          </p:nvSpPr>
          <p:spPr bwMode="auto">
            <a:xfrm>
              <a:off x="3241" y="711"/>
              <a:ext cx="120" cy="60"/>
            </a:xfrm>
            <a:custGeom>
              <a:avLst/>
              <a:gdLst>
                <a:gd name="T0" fmla="*/ 0 w 120"/>
                <a:gd name="T1" fmla="*/ 35 h 60"/>
                <a:gd name="T2" fmla="*/ 120 w 120"/>
                <a:gd name="T3" fmla="*/ 0 h 60"/>
                <a:gd name="T4" fmla="*/ 120 w 120"/>
                <a:gd name="T5" fmla="*/ 35 h 60"/>
                <a:gd name="T6" fmla="*/ 120 w 120"/>
                <a:gd name="T7" fmla="*/ 60 h 60"/>
                <a:gd name="T8" fmla="*/ 0 w 120"/>
                <a:gd name="T9" fmla="*/ 35 h 60"/>
                <a:gd name="T10" fmla="*/ 0 60000 65536"/>
                <a:gd name="T11" fmla="*/ 0 60000 65536"/>
                <a:gd name="T12" fmla="*/ 0 60000 65536"/>
                <a:gd name="T13" fmla="*/ 0 60000 65536"/>
                <a:gd name="T14" fmla="*/ 0 60000 65536"/>
                <a:gd name="T15" fmla="*/ 0 w 120"/>
                <a:gd name="T16" fmla="*/ 0 h 60"/>
                <a:gd name="T17" fmla="*/ 120 w 120"/>
                <a:gd name="T18" fmla="*/ 60 h 60"/>
              </a:gdLst>
              <a:ahLst/>
              <a:cxnLst>
                <a:cxn ang="T10">
                  <a:pos x="T0" y="T1"/>
                </a:cxn>
                <a:cxn ang="T11">
                  <a:pos x="T2" y="T3"/>
                </a:cxn>
                <a:cxn ang="T12">
                  <a:pos x="T4" y="T5"/>
                </a:cxn>
                <a:cxn ang="T13">
                  <a:pos x="T6" y="T7"/>
                </a:cxn>
                <a:cxn ang="T14">
                  <a:pos x="T8" y="T9"/>
                </a:cxn>
              </a:cxnLst>
              <a:rect l="T15" t="T16" r="T17" b="T18"/>
              <a:pathLst>
                <a:path w="120" h="60">
                  <a:moveTo>
                    <a:pt x="0" y="35"/>
                  </a:moveTo>
                  <a:lnTo>
                    <a:pt x="120" y="0"/>
                  </a:lnTo>
                  <a:lnTo>
                    <a:pt x="120" y="35"/>
                  </a:lnTo>
                  <a:lnTo>
                    <a:pt x="120" y="60"/>
                  </a:lnTo>
                  <a:lnTo>
                    <a:pt x="0" y="35"/>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81" name="Line 109"/>
            <p:cNvSpPr>
              <a:spLocks noChangeShapeType="1"/>
            </p:cNvSpPr>
            <p:nvPr/>
          </p:nvSpPr>
          <p:spPr bwMode="auto">
            <a:xfrm flipH="1">
              <a:off x="3361" y="746"/>
              <a:ext cx="1184" cy="1"/>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21" name="Rectangle 110"/>
          <p:cNvSpPr>
            <a:spLocks noChangeArrowheads="1"/>
          </p:cNvSpPr>
          <p:nvPr/>
        </p:nvSpPr>
        <p:spPr bwMode="auto">
          <a:xfrm>
            <a:off x="7669213" y="2030414"/>
            <a:ext cx="336550" cy="15557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22" name="Rectangle 111"/>
          <p:cNvSpPr>
            <a:spLocks noChangeArrowheads="1"/>
          </p:cNvSpPr>
          <p:nvPr/>
        </p:nvSpPr>
        <p:spPr bwMode="auto">
          <a:xfrm>
            <a:off x="7681914" y="1990725"/>
            <a:ext cx="384175" cy="1984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SHW</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12" name="Group 112"/>
          <p:cNvGrpSpPr>
            <a:grpSpLocks/>
          </p:cNvGrpSpPr>
          <p:nvPr/>
        </p:nvGrpSpPr>
        <p:grpSpPr bwMode="auto">
          <a:xfrm>
            <a:off x="6515100" y="2328864"/>
            <a:ext cx="1816100" cy="90487"/>
            <a:chOff x="3241" y="900"/>
            <a:chExt cx="1296" cy="60"/>
          </a:xfrm>
        </p:grpSpPr>
        <p:sp>
          <p:nvSpPr>
            <p:cNvPr id="122978" name="Freeform 113"/>
            <p:cNvSpPr>
              <a:spLocks/>
            </p:cNvSpPr>
            <p:nvPr/>
          </p:nvSpPr>
          <p:spPr bwMode="auto">
            <a:xfrm>
              <a:off x="4417" y="900"/>
              <a:ext cx="120" cy="60"/>
            </a:xfrm>
            <a:custGeom>
              <a:avLst/>
              <a:gdLst>
                <a:gd name="T0" fmla="*/ 120 w 120"/>
                <a:gd name="T1" fmla="*/ 26 h 60"/>
                <a:gd name="T2" fmla="*/ 0 w 120"/>
                <a:gd name="T3" fmla="*/ 60 h 60"/>
                <a:gd name="T4" fmla="*/ 0 w 120"/>
                <a:gd name="T5" fmla="*/ 26 h 60"/>
                <a:gd name="T6" fmla="*/ 0 w 120"/>
                <a:gd name="T7" fmla="*/ 0 h 60"/>
                <a:gd name="T8" fmla="*/ 120 w 120"/>
                <a:gd name="T9" fmla="*/ 26 h 60"/>
                <a:gd name="T10" fmla="*/ 0 60000 65536"/>
                <a:gd name="T11" fmla="*/ 0 60000 65536"/>
                <a:gd name="T12" fmla="*/ 0 60000 65536"/>
                <a:gd name="T13" fmla="*/ 0 60000 65536"/>
                <a:gd name="T14" fmla="*/ 0 60000 65536"/>
                <a:gd name="T15" fmla="*/ 0 w 120"/>
                <a:gd name="T16" fmla="*/ 0 h 60"/>
                <a:gd name="T17" fmla="*/ 120 w 120"/>
                <a:gd name="T18" fmla="*/ 60 h 60"/>
              </a:gdLst>
              <a:ahLst/>
              <a:cxnLst>
                <a:cxn ang="T10">
                  <a:pos x="T0" y="T1"/>
                </a:cxn>
                <a:cxn ang="T11">
                  <a:pos x="T2" y="T3"/>
                </a:cxn>
                <a:cxn ang="T12">
                  <a:pos x="T4" y="T5"/>
                </a:cxn>
                <a:cxn ang="T13">
                  <a:pos x="T6" y="T7"/>
                </a:cxn>
                <a:cxn ang="T14">
                  <a:pos x="T8" y="T9"/>
                </a:cxn>
              </a:cxnLst>
              <a:rect l="T15" t="T16" r="T17" b="T18"/>
              <a:pathLst>
                <a:path w="120" h="60">
                  <a:moveTo>
                    <a:pt x="120" y="26"/>
                  </a:moveTo>
                  <a:lnTo>
                    <a:pt x="0" y="60"/>
                  </a:lnTo>
                  <a:lnTo>
                    <a:pt x="0" y="26"/>
                  </a:lnTo>
                  <a:lnTo>
                    <a:pt x="0" y="0"/>
                  </a:lnTo>
                  <a:lnTo>
                    <a:pt x="120" y="26"/>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79" name="Line 114"/>
            <p:cNvSpPr>
              <a:spLocks noChangeShapeType="1"/>
            </p:cNvSpPr>
            <p:nvPr/>
          </p:nvSpPr>
          <p:spPr bwMode="auto">
            <a:xfrm>
              <a:off x="3241" y="926"/>
              <a:ext cx="1176" cy="1"/>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24" name="Rectangle 115"/>
          <p:cNvSpPr>
            <a:spLocks noChangeArrowheads="1"/>
          </p:cNvSpPr>
          <p:nvPr/>
        </p:nvSpPr>
        <p:spPr bwMode="auto">
          <a:xfrm>
            <a:off x="6734176" y="2314576"/>
            <a:ext cx="322263" cy="157163"/>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25" name="Rectangle 116"/>
          <p:cNvSpPr>
            <a:spLocks noChangeArrowheads="1"/>
          </p:cNvSpPr>
          <p:nvPr/>
        </p:nvSpPr>
        <p:spPr bwMode="auto">
          <a:xfrm>
            <a:off x="6743701" y="2278064"/>
            <a:ext cx="366713"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RMS</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26" name="Oval 117"/>
          <p:cNvSpPr>
            <a:spLocks noChangeArrowheads="1"/>
          </p:cNvSpPr>
          <p:nvPr/>
        </p:nvSpPr>
        <p:spPr bwMode="auto">
          <a:xfrm>
            <a:off x="7267576" y="2217739"/>
            <a:ext cx="276225" cy="312737"/>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3" name="Group 118"/>
          <p:cNvGrpSpPr>
            <a:grpSpLocks/>
          </p:cNvGrpSpPr>
          <p:nvPr/>
        </p:nvGrpSpPr>
        <p:grpSpPr bwMode="auto">
          <a:xfrm>
            <a:off x="7369176" y="2211389"/>
            <a:ext cx="60325" cy="300037"/>
            <a:chOff x="3850" y="823"/>
            <a:chExt cx="43" cy="197"/>
          </a:xfrm>
        </p:grpSpPr>
        <p:sp>
          <p:nvSpPr>
            <p:cNvPr id="122976" name="Freeform 119"/>
            <p:cNvSpPr>
              <a:spLocks/>
            </p:cNvSpPr>
            <p:nvPr/>
          </p:nvSpPr>
          <p:spPr bwMode="auto">
            <a:xfrm>
              <a:off x="3850" y="823"/>
              <a:ext cx="43" cy="68"/>
            </a:xfrm>
            <a:custGeom>
              <a:avLst/>
              <a:gdLst>
                <a:gd name="T0" fmla="*/ 26 w 43"/>
                <a:gd name="T1" fmla="*/ 0 h 68"/>
                <a:gd name="T2" fmla="*/ 43 w 43"/>
                <a:gd name="T3" fmla="*/ 68 h 68"/>
                <a:gd name="T4" fmla="*/ 26 w 43"/>
                <a:gd name="T5" fmla="*/ 68 h 68"/>
                <a:gd name="T6" fmla="*/ 0 w 43"/>
                <a:gd name="T7" fmla="*/ 68 h 68"/>
                <a:gd name="T8" fmla="*/ 26 w 43"/>
                <a:gd name="T9" fmla="*/ 0 h 68"/>
                <a:gd name="T10" fmla="*/ 0 60000 65536"/>
                <a:gd name="T11" fmla="*/ 0 60000 65536"/>
                <a:gd name="T12" fmla="*/ 0 60000 65536"/>
                <a:gd name="T13" fmla="*/ 0 60000 65536"/>
                <a:gd name="T14" fmla="*/ 0 60000 65536"/>
                <a:gd name="T15" fmla="*/ 0 w 43"/>
                <a:gd name="T16" fmla="*/ 0 h 68"/>
                <a:gd name="T17" fmla="*/ 43 w 43"/>
                <a:gd name="T18" fmla="*/ 68 h 68"/>
              </a:gdLst>
              <a:ahLst/>
              <a:cxnLst>
                <a:cxn ang="T10">
                  <a:pos x="T0" y="T1"/>
                </a:cxn>
                <a:cxn ang="T11">
                  <a:pos x="T2" y="T3"/>
                </a:cxn>
                <a:cxn ang="T12">
                  <a:pos x="T4" y="T5"/>
                </a:cxn>
                <a:cxn ang="T13">
                  <a:pos x="T6" y="T7"/>
                </a:cxn>
                <a:cxn ang="T14">
                  <a:pos x="T8" y="T9"/>
                </a:cxn>
              </a:cxnLst>
              <a:rect l="T15" t="T16" r="T17" b="T18"/>
              <a:pathLst>
                <a:path w="43" h="68">
                  <a:moveTo>
                    <a:pt x="26" y="0"/>
                  </a:moveTo>
                  <a:lnTo>
                    <a:pt x="43" y="68"/>
                  </a:lnTo>
                  <a:lnTo>
                    <a:pt x="26" y="68"/>
                  </a:lnTo>
                  <a:lnTo>
                    <a:pt x="0" y="68"/>
                  </a:lnTo>
                  <a:lnTo>
                    <a:pt x="26"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77" name="Line 120"/>
            <p:cNvSpPr>
              <a:spLocks noChangeShapeType="1"/>
            </p:cNvSpPr>
            <p:nvPr/>
          </p:nvSpPr>
          <p:spPr bwMode="auto">
            <a:xfrm flipV="1">
              <a:off x="3876" y="891"/>
              <a:ext cx="1" cy="129"/>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4" name="Group 121"/>
          <p:cNvGrpSpPr>
            <a:grpSpLocks/>
          </p:cNvGrpSpPr>
          <p:nvPr/>
        </p:nvGrpSpPr>
        <p:grpSpPr bwMode="auto">
          <a:xfrm>
            <a:off x="5770564" y="3017838"/>
            <a:ext cx="84137" cy="1211262"/>
            <a:chOff x="2709" y="1354"/>
            <a:chExt cx="60" cy="798"/>
          </a:xfrm>
        </p:grpSpPr>
        <p:sp>
          <p:nvSpPr>
            <p:cNvPr id="122974" name="Freeform 122"/>
            <p:cNvSpPr>
              <a:spLocks/>
            </p:cNvSpPr>
            <p:nvPr/>
          </p:nvSpPr>
          <p:spPr bwMode="auto">
            <a:xfrm>
              <a:off x="2709" y="1354"/>
              <a:ext cx="60" cy="120"/>
            </a:xfrm>
            <a:custGeom>
              <a:avLst/>
              <a:gdLst>
                <a:gd name="T0" fmla="*/ 35 w 60"/>
                <a:gd name="T1" fmla="*/ 0 h 120"/>
                <a:gd name="T2" fmla="*/ 60 w 60"/>
                <a:gd name="T3" fmla="*/ 120 h 120"/>
                <a:gd name="T4" fmla="*/ 35 w 60"/>
                <a:gd name="T5" fmla="*/ 120 h 120"/>
                <a:gd name="T6" fmla="*/ 0 w 60"/>
                <a:gd name="T7" fmla="*/ 120 h 120"/>
                <a:gd name="T8" fmla="*/ 35 w 60"/>
                <a:gd name="T9" fmla="*/ 0 h 120"/>
                <a:gd name="T10" fmla="*/ 0 60000 65536"/>
                <a:gd name="T11" fmla="*/ 0 60000 65536"/>
                <a:gd name="T12" fmla="*/ 0 60000 65536"/>
                <a:gd name="T13" fmla="*/ 0 60000 65536"/>
                <a:gd name="T14" fmla="*/ 0 60000 65536"/>
                <a:gd name="T15" fmla="*/ 0 w 60"/>
                <a:gd name="T16" fmla="*/ 0 h 120"/>
                <a:gd name="T17" fmla="*/ 60 w 60"/>
                <a:gd name="T18" fmla="*/ 120 h 120"/>
              </a:gdLst>
              <a:ahLst/>
              <a:cxnLst>
                <a:cxn ang="T10">
                  <a:pos x="T0" y="T1"/>
                </a:cxn>
                <a:cxn ang="T11">
                  <a:pos x="T2" y="T3"/>
                </a:cxn>
                <a:cxn ang="T12">
                  <a:pos x="T4" y="T5"/>
                </a:cxn>
                <a:cxn ang="T13">
                  <a:pos x="T6" y="T7"/>
                </a:cxn>
                <a:cxn ang="T14">
                  <a:pos x="T8" y="T9"/>
                </a:cxn>
              </a:cxnLst>
              <a:rect l="T15" t="T16" r="T17" b="T18"/>
              <a:pathLst>
                <a:path w="60" h="120">
                  <a:moveTo>
                    <a:pt x="35" y="0"/>
                  </a:moveTo>
                  <a:lnTo>
                    <a:pt x="60" y="120"/>
                  </a:lnTo>
                  <a:lnTo>
                    <a:pt x="35" y="120"/>
                  </a:lnTo>
                  <a:lnTo>
                    <a:pt x="0" y="120"/>
                  </a:lnTo>
                  <a:lnTo>
                    <a:pt x="35"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75" name="Line 123"/>
            <p:cNvSpPr>
              <a:spLocks noChangeShapeType="1"/>
            </p:cNvSpPr>
            <p:nvPr/>
          </p:nvSpPr>
          <p:spPr bwMode="auto">
            <a:xfrm flipV="1">
              <a:off x="2744" y="1474"/>
              <a:ext cx="1" cy="67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29" name="Oval 124"/>
          <p:cNvSpPr>
            <a:spLocks noChangeArrowheads="1"/>
          </p:cNvSpPr>
          <p:nvPr/>
        </p:nvSpPr>
        <p:spPr bwMode="auto">
          <a:xfrm>
            <a:off x="5681664" y="3349625"/>
            <a:ext cx="276225" cy="300038"/>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30" name="Rectangle 125"/>
          <p:cNvSpPr>
            <a:spLocks noChangeArrowheads="1"/>
          </p:cNvSpPr>
          <p:nvPr/>
        </p:nvSpPr>
        <p:spPr bwMode="auto">
          <a:xfrm>
            <a:off x="5746751" y="3759201"/>
            <a:ext cx="144463" cy="365125"/>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31" name="Rectangle 126"/>
          <p:cNvSpPr>
            <a:spLocks noChangeArrowheads="1"/>
          </p:cNvSpPr>
          <p:nvPr/>
        </p:nvSpPr>
        <p:spPr bwMode="auto">
          <a:xfrm rot="-5400000">
            <a:off x="5615782" y="3785394"/>
            <a:ext cx="384175" cy="1984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SHW</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15" name="Group 127"/>
          <p:cNvGrpSpPr>
            <a:grpSpLocks/>
          </p:cNvGrpSpPr>
          <p:nvPr/>
        </p:nvGrpSpPr>
        <p:grpSpPr bwMode="auto">
          <a:xfrm>
            <a:off x="6035675" y="2954338"/>
            <a:ext cx="84138" cy="1338262"/>
            <a:chOff x="2898" y="1312"/>
            <a:chExt cx="60" cy="882"/>
          </a:xfrm>
        </p:grpSpPr>
        <p:sp>
          <p:nvSpPr>
            <p:cNvPr id="122972" name="Freeform 128"/>
            <p:cNvSpPr>
              <a:spLocks/>
            </p:cNvSpPr>
            <p:nvPr/>
          </p:nvSpPr>
          <p:spPr bwMode="auto">
            <a:xfrm>
              <a:off x="2898" y="2074"/>
              <a:ext cx="60" cy="120"/>
            </a:xfrm>
            <a:custGeom>
              <a:avLst/>
              <a:gdLst>
                <a:gd name="T0" fmla="*/ 34 w 60"/>
                <a:gd name="T1" fmla="*/ 120 h 120"/>
                <a:gd name="T2" fmla="*/ 0 w 60"/>
                <a:gd name="T3" fmla="*/ 0 h 120"/>
                <a:gd name="T4" fmla="*/ 34 w 60"/>
                <a:gd name="T5" fmla="*/ 0 h 120"/>
                <a:gd name="T6" fmla="*/ 60 w 60"/>
                <a:gd name="T7" fmla="*/ 0 h 120"/>
                <a:gd name="T8" fmla="*/ 34 w 60"/>
                <a:gd name="T9" fmla="*/ 120 h 120"/>
                <a:gd name="T10" fmla="*/ 0 60000 65536"/>
                <a:gd name="T11" fmla="*/ 0 60000 65536"/>
                <a:gd name="T12" fmla="*/ 0 60000 65536"/>
                <a:gd name="T13" fmla="*/ 0 60000 65536"/>
                <a:gd name="T14" fmla="*/ 0 60000 65536"/>
                <a:gd name="T15" fmla="*/ 0 w 60"/>
                <a:gd name="T16" fmla="*/ 0 h 120"/>
                <a:gd name="T17" fmla="*/ 60 w 60"/>
                <a:gd name="T18" fmla="*/ 120 h 120"/>
              </a:gdLst>
              <a:ahLst/>
              <a:cxnLst>
                <a:cxn ang="T10">
                  <a:pos x="T0" y="T1"/>
                </a:cxn>
                <a:cxn ang="T11">
                  <a:pos x="T2" y="T3"/>
                </a:cxn>
                <a:cxn ang="T12">
                  <a:pos x="T4" y="T5"/>
                </a:cxn>
                <a:cxn ang="T13">
                  <a:pos x="T6" y="T7"/>
                </a:cxn>
                <a:cxn ang="T14">
                  <a:pos x="T8" y="T9"/>
                </a:cxn>
              </a:cxnLst>
              <a:rect l="T15" t="T16" r="T17" b="T18"/>
              <a:pathLst>
                <a:path w="60" h="120">
                  <a:moveTo>
                    <a:pt x="34" y="120"/>
                  </a:moveTo>
                  <a:lnTo>
                    <a:pt x="0" y="0"/>
                  </a:lnTo>
                  <a:lnTo>
                    <a:pt x="34" y="0"/>
                  </a:lnTo>
                  <a:lnTo>
                    <a:pt x="60" y="0"/>
                  </a:lnTo>
                  <a:lnTo>
                    <a:pt x="34" y="12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73" name="Line 129"/>
            <p:cNvSpPr>
              <a:spLocks noChangeShapeType="1"/>
            </p:cNvSpPr>
            <p:nvPr/>
          </p:nvSpPr>
          <p:spPr bwMode="auto">
            <a:xfrm flipV="1">
              <a:off x="2932" y="1312"/>
              <a:ext cx="1" cy="762"/>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33" name="Oval 130"/>
          <p:cNvSpPr>
            <a:spLocks noChangeArrowheads="1"/>
          </p:cNvSpPr>
          <p:nvPr/>
        </p:nvSpPr>
        <p:spPr bwMode="auto">
          <a:xfrm>
            <a:off x="5943601" y="3700464"/>
            <a:ext cx="290513" cy="312737"/>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34" name="Rectangle 131"/>
          <p:cNvSpPr>
            <a:spLocks noChangeArrowheads="1"/>
          </p:cNvSpPr>
          <p:nvPr/>
        </p:nvSpPr>
        <p:spPr bwMode="auto">
          <a:xfrm>
            <a:off x="6010275" y="3136900"/>
            <a:ext cx="146050" cy="298450"/>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35" name="Rectangle 132"/>
          <p:cNvSpPr>
            <a:spLocks noChangeArrowheads="1"/>
          </p:cNvSpPr>
          <p:nvPr/>
        </p:nvSpPr>
        <p:spPr bwMode="auto">
          <a:xfrm rot="-5400000">
            <a:off x="5937250" y="3155950"/>
            <a:ext cx="293688" cy="1984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WM</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36" name="Rectangle 133"/>
          <p:cNvSpPr>
            <a:spLocks noChangeArrowheads="1"/>
          </p:cNvSpPr>
          <p:nvPr/>
        </p:nvSpPr>
        <p:spPr bwMode="auto">
          <a:xfrm>
            <a:off x="6010275" y="3759201"/>
            <a:ext cx="146050" cy="233363"/>
          </a:xfrm>
          <a:prstGeom prst="rect">
            <a:avLst/>
          </a:prstGeom>
          <a:solidFill>
            <a:srgbClr val="FFFFFF"/>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37" name="Rectangle 134"/>
          <p:cNvSpPr>
            <a:spLocks noChangeArrowheads="1"/>
          </p:cNvSpPr>
          <p:nvPr/>
        </p:nvSpPr>
        <p:spPr bwMode="auto">
          <a:xfrm>
            <a:off x="6022975" y="3719513"/>
            <a:ext cx="142668" cy="2923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9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16" name="Group 135"/>
          <p:cNvGrpSpPr>
            <a:grpSpLocks/>
          </p:cNvGrpSpPr>
          <p:nvPr/>
        </p:nvGrpSpPr>
        <p:grpSpPr bwMode="auto">
          <a:xfrm>
            <a:off x="5783264" y="3355975"/>
            <a:ext cx="60325" cy="298450"/>
            <a:chOff x="2718" y="1577"/>
            <a:chExt cx="43" cy="197"/>
          </a:xfrm>
        </p:grpSpPr>
        <p:sp>
          <p:nvSpPr>
            <p:cNvPr id="122970" name="Freeform 136"/>
            <p:cNvSpPr>
              <a:spLocks/>
            </p:cNvSpPr>
            <p:nvPr/>
          </p:nvSpPr>
          <p:spPr bwMode="auto">
            <a:xfrm>
              <a:off x="2718" y="1706"/>
              <a:ext cx="43" cy="68"/>
            </a:xfrm>
            <a:custGeom>
              <a:avLst/>
              <a:gdLst>
                <a:gd name="T0" fmla="*/ 26 w 43"/>
                <a:gd name="T1" fmla="*/ 68 h 68"/>
                <a:gd name="T2" fmla="*/ 0 w 43"/>
                <a:gd name="T3" fmla="*/ 0 h 68"/>
                <a:gd name="T4" fmla="*/ 26 w 43"/>
                <a:gd name="T5" fmla="*/ 0 h 68"/>
                <a:gd name="T6" fmla="*/ 43 w 43"/>
                <a:gd name="T7" fmla="*/ 0 h 68"/>
                <a:gd name="T8" fmla="*/ 26 w 43"/>
                <a:gd name="T9" fmla="*/ 68 h 68"/>
                <a:gd name="T10" fmla="*/ 0 60000 65536"/>
                <a:gd name="T11" fmla="*/ 0 60000 65536"/>
                <a:gd name="T12" fmla="*/ 0 60000 65536"/>
                <a:gd name="T13" fmla="*/ 0 60000 65536"/>
                <a:gd name="T14" fmla="*/ 0 60000 65536"/>
                <a:gd name="T15" fmla="*/ 0 w 43"/>
                <a:gd name="T16" fmla="*/ 0 h 68"/>
                <a:gd name="T17" fmla="*/ 43 w 43"/>
                <a:gd name="T18" fmla="*/ 68 h 68"/>
              </a:gdLst>
              <a:ahLst/>
              <a:cxnLst>
                <a:cxn ang="T10">
                  <a:pos x="T0" y="T1"/>
                </a:cxn>
                <a:cxn ang="T11">
                  <a:pos x="T2" y="T3"/>
                </a:cxn>
                <a:cxn ang="T12">
                  <a:pos x="T4" y="T5"/>
                </a:cxn>
                <a:cxn ang="T13">
                  <a:pos x="T6" y="T7"/>
                </a:cxn>
                <a:cxn ang="T14">
                  <a:pos x="T8" y="T9"/>
                </a:cxn>
              </a:cxnLst>
              <a:rect l="T15" t="T16" r="T17" b="T18"/>
              <a:pathLst>
                <a:path w="43" h="68">
                  <a:moveTo>
                    <a:pt x="26" y="68"/>
                  </a:moveTo>
                  <a:lnTo>
                    <a:pt x="0" y="0"/>
                  </a:lnTo>
                  <a:lnTo>
                    <a:pt x="26" y="0"/>
                  </a:lnTo>
                  <a:lnTo>
                    <a:pt x="43" y="0"/>
                  </a:lnTo>
                  <a:lnTo>
                    <a:pt x="26" y="68"/>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71" name="Line 137"/>
            <p:cNvSpPr>
              <a:spLocks noChangeShapeType="1"/>
            </p:cNvSpPr>
            <p:nvPr/>
          </p:nvSpPr>
          <p:spPr bwMode="auto">
            <a:xfrm>
              <a:off x="2744" y="1577"/>
              <a:ext cx="1" cy="129"/>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7" name="Group 138"/>
          <p:cNvGrpSpPr>
            <a:grpSpLocks/>
          </p:cNvGrpSpPr>
          <p:nvPr/>
        </p:nvGrpSpPr>
        <p:grpSpPr bwMode="auto">
          <a:xfrm>
            <a:off x="6311900" y="2627313"/>
            <a:ext cx="2127250" cy="1835150"/>
            <a:chOff x="3095" y="1097"/>
            <a:chExt cx="1519" cy="1209"/>
          </a:xfrm>
        </p:grpSpPr>
        <p:sp>
          <p:nvSpPr>
            <p:cNvPr id="122968" name="Freeform 139"/>
            <p:cNvSpPr>
              <a:spLocks/>
            </p:cNvSpPr>
            <p:nvPr/>
          </p:nvSpPr>
          <p:spPr bwMode="auto">
            <a:xfrm>
              <a:off x="4502" y="1097"/>
              <a:ext cx="112" cy="95"/>
            </a:xfrm>
            <a:custGeom>
              <a:avLst/>
              <a:gdLst>
                <a:gd name="T0" fmla="*/ 112 w 112"/>
                <a:gd name="T1" fmla="*/ 0 h 95"/>
                <a:gd name="T2" fmla="*/ 43 w 112"/>
                <a:gd name="T3" fmla="*/ 95 h 95"/>
                <a:gd name="T4" fmla="*/ 17 w 112"/>
                <a:gd name="T5" fmla="*/ 69 h 95"/>
                <a:gd name="T6" fmla="*/ 0 w 112"/>
                <a:gd name="T7" fmla="*/ 52 h 95"/>
                <a:gd name="T8" fmla="*/ 112 w 112"/>
                <a:gd name="T9" fmla="*/ 0 h 95"/>
                <a:gd name="T10" fmla="*/ 0 60000 65536"/>
                <a:gd name="T11" fmla="*/ 0 60000 65536"/>
                <a:gd name="T12" fmla="*/ 0 60000 65536"/>
                <a:gd name="T13" fmla="*/ 0 60000 65536"/>
                <a:gd name="T14" fmla="*/ 0 60000 65536"/>
                <a:gd name="T15" fmla="*/ 0 w 112"/>
                <a:gd name="T16" fmla="*/ 0 h 95"/>
                <a:gd name="T17" fmla="*/ 112 w 112"/>
                <a:gd name="T18" fmla="*/ 95 h 95"/>
              </a:gdLst>
              <a:ahLst/>
              <a:cxnLst>
                <a:cxn ang="T10">
                  <a:pos x="T0" y="T1"/>
                </a:cxn>
                <a:cxn ang="T11">
                  <a:pos x="T2" y="T3"/>
                </a:cxn>
                <a:cxn ang="T12">
                  <a:pos x="T4" y="T5"/>
                </a:cxn>
                <a:cxn ang="T13">
                  <a:pos x="T6" y="T7"/>
                </a:cxn>
                <a:cxn ang="T14">
                  <a:pos x="T8" y="T9"/>
                </a:cxn>
              </a:cxnLst>
              <a:rect l="T15" t="T16" r="T17" b="T18"/>
              <a:pathLst>
                <a:path w="112" h="95">
                  <a:moveTo>
                    <a:pt x="112" y="0"/>
                  </a:moveTo>
                  <a:lnTo>
                    <a:pt x="43" y="95"/>
                  </a:lnTo>
                  <a:lnTo>
                    <a:pt x="17" y="69"/>
                  </a:lnTo>
                  <a:lnTo>
                    <a:pt x="0" y="52"/>
                  </a:lnTo>
                  <a:lnTo>
                    <a:pt x="112"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69" name="Line 140"/>
            <p:cNvSpPr>
              <a:spLocks noChangeShapeType="1"/>
            </p:cNvSpPr>
            <p:nvPr/>
          </p:nvSpPr>
          <p:spPr bwMode="auto">
            <a:xfrm flipV="1">
              <a:off x="3095" y="1166"/>
              <a:ext cx="1424" cy="1140"/>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40" name="Oval 141"/>
          <p:cNvSpPr>
            <a:spLocks noChangeArrowheads="1"/>
          </p:cNvSpPr>
          <p:nvPr/>
        </p:nvSpPr>
        <p:spPr bwMode="auto">
          <a:xfrm>
            <a:off x="6750051" y="3805238"/>
            <a:ext cx="288925" cy="298450"/>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41" name="Oval 142"/>
          <p:cNvSpPr>
            <a:spLocks noChangeArrowheads="1"/>
          </p:cNvSpPr>
          <p:nvPr/>
        </p:nvSpPr>
        <p:spPr bwMode="auto">
          <a:xfrm>
            <a:off x="7781925" y="3233739"/>
            <a:ext cx="279400" cy="312737"/>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8" name="Group 143"/>
          <p:cNvGrpSpPr>
            <a:grpSpLocks/>
          </p:cNvGrpSpPr>
          <p:nvPr/>
        </p:nvGrpSpPr>
        <p:grpSpPr bwMode="auto">
          <a:xfrm>
            <a:off x="6288088" y="2824164"/>
            <a:ext cx="2127250" cy="1819275"/>
            <a:chOff x="3078" y="1226"/>
            <a:chExt cx="1519" cy="1200"/>
          </a:xfrm>
        </p:grpSpPr>
        <p:sp>
          <p:nvSpPr>
            <p:cNvPr id="122966" name="Freeform 144"/>
            <p:cNvSpPr>
              <a:spLocks/>
            </p:cNvSpPr>
            <p:nvPr/>
          </p:nvSpPr>
          <p:spPr bwMode="auto">
            <a:xfrm>
              <a:off x="4485" y="2332"/>
              <a:ext cx="112" cy="94"/>
            </a:xfrm>
            <a:custGeom>
              <a:avLst/>
              <a:gdLst>
                <a:gd name="T0" fmla="*/ 112 w 112"/>
                <a:gd name="T1" fmla="*/ 94 h 94"/>
                <a:gd name="T2" fmla="*/ 0 w 112"/>
                <a:gd name="T3" fmla="*/ 42 h 94"/>
                <a:gd name="T4" fmla="*/ 17 w 112"/>
                <a:gd name="T5" fmla="*/ 25 h 94"/>
                <a:gd name="T6" fmla="*/ 34 w 112"/>
                <a:gd name="T7" fmla="*/ 0 h 94"/>
                <a:gd name="T8" fmla="*/ 112 w 112"/>
                <a:gd name="T9" fmla="*/ 94 h 94"/>
                <a:gd name="T10" fmla="*/ 0 60000 65536"/>
                <a:gd name="T11" fmla="*/ 0 60000 65536"/>
                <a:gd name="T12" fmla="*/ 0 60000 65536"/>
                <a:gd name="T13" fmla="*/ 0 60000 65536"/>
                <a:gd name="T14" fmla="*/ 0 60000 65536"/>
                <a:gd name="T15" fmla="*/ 0 w 112"/>
                <a:gd name="T16" fmla="*/ 0 h 94"/>
                <a:gd name="T17" fmla="*/ 112 w 112"/>
                <a:gd name="T18" fmla="*/ 94 h 94"/>
              </a:gdLst>
              <a:ahLst/>
              <a:cxnLst>
                <a:cxn ang="T10">
                  <a:pos x="T0" y="T1"/>
                </a:cxn>
                <a:cxn ang="T11">
                  <a:pos x="T2" y="T3"/>
                </a:cxn>
                <a:cxn ang="T12">
                  <a:pos x="T4" y="T5"/>
                </a:cxn>
                <a:cxn ang="T13">
                  <a:pos x="T6" y="T7"/>
                </a:cxn>
                <a:cxn ang="T14">
                  <a:pos x="T8" y="T9"/>
                </a:cxn>
              </a:cxnLst>
              <a:rect l="T15" t="T16" r="T17" b="T18"/>
              <a:pathLst>
                <a:path w="112" h="94">
                  <a:moveTo>
                    <a:pt x="112" y="94"/>
                  </a:moveTo>
                  <a:lnTo>
                    <a:pt x="0" y="42"/>
                  </a:lnTo>
                  <a:lnTo>
                    <a:pt x="17" y="25"/>
                  </a:lnTo>
                  <a:lnTo>
                    <a:pt x="34" y="0"/>
                  </a:lnTo>
                  <a:lnTo>
                    <a:pt x="112" y="94"/>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67" name="Line 145"/>
            <p:cNvSpPr>
              <a:spLocks noChangeShapeType="1"/>
            </p:cNvSpPr>
            <p:nvPr/>
          </p:nvSpPr>
          <p:spPr bwMode="auto">
            <a:xfrm flipH="1" flipV="1">
              <a:off x="3078" y="1226"/>
              <a:ext cx="1424" cy="1131"/>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9" name="Group 146"/>
          <p:cNvGrpSpPr>
            <a:grpSpLocks/>
          </p:cNvGrpSpPr>
          <p:nvPr/>
        </p:nvGrpSpPr>
        <p:grpSpPr bwMode="auto">
          <a:xfrm>
            <a:off x="6419851" y="2627313"/>
            <a:ext cx="2125663" cy="1820862"/>
            <a:chOff x="3173" y="1097"/>
            <a:chExt cx="1518" cy="1200"/>
          </a:xfrm>
        </p:grpSpPr>
        <p:sp>
          <p:nvSpPr>
            <p:cNvPr id="122964" name="Freeform 147"/>
            <p:cNvSpPr>
              <a:spLocks/>
            </p:cNvSpPr>
            <p:nvPr/>
          </p:nvSpPr>
          <p:spPr bwMode="auto">
            <a:xfrm>
              <a:off x="3173" y="1097"/>
              <a:ext cx="111" cy="95"/>
            </a:xfrm>
            <a:custGeom>
              <a:avLst/>
              <a:gdLst>
                <a:gd name="T0" fmla="*/ 0 w 111"/>
                <a:gd name="T1" fmla="*/ 0 h 95"/>
                <a:gd name="T2" fmla="*/ 111 w 111"/>
                <a:gd name="T3" fmla="*/ 43 h 95"/>
                <a:gd name="T4" fmla="*/ 94 w 111"/>
                <a:gd name="T5" fmla="*/ 69 h 95"/>
                <a:gd name="T6" fmla="*/ 77 w 111"/>
                <a:gd name="T7" fmla="*/ 95 h 95"/>
                <a:gd name="T8" fmla="*/ 0 w 111"/>
                <a:gd name="T9" fmla="*/ 0 h 95"/>
                <a:gd name="T10" fmla="*/ 0 60000 65536"/>
                <a:gd name="T11" fmla="*/ 0 60000 65536"/>
                <a:gd name="T12" fmla="*/ 0 60000 65536"/>
                <a:gd name="T13" fmla="*/ 0 60000 65536"/>
                <a:gd name="T14" fmla="*/ 0 60000 65536"/>
                <a:gd name="T15" fmla="*/ 0 w 111"/>
                <a:gd name="T16" fmla="*/ 0 h 95"/>
                <a:gd name="T17" fmla="*/ 111 w 111"/>
                <a:gd name="T18" fmla="*/ 95 h 95"/>
              </a:gdLst>
              <a:ahLst/>
              <a:cxnLst>
                <a:cxn ang="T10">
                  <a:pos x="T0" y="T1"/>
                </a:cxn>
                <a:cxn ang="T11">
                  <a:pos x="T2" y="T3"/>
                </a:cxn>
                <a:cxn ang="T12">
                  <a:pos x="T4" y="T5"/>
                </a:cxn>
                <a:cxn ang="T13">
                  <a:pos x="T6" y="T7"/>
                </a:cxn>
                <a:cxn ang="T14">
                  <a:pos x="T8" y="T9"/>
                </a:cxn>
              </a:cxnLst>
              <a:rect l="T15" t="T16" r="T17" b="T18"/>
              <a:pathLst>
                <a:path w="111" h="95">
                  <a:moveTo>
                    <a:pt x="0" y="0"/>
                  </a:moveTo>
                  <a:lnTo>
                    <a:pt x="111" y="43"/>
                  </a:lnTo>
                  <a:lnTo>
                    <a:pt x="94" y="69"/>
                  </a:lnTo>
                  <a:lnTo>
                    <a:pt x="77" y="95"/>
                  </a:lnTo>
                  <a:lnTo>
                    <a:pt x="0"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65" name="Line 148"/>
            <p:cNvSpPr>
              <a:spLocks noChangeShapeType="1"/>
            </p:cNvSpPr>
            <p:nvPr/>
          </p:nvSpPr>
          <p:spPr bwMode="auto">
            <a:xfrm flipH="1" flipV="1">
              <a:off x="3267" y="1166"/>
              <a:ext cx="1424" cy="1131"/>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44" name="Freeform 149"/>
          <p:cNvSpPr>
            <a:spLocks/>
          </p:cNvSpPr>
          <p:nvPr/>
        </p:nvSpPr>
        <p:spPr bwMode="auto">
          <a:xfrm>
            <a:off x="6348413" y="2874964"/>
            <a:ext cx="347662" cy="338137"/>
          </a:xfrm>
          <a:custGeom>
            <a:avLst/>
            <a:gdLst>
              <a:gd name="T0" fmla="*/ 2147483647 w 249"/>
              <a:gd name="T1" fmla="*/ 0 h 223"/>
              <a:gd name="T2" fmla="*/ 2147483647 w 249"/>
              <a:gd name="T3" fmla="*/ 2147483647 h 223"/>
              <a:gd name="T4" fmla="*/ 2147483647 w 249"/>
              <a:gd name="T5" fmla="*/ 2147483647 h 223"/>
              <a:gd name="T6" fmla="*/ 0 w 249"/>
              <a:gd name="T7" fmla="*/ 2147483647 h 223"/>
              <a:gd name="T8" fmla="*/ 2147483647 w 249"/>
              <a:gd name="T9" fmla="*/ 0 h 223"/>
              <a:gd name="T10" fmla="*/ 0 60000 65536"/>
              <a:gd name="T11" fmla="*/ 0 60000 65536"/>
              <a:gd name="T12" fmla="*/ 0 60000 65536"/>
              <a:gd name="T13" fmla="*/ 0 60000 65536"/>
              <a:gd name="T14" fmla="*/ 0 60000 65536"/>
              <a:gd name="T15" fmla="*/ 0 w 249"/>
              <a:gd name="T16" fmla="*/ 0 h 223"/>
              <a:gd name="T17" fmla="*/ 249 w 249"/>
              <a:gd name="T18" fmla="*/ 223 h 223"/>
            </a:gdLst>
            <a:ahLst/>
            <a:cxnLst>
              <a:cxn ang="T10">
                <a:pos x="T0" y="T1"/>
              </a:cxn>
              <a:cxn ang="T11">
                <a:pos x="T2" y="T3"/>
              </a:cxn>
              <a:cxn ang="T12">
                <a:pos x="T4" y="T5"/>
              </a:cxn>
              <a:cxn ang="T13">
                <a:pos x="T6" y="T7"/>
              </a:cxn>
              <a:cxn ang="T14">
                <a:pos x="T8" y="T9"/>
              </a:cxn>
            </a:cxnLst>
            <a:rect l="T15" t="T16" r="T17" b="T18"/>
            <a:pathLst>
              <a:path w="249" h="223">
                <a:moveTo>
                  <a:pt x="69" y="0"/>
                </a:moveTo>
                <a:lnTo>
                  <a:pt x="249" y="146"/>
                </a:lnTo>
                <a:lnTo>
                  <a:pt x="189" y="223"/>
                </a:lnTo>
                <a:lnTo>
                  <a:pt x="0" y="77"/>
                </a:lnTo>
                <a:lnTo>
                  <a:pt x="69" y="0"/>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45" name="Rectangle 150"/>
          <p:cNvSpPr>
            <a:spLocks noChangeArrowheads="1"/>
          </p:cNvSpPr>
          <p:nvPr/>
        </p:nvSpPr>
        <p:spPr bwMode="auto">
          <a:xfrm rot="2340000">
            <a:off x="6356351" y="2935289"/>
            <a:ext cx="366713"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RME</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46" name="Oval 151"/>
          <p:cNvSpPr>
            <a:spLocks noChangeArrowheads="1"/>
          </p:cNvSpPr>
          <p:nvPr/>
        </p:nvSpPr>
        <p:spPr bwMode="auto">
          <a:xfrm>
            <a:off x="6750051" y="3194050"/>
            <a:ext cx="288925" cy="300038"/>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47" name="Freeform 152"/>
          <p:cNvSpPr>
            <a:spLocks/>
          </p:cNvSpPr>
          <p:nvPr/>
        </p:nvSpPr>
        <p:spPr bwMode="auto">
          <a:xfrm>
            <a:off x="7875589" y="3863975"/>
            <a:ext cx="346075" cy="350838"/>
          </a:xfrm>
          <a:custGeom>
            <a:avLst/>
            <a:gdLst>
              <a:gd name="T0" fmla="*/ 2147483647 w 248"/>
              <a:gd name="T1" fmla="*/ 0 h 231"/>
              <a:gd name="T2" fmla="*/ 2147483647 w 248"/>
              <a:gd name="T3" fmla="*/ 2147483647 h 231"/>
              <a:gd name="T4" fmla="*/ 2147483647 w 248"/>
              <a:gd name="T5" fmla="*/ 2147483647 h 231"/>
              <a:gd name="T6" fmla="*/ 0 w 248"/>
              <a:gd name="T7" fmla="*/ 2147483647 h 231"/>
              <a:gd name="T8" fmla="*/ 2147483647 w 248"/>
              <a:gd name="T9" fmla="*/ 0 h 231"/>
              <a:gd name="T10" fmla="*/ 0 60000 65536"/>
              <a:gd name="T11" fmla="*/ 0 60000 65536"/>
              <a:gd name="T12" fmla="*/ 0 60000 65536"/>
              <a:gd name="T13" fmla="*/ 0 60000 65536"/>
              <a:gd name="T14" fmla="*/ 0 60000 65536"/>
              <a:gd name="T15" fmla="*/ 0 w 248"/>
              <a:gd name="T16" fmla="*/ 0 h 231"/>
              <a:gd name="T17" fmla="*/ 248 w 248"/>
              <a:gd name="T18" fmla="*/ 231 h 231"/>
            </a:gdLst>
            <a:ahLst/>
            <a:cxnLst>
              <a:cxn ang="T10">
                <a:pos x="T0" y="T1"/>
              </a:cxn>
              <a:cxn ang="T11">
                <a:pos x="T2" y="T3"/>
              </a:cxn>
              <a:cxn ang="T12">
                <a:pos x="T4" y="T5"/>
              </a:cxn>
              <a:cxn ang="T13">
                <a:pos x="T6" y="T7"/>
              </a:cxn>
              <a:cxn ang="T14">
                <a:pos x="T8" y="T9"/>
              </a:cxn>
            </a:cxnLst>
            <a:rect l="T15" t="T16" r="T17" b="T18"/>
            <a:pathLst>
              <a:path w="248" h="231">
                <a:moveTo>
                  <a:pt x="60" y="0"/>
                </a:moveTo>
                <a:lnTo>
                  <a:pt x="248" y="145"/>
                </a:lnTo>
                <a:lnTo>
                  <a:pt x="188" y="231"/>
                </a:lnTo>
                <a:lnTo>
                  <a:pt x="0" y="77"/>
                </a:lnTo>
                <a:lnTo>
                  <a:pt x="60" y="0"/>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48" name="Rectangle 153"/>
          <p:cNvSpPr>
            <a:spLocks noChangeArrowheads="1"/>
          </p:cNvSpPr>
          <p:nvPr/>
        </p:nvSpPr>
        <p:spPr bwMode="auto">
          <a:xfrm rot="2340000">
            <a:off x="7872414" y="3919539"/>
            <a:ext cx="384175"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SHW</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49" name="Freeform 154"/>
          <p:cNvSpPr>
            <a:spLocks/>
          </p:cNvSpPr>
          <p:nvPr/>
        </p:nvSpPr>
        <p:spPr bwMode="auto">
          <a:xfrm>
            <a:off x="6394450" y="4071939"/>
            <a:ext cx="325438" cy="325437"/>
          </a:xfrm>
          <a:custGeom>
            <a:avLst/>
            <a:gdLst>
              <a:gd name="T0" fmla="*/ 2147483647 w 232"/>
              <a:gd name="T1" fmla="*/ 0 h 214"/>
              <a:gd name="T2" fmla="*/ 2147483647 w 232"/>
              <a:gd name="T3" fmla="*/ 2147483647 h 214"/>
              <a:gd name="T4" fmla="*/ 2147483647 w 232"/>
              <a:gd name="T5" fmla="*/ 2147483647 h 214"/>
              <a:gd name="T6" fmla="*/ 0 w 232"/>
              <a:gd name="T7" fmla="*/ 2147483647 h 214"/>
              <a:gd name="T8" fmla="*/ 2147483647 w 232"/>
              <a:gd name="T9" fmla="*/ 0 h 214"/>
              <a:gd name="T10" fmla="*/ 0 60000 65536"/>
              <a:gd name="T11" fmla="*/ 0 60000 65536"/>
              <a:gd name="T12" fmla="*/ 0 60000 65536"/>
              <a:gd name="T13" fmla="*/ 0 60000 65536"/>
              <a:gd name="T14" fmla="*/ 0 60000 65536"/>
              <a:gd name="T15" fmla="*/ 0 w 232"/>
              <a:gd name="T16" fmla="*/ 0 h 214"/>
              <a:gd name="T17" fmla="*/ 232 w 232"/>
              <a:gd name="T18" fmla="*/ 214 h 214"/>
            </a:gdLst>
            <a:ahLst/>
            <a:cxnLst>
              <a:cxn ang="T10">
                <a:pos x="T0" y="T1"/>
              </a:cxn>
              <a:cxn ang="T11">
                <a:pos x="T2" y="T3"/>
              </a:cxn>
              <a:cxn ang="T12">
                <a:pos x="T4" y="T5"/>
              </a:cxn>
              <a:cxn ang="T13">
                <a:pos x="T6" y="T7"/>
              </a:cxn>
              <a:cxn ang="T14">
                <a:pos x="T8" y="T9"/>
              </a:cxn>
            </a:cxnLst>
            <a:rect l="T15" t="T16" r="T17" b="T18"/>
            <a:pathLst>
              <a:path w="232" h="214">
                <a:moveTo>
                  <a:pt x="172" y="0"/>
                </a:moveTo>
                <a:lnTo>
                  <a:pt x="232" y="85"/>
                </a:lnTo>
                <a:lnTo>
                  <a:pt x="60" y="214"/>
                </a:lnTo>
                <a:lnTo>
                  <a:pt x="0" y="137"/>
                </a:lnTo>
                <a:lnTo>
                  <a:pt x="172" y="0"/>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50" name="Rectangle 155"/>
          <p:cNvSpPr>
            <a:spLocks noChangeArrowheads="1"/>
          </p:cNvSpPr>
          <p:nvPr/>
        </p:nvSpPr>
        <p:spPr bwMode="auto">
          <a:xfrm rot="-2220000">
            <a:off x="6391165" y="4075893"/>
            <a:ext cx="351058" cy="20005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51" name="Freeform 156"/>
          <p:cNvSpPr>
            <a:spLocks/>
          </p:cNvSpPr>
          <p:nvPr/>
        </p:nvSpPr>
        <p:spPr bwMode="auto">
          <a:xfrm>
            <a:off x="8137526" y="2927350"/>
            <a:ext cx="288925" cy="285750"/>
          </a:xfrm>
          <a:custGeom>
            <a:avLst/>
            <a:gdLst>
              <a:gd name="T0" fmla="*/ 2147483647 w 206"/>
              <a:gd name="T1" fmla="*/ 0 h 189"/>
              <a:gd name="T2" fmla="*/ 2147483647 w 206"/>
              <a:gd name="T3" fmla="*/ 2147483647 h 189"/>
              <a:gd name="T4" fmla="*/ 2147483647 w 206"/>
              <a:gd name="T5" fmla="*/ 2147483647 h 189"/>
              <a:gd name="T6" fmla="*/ 0 w 206"/>
              <a:gd name="T7" fmla="*/ 2147483647 h 189"/>
              <a:gd name="T8" fmla="*/ 2147483647 w 206"/>
              <a:gd name="T9" fmla="*/ 0 h 189"/>
              <a:gd name="T10" fmla="*/ 0 60000 65536"/>
              <a:gd name="T11" fmla="*/ 0 60000 65536"/>
              <a:gd name="T12" fmla="*/ 0 60000 65536"/>
              <a:gd name="T13" fmla="*/ 0 60000 65536"/>
              <a:gd name="T14" fmla="*/ 0 60000 65536"/>
              <a:gd name="T15" fmla="*/ 0 w 206"/>
              <a:gd name="T16" fmla="*/ 0 h 189"/>
              <a:gd name="T17" fmla="*/ 206 w 206"/>
              <a:gd name="T18" fmla="*/ 189 h 189"/>
            </a:gdLst>
            <a:ahLst/>
            <a:cxnLst>
              <a:cxn ang="T10">
                <a:pos x="T0" y="T1"/>
              </a:cxn>
              <a:cxn ang="T11">
                <a:pos x="T2" y="T3"/>
              </a:cxn>
              <a:cxn ang="T12">
                <a:pos x="T4" y="T5"/>
              </a:cxn>
              <a:cxn ang="T13">
                <a:pos x="T6" y="T7"/>
              </a:cxn>
              <a:cxn ang="T14">
                <a:pos x="T8" y="T9"/>
              </a:cxn>
            </a:cxnLst>
            <a:rect l="T15" t="T16" r="T17" b="T18"/>
            <a:pathLst>
              <a:path w="206" h="189">
                <a:moveTo>
                  <a:pt x="146" y="0"/>
                </a:moveTo>
                <a:lnTo>
                  <a:pt x="206" y="86"/>
                </a:lnTo>
                <a:lnTo>
                  <a:pt x="69" y="189"/>
                </a:lnTo>
                <a:lnTo>
                  <a:pt x="0" y="112"/>
                </a:lnTo>
                <a:lnTo>
                  <a:pt x="146" y="0"/>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52" name="Rectangle 157"/>
          <p:cNvSpPr>
            <a:spLocks noChangeArrowheads="1"/>
          </p:cNvSpPr>
          <p:nvPr/>
        </p:nvSpPr>
        <p:spPr bwMode="auto">
          <a:xfrm rot="-2220000">
            <a:off x="8163172" y="2904318"/>
            <a:ext cx="277320" cy="20005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p:nvGrpSpPr>
          <p:cNvPr id="20" name="Group 158"/>
          <p:cNvGrpSpPr>
            <a:grpSpLocks/>
          </p:cNvGrpSpPr>
          <p:nvPr/>
        </p:nvGrpSpPr>
        <p:grpSpPr bwMode="auto">
          <a:xfrm>
            <a:off x="6864351" y="3187700"/>
            <a:ext cx="60325" cy="298450"/>
            <a:chOff x="3490" y="1466"/>
            <a:chExt cx="43" cy="197"/>
          </a:xfrm>
        </p:grpSpPr>
        <p:sp>
          <p:nvSpPr>
            <p:cNvPr id="122962" name="Freeform 159"/>
            <p:cNvSpPr>
              <a:spLocks/>
            </p:cNvSpPr>
            <p:nvPr/>
          </p:nvSpPr>
          <p:spPr bwMode="auto">
            <a:xfrm>
              <a:off x="3490" y="1466"/>
              <a:ext cx="43" cy="68"/>
            </a:xfrm>
            <a:custGeom>
              <a:avLst/>
              <a:gdLst>
                <a:gd name="T0" fmla="*/ 17 w 43"/>
                <a:gd name="T1" fmla="*/ 0 h 68"/>
                <a:gd name="T2" fmla="*/ 43 w 43"/>
                <a:gd name="T3" fmla="*/ 68 h 68"/>
                <a:gd name="T4" fmla="*/ 17 w 43"/>
                <a:gd name="T5" fmla="*/ 68 h 68"/>
                <a:gd name="T6" fmla="*/ 0 w 43"/>
                <a:gd name="T7" fmla="*/ 68 h 68"/>
                <a:gd name="T8" fmla="*/ 17 w 43"/>
                <a:gd name="T9" fmla="*/ 0 h 68"/>
                <a:gd name="T10" fmla="*/ 0 60000 65536"/>
                <a:gd name="T11" fmla="*/ 0 60000 65536"/>
                <a:gd name="T12" fmla="*/ 0 60000 65536"/>
                <a:gd name="T13" fmla="*/ 0 60000 65536"/>
                <a:gd name="T14" fmla="*/ 0 60000 65536"/>
                <a:gd name="T15" fmla="*/ 0 w 43"/>
                <a:gd name="T16" fmla="*/ 0 h 68"/>
                <a:gd name="T17" fmla="*/ 43 w 43"/>
                <a:gd name="T18" fmla="*/ 68 h 68"/>
              </a:gdLst>
              <a:ahLst/>
              <a:cxnLst>
                <a:cxn ang="T10">
                  <a:pos x="T0" y="T1"/>
                </a:cxn>
                <a:cxn ang="T11">
                  <a:pos x="T2" y="T3"/>
                </a:cxn>
                <a:cxn ang="T12">
                  <a:pos x="T4" y="T5"/>
                </a:cxn>
                <a:cxn ang="T13">
                  <a:pos x="T6" y="T7"/>
                </a:cxn>
                <a:cxn ang="T14">
                  <a:pos x="T8" y="T9"/>
                </a:cxn>
              </a:cxnLst>
              <a:rect l="T15" t="T16" r="T17" b="T18"/>
              <a:pathLst>
                <a:path w="43" h="68">
                  <a:moveTo>
                    <a:pt x="17" y="0"/>
                  </a:moveTo>
                  <a:lnTo>
                    <a:pt x="43" y="68"/>
                  </a:lnTo>
                  <a:lnTo>
                    <a:pt x="17" y="68"/>
                  </a:lnTo>
                  <a:lnTo>
                    <a:pt x="0" y="68"/>
                  </a:lnTo>
                  <a:lnTo>
                    <a:pt x="17" y="0"/>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63" name="Line 160"/>
            <p:cNvSpPr>
              <a:spLocks noChangeShapeType="1"/>
            </p:cNvSpPr>
            <p:nvPr/>
          </p:nvSpPr>
          <p:spPr bwMode="auto">
            <a:xfrm flipV="1">
              <a:off x="3507" y="1534"/>
              <a:ext cx="1" cy="129"/>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21" name="Group 161"/>
          <p:cNvGrpSpPr>
            <a:grpSpLocks/>
          </p:cNvGrpSpPr>
          <p:nvPr/>
        </p:nvGrpSpPr>
        <p:grpSpPr bwMode="auto">
          <a:xfrm>
            <a:off x="6864351" y="3811588"/>
            <a:ext cx="60325" cy="298450"/>
            <a:chOff x="3490" y="1877"/>
            <a:chExt cx="43" cy="197"/>
          </a:xfrm>
        </p:grpSpPr>
        <p:sp>
          <p:nvSpPr>
            <p:cNvPr id="122960" name="Freeform 162"/>
            <p:cNvSpPr>
              <a:spLocks/>
            </p:cNvSpPr>
            <p:nvPr/>
          </p:nvSpPr>
          <p:spPr bwMode="auto">
            <a:xfrm>
              <a:off x="3490" y="1997"/>
              <a:ext cx="43" cy="77"/>
            </a:xfrm>
            <a:custGeom>
              <a:avLst/>
              <a:gdLst>
                <a:gd name="T0" fmla="*/ 17 w 43"/>
                <a:gd name="T1" fmla="*/ 77 h 77"/>
                <a:gd name="T2" fmla="*/ 0 w 43"/>
                <a:gd name="T3" fmla="*/ 0 h 77"/>
                <a:gd name="T4" fmla="*/ 17 w 43"/>
                <a:gd name="T5" fmla="*/ 0 h 77"/>
                <a:gd name="T6" fmla="*/ 43 w 43"/>
                <a:gd name="T7" fmla="*/ 0 h 77"/>
                <a:gd name="T8" fmla="*/ 17 w 43"/>
                <a:gd name="T9" fmla="*/ 77 h 77"/>
                <a:gd name="T10" fmla="*/ 0 60000 65536"/>
                <a:gd name="T11" fmla="*/ 0 60000 65536"/>
                <a:gd name="T12" fmla="*/ 0 60000 65536"/>
                <a:gd name="T13" fmla="*/ 0 60000 65536"/>
                <a:gd name="T14" fmla="*/ 0 60000 65536"/>
                <a:gd name="T15" fmla="*/ 0 w 43"/>
                <a:gd name="T16" fmla="*/ 0 h 77"/>
                <a:gd name="T17" fmla="*/ 43 w 43"/>
                <a:gd name="T18" fmla="*/ 77 h 77"/>
              </a:gdLst>
              <a:ahLst/>
              <a:cxnLst>
                <a:cxn ang="T10">
                  <a:pos x="T0" y="T1"/>
                </a:cxn>
                <a:cxn ang="T11">
                  <a:pos x="T2" y="T3"/>
                </a:cxn>
                <a:cxn ang="T12">
                  <a:pos x="T4" y="T5"/>
                </a:cxn>
                <a:cxn ang="T13">
                  <a:pos x="T6" y="T7"/>
                </a:cxn>
                <a:cxn ang="T14">
                  <a:pos x="T8" y="T9"/>
                </a:cxn>
              </a:cxnLst>
              <a:rect l="T15" t="T16" r="T17" b="T18"/>
              <a:pathLst>
                <a:path w="43" h="77">
                  <a:moveTo>
                    <a:pt x="17" y="77"/>
                  </a:moveTo>
                  <a:lnTo>
                    <a:pt x="0" y="0"/>
                  </a:lnTo>
                  <a:lnTo>
                    <a:pt x="17" y="0"/>
                  </a:lnTo>
                  <a:lnTo>
                    <a:pt x="43" y="0"/>
                  </a:lnTo>
                  <a:lnTo>
                    <a:pt x="17" y="77"/>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61" name="Line 163"/>
            <p:cNvSpPr>
              <a:spLocks noChangeShapeType="1"/>
            </p:cNvSpPr>
            <p:nvPr/>
          </p:nvSpPr>
          <p:spPr bwMode="auto">
            <a:xfrm>
              <a:off x="3507" y="1877"/>
              <a:ext cx="1" cy="120"/>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2955" name="Line 164"/>
          <p:cNvSpPr>
            <a:spLocks noChangeShapeType="1"/>
          </p:cNvSpPr>
          <p:nvPr/>
        </p:nvSpPr>
        <p:spPr bwMode="auto">
          <a:xfrm>
            <a:off x="7813675" y="3278188"/>
            <a:ext cx="192088" cy="207962"/>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56" name="Line 165"/>
          <p:cNvSpPr>
            <a:spLocks noChangeShapeType="1"/>
          </p:cNvSpPr>
          <p:nvPr/>
        </p:nvSpPr>
        <p:spPr bwMode="auto">
          <a:xfrm flipV="1">
            <a:off x="7824789" y="3278188"/>
            <a:ext cx="193675" cy="207962"/>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57" name="Oval 166"/>
          <p:cNvSpPr>
            <a:spLocks noChangeArrowheads="1"/>
          </p:cNvSpPr>
          <p:nvPr/>
        </p:nvSpPr>
        <p:spPr bwMode="auto">
          <a:xfrm>
            <a:off x="8323263" y="1476376"/>
            <a:ext cx="1420812" cy="1535113"/>
          </a:xfrm>
          <a:prstGeom prst="ellipse">
            <a:avLst/>
          </a:prstGeom>
          <a:solidFill>
            <a:srgbClr val="FFFFFF"/>
          </a:solid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58" name="Rectangle 167"/>
          <p:cNvSpPr>
            <a:spLocks noChangeArrowheads="1"/>
          </p:cNvSpPr>
          <p:nvPr/>
        </p:nvSpPr>
        <p:spPr bwMode="auto">
          <a:xfrm>
            <a:off x="8839201" y="1858963"/>
            <a:ext cx="663643" cy="2923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9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S</a:t>
            </a: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hared </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2959" name="Rectangle 168"/>
          <p:cNvSpPr>
            <a:spLocks noChangeArrowheads="1"/>
          </p:cNvSpPr>
          <p:nvPr/>
        </p:nvSpPr>
        <p:spPr bwMode="auto">
          <a:xfrm>
            <a:off x="8715376" y="2185989"/>
            <a:ext cx="893763" cy="1984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1" i="0" u="none" strike="noStrike" kern="1200" cap="none" spc="0" normalizeH="0" baseline="0" noProof="0">
                <a:ln>
                  <a:noFill/>
                </a:ln>
                <a:solidFill>
                  <a:srgbClr val="000000"/>
                </a:solidFill>
                <a:effectLst/>
                <a:uLnTx/>
                <a:uFillTx/>
                <a:latin typeface="Arial" pitchFamily="34" charset="0"/>
                <a:ea typeface="MS PGothic" pitchFamily="34" charset="-128"/>
                <a:cs typeface="+mn-cs"/>
              </a:rPr>
              <a:t>unmodified</a:t>
            </a:r>
            <a:endParaRPr kumimoji="0" lang="de-DE"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3">
            <p14:nvContentPartPr>
              <p14:cNvPr id="22" name="Ink 21"/>
              <p14:cNvContentPartPr/>
              <p14:nvPr/>
            </p14:nvContentPartPr>
            <p14:xfrm>
              <a:off x="2364480" y="150120"/>
              <a:ext cx="8553960" cy="6436800"/>
            </p14:xfrm>
          </p:contentPart>
        </mc:Choice>
        <mc:Fallback xmlns="">
          <p:pic>
            <p:nvPicPr>
              <p:cNvPr id="22" name="Ink 21"/>
              <p:cNvPicPr/>
              <p:nvPr/>
            </p:nvPicPr>
            <p:blipFill>
              <a:blip r:embed="rId4"/>
              <a:stretch>
                <a:fillRect/>
              </a:stretch>
            </p:blipFill>
            <p:spPr>
              <a:xfrm>
                <a:off x="2355120" y="140760"/>
                <a:ext cx="8572680" cy="6455520"/>
              </a:xfrm>
              <a:prstGeom prst="rect">
                <a:avLst/>
              </a:prstGeom>
            </p:spPr>
          </p:pic>
        </mc:Fallback>
      </mc:AlternateContent>
    </p:spTree>
    <p:extLst>
      <p:ext uri="{BB962C8B-B14F-4D97-AF65-F5344CB8AC3E}">
        <p14:creationId xmlns:p14="http://schemas.microsoft.com/office/powerpoint/2010/main" val="2088709472"/>
      </p:ext>
    </p:extLst>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9" name="Rectangle 4"/>
          <p:cNvSpPr>
            <a:spLocks noGrp="1" noChangeArrowheads="1"/>
          </p:cNvSpPr>
          <p:nvPr>
            <p:ph type="title"/>
          </p:nvPr>
        </p:nvSpPr>
        <p:spPr/>
        <p:txBody>
          <a:bodyPr/>
          <a:lstStyle/>
          <a:p>
            <a:pPr eaLnBrk="1" hangingPunct="1"/>
            <a:r>
              <a:rPr lang="de-DE" smtClean="0"/>
              <a:t>Beispiel zum MESI-Protokoll</a:t>
            </a:r>
          </a:p>
        </p:txBody>
      </p:sp>
      <p:sp>
        <p:nvSpPr>
          <p:cNvPr id="12390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597442" name="Text Box 2"/>
          <p:cNvSpPr txBox="1">
            <a:spLocks noChangeArrowheads="1"/>
          </p:cNvSpPr>
          <p:nvPr/>
        </p:nvSpPr>
        <p:spPr bwMode="auto">
          <a:xfrm>
            <a:off x="5902325" y="3502026"/>
            <a:ext cx="1366838"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Exclusive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unmodified</a:t>
            </a:r>
          </a:p>
        </p:txBody>
      </p:sp>
      <p:sp>
        <p:nvSpPr>
          <p:cNvPr id="1597443" name="Text Box 3"/>
          <p:cNvSpPr txBox="1">
            <a:spLocks noChangeArrowheads="1"/>
          </p:cNvSpPr>
          <p:nvPr/>
        </p:nvSpPr>
        <p:spPr bwMode="auto">
          <a:xfrm>
            <a:off x="5880100" y="3500439"/>
            <a:ext cx="1366838"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unmodified</a:t>
            </a:r>
          </a:p>
        </p:txBody>
      </p:sp>
      <p:grpSp>
        <p:nvGrpSpPr>
          <p:cNvPr id="2" name="Group 5"/>
          <p:cNvGrpSpPr>
            <a:grpSpLocks/>
          </p:cNvGrpSpPr>
          <p:nvPr/>
        </p:nvGrpSpPr>
        <p:grpSpPr bwMode="auto">
          <a:xfrm>
            <a:off x="4165600" y="2292350"/>
            <a:ext cx="5638800" cy="3657600"/>
            <a:chOff x="1104" y="1296"/>
            <a:chExt cx="3552" cy="2304"/>
          </a:xfrm>
        </p:grpSpPr>
        <p:grpSp>
          <p:nvGrpSpPr>
            <p:cNvPr id="3" name="Group 6"/>
            <p:cNvGrpSpPr>
              <a:grpSpLocks/>
            </p:cNvGrpSpPr>
            <p:nvPr/>
          </p:nvGrpSpPr>
          <p:grpSpPr bwMode="auto">
            <a:xfrm>
              <a:off x="1488" y="1296"/>
              <a:ext cx="672" cy="1152"/>
              <a:chOff x="1488" y="1296"/>
              <a:chExt cx="672" cy="1152"/>
            </a:xfrm>
          </p:grpSpPr>
          <p:sp>
            <p:nvSpPr>
              <p:cNvPr id="124006" name="Oval 7"/>
              <p:cNvSpPr>
                <a:spLocks noChangeArrowheads="1"/>
              </p:cNvSpPr>
              <p:nvPr/>
            </p:nvSpPr>
            <p:spPr bwMode="auto">
              <a:xfrm>
                <a:off x="1536" y="1296"/>
                <a:ext cx="576" cy="480"/>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7" name="Rectangle 8"/>
              <p:cNvSpPr>
                <a:spLocks noChangeArrowheads="1"/>
              </p:cNvSpPr>
              <p:nvPr/>
            </p:nvSpPr>
            <p:spPr bwMode="auto">
              <a:xfrm>
                <a:off x="1488" y="2064"/>
                <a:ext cx="672" cy="384"/>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8" name="Line 9"/>
              <p:cNvSpPr>
                <a:spLocks noChangeShapeType="1"/>
              </p:cNvSpPr>
              <p:nvPr/>
            </p:nvSpPr>
            <p:spPr bwMode="auto">
              <a:xfrm>
                <a:off x="1824" y="1776"/>
                <a:ext cx="0" cy="288"/>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9" name="Text Box 10"/>
              <p:cNvSpPr txBox="1">
                <a:spLocks noChangeArrowheads="1"/>
              </p:cNvSpPr>
              <p:nvPr/>
            </p:nvSpPr>
            <p:spPr bwMode="auto">
              <a:xfrm>
                <a:off x="1648" y="1390"/>
                <a:ext cx="352" cy="289"/>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P1</a:t>
                </a:r>
              </a:p>
            </p:txBody>
          </p:sp>
        </p:grpSp>
        <p:grpSp>
          <p:nvGrpSpPr>
            <p:cNvPr id="4" name="Group 11"/>
            <p:cNvGrpSpPr>
              <a:grpSpLocks/>
            </p:cNvGrpSpPr>
            <p:nvPr/>
          </p:nvGrpSpPr>
          <p:grpSpPr bwMode="auto">
            <a:xfrm>
              <a:off x="3600" y="1296"/>
              <a:ext cx="672" cy="1152"/>
              <a:chOff x="3600" y="1296"/>
              <a:chExt cx="672" cy="1152"/>
            </a:xfrm>
          </p:grpSpPr>
          <p:sp>
            <p:nvSpPr>
              <p:cNvPr id="124002" name="Oval 12"/>
              <p:cNvSpPr>
                <a:spLocks noChangeArrowheads="1"/>
              </p:cNvSpPr>
              <p:nvPr/>
            </p:nvSpPr>
            <p:spPr bwMode="auto">
              <a:xfrm>
                <a:off x="3648" y="1296"/>
                <a:ext cx="576" cy="480"/>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3" name="Rectangle 13"/>
              <p:cNvSpPr>
                <a:spLocks noChangeArrowheads="1"/>
              </p:cNvSpPr>
              <p:nvPr/>
            </p:nvSpPr>
            <p:spPr bwMode="auto">
              <a:xfrm>
                <a:off x="3600" y="2064"/>
                <a:ext cx="672" cy="384"/>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4" name="Line 14"/>
              <p:cNvSpPr>
                <a:spLocks noChangeShapeType="1"/>
              </p:cNvSpPr>
              <p:nvPr/>
            </p:nvSpPr>
            <p:spPr bwMode="auto">
              <a:xfrm>
                <a:off x="3936" y="1776"/>
                <a:ext cx="0" cy="288"/>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5" name="Text Box 15"/>
              <p:cNvSpPr txBox="1">
                <a:spLocks noChangeArrowheads="1"/>
              </p:cNvSpPr>
              <p:nvPr/>
            </p:nvSpPr>
            <p:spPr bwMode="auto">
              <a:xfrm>
                <a:off x="3760" y="1390"/>
                <a:ext cx="352" cy="289"/>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P2</a:t>
                </a:r>
              </a:p>
            </p:txBody>
          </p:sp>
        </p:grpSp>
        <p:grpSp>
          <p:nvGrpSpPr>
            <p:cNvPr id="5" name="Group 16"/>
            <p:cNvGrpSpPr>
              <a:grpSpLocks/>
            </p:cNvGrpSpPr>
            <p:nvPr/>
          </p:nvGrpSpPr>
          <p:grpSpPr bwMode="auto">
            <a:xfrm>
              <a:off x="1248" y="3024"/>
              <a:ext cx="3264" cy="576"/>
              <a:chOff x="912" y="3072"/>
              <a:chExt cx="3264" cy="576"/>
            </a:xfrm>
          </p:grpSpPr>
          <p:sp>
            <p:nvSpPr>
              <p:cNvPr id="124000" name="Rectangle 17"/>
              <p:cNvSpPr>
                <a:spLocks noChangeArrowheads="1"/>
              </p:cNvSpPr>
              <p:nvPr/>
            </p:nvSpPr>
            <p:spPr bwMode="auto">
              <a:xfrm>
                <a:off x="912" y="3072"/>
                <a:ext cx="3264" cy="576"/>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001" name="Text Box 18"/>
              <p:cNvSpPr txBox="1">
                <a:spLocks noChangeArrowheads="1"/>
              </p:cNvSpPr>
              <p:nvPr/>
            </p:nvSpPr>
            <p:spPr bwMode="auto">
              <a:xfrm>
                <a:off x="2098" y="3215"/>
                <a:ext cx="882" cy="289"/>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Speicher</a:t>
                </a:r>
              </a:p>
            </p:txBody>
          </p:sp>
        </p:grpSp>
        <p:sp>
          <p:nvSpPr>
            <p:cNvPr id="123996" name="Line 19"/>
            <p:cNvSpPr>
              <a:spLocks noChangeShapeType="1"/>
            </p:cNvSpPr>
            <p:nvPr/>
          </p:nvSpPr>
          <p:spPr bwMode="auto">
            <a:xfrm>
              <a:off x="1104" y="2736"/>
              <a:ext cx="3552"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97" name="Line 20"/>
            <p:cNvSpPr>
              <a:spLocks noChangeShapeType="1"/>
            </p:cNvSpPr>
            <p:nvPr/>
          </p:nvSpPr>
          <p:spPr bwMode="auto">
            <a:xfrm>
              <a:off x="1824" y="2448"/>
              <a:ext cx="0" cy="288"/>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98" name="Line 21"/>
            <p:cNvSpPr>
              <a:spLocks noChangeShapeType="1"/>
            </p:cNvSpPr>
            <p:nvPr/>
          </p:nvSpPr>
          <p:spPr bwMode="auto">
            <a:xfrm>
              <a:off x="3936" y="2448"/>
              <a:ext cx="0" cy="288"/>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99" name="Line 22"/>
            <p:cNvSpPr>
              <a:spLocks noChangeShapeType="1"/>
            </p:cNvSpPr>
            <p:nvPr/>
          </p:nvSpPr>
          <p:spPr bwMode="auto">
            <a:xfrm>
              <a:off x="2880" y="2736"/>
              <a:ext cx="0" cy="288"/>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597463" name="Text Box 23"/>
          <p:cNvSpPr txBox="1">
            <a:spLocks noChangeArrowheads="1"/>
          </p:cNvSpPr>
          <p:nvPr/>
        </p:nvSpPr>
        <p:spPr bwMode="auto">
          <a:xfrm>
            <a:off x="3327400" y="2063751"/>
            <a:ext cx="1046762" cy="335989"/>
          </a:xfrm>
          <a:prstGeom prst="rect">
            <a:avLst/>
          </a:prstGeom>
          <a:noFill/>
          <a:ln w="127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ld 4711</a:t>
            </a:r>
          </a:p>
        </p:txBody>
      </p:sp>
      <p:grpSp>
        <p:nvGrpSpPr>
          <p:cNvPr id="6" name="Group 24"/>
          <p:cNvGrpSpPr>
            <a:grpSpLocks/>
          </p:cNvGrpSpPr>
          <p:nvPr/>
        </p:nvGrpSpPr>
        <p:grpSpPr bwMode="auto">
          <a:xfrm>
            <a:off x="4775200" y="3605214"/>
            <a:ext cx="1066800" cy="274637"/>
            <a:chOff x="1584" y="2123"/>
            <a:chExt cx="672" cy="173"/>
          </a:xfrm>
        </p:grpSpPr>
        <p:sp>
          <p:nvSpPr>
            <p:cNvPr id="123990" name="Rectangle 25"/>
            <p:cNvSpPr>
              <a:spLocks noChangeArrowheads="1"/>
            </p:cNvSpPr>
            <p:nvPr/>
          </p:nvSpPr>
          <p:spPr bwMode="auto">
            <a:xfrm>
              <a:off x="1584" y="2160"/>
              <a:ext cx="672"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91" name="Rectangle 26"/>
            <p:cNvSpPr>
              <a:spLocks noChangeArrowheads="1"/>
            </p:cNvSpPr>
            <p:nvPr/>
          </p:nvSpPr>
          <p:spPr bwMode="auto">
            <a:xfrm>
              <a:off x="1728" y="2160"/>
              <a:ext cx="96"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92" name="Text Box 27"/>
            <p:cNvSpPr txBox="1">
              <a:spLocks noChangeArrowheads="1"/>
            </p:cNvSpPr>
            <p:nvPr/>
          </p:nvSpPr>
          <p:spPr bwMode="auto">
            <a:xfrm>
              <a:off x="1681" y="2123"/>
              <a:ext cx="169" cy="173"/>
            </a:xfrm>
            <a:prstGeom prst="rect">
              <a:avLst/>
            </a:prstGeom>
            <a:noFill/>
            <a:ln w="12700">
              <a:noFill/>
              <a:miter lim="800000"/>
              <a:headEnd/>
              <a:tailEnd/>
            </a:ln>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5</a:t>
              </a:r>
            </a:p>
          </p:txBody>
        </p:sp>
      </p:grpSp>
      <p:grpSp>
        <p:nvGrpSpPr>
          <p:cNvPr id="7" name="Group 28"/>
          <p:cNvGrpSpPr>
            <a:grpSpLocks/>
          </p:cNvGrpSpPr>
          <p:nvPr/>
        </p:nvGrpSpPr>
        <p:grpSpPr bwMode="auto">
          <a:xfrm>
            <a:off x="4622800" y="5221289"/>
            <a:ext cx="1066800" cy="579437"/>
            <a:chOff x="1488" y="3141"/>
            <a:chExt cx="672" cy="365"/>
          </a:xfrm>
        </p:grpSpPr>
        <p:grpSp>
          <p:nvGrpSpPr>
            <p:cNvPr id="8" name="Group 29"/>
            <p:cNvGrpSpPr>
              <a:grpSpLocks/>
            </p:cNvGrpSpPr>
            <p:nvPr/>
          </p:nvGrpSpPr>
          <p:grpSpPr bwMode="auto">
            <a:xfrm>
              <a:off x="1670" y="3264"/>
              <a:ext cx="349" cy="242"/>
              <a:chOff x="1632" y="3264"/>
              <a:chExt cx="349" cy="242"/>
            </a:xfrm>
          </p:grpSpPr>
          <p:sp>
            <p:nvSpPr>
              <p:cNvPr id="123987" name="Text Box 30"/>
              <p:cNvSpPr txBox="1">
                <a:spLocks noChangeArrowheads="1"/>
              </p:cNvSpPr>
              <p:nvPr/>
            </p:nvSpPr>
            <p:spPr bwMode="auto">
              <a:xfrm>
                <a:off x="1632" y="3333"/>
                <a:ext cx="349" cy="173"/>
              </a:xfrm>
              <a:prstGeom prst="rect">
                <a:avLst/>
              </a:prstGeom>
              <a:noFill/>
              <a:ln w="127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4711</a:t>
                </a:r>
              </a:p>
            </p:txBody>
          </p:sp>
          <p:sp>
            <p:nvSpPr>
              <p:cNvPr id="123988" name="Line 31"/>
              <p:cNvSpPr>
                <a:spLocks noChangeShapeType="1"/>
              </p:cNvSpPr>
              <p:nvPr/>
            </p:nvSpPr>
            <p:spPr bwMode="auto">
              <a:xfrm flipH="1">
                <a:off x="1632" y="3408"/>
                <a:ext cx="48" cy="0"/>
              </a:xfrm>
              <a:prstGeom prst="line">
                <a:avLst/>
              </a:prstGeom>
              <a:noFill/>
              <a:ln w="1270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89" name="Line 32"/>
              <p:cNvSpPr>
                <a:spLocks noChangeShapeType="1"/>
              </p:cNvSpPr>
              <p:nvPr/>
            </p:nvSpPr>
            <p:spPr bwMode="auto">
              <a:xfrm flipV="1">
                <a:off x="1632" y="3264"/>
                <a:ext cx="0" cy="144"/>
              </a:xfrm>
              <a:prstGeom prst="line">
                <a:avLst/>
              </a:prstGeom>
              <a:noFill/>
              <a:ln w="12700">
                <a:solidFill>
                  <a:schemeClr val="tx1"/>
                </a:solidFill>
                <a:round/>
                <a:headEnd/>
                <a:tailEnd type="triangle" w="med" len="me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9" name="Group 33"/>
            <p:cNvGrpSpPr>
              <a:grpSpLocks/>
            </p:cNvGrpSpPr>
            <p:nvPr/>
          </p:nvGrpSpPr>
          <p:grpSpPr bwMode="auto">
            <a:xfrm>
              <a:off x="1488" y="3141"/>
              <a:ext cx="672" cy="173"/>
              <a:chOff x="1584" y="2133"/>
              <a:chExt cx="672" cy="173"/>
            </a:xfrm>
          </p:grpSpPr>
          <p:sp>
            <p:nvSpPr>
              <p:cNvPr id="123984" name="Rectangle 34"/>
              <p:cNvSpPr>
                <a:spLocks noChangeArrowheads="1"/>
              </p:cNvSpPr>
              <p:nvPr/>
            </p:nvSpPr>
            <p:spPr bwMode="auto">
              <a:xfrm>
                <a:off x="1584" y="2160"/>
                <a:ext cx="672"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85" name="Rectangle 35"/>
              <p:cNvSpPr>
                <a:spLocks noChangeArrowheads="1"/>
              </p:cNvSpPr>
              <p:nvPr/>
            </p:nvSpPr>
            <p:spPr bwMode="auto">
              <a:xfrm>
                <a:off x="1728" y="2160"/>
                <a:ext cx="96"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86" name="Text Box 36"/>
              <p:cNvSpPr txBox="1">
                <a:spLocks noChangeArrowheads="1"/>
              </p:cNvSpPr>
              <p:nvPr/>
            </p:nvSpPr>
            <p:spPr bwMode="auto">
              <a:xfrm>
                <a:off x="1679" y="2133"/>
                <a:ext cx="174" cy="173"/>
              </a:xfrm>
              <a:prstGeom prst="rect">
                <a:avLst/>
              </a:prstGeom>
              <a:noFill/>
              <a:ln w="12700">
                <a:noFill/>
                <a:miter lim="800000"/>
                <a:headEnd/>
                <a:tailEnd/>
              </a:ln>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5</a:t>
                </a:r>
              </a:p>
            </p:txBody>
          </p:sp>
        </p:grpSp>
      </p:grpSp>
      <p:sp>
        <p:nvSpPr>
          <p:cNvPr id="1597477" name="Text Box 37"/>
          <p:cNvSpPr txBox="1">
            <a:spLocks noChangeArrowheads="1"/>
          </p:cNvSpPr>
          <p:nvPr/>
        </p:nvSpPr>
        <p:spPr bwMode="auto">
          <a:xfrm>
            <a:off x="9607550" y="2063751"/>
            <a:ext cx="1046762" cy="335989"/>
          </a:xfrm>
          <a:prstGeom prst="rect">
            <a:avLst/>
          </a:prstGeom>
          <a:noFill/>
          <a:ln w="127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ld 4711</a:t>
            </a:r>
          </a:p>
        </p:txBody>
      </p:sp>
      <p:sp>
        <p:nvSpPr>
          <p:cNvPr id="1597478" name="Text Box 38"/>
          <p:cNvSpPr txBox="1">
            <a:spLocks noChangeArrowheads="1"/>
          </p:cNvSpPr>
          <p:nvPr/>
        </p:nvSpPr>
        <p:spPr bwMode="auto">
          <a:xfrm>
            <a:off x="9196389" y="3511551"/>
            <a:ext cx="1309687"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unmodified</a:t>
            </a:r>
          </a:p>
        </p:txBody>
      </p:sp>
      <p:grpSp>
        <p:nvGrpSpPr>
          <p:cNvPr id="10" name="Group 39"/>
          <p:cNvGrpSpPr>
            <a:grpSpLocks/>
          </p:cNvGrpSpPr>
          <p:nvPr/>
        </p:nvGrpSpPr>
        <p:grpSpPr bwMode="auto">
          <a:xfrm>
            <a:off x="8128000" y="3605214"/>
            <a:ext cx="1066800" cy="274637"/>
            <a:chOff x="1584" y="2123"/>
            <a:chExt cx="672" cy="173"/>
          </a:xfrm>
        </p:grpSpPr>
        <p:sp>
          <p:nvSpPr>
            <p:cNvPr id="123979" name="Rectangle 40"/>
            <p:cNvSpPr>
              <a:spLocks noChangeArrowheads="1"/>
            </p:cNvSpPr>
            <p:nvPr/>
          </p:nvSpPr>
          <p:spPr bwMode="auto">
            <a:xfrm>
              <a:off x="1584" y="2160"/>
              <a:ext cx="672"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80" name="Rectangle 41"/>
            <p:cNvSpPr>
              <a:spLocks noChangeArrowheads="1"/>
            </p:cNvSpPr>
            <p:nvPr/>
          </p:nvSpPr>
          <p:spPr bwMode="auto">
            <a:xfrm>
              <a:off x="1728" y="2160"/>
              <a:ext cx="96"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81" name="Text Box 42"/>
            <p:cNvSpPr txBox="1">
              <a:spLocks noChangeArrowheads="1"/>
            </p:cNvSpPr>
            <p:nvPr/>
          </p:nvSpPr>
          <p:spPr bwMode="auto">
            <a:xfrm>
              <a:off x="1681" y="2123"/>
              <a:ext cx="169" cy="173"/>
            </a:xfrm>
            <a:prstGeom prst="rect">
              <a:avLst/>
            </a:prstGeom>
            <a:noFill/>
            <a:ln w="12700">
              <a:noFill/>
              <a:miter lim="800000"/>
              <a:headEnd/>
              <a:tailEnd/>
            </a:ln>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5</a:t>
              </a:r>
            </a:p>
          </p:txBody>
        </p:sp>
      </p:grpSp>
      <p:sp>
        <p:nvSpPr>
          <p:cNvPr id="1597483" name="Text Box 43"/>
          <p:cNvSpPr txBox="1">
            <a:spLocks noChangeArrowheads="1"/>
          </p:cNvSpPr>
          <p:nvPr/>
        </p:nvSpPr>
        <p:spPr bwMode="auto">
          <a:xfrm>
            <a:off x="4635679" y="4167469"/>
            <a:ext cx="637996"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RME</a:t>
            </a:r>
          </a:p>
        </p:txBody>
      </p:sp>
      <p:sp>
        <p:nvSpPr>
          <p:cNvPr id="1597484" name="Text Box 44"/>
          <p:cNvSpPr txBox="1">
            <a:spLocks noChangeArrowheads="1"/>
          </p:cNvSpPr>
          <p:nvPr/>
        </p:nvSpPr>
        <p:spPr bwMode="auto">
          <a:xfrm>
            <a:off x="8737600" y="4196044"/>
            <a:ext cx="615554"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Times New Roman" pitchFamily="18" charset="0"/>
                <a:ea typeface="MS PGothic" pitchFamily="34" charset="-128"/>
                <a:cs typeface="+mn-cs"/>
              </a:rPr>
              <a:t>RMS</a:t>
            </a:r>
          </a:p>
        </p:txBody>
      </p:sp>
      <p:sp>
        <p:nvSpPr>
          <p:cNvPr id="1597485" name="Text Box 45"/>
          <p:cNvSpPr txBox="1">
            <a:spLocks noChangeArrowheads="1"/>
          </p:cNvSpPr>
          <p:nvPr/>
        </p:nvSpPr>
        <p:spPr bwMode="auto">
          <a:xfrm>
            <a:off x="4659723" y="4167469"/>
            <a:ext cx="613952"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SHR</a:t>
            </a:r>
          </a:p>
        </p:txBody>
      </p:sp>
      <p:sp>
        <p:nvSpPr>
          <p:cNvPr id="1597486" name="Text Box 46"/>
          <p:cNvSpPr txBox="1">
            <a:spLocks noChangeArrowheads="1"/>
          </p:cNvSpPr>
          <p:nvPr/>
        </p:nvSpPr>
        <p:spPr bwMode="auto">
          <a:xfrm>
            <a:off x="3327400" y="2339976"/>
            <a:ext cx="1046762" cy="335989"/>
          </a:xfrm>
          <a:prstGeom prst="rect">
            <a:avLst/>
          </a:prstGeom>
          <a:noFill/>
          <a:ln w="127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st 4711</a:t>
            </a:r>
          </a:p>
        </p:txBody>
      </p:sp>
      <p:sp>
        <p:nvSpPr>
          <p:cNvPr id="1597487" name="Text Box 47"/>
          <p:cNvSpPr txBox="1">
            <a:spLocks noChangeArrowheads="1"/>
          </p:cNvSpPr>
          <p:nvPr/>
        </p:nvSpPr>
        <p:spPr bwMode="auto">
          <a:xfrm>
            <a:off x="4634075" y="4167469"/>
            <a:ext cx="639600"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  WH</a:t>
            </a:r>
          </a:p>
        </p:txBody>
      </p:sp>
      <p:sp>
        <p:nvSpPr>
          <p:cNvPr id="1597488" name="Text Box 48"/>
          <p:cNvSpPr txBox="1">
            <a:spLocks noChangeArrowheads="1"/>
          </p:cNvSpPr>
          <p:nvPr/>
        </p:nvSpPr>
        <p:spPr bwMode="auto">
          <a:xfrm>
            <a:off x="8737600" y="4196044"/>
            <a:ext cx="637996"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Times New Roman" pitchFamily="18" charset="0"/>
                <a:ea typeface="MS PGothic" pitchFamily="34" charset="-128"/>
                <a:cs typeface="+mn-cs"/>
              </a:rPr>
              <a:t>SHW</a:t>
            </a:r>
          </a:p>
        </p:txBody>
      </p:sp>
      <p:sp>
        <p:nvSpPr>
          <p:cNvPr id="1597489" name="Text Box 49"/>
          <p:cNvSpPr txBox="1">
            <a:spLocks noChangeArrowheads="1"/>
          </p:cNvSpPr>
          <p:nvPr/>
        </p:nvSpPr>
        <p:spPr bwMode="auto">
          <a:xfrm>
            <a:off x="9201150" y="3511551"/>
            <a:ext cx="1212850"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Invalid</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597490" name="Text Box 50"/>
          <p:cNvSpPr txBox="1">
            <a:spLocks noChangeArrowheads="1"/>
          </p:cNvSpPr>
          <p:nvPr/>
        </p:nvSpPr>
        <p:spPr bwMode="auto">
          <a:xfrm>
            <a:off x="5880100" y="3500439"/>
            <a:ext cx="1366838"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Exclusive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modified</a:t>
            </a:r>
          </a:p>
        </p:txBody>
      </p:sp>
      <p:grpSp>
        <p:nvGrpSpPr>
          <p:cNvPr id="11" name="Group 51"/>
          <p:cNvGrpSpPr>
            <a:grpSpLocks/>
          </p:cNvGrpSpPr>
          <p:nvPr/>
        </p:nvGrpSpPr>
        <p:grpSpPr bwMode="auto">
          <a:xfrm>
            <a:off x="4775200" y="3605214"/>
            <a:ext cx="1066800" cy="274637"/>
            <a:chOff x="528" y="2123"/>
            <a:chExt cx="672" cy="173"/>
          </a:xfrm>
        </p:grpSpPr>
        <p:sp>
          <p:nvSpPr>
            <p:cNvPr id="123976" name="Text Box 52"/>
            <p:cNvSpPr txBox="1">
              <a:spLocks noChangeArrowheads="1"/>
            </p:cNvSpPr>
            <p:nvPr/>
          </p:nvSpPr>
          <p:spPr bwMode="auto">
            <a:xfrm>
              <a:off x="625" y="2123"/>
              <a:ext cx="169" cy="173"/>
            </a:xfrm>
            <a:prstGeom prst="rect">
              <a:avLst/>
            </a:prstGeom>
            <a:solidFill>
              <a:schemeClr val="bg1"/>
            </a:solidFill>
            <a:ln w="12700">
              <a:noFill/>
              <a:miter lim="800000"/>
              <a:headEnd/>
              <a:tailEnd/>
            </a:ln>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1</a:t>
              </a:r>
            </a:p>
          </p:txBody>
        </p:sp>
        <p:sp>
          <p:nvSpPr>
            <p:cNvPr id="123977" name="Rectangle 53"/>
            <p:cNvSpPr>
              <a:spLocks noChangeArrowheads="1"/>
            </p:cNvSpPr>
            <p:nvPr/>
          </p:nvSpPr>
          <p:spPr bwMode="auto">
            <a:xfrm>
              <a:off x="528" y="2160"/>
              <a:ext cx="672"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78" name="Rectangle 54"/>
            <p:cNvSpPr>
              <a:spLocks noChangeArrowheads="1"/>
            </p:cNvSpPr>
            <p:nvPr/>
          </p:nvSpPr>
          <p:spPr bwMode="auto">
            <a:xfrm>
              <a:off x="672" y="2160"/>
              <a:ext cx="96"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597495" name="Text Box 55"/>
          <p:cNvSpPr txBox="1">
            <a:spLocks noChangeArrowheads="1"/>
          </p:cNvSpPr>
          <p:nvPr/>
        </p:nvSpPr>
        <p:spPr bwMode="auto">
          <a:xfrm>
            <a:off x="9607550" y="2367244"/>
            <a:ext cx="1046762" cy="335989"/>
          </a:xfrm>
          <a:prstGeom prst="rect">
            <a:avLst/>
          </a:prstGeom>
          <a:noFill/>
          <a:ln w="12700">
            <a:noFill/>
            <a:miter lim="800000"/>
            <a:headEnd/>
            <a:tailEnd/>
          </a:ln>
        </p:spPr>
        <p:txBody>
          <a:bodyPr wrap="none"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ld 4711</a:t>
            </a:r>
          </a:p>
        </p:txBody>
      </p:sp>
      <p:sp>
        <p:nvSpPr>
          <p:cNvPr id="1597496" name="Text Box 56"/>
          <p:cNvSpPr txBox="1">
            <a:spLocks noChangeArrowheads="1"/>
          </p:cNvSpPr>
          <p:nvPr/>
        </p:nvSpPr>
        <p:spPr bwMode="auto">
          <a:xfrm>
            <a:off x="8737600" y="4196044"/>
            <a:ext cx="637996"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RMS</a:t>
            </a:r>
          </a:p>
        </p:txBody>
      </p:sp>
      <p:sp>
        <p:nvSpPr>
          <p:cNvPr id="1597497" name="Text Box 57"/>
          <p:cNvSpPr txBox="1">
            <a:spLocks noChangeArrowheads="1"/>
          </p:cNvSpPr>
          <p:nvPr/>
        </p:nvSpPr>
        <p:spPr bwMode="auto">
          <a:xfrm>
            <a:off x="4659723" y="4167469"/>
            <a:ext cx="613952" cy="335989"/>
          </a:xfrm>
          <a:prstGeom prst="rect">
            <a:avLst/>
          </a:prstGeom>
          <a:solidFill>
            <a:schemeClr val="bg1"/>
          </a:solidFill>
          <a:ln w="12700">
            <a:noFill/>
            <a:miter lim="800000"/>
            <a:headEnd/>
            <a:tailEnd/>
          </a:ln>
        </p:spPr>
        <p:txBody>
          <a:bodyPr wrap="none" lIns="90488" tIns="44450" rIns="90488" bIns="44450" anchor="ct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SHR</a:t>
            </a:r>
          </a:p>
        </p:txBody>
      </p:sp>
      <p:sp>
        <p:nvSpPr>
          <p:cNvPr id="1597498" name="AutoShape 58"/>
          <p:cNvSpPr>
            <a:spLocks noChangeArrowheads="1"/>
          </p:cNvSpPr>
          <p:nvPr/>
        </p:nvSpPr>
        <p:spPr bwMode="auto">
          <a:xfrm>
            <a:off x="6908800" y="4197350"/>
            <a:ext cx="152400" cy="304800"/>
          </a:xfrm>
          <a:prstGeom prst="lightningBolt">
            <a:avLst/>
          </a:prstGeom>
          <a:solidFill>
            <a:srgbClr val="FF3300"/>
          </a:solidFill>
          <a:ln w="12700">
            <a:no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2" name="Group 59"/>
          <p:cNvGrpSpPr>
            <a:grpSpLocks/>
          </p:cNvGrpSpPr>
          <p:nvPr/>
        </p:nvGrpSpPr>
        <p:grpSpPr bwMode="auto">
          <a:xfrm>
            <a:off x="4622800" y="5221289"/>
            <a:ext cx="1066800" cy="579437"/>
            <a:chOff x="1440" y="3141"/>
            <a:chExt cx="672" cy="365"/>
          </a:xfrm>
        </p:grpSpPr>
        <p:sp>
          <p:nvSpPr>
            <p:cNvPr id="123969" name="Text Box 60"/>
            <p:cNvSpPr txBox="1">
              <a:spLocks noChangeArrowheads="1"/>
            </p:cNvSpPr>
            <p:nvPr/>
          </p:nvSpPr>
          <p:spPr bwMode="auto">
            <a:xfrm>
              <a:off x="1535" y="3141"/>
              <a:ext cx="174" cy="173"/>
            </a:xfrm>
            <a:prstGeom prst="rect">
              <a:avLst/>
            </a:prstGeom>
            <a:solidFill>
              <a:schemeClr val="bg1"/>
            </a:solidFill>
            <a:ln w="12700">
              <a:noFill/>
              <a:miter lim="800000"/>
              <a:headEnd/>
              <a:tailEnd/>
            </a:ln>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1</a:t>
              </a:r>
            </a:p>
          </p:txBody>
        </p:sp>
        <p:grpSp>
          <p:nvGrpSpPr>
            <p:cNvPr id="13" name="Group 61"/>
            <p:cNvGrpSpPr>
              <a:grpSpLocks/>
            </p:cNvGrpSpPr>
            <p:nvPr/>
          </p:nvGrpSpPr>
          <p:grpSpPr bwMode="auto">
            <a:xfrm>
              <a:off x="1622" y="3264"/>
              <a:ext cx="349" cy="242"/>
              <a:chOff x="1632" y="3264"/>
              <a:chExt cx="349" cy="242"/>
            </a:xfrm>
          </p:grpSpPr>
          <p:sp>
            <p:nvSpPr>
              <p:cNvPr id="123973" name="Text Box 62"/>
              <p:cNvSpPr txBox="1">
                <a:spLocks noChangeArrowheads="1"/>
              </p:cNvSpPr>
              <p:nvPr/>
            </p:nvSpPr>
            <p:spPr bwMode="auto">
              <a:xfrm>
                <a:off x="1632" y="3333"/>
                <a:ext cx="349" cy="173"/>
              </a:xfrm>
              <a:prstGeom prst="rect">
                <a:avLst/>
              </a:prstGeom>
              <a:noFill/>
              <a:ln w="12700">
                <a:noFill/>
                <a:miter lim="800000"/>
                <a:headEnd/>
                <a:tailEnd/>
              </a:ln>
            </p:spPr>
            <p:txBody>
              <a:bodyPr wrap="none" lIns="90488" tIns="44450" rIns="90488" bIns="4445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Courier New" pitchFamily="49" charset="0"/>
                    <a:ea typeface="MS PGothic" pitchFamily="34" charset="-128"/>
                    <a:cs typeface="+mn-cs"/>
                  </a:rPr>
                  <a:t>4711</a:t>
                </a:r>
              </a:p>
            </p:txBody>
          </p:sp>
          <p:sp>
            <p:nvSpPr>
              <p:cNvPr id="123974" name="Line 63"/>
              <p:cNvSpPr>
                <a:spLocks noChangeShapeType="1"/>
              </p:cNvSpPr>
              <p:nvPr/>
            </p:nvSpPr>
            <p:spPr bwMode="auto">
              <a:xfrm flipH="1">
                <a:off x="1632" y="3408"/>
                <a:ext cx="48" cy="0"/>
              </a:xfrm>
              <a:prstGeom prst="line">
                <a:avLst/>
              </a:prstGeom>
              <a:noFill/>
              <a:ln w="1270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75" name="Line 64"/>
              <p:cNvSpPr>
                <a:spLocks noChangeShapeType="1"/>
              </p:cNvSpPr>
              <p:nvPr/>
            </p:nvSpPr>
            <p:spPr bwMode="auto">
              <a:xfrm flipV="1">
                <a:off x="1632" y="3264"/>
                <a:ext cx="0" cy="144"/>
              </a:xfrm>
              <a:prstGeom prst="line">
                <a:avLst/>
              </a:prstGeom>
              <a:noFill/>
              <a:ln w="12700">
                <a:solidFill>
                  <a:schemeClr val="tx1"/>
                </a:solidFill>
                <a:round/>
                <a:headEnd/>
                <a:tailEnd type="triangle" w="med" len="me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23971" name="Rectangle 65"/>
            <p:cNvSpPr>
              <a:spLocks noChangeArrowheads="1"/>
            </p:cNvSpPr>
            <p:nvPr/>
          </p:nvSpPr>
          <p:spPr bwMode="auto">
            <a:xfrm>
              <a:off x="1440" y="3168"/>
              <a:ext cx="672"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72" name="Rectangle 66"/>
            <p:cNvSpPr>
              <a:spLocks noChangeArrowheads="1"/>
            </p:cNvSpPr>
            <p:nvPr/>
          </p:nvSpPr>
          <p:spPr bwMode="auto">
            <a:xfrm>
              <a:off x="1584" y="3168"/>
              <a:ext cx="96"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597507" name="Text Box 67"/>
          <p:cNvSpPr txBox="1">
            <a:spLocks noChangeArrowheads="1"/>
          </p:cNvSpPr>
          <p:nvPr/>
        </p:nvSpPr>
        <p:spPr bwMode="auto">
          <a:xfrm>
            <a:off x="5880101" y="3500439"/>
            <a:ext cx="1489075"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unmodified</a:t>
            </a:r>
          </a:p>
        </p:txBody>
      </p:sp>
      <p:grpSp>
        <p:nvGrpSpPr>
          <p:cNvPr id="14" name="Group 68"/>
          <p:cNvGrpSpPr>
            <a:grpSpLocks/>
          </p:cNvGrpSpPr>
          <p:nvPr/>
        </p:nvGrpSpPr>
        <p:grpSpPr bwMode="auto">
          <a:xfrm>
            <a:off x="8128000" y="3605214"/>
            <a:ext cx="1066800" cy="274637"/>
            <a:chOff x="528" y="2123"/>
            <a:chExt cx="672" cy="173"/>
          </a:xfrm>
        </p:grpSpPr>
        <p:sp>
          <p:nvSpPr>
            <p:cNvPr id="123966" name="Text Box 69"/>
            <p:cNvSpPr txBox="1">
              <a:spLocks noChangeArrowheads="1"/>
            </p:cNvSpPr>
            <p:nvPr/>
          </p:nvSpPr>
          <p:spPr bwMode="auto">
            <a:xfrm>
              <a:off x="625" y="2123"/>
              <a:ext cx="169" cy="173"/>
            </a:xfrm>
            <a:prstGeom prst="rect">
              <a:avLst/>
            </a:prstGeom>
            <a:solidFill>
              <a:schemeClr val="bg1"/>
            </a:solidFill>
            <a:ln w="12700">
              <a:noFill/>
              <a:miter lim="800000"/>
              <a:headEnd/>
              <a:tailEnd/>
            </a:ln>
          </p:spPr>
          <p:txBody>
            <a:bodyPr wrap="none" lIns="90488" tIns="44450" rIns="90488" bIns="4445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1</a:t>
              </a:r>
            </a:p>
          </p:txBody>
        </p:sp>
        <p:sp>
          <p:nvSpPr>
            <p:cNvPr id="123967" name="Rectangle 70"/>
            <p:cNvSpPr>
              <a:spLocks noChangeArrowheads="1"/>
            </p:cNvSpPr>
            <p:nvPr/>
          </p:nvSpPr>
          <p:spPr bwMode="auto">
            <a:xfrm>
              <a:off x="528" y="2160"/>
              <a:ext cx="672"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68" name="Rectangle 71"/>
            <p:cNvSpPr>
              <a:spLocks noChangeArrowheads="1"/>
            </p:cNvSpPr>
            <p:nvPr/>
          </p:nvSpPr>
          <p:spPr bwMode="auto">
            <a:xfrm>
              <a:off x="672" y="2160"/>
              <a:ext cx="96" cy="96"/>
            </a:xfrm>
            <a:prstGeom prst="rect">
              <a:avLst/>
            </a:prstGeom>
            <a:noFill/>
            <a:ln w="1270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597512" name="Text Box 72"/>
          <p:cNvSpPr txBox="1">
            <a:spLocks noChangeArrowheads="1"/>
          </p:cNvSpPr>
          <p:nvPr/>
        </p:nvSpPr>
        <p:spPr bwMode="auto">
          <a:xfrm>
            <a:off x="9191625" y="3511551"/>
            <a:ext cx="1390650" cy="638175"/>
          </a:xfrm>
          <a:prstGeom prst="rect">
            <a:avLst/>
          </a:prstGeom>
          <a:solidFill>
            <a:schemeClr val="bg1"/>
          </a:solidFill>
          <a:ln w="12700">
            <a:noFill/>
            <a:miter lim="800000"/>
            <a:headEnd/>
            <a:tailEnd/>
          </a:ln>
        </p:spPr>
        <p:txBody>
          <a:bodyPr lIns="90488" tIns="44450" rIns="90488" bIns="44450" anchor="ct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unmodified</a:t>
            </a:r>
          </a:p>
        </p:txBody>
      </p:sp>
      <p:sp>
        <p:nvSpPr>
          <p:cNvPr id="1597513" name="Rectangle 73"/>
          <p:cNvSpPr>
            <a:spLocks noChangeArrowheads="1"/>
          </p:cNvSpPr>
          <p:nvPr/>
        </p:nvSpPr>
        <p:spPr bwMode="auto">
          <a:xfrm>
            <a:off x="6832600" y="4121150"/>
            <a:ext cx="304800" cy="381000"/>
          </a:xfrm>
          <a:prstGeom prst="rect">
            <a:avLst/>
          </a:prstGeom>
          <a:solidFill>
            <a:schemeClr val="bg1"/>
          </a:solidFill>
          <a:ln w="12700">
            <a:no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5" name="Group 74"/>
          <p:cNvGrpSpPr>
            <a:grpSpLocks/>
          </p:cNvGrpSpPr>
          <p:nvPr/>
        </p:nvGrpSpPr>
        <p:grpSpPr bwMode="auto">
          <a:xfrm>
            <a:off x="1693864" y="2708275"/>
            <a:ext cx="2674937" cy="1703388"/>
            <a:chOff x="189" y="754"/>
            <a:chExt cx="1825" cy="1073"/>
          </a:xfrm>
        </p:grpSpPr>
        <p:sp>
          <p:nvSpPr>
            <p:cNvPr id="123936" name="Rectangle 75"/>
            <p:cNvSpPr>
              <a:spLocks noChangeArrowheads="1"/>
            </p:cNvSpPr>
            <p:nvPr/>
          </p:nvSpPr>
          <p:spPr bwMode="auto">
            <a:xfrm>
              <a:off x="588" y="754"/>
              <a:ext cx="509"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37" name="Rectangle 76"/>
            <p:cNvSpPr>
              <a:spLocks noChangeArrowheads="1"/>
            </p:cNvSpPr>
            <p:nvPr/>
          </p:nvSpPr>
          <p:spPr bwMode="auto">
            <a:xfrm>
              <a:off x="588" y="761"/>
              <a:ext cx="424"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 hit</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38" name="Rectangle 77"/>
            <p:cNvSpPr>
              <a:spLocks noChangeArrowheads="1"/>
            </p:cNvSpPr>
            <p:nvPr/>
          </p:nvSpPr>
          <p:spPr bwMode="auto">
            <a:xfrm>
              <a:off x="588" y="880"/>
              <a:ext cx="994" cy="19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39" name="Rectangle 78"/>
            <p:cNvSpPr>
              <a:spLocks noChangeArrowheads="1"/>
            </p:cNvSpPr>
            <p:nvPr/>
          </p:nvSpPr>
          <p:spPr bwMode="auto">
            <a:xfrm>
              <a:off x="588" y="886"/>
              <a:ext cx="950"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 miss, shared</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40" name="Rectangle 79"/>
            <p:cNvSpPr>
              <a:spLocks noChangeArrowheads="1"/>
            </p:cNvSpPr>
            <p:nvPr/>
          </p:nvSpPr>
          <p:spPr bwMode="auto">
            <a:xfrm>
              <a:off x="588" y="1006"/>
              <a:ext cx="1119"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41" name="Rectangle 80"/>
            <p:cNvSpPr>
              <a:spLocks noChangeArrowheads="1"/>
            </p:cNvSpPr>
            <p:nvPr/>
          </p:nvSpPr>
          <p:spPr bwMode="auto">
            <a:xfrm>
              <a:off x="588" y="1013"/>
              <a:ext cx="1070"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 miss, exclusive</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42" name="Rectangle 81"/>
            <p:cNvSpPr>
              <a:spLocks noChangeArrowheads="1"/>
            </p:cNvSpPr>
            <p:nvPr/>
          </p:nvSpPr>
          <p:spPr bwMode="auto">
            <a:xfrm>
              <a:off x="588" y="1132"/>
              <a:ext cx="541"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43" name="Rectangle 82"/>
            <p:cNvSpPr>
              <a:spLocks noChangeArrowheads="1"/>
            </p:cNvSpPr>
            <p:nvPr/>
          </p:nvSpPr>
          <p:spPr bwMode="auto">
            <a:xfrm>
              <a:off x="588" y="1138"/>
              <a:ext cx="416"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Write hit</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44" name="Rectangle 83"/>
            <p:cNvSpPr>
              <a:spLocks noChangeArrowheads="1"/>
            </p:cNvSpPr>
            <p:nvPr/>
          </p:nvSpPr>
          <p:spPr bwMode="auto">
            <a:xfrm>
              <a:off x="588" y="1259"/>
              <a:ext cx="635"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45" name="Rectangle 84"/>
            <p:cNvSpPr>
              <a:spLocks noChangeArrowheads="1"/>
            </p:cNvSpPr>
            <p:nvPr/>
          </p:nvSpPr>
          <p:spPr bwMode="auto">
            <a:xfrm>
              <a:off x="588" y="1266"/>
              <a:ext cx="529"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Write miss</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46" name="Rectangle 85"/>
            <p:cNvSpPr>
              <a:spLocks noChangeArrowheads="1"/>
            </p:cNvSpPr>
            <p:nvPr/>
          </p:nvSpPr>
          <p:spPr bwMode="auto">
            <a:xfrm>
              <a:off x="588" y="1384"/>
              <a:ext cx="1068"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47" name="Rectangle 86"/>
            <p:cNvSpPr>
              <a:spLocks noChangeArrowheads="1"/>
            </p:cNvSpPr>
            <p:nvPr/>
          </p:nvSpPr>
          <p:spPr bwMode="auto">
            <a:xfrm>
              <a:off x="588" y="1392"/>
              <a:ext cx="995"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Snoop hit on a read</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48" name="Rectangle 87"/>
            <p:cNvSpPr>
              <a:spLocks noChangeArrowheads="1"/>
            </p:cNvSpPr>
            <p:nvPr/>
          </p:nvSpPr>
          <p:spPr bwMode="auto">
            <a:xfrm>
              <a:off x="588" y="1511"/>
              <a:ext cx="1257"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49" name="Rectangle 88"/>
            <p:cNvSpPr>
              <a:spLocks noChangeArrowheads="1"/>
            </p:cNvSpPr>
            <p:nvPr/>
          </p:nvSpPr>
          <p:spPr bwMode="auto">
            <a:xfrm>
              <a:off x="588" y="1516"/>
              <a:ext cx="1141"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Snoop hit on a write or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50" name="Rectangle 89"/>
            <p:cNvSpPr>
              <a:spLocks noChangeArrowheads="1"/>
            </p:cNvSpPr>
            <p:nvPr/>
          </p:nvSpPr>
          <p:spPr bwMode="auto">
            <a:xfrm>
              <a:off x="588" y="1637"/>
              <a:ext cx="1426" cy="19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51" name="Rectangle 90"/>
            <p:cNvSpPr>
              <a:spLocks noChangeArrowheads="1"/>
            </p:cNvSpPr>
            <p:nvPr/>
          </p:nvSpPr>
          <p:spPr bwMode="auto">
            <a:xfrm>
              <a:off x="588" y="1643"/>
              <a:ext cx="1287"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read-with-intent-to modify</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52" name="Rectangle 91"/>
            <p:cNvSpPr>
              <a:spLocks noChangeArrowheads="1"/>
            </p:cNvSpPr>
            <p:nvPr/>
          </p:nvSpPr>
          <p:spPr bwMode="auto">
            <a:xfrm>
              <a:off x="189" y="754"/>
              <a:ext cx="264"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53" name="Rectangle 92"/>
            <p:cNvSpPr>
              <a:spLocks noChangeArrowheads="1"/>
            </p:cNvSpPr>
            <p:nvPr/>
          </p:nvSpPr>
          <p:spPr bwMode="auto">
            <a:xfrm>
              <a:off x="189" y="761"/>
              <a:ext cx="164"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54" name="Rectangle 93"/>
            <p:cNvSpPr>
              <a:spLocks noChangeArrowheads="1"/>
            </p:cNvSpPr>
            <p:nvPr/>
          </p:nvSpPr>
          <p:spPr bwMode="auto">
            <a:xfrm>
              <a:off x="189" y="880"/>
              <a:ext cx="360" cy="190"/>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55" name="Rectangle 94"/>
            <p:cNvSpPr>
              <a:spLocks noChangeArrowheads="1"/>
            </p:cNvSpPr>
            <p:nvPr/>
          </p:nvSpPr>
          <p:spPr bwMode="auto">
            <a:xfrm>
              <a:off x="189" y="886"/>
              <a:ext cx="253"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RMS</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56" name="Rectangle 95"/>
            <p:cNvSpPr>
              <a:spLocks noChangeArrowheads="1"/>
            </p:cNvSpPr>
            <p:nvPr/>
          </p:nvSpPr>
          <p:spPr bwMode="auto">
            <a:xfrm>
              <a:off x="189" y="1006"/>
              <a:ext cx="369"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57" name="Rectangle 96"/>
            <p:cNvSpPr>
              <a:spLocks noChangeArrowheads="1"/>
            </p:cNvSpPr>
            <p:nvPr/>
          </p:nvSpPr>
          <p:spPr bwMode="auto">
            <a:xfrm>
              <a:off x="189" y="1013"/>
              <a:ext cx="253"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RME</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58" name="Rectangle 97"/>
            <p:cNvSpPr>
              <a:spLocks noChangeArrowheads="1"/>
            </p:cNvSpPr>
            <p:nvPr/>
          </p:nvSpPr>
          <p:spPr bwMode="auto">
            <a:xfrm>
              <a:off x="189" y="1132"/>
              <a:ext cx="294"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59" name="Rectangle 98"/>
            <p:cNvSpPr>
              <a:spLocks noChangeArrowheads="1"/>
            </p:cNvSpPr>
            <p:nvPr/>
          </p:nvSpPr>
          <p:spPr bwMode="auto">
            <a:xfrm>
              <a:off x="189" y="1138"/>
              <a:ext cx="189"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WH</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60" name="Rectangle 99"/>
            <p:cNvSpPr>
              <a:spLocks noChangeArrowheads="1"/>
            </p:cNvSpPr>
            <p:nvPr/>
          </p:nvSpPr>
          <p:spPr bwMode="auto">
            <a:xfrm>
              <a:off x="189" y="1259"/>
              <a:ext cx="328"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61" name="Rectangle 100"/>
            <p:cNvSpPr>
              <a:spLocks noChangeArrowheads="1"/>
            </p:cNvSpPr>
            <p:nvPr/>
          </p:nvSpPr>
          <p:spPr bwMode="auto">
            <a:xfrm>
              <a:off x="189" y="1266"/>
              <a:ext cx="202"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WM</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62" name="Rectangle 101"/>
            <p:cNvSpPr>
              <a:spLocks noChangeArrowheads="1"/>
            </p:cNvSpPr>
            <p:nvPr/>
          </p:nvSpPr>
          <p:spPr bwMode="auto">
            <a:xfrm>
              <a:off x="189" y="1384"/>
              <a:ext cx="328"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63" name="Rectangle 102"/>
            <p:cNvSpPr>
              <a:spLocks noChangeArrowheads="1"/>
            </p:cNvSpPr>
            <p:nvPr/>
          </p:nvSpPr>
          <p:spPr bwMode="auto">
            <a:xfrm>
              <a:off x="189" y="1392"/>
              <a:ext cx="240"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SHR</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3964" name="Rectangle 103"/>
            <p:cNvSpPr>
              <a:spLocks noChangeArrowheads="1"/>
            </p:cNvSpPr>
            <p:nvPr/>
          </p:nvSpPr>
          <p:spPr bwMode="auto">
            <a:xfrm>
              <a:off x="189" y="1511"/>
              <a:ext cx="328" cy="191"/>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965" name="Rectangle 104"/>
            <p:cNvSpPr>
              <a:spLocks noChangeArrowheads="1"/>
            </p:cNvSpPr>
            <p:nvPr/>
          </p:nvSpPr>
          <p:spPr bwMode="auto">
            <a:xfrm>
              <a:off x="189" y="1516"/>
              <a:ext cx="265" cy="126"/>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300" b="0" i="0" u="none" strike="noStrike" kern="1200" cap="none" spc="0" normalizeH="0" baseline="0" noProof="0">
                  <a:ln>
                    <a:noFill/>
                  </a:ln>
                  <a:solidFill>
                    <a:srgbClr val="000000"/>
                  </a:solidFill>
                  <a:effectLst/>
                  <a:uLnTx/>
                  <a:uFillTx/>
                  <a:latin typeface="Arial" pitchFamily="34" charset="0"/>
                  <a:ea typeface="MS PGothic" pitchFamily="34" charset="-128"/>
                  <a:cs typeface="+mn-cs"/>
                </a:rPr>
                <a:t>SHW</a:t>
              </a:r>
              <a:endParaRPr kumimoji="0" lang="de-DE"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grpSp>
      <mc:AlternateContent xmlns:mc="http://schemas.openxmlformats.org/markup-compatibility/2006" xmlns:p14="http://schemas.microsoft.com/office/powerpoint/2010/main">
        <mc:Choice Requires="p14">
          <p:contentPart p14:bwMode="auto" r:id="rId4">
            <p14:nvContentPartPr>
              <p14:cNvPr id="16" name="Ink 15"/>
              <p14:cNvContentPartPr/>
              <p14:nvPr/>
            </p14:nvContentPartPr>
            <p14:xfrm>
              <a:off x="227880" y="418320"/>
              <a:ext cx="7875720" cy="5229720"/>
            </p14:xfrm>
          </p:contentPart>
        </mc:Choice>
        <mc:Fallback xmlns="">
          <p:pic>
            <p:nvPicPr>
              <p:cNvPr id="16" name="Ink 15"/>
              <p:cNvPicPr/>
              <p:nvPr/>
            </p:nvPicPr>
            <p:blipFill>
              <a:blip r:embed="rId5"/>
              <a:stretch>
                <a:fillRect/>
              </a:stretch>
            </p:blipFill>
            <p:spPr>
              <a:xfrm>
                <a:off x="218520" y="408960"/>
                <a:ext cx="7894440" cy="5248440"/>
              </a:xfrm>
              <a:prstGeom prst="rect">
                <a:avLst/>
              </a:prstGeom>
            </p:spPr>
          </p:pic>
        </mc:Fallback>
      </mc:AlternateContent>
    </p:spTree>
    <p:custDataLst>
      <p:tags r:id="rId1"/>
    </p:custDataLst>
    <p:extLst>
      <p:ext uri="{BB962C8B-B14F-4D97-AF65-F5344CB8AC3E}">
        <p14:creationId xmlns:p14="http://schemas.microsoft.com/office/powerpoint/2010/main" val="302018817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974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5974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5974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59747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59748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59748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5974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59747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499"/>
                                          </p:stCondLst>
                                        </p:cTn>
                                        <p:tgtEl>
                                          <p:spTgt spid="159748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499"/>
                                          </p:stCondLst>
                                        </p:cTn>
                                        <p:tgtEl>
                                          <p:spTgt spid="159748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499"/>
                                          </p:stCondLst>
                                        </p:cTn>
                                        <p:tgtEl>
                                          <p:spTgt spid="159748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499"/>
                                          </p:stCondLst>
                                        </p:cTn>
                                        <p:tgtEl>
                                          <p:spTgt spid="159748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499"/>
                                          </p:stCondLst>
                                        </p:cTn>
                                        <p:tgtEl>
                                          <p:spTgt spid="1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499"/>
                                          </p:stCondLst>
                                        </p:cTn>
                                        <p:tgtEl>
                                          <p:spTgt spid="159749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499"/>
                                          </p:stCondLst>
                                        </p:cTn>
                                        <p:tgtEl>
                                          <p:spTgt spid="159749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499"/>
                                          </p:stCondLst>
                                        </p:cTn>
                                        <p:tgtEl>
                                          <p:spTgt spid="159749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499"/>
                                          </p:stCondLst>
                                        </p:cTn>
                                        <p:tgtEl>
                                          <p:spTgt spid="159749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499"/>
                                          </p:stCondLst>
                                        </p:cTn>
                                        <p:tgtEl>
                                          <p:spTgt spid="159749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499"/>
                                          </p:stCondLst>
                                        </p:cTn>
                                        <p:tgtEl>
                                          <p:spTgt spid="12"/>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499"/>
                                          </p:stCondLst>
                                        </p:cTn>
                                        <p:tgtEl>
                                          <p:spTgt spid="1597507"/>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499"/>
                                          </p:stCondLst>
                                        </p:cTn>
                                        <p:tgtEl>
                                          <p:spTgt spid="1597513"/>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499"/>
                                          </p:stCondLst>
                                        </p:cTn>
                                        <p:tgtEl>
                                          <p:spTgt spid="14"/>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499"/>
                                          </p:stCondLst>
                                        </p:cTn>
                                        <p:tgtEl>
                                          <p:spTgt spid="1597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42" grpId="0" animBg="1" autoUpdateAnimBg="0"/>
      <p:bldP spid="1597443" grpId="0" animBg="1" autoUpdateAnimBg="0"/>
      <p:bldP spid="1597463" grpId="0" autoUpdateAnimBg="0"/>
      <p:bldP spid="1597477" grpId="0" autoUpdateAnimBg="0"/>
      <p:bldP spid="1597478" grpId="0" animBg="1" autoUpdateAnimBg="0"/>
      <p:bldP spid="1597483" grpId="0" animBg="1" autoUpdateAnimBg="0"/>
      <p:bldP spid="1597484" grpId="0" animBg="1" autoUpdateAnimBg="0"/>
      <p:bldP spid="1597485" grpId="0" animBg="1" autoUpdateAnimBg="0"/>
      <p:bldP spid="1597486" grpId="0" autoUpdateAnimBg="0"/>
      <p:bldP spid="1597487" grpId="0" animBg="1" autoUpdateAnimBg="0"/>
      <p:bldP spid="1597488" grpId="0" animBg="1" autoUpdateAnimBg="0"/>
      <p:bldP spid="1597489" grpId="0" animBg="1" autoUpdateAnimBg="0"/>
      <p:bldP spid="1597490" grpId="0" animBg="1" autoUpdateAnimBg="0"/>
      <p:bldP spid="1597495" grpId="0" autoUpdateAnimBg="0"/>
      <p:bldP spid="1597496" grpId="0" animBg="1" autoUpdateAnimBg="0"/>
      <p:bldP spid="1597497" grpId="0" animBg="1" autoUpdateAnimBg="0"/>
      <p:bldP spid="1597498" grpId="0" animBg="1"/>
      <p:bldP spid="1597507" grpId="0" animBg="1" autoUpdateAnimBg="0"/>
      <p:bldP spid="1597512" grpId="0" animBg="1" autoUpdateAnimBg="0"/>
      <p:bldP spid="15975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de-DE" noProof="1" smtClean="0"/>
              <a:t>Zugriffszeit / Zykluszeit</a:t>
            </a:r>
            <a:endParaRPr lang="de-DE" smtClean="0"/>
          </a:p>
        </p:txBody>
      </p:sp>
      <p:sp>
        <p:nvSpPr>
          <p:cNvPr id="24580" name="Rectangle 3"/>
          <p:cNvSpPr>
            <a:spLocks noGrp="1" noChangeArrowheads="1"/>
          </p:cNvSpPr>
          <p:nvPr>
            <p:ph idx="1"/>
          </p:nvPr>
        </p:nvSpPr>
        <p:spPr/>
        <p:txBody>
          <a:bodyPr/>
          <a:lstStyle/>
          <a:p>
            <a:pPr eaLnBrk="1" hangingPunct="1"/>
            <a:r>
              <a:rPr lang="de-DE" noProof="1" smtClean="0"/>
              <a:t>Die Zykluszeit kann erheblich länger als die Zugriffszeit sein!</a:t>
            </a:r>
          </a:p>
          <a:p>
            <a:pPr eaLnBrk="1" hangingPunct="1"/>
            <a:endParaRPr lang="de-DE" noProof="1" smtClean="0"/>
          </a:p>
          <a:p>
            <a:pPr eaLnBrk="1" hangingPunct="1"/>
            <a:r>
              <a:rPr lang="de-DE" noProof="1" smtClean="0"/>
              <a:t>Gründe</a:t>
            </a:r>
          </a:p>
          <a:p>
            <a:pPr lvl="1" eaLnBrk="1" hangingPunct="1"/>
            <a:r>
              <a:rPr lang="de-DE" noProof="1" smtClean="0"/>
              <a:t>Speicherzelle mu</a:t>
            </a:r>
            <a:r>
              <a:rPr lang="de-DE" dirty="0" err="1" smtClean="0"/>
              <a:t>ss</a:t>
            </a:r>
            <a:r>
              <a:rPr lang="de-DE" noProof="1" smtClean="0"/>
              <a:t> sich nach einem Zugriff “erholen”</a:t>
            </a:r>
          </a:p>
          <a:p>
            <a:pPr lvl="1" eaLnBrk="1" hangingPunct="1"/>
            <a:r>
              <a:rPr lang="de-DE" noProof="1" smtClean="0"/>
              <a:t>Bei einigen Speicherarten wird die Information durch</a:t>
            </a:r>
            <a:br>
              <a:rPr lang="de-DE" noProof="1" smtClean="0"/>
            </a:br>
            <a:r>
              <a:rPr lang="de-DE" noProof="1" smtClean="0"/>
              <a:t>das Auslesen zerstört und mu</a:t>
            </a:r>
            <a:r>
              <a:rPr lang="de-DE" dirty="0" err="1" smtClean="0"/>
              <a:t>ss</a:t>
            </a:r>
            <a:r>
              <a:rPr lang="de-DE" noProof="1" smtClean="0"/>
              <a:t> erst wieder eingeschrieben werden (refresh)	</a:t>
            </a:r>
            <a:endParaRPr lang="de-DE" dirty="0" smtClean="0"/>
          </a:p>
          <a:p>
            <a:pPr lvl="1" eaLnBrk="1" hangingPunct="1"/>
            <a:endParaRPr lang="de-DE" noProof="1" smtClean="0"/>
          </a:p>
          <a:p>
            <a:pPr eaLnBrk="1" hangingPunct="1"/>
            <a:r>
              <a:rPr lang="de-DE" noProof="1" smtClean="0"/>
              <a:t>Idealfall: Zykluszeit = Zugriffszeit</a:t>
            </a:r>
            <a:endParaRPr lang="de-DE" dirty="0" smtClean="0"/>
          </a:p>
          <a:p>
            <a:pPr eaLnBrk="1" hangingPunct="1"/>
            <a:endParaRPr lang="de-DE" noProof="1" smtClean="0"/>
          </a:p>
          <a:p>
            <a:pPr eaLnBrk="1" hangingPunct="1"/>
            <a:r>
              <a:rPr lang="de-DE" noProof="1" smtClean="0"/>
              <a:t>Realität:</a:t>
            </a:r>
            <a:r>
              <a:rPr lang="de-DE" dirty="0" smtClean="0"/>
              <a:t> </a:t>
            </a:r>
            <a:r>
              <a:rPr lang="de-DE" noProof="1" smtClean="0"/>
              <a:t>meist Zykluszeit  &gt;  Zugriffszeit (bis zu 80%)</a:t>
            </a:r>
            <a:endParaRPr lang="de-DE" dirty="0" smtClean="0"/>
          </a:p>
          <a:p>
            <a:pPr eaLnBrk="1" hangingPunct="1"/>
            <a:endParaRPr lang="en-US" dirty="0" smtClean="0"/>
          </a:p>
        </p:txBody>
      </p:sp>
      <p:sp>
        <p:nvSpPr>
          <p:cNvPr id="2457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218320" y="1500120"/>
              <a:ext cx="1856520" cy="92880"/>
            </p14:xfrm>
          </p:contentPart>
        </mc:Choice>
        <mc:Fallback xmlns="">
          <p:pic>
            <p:nvPicPr>
              <p:cNvPr id="2" name="Ink 1"/>
              <p:cNvPicPr/>
              <p:nvPr/>
            </p:nvPicPr>
            <p:blipFill>
              <a:blip r:embed="rId4"/>
              <a:stretch>
                <a:fillRect/>
              </a:stretch>
            </p:blipFill>
            <p:spPr>
              <a:xfrm>
                <a:off x="2209680" y="1496160"/>
                <a:ext cx="1875600" cy="106920"/>
              </a:xfrm>
              <a:prstGeom prst="rect">
                <a:avLst/>
              </a:prstGeom>
            </p:spPr>
          </p:pic>
        </mc:Fallback>
      </mc:AlternateContent>
    </p:spTree>
    <p:extLst>
      <p:ext uri="{BB962C8B-B14F-4D97-AF65-F5344CB8AC3E}">
        <p14:creationId xmlns:p14="http://schemas.microsoft.com/office/powerpoint/2010/main" val="2856753752"/>
      </p:ext>
    </p:extLst>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Rectangle 2"/>
          <p:cNvSpPr>
            <a:spLocks noGrp="1" noChangeArrowheads="1"/>
          </p:cNvSpPr>
          <p:nvPr>
            <p:ph type="title"/>
          </p:nvPr>
        </p:nvSpPr>
        <p:spPr/>
        <p:txBody>
          <a:bodyPr/>
          <a:lstStyle/>
          <a:p>
            <a:pPr eaLnBrk="1" hangingPunct="1"/>
            <a:r>
              <a:rPr lang="en-GB" smtClean="0"/>
              <a:t>Weiteres Beispiel (Tanenbaum) I</a:t>
            </a:r>
          </a:p>
        </p:txBody>
      </p:sp>
      <p:sp>
        <p:nvSpPr>
          <p:cNvPr id="12493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24932" name="Oval 3"/>
          <p:cNvSpPr>
            <a:spLocks noChangeArrowheads="1"/>
          </p:cNvSpPr>
          <p:nvPr/>
        </p:nvSpPr>
        <p:spPr bwMode="auto">
          <a:xfrm>
            <a:off x="2600325" y="1479129"/>
            <a:ext cx="514350"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33" name="Rectangle 4"/>
          <p:cNvSpPr>
            <a:spLocks noChangeArrowheads="1"/>
          </p:cNvSpPr>
          <p:nvPr/>
        </p:nvSpPr>
        <p:spPr bwMode="auto">
          <a:xfrm>
            <a:off x="2559050" y="2103015"/>
            <a:ext cx="596900"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A</a:t>
            </a:r>
          </a:p>
        </p:txBody>
      </p:sp>
      <p:sp>
        <p:nvSpPr>
          <p:cNvPr id="124934" name="Line 5"/>
          <p:cNvSpPr>
            <a:spLocks noChangeShapeType="1"/>
          </p:cNvSpPr>
          <p:nvPr/>
        </p:nvSpPr>
        <p:spPr bwMode="auto">
          <a:xfrm>
            <a:off x="2857500" y="1869653"/>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35" name="Text Box 6"/>
          <p:cNvSpPr txBox="1">
            <a:spLocks noChangeArrowheads="1"/>
          </p:cNvSpPr>
          <p:nvPr/>
        </p:nvSpPr>
        <p:spPr bwMode="auto">
          <a:xfrm>
            <a:off x="2527273" y="1520197"/>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CPU1</a:t>
            </a:r>
          </a:p>
        </p:txBody>
      </p:sp>
      <p:sp>
        <p:nvSpPr>
          <p:cNvPr id="124936" name="Line 7"/>
          <p:cNvSpPr>
            <a:spLocks noChangeShapeType="1"/>
          </p:cNvSpPr>
          <p:nvPr/>
        </p:nvSpPr>
        <p:spPr bwMode="auto">
          <a:xfrm>
            <a:off x="2041525" y="2874540"/>
            <a:ext cx="5638800"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37" name="Line 8"/>
          <p:cNvSpPr>
            <a:spLocks noChangeShapeType="1"/>
          </p:cNvSpPr>
          <p:nvPr/>
        </p:nvSpPr>
        <p:spPr bwMode="auto">
          <a:xfrm>
            <a:off x="2847975" y="2417340"/>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38" name="Oval 9"/>
          <p:cNvSpPr>
            <a:spLocks noChangeArrowheads="1"/>
          </p:cNvSpPr>
          <p:nvPr/>
        </p:nvSpPr>
        <p:spPr bwMode="auto">
          <a:xfrm>
            <a:off x="3863976" y="1504529"/>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39" name="Rectangle 10"/>
          <p:cNvSpPr>
            <a:spLocks noChangeArrowheads="1"/>
          </p:cNvSpPr>
          <p:nvPr/>
        </p:nvSpPr>
        <p:spPr bwMode="auto">
          <a:xfrm>
            <a:off x="3821114" y="2128415"/>
            <a:ext cx="598487"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0" name="Line 11"/>
          <p:cNvSpPr>
            <a:spLocks noChangeShapeType="1"/>
          </p:cNvSpPr>
          <p:nvPr/>
        </p:nvSpPr>
        <p:spPr bwMode="auto">
          <a:xfrm>
            <a:off x="4121150" y="1895053"/>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1" name="Text Box 12"/>
          <p:cNvSpPr txBox="1">
            <a:spLocks noChangeArrowheads="1"/>
          </p:cNvSpPr>
          <p:nvPr/>
        </p:nvSpPr>
        <p:spPr bwMode="auto">
          <a:xfrm>
            <a:off x="3790923" y="1545597"/>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CPU2</a:t>
            </a:r>
          </a:p>
        </p:txBody>
      </p:sp>
      <p:sp>
        <p:nvSpPr>
          <p:cNvPr id="124942" name="Line 13"/>
          <p:cNvSpPr>
            <a:spLocks noChangeShapeType="1"/>
          </p:cNvSpPr>
          <p:nvPr/>
        </p:nvSpPr>
        <p:spPr bwMode="auto">
          <a:xfrm>
            <a:off x="4111625" y="2442740"/>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3" name="Oval 14"/>
          <p:cNvSpPr>
            <a:spLocks noChangeArrowheads="1"/>
          </p:cNvSpPr>
          <p:nvPr/>
        </p:nvSpPr>
        <p:spPr bwMode="auto">
          <a:xfrm>
            <a:off x="4994276" y="1504529"/>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4" name="Rectangle 15"/>
          <p:cNvSpPr>
            <a:spLocks noChangeArrowheads="1"/>
          </p:cNvSpPr>
          <p:nvPr/>
        </p:nvSpPr>
        <p:spPr bwMode="auto">
          <a:xfrm>
            <a:off x="4951414" y="2128415"/>
            <a:ext cx="598487"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5" name="Line 16"/>
          <p:cNvSpPr>
            <a:spLocks noChangeShapeType="1"/>
          </p:cNvSpPr>
          <p:nvPr/>
        </p:nvSpPr>
        <p:spPr bwMode="auto">
          <a:xfrm>
            <a:off x="5249863" y="1895053"/>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6" name="Text Box 17"/>
          <p:cNvSpPr txBox="1">
            <a:spLocks noChangeArrowheads="1"/>
          </p:cNvSpPr>
          <p:nvPr/>
        </p:nvSpPr>
        <p:spPr bwMode="auto">
          <a:xfrm>
            <a:off x="4919636" y="1545597"/>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CPU3</a:t>
            </a:r>
          </a:p>
        </p:txBody>
      </p:sp>
      <p:sp>
        <p:nvSpPr>
          <p:cNvPr id="124947" name="Line 18"/>
          <p:cNvSpPr>
            <a:spLocks noChangeShapeType="1"/>
          </p:cNvSpPr>
          <p:nvPr/>
        </p:nvSpPr>
        <p:spPr bwMode="auto">
          <a:xfrm>
            <a:off x="5241925" y="2442740"/>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8" name="Oval 19"/>
          <p:cNvSpPr>
            <a:spLocks noChangeArrowheads="1"/>
          </p:cNvSpPr>
          <p:nvPr/>
        </p:nvSpPr>
        <p:spPr bwMode="auto">
          <a:xfrm>
            <a:off x="5991226" y="1504529"/>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49" name="Rectangle 20"/>
          <p:cNvSpPr>
            <a:spLocks noChangeArrowheads="1"/>
          </p:cNvSpPr>
          <p:nvPr/>
        </p:nvSpPr>
        <p:spPr bwMode="auto">
          <a:xfrm>
            <a:off x="5948363" y="2128415"/>
            <a:ext cx="596900"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0" name="Line 21"/>
          <p:cNvSpPr>
            <a:spLocks noChangeShapeType="1"/>
          </p:cNvSpPr>
          <p:nvPr/>
        </p:nvSpPr>
        <p:spPr bwMode="auto">
          <a:xfrm>
            <a:off x="6246813" y="1895053"/>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1" name="Text Box 22"/>
          <p:cNvSpPr txBox="1">
            <a:spLocks noChangeArrowheads="1"/>
          </p:cNvSpPr>
          <p:nvPr/>
        </p:nvSpPr>
        <p:spPr bwMode="auto">
          <a:xfrm>
            <a:off x="5916586" y="1545597"/>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CPU4</a:t>
            </a:r>
          </a:p>
        </p:txBody>
      </p:sp>
      <p:sp>
        <p:nvSpPr>
          <p:cNvPr id="124952" name="Line 23"/>
          <p:cNvSpPr>
            <a:spLocks noChangeShapeType="1"/>
          </p:cNvSpPr>
          <p:nvPr/>
        </p:nvSpPr>
        <p:spPr bwMode="auto">
          <a:xfrm>
            <a:off x="6238875" y="2442740"/>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3" name="Oval 24"/>
          <p:cNvSpPr>
            <a:spLocks noChangeArrowheads="1"/>
          </p:cNvSpPr>
          <p:nvPr/>
        </p:nvSpPr>
        <p:spPr bwMode="auto">
          <a:xfrm>
            <a:off x="6921501" y="1504529"/>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4" name="Rectangle 25"/>
          <p:cNvSpPr>
            <a:spLocks noChangeArrowheads="1"/>
          </p:cNvSpPr>
          <p:nvPr/>
        </p:nvSpPr>
        <p:spPr bwMode="auto">
          <a:xfrm>
            <a:off x="6878639" y="2128415"/>
            <a:ext cx="598487"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5" name="Line 26"/>
          <p:cNvSpPr>
            <a:spLocks noChangeShapeType="1"/>
          </p:cNvSpPr>
          <p:nvPr/>
        </p:nvSpPr>
        <p:spPr bwMode="auto">
          <a:xfrm>
            <a:off x="7177088" y="1895053"/>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6" name="Text Box 27"/>
          <p:cNvSpPr txBox="1">
            <a:spLocks noChangeArrowheads="1"/>
          </p:cNvSpPr>
          <p:nvPr/>
        </p:nvSpPr>
        <p:spPr bwMode="auto">
          <a:xfrm>
            <a:off x="6846861" y="1545597"/>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CPU5</a:t>
            </a:r>
          </a:p>
        </p:txBody>
      </p:sp>
      <p:sp>
        <p:nvSpPr>
          <p:cNvPr id="124957" name="Line 28"/>
          <p:cNvSpPr>
            <a:spLocks noChangeShapeType="1"/>
          </p:cNvSpPr>
          <p:nvPr/>
        </p:nvSpPr>
        <p:spPr bwMode="auto">
          <a:xfrm>
            <a:off x="7169150" y="2442740"/>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58" name="Text Box 29"/>
          <p:cNvSpPr txBox="1">
            <a:spLocks noChangeArrowheads="1"/>
          </p:cNvSpPr>
          <p:nvPr/>
        </p:nvSpPr>
        <p:spPr bwMode="auto">
          <a:xfrm>
            <a:off x="1690688" y="1791865"/>
            <a:ext cx="24130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I</a:t>
            </a:r>
          </a:p>
        </p:txBody>
      </p:sp>
      <p:sp>
        <p:nvSpPr>
          <p:cNvPr id="124959" name="Text Box 30"/>
          <p:cNvSpPr txBox="1">
            <a:spLocks noChangeArrowheads="1"/>
          </p:cNvSpPr>
          <p:nvPr/>
        </p:nvSpPr>
        <p:spPr bwMode="auto">
          <a:xfrm>
            <a:off x="2820988" y="2439565"/>
            <a:ext cx="1039812"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Exclusive</a:t>
            </a:r>
          </a:p>
        </p:txBody>
      </p:sp>
      <p:sp>
        <p:nvSpPr>
          <p:cNvPr id="124960" name="Text Box 31"/>
          <p:cNvSpPr txBox="1">
            <a:spLocks noChangeArrowheads="1"/>
          </p:cNvSpPr>
          <p:nvPr/>
        </p:nvSpPr>
        <p:spPr bwMode="auto">
          <a:xfrm>
            <a:off x="7891464" y="1820441"/>
            <a:ext cx="2047875" cy="581025"/>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 1 </a:t>
            </a:r>
            <a:r>
              <a:rPr kumimoji="0" lang="en-GB"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liest</a:t>
            </a: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 Block A </a:t>
            </a:r>
            <a:b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b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in Cache ein</a:t>
            </a:r>
          </a:p>
        </p:txBody>
      </p:sp>
      <p:sp>
        <p:nvSpPr>
          <p:cNvPr id="124961" name="Oval 32"/>
          <p:cNvSpPr>
            <a:spLocks noChangeArrowheads="1"/>
          </p:cNvSpPr>
          <p:nvPr/>
        </p:nvSpPr>
        <p:spPr bwMode="auto">
          <a:xfrm>
            <a:off x="2600325" y="3207916"/>
            <a:ext cx="514350"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62" name="Rectangle 33"/>
          <p:cNvSpPr>
            <a:spLocks noChangeArrowheads="1"/>
          </p:cNvSpPr>
          <p:nvPr/>
        </p:nvSpPr>
        <p:spPr bwMode="auto">
          <a:xfrm>
            <a:off x="2559050" y="3831804"/>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A</a:t>
            </a:r>
          </a:p>
        </p:txBody>
      </p:sp>
      <p:sp>
        <p:nvSpPr>
          <p:cNvPr id="124963" name="Line 34"/>
          <p:cNvSpPr>
            <a:spLocks noChangeShapeType="1"/>
          </p:cNvSpPr>
          <p:nvPr/>
        </p:nvSpPr>
        <p:spPr bwMode="auto">
          <a:xfrm>
            <a:off x="2857500" y="35984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64" name="Text Box 35"/>
          <p:cNvSpPr txBox="1">
            <a:spLocks noChangeArrowheads="1"/>
          </p:cNvSpPr>
          <p:nvPr/>
        </p:nvSpPr>
        <p:spPr bwMode="auto">
          <a:xfrm>
            <a:off x="2527273" y="32489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CPU1</a:t>
            </a:r>
          </a:p>
        </p:txBody>
      </p:sp>
      <p:sp>
        <p:nvSpPr>
          <p:cNvPr id="124965" name="Line 36"/>
          <p:cNvSpPr>
            <a:spLocks noChangeShapeType="1"/>
          </p:cNvSpPr>
          <p:nvPr/>
        </p:nvSpPr>
        <p:spPr bwMode="auto">
          <a:xfrm>
            <a:off x="2041525" y="4603328"/>
            <a:ext cx="5638800"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66" name="Line 37"/>
          <p:cNvSpPr>
            <a:spLocks noChangeShapeType="1"/>
          </p:cNvSpPr>
          <p:nvPr/>
        </p:nvSpPr>
        <p:spPr bwMode="auto">
          <a:xfrm>
            <a:off x="2847975" y="41461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67" name="Oval 38"/>
          <p:cNvSpPr>
            <a:spLocks noChangeArrowheads="1"/>
          </p:cNvSpPr>
          <p:nvPr/>
        </p:nvSpPr>
        <p:spPr bwMode="auto">
          <a:xfrm>
            <a:off x="3863976" y="32333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68" name="Rectangle 39"/>
          <p:cNvSpPr>
            <a:spLocks noChangeArrowheads="1"/>
          </p:cNvSpPr>
          <p:nvPr/>
        </p:nvSpPr>
        <p:spPr bwMode="auto">
          <a:xfrm>
            <a:off x="3821114" y="3857204"/>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A</a:t>
            </a:r>
          </a:p>
        </p:txBody>
      </p:sp>
      <p:sp>
        <p:nvSpPr>
          <p:cNvPr id="124969" name="Line 40"/>
          <p:cNvSpPr>
            <a:spLocks noChangeShapeType="1"/>
          </p:cNvSpPr>
          <p:nvPr/>
        </p:nvSpPr>
        <p:spPr bwMode="auto">
          <a:xfrm>
            <a:off x="4121150" y="36238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0" name="Text Box 41"/>
          <p:cNvSpPr txBox="1">
            <a:spLocks noChangeArrowheads="1"/>
          </p:cNvSpPr>
          <p:nvPr/>
        </p:nvSpPr>
        <p:spPr bwMode="auto">
          <a:xfrm>
            <a:off x="3790923" y="32743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CPU2</a:t>
            </a:r>
          </a:p>
        </p:txBody>
      </p:sp>
      <p:sp>
        <p:nvSpPr>
          <p:cNvPr id="124971" name="Line 42"/>
          <p:cNvSpPr>
            <a:spLocks noChangeShapeType="1"/>
          </p:cNvSpPr>
          <p:nvPr/>
        </p:nvSpPr>
        <p:spPr bwMode="auto">
          <a:xfrm>
            <a:off x="4111625" y="41715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2" name="Oval 43"/>
          <p:cNvSpPr>
            <a:spLocks noChangeArrowheads="1"/>
          </p:cNvSpPr>
          <p:nvPr/>
        </p:nvSpPr>
        <p:spPr bwMode="auto">
          <a:xfrm>
            <a:off x="4994276" y="32333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3" name="Rectangle 44"/>
          <p:cNvSpPr>
            <a:spLocks noChangeArrowheads="1"/>
          </p:cNvSpPr>
          <p:nvPr/>
        </p:nvSpPr>
        <p:spPr bwMode="auto">
          <a:xfrm>
            <a:off x="4951414" y="3857204"/>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4" name="Line 45"/>
          <p:cNvSpPr>
            <a:spLocks noChangeShapeType="1"/>
          </p:cNvSpPr>
          <p:nvPr/>
        </p:nvSpPr>
        <p:spPr bwMode="auto">
          <a:xfrm>
            <a:off x="5249863" y="36238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5" name="Text Box 46"/>
          <p:cNvSpPr txBox="1">
            <a:spLocks noChangeArrowheads="1"/>
          </p:cNvSpPr>
          <p:nvPr/>
        </p:nvSpPr>
        <p:spPr bwMode="auto">
          <a:xfrm>
            <a:off x="4919636" y="32743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CPU3</a:t>
            </a:r>
          </a:p>
        </p:txBody>
      </p:sp>
      <p:sp>
        <p:nvSpPr>
          <p:cNvPr id="124976" name="Line 47"/>
          <p:cNvSpPr>
            <a:spLocks noChangeShapeType="1"/>
          </p:cNvSpPr>
          <p:nvPr/>
        </p:nvSpPr>
        <p:spPr bwMode="auto">
          <a:xfrm>
            <a:off x="5241925" y="41715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7" name="Oval 48"/>
          <p:cNvSpPr>
            <a:spLocks noChangeArrowheads="1"/>
          </p:cNvSpPr>
          <p:nvPr/>
        </p:nvSpPr>
        <p:spPr bwMode="auto">
          <a:xfrm>
            <a:off x="5991226" y="32333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8" name="Rectangle 49"/>
          <p:cNvSpPr>
            <a:spLocks noChangeArrowheads="1"/>
          </p:cNvSpPr>
          <p:nvPr/>
        </p:nvSpPr>
        <p:spPr bwMode="auto">
          <a:xfrm>
            <a:off x="5948363" y="3857204"/>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79" name="Line 50"/>
          <p:cNvSpPr>
            <a:spLocks noChangeShapeType="1"/>
          </p:cNvSpPr>
          <p:nvPr/>
        </p:nvSpPr>
        <p:spPr bwMode="auto">
          <a:xfrm>
            <a:off x="6246813" y="36238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80" name="Text Box 51"/>
          <p:cNvSpPr txBox="1">
            <a:spLocks noChangeArrowheads="1"/>
          </p:cNvSpPr>
          <p:nvPr/>
        </p:nvSpPr>
        <p:spPr bwMode="auto">
          <a:xfrm>
            <a:off x="5916586" y="32743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CPU4</a:t>
            </a:r>
          </a:p>
        </p:txBody>
      </p:sp>
      <p:sp>
        <p:nvSpPr>
          <p:cNvPr id="124981" name="Line 52"/>
          <p:cNvSpPr>
            <a:spLocks noChangeShapeType="1"/>
          </p:cNvSpPr>
          <p:nvPr/>
        </p:nvSpPr>
        <p:spPr bwMode="auto">
          <a:xfrm>
            <a:off x="6238875" y="41715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82" name="Oval 53"/>
          <p:cNvSpPr>
            <a:spLocks noChangeArrowheads="1"/>
          </p:cNvSpPr>
          <p:nvPr/>
        </p:nvSpPr>
        <p:spPr bwMode="auto">
          <a:xfrm>
            <a:off x="6921501" y="32333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83" name="Rectangle 54"/>
          <p:cNvSpPr>
            <a:spLocks noChangeArrowheads="1"/>
          </p:cNvSpPr>
          <p:nvPr/>
        </p:nvSpPr>
        <p:spPr bwMode="auto">
          <a:xfrm>
            <a:off x="6878639" y="3857204"/>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84" name="Line 55"/>
          <p:cNvSpPr>
            <a:spLocks noChangeShapeType="1"/>
          </p:cNvSpPr>
          <p:nvPr/>
        </p:nvSpPr>
        <p:spPr bwMode="auto">
          <a:xfrm>
            <a:off x="7177088" y="36238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85" name="Text Box 56"/>
          <p:cNvSpPr txBox="1">
            <a:spLocks noChangeArrowheads="1"/>
          </p:cNvSpPr>
          <p:nvPr/>
        </p:nvSpPr>
        <p:spPr bwMode="auto">
          <a:xfrm>
            <a:off x="6846861" y="32743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CPU5</a:t>
            </a:r>
          </a:p>
        </p:txBody>
      </p:sp>
      <p:sp>
        <p:nvSpPr>
          <p:cNvPr id="124986" name="Line 57"/>
          <p:cNvSpPr>
            <a:spLocks noChangeShapeType="1"/>
          </p:cNvSpPr>
          <p:nvPr/>
        </p:nvSpPr>
        <p:spPr bwMode="auto">
          <a:xfrm>
            <a:off x="7169150" y="41715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87" name="Text Box 58"/>
          <p:cNvSpPr txBox="1">
            <a:spLocks noChangeArrowheads="1"/>
          </p:cNvSpPr>
          <p:nvPr/>
        </p:nvSpPr>
        <p:spPr bwMode="auto">
          <a:xfrm>
            <a:off x="1690688" y="3520653"/>
            <a:ext cx="29845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II</a:t>
            </a:r>
          </a:p>
        </p:txBody>
      </p:sp>
      <p:sp>
        <p:nvSpPr>
          <p:cNvPr id="124988" name="Text Box 59"/>
          <p:cNvSpPr txBox="1">
            <a:spLocks noChangeArrowheads="1"/>
          </p:cNvSpPr>
          <p:nvPr/>
        </p:nvSpPr>
        <p:spPr bwMode="auto">
          <a:xfrm>
            <a:off x="2820988" y="4168353"/>
            <a:ext cx="83820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p:txBody>
      </p:sp>
      <p:sp>
        <p:nvSpPr>
          <p:cNvPr id="124989" name="Text Box 60"/>
          <p:cNvSpPr txBox="1">
            <a:spLocks noChangeArrowheads="1"/>
          </p:cNvSpPr>
          <p:nvPr/>
        </p:nvSpPr>
        <p:spPr bwMode="auto">
          <a:xfrm>
            <a:off x="7823201" y="3379365"/>
            <a:ext cx="2835275" cy="82550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 2 </a:t>
            </a:r>
            <a:r>
              <a:rPr kumimoji="0" lang="en-GB"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liest</a:t>
            </a: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 Block A</a:t>
            </a:r>
            <a:b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b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t> CPU 1 kündigt auf Bus an,</a:t>
            </a:r>
            <a:b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b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t>dass sie auch Kopie hat</a:t>
            </a:r>
          </a:p>
        </p:txBody>
      </p:sp>
      <p:sp>
        <p:nvSpPr>
          <p:cNvPr id="124990" name="Text Box 61"/>
          <p:cNvSpPr txBox="1">
            <a:spLocks noChangeArrowheads="1"/>
          </p:cNvSpPr>
          <p:nvPr/>
        </p:nvSpPr>
        <p:spPr bwMode="auto">
          <a:xfrm>
            <a:off x="4102100" y="4171528"/>
            <a:ext cx="83820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p:txBody>
      </p:sp>
      <p:sp>
        <p:nvSpPr>
          <p:cNvPr id="124991" name="Oval 62"/>
          <p:cNvSpPr>
            <a:spLocks noChangeArrowheads="1"/>
          </p:cNvSpPr>
          <p:nvPr/>
        </p:nvSpPr>
        <p:spPr bwMode="auto">
          <a:xfrm>
            <a:off x="2600325" y="4960516"/>
            <a:ext cx="514350"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92" name="Rectangle 63"/>
          <p:cNvSpPr>
            <a:spLocks noChangeArrowheads="1"/>
          </p:cNvSpPr>
          <p:nvPr/>
        </p:nvSpPr>
        <p:spPr bwMode="auto">
          <a:xfrm>
            <a:off x="2559050" y="5584404"/>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4993" name="Line 64"/>
          <p:cNvSpPr>
            <a:spLocks noChangeShapeType="1"/>
          </p:cNvSpPr>
          <p:nvPr/>
        </p:nvSpPr>
        <p:spPr bwMode="auto">
          <a:xfrm>
            <a:off x="2857500" y="53510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94" name="Text Box 65"/>
          <p:cNvSpPr txBox="1">
            <a:spLocks noChangeArrowheads="1"/>
          </p:cNvSpPr>
          <p:nvPr/>
        </p:nvSpPr>
        <p:spPr bwMode="auto">
          <a:xfrm>
            <a:off x="2527273" y="50015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CPU1</a:t>
            </a:r>
          </a:p>
        </p:txBody>
      </p:sp>
      <p:sp>
        <p:nvSpPr>
          <p:cNvPr id="124995" name="Line 66"/>
          <p:cNvSpPr>
            <a:spLocks noChangeShapeType="1"/>
          </p:cNvSpPr>
          <p:nvPr/>
        </p:nvSpPr>
        <p:spPr bwMode="auto">
          <a:xfrm>
            <a:off x="2041525" y="6355928"/>
            <a:ext cx="5638800"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96" name="Line 67"/>
          <p:cNvSpPr>
            <a:spLocks noChangeShapeType="1"/>
          </p:cNvSpPr>
          <p:nvPr/>
        </p:nvSpPr>
        <p:spPr bwMode="auto">
          <a:xfrm>
            <a:off x="2847975" y="58987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97" name="Oval 68"/>
          <p:cNvSpPr>
            <a:spLocks noChangeArrowheads="1"/>
          </p:cNvSpPr>
          <p:nvPr/>
        </p:nvSpPr>
        <p:spPr bwMode="auto">
          <a:xfrm>
            <a:off x="3863976" y="49859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998" name="Rectangle 69"/>
          <p:cNvSpPr>
            <a:spLocks noChangeArrowheads="1"/>
          </p:cNvSpPr>
          <p:nvPr/>
        </p:nvSpPr>
        <p:spPr bwMode="auto">
          <a:xfrm>
            <a:off x="3821114" y="5609804"/>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pitchFamily="34" charset="0"/>
                <a:ea typeface="MS PGothic" pitchFamily="34" charset="-128"/>
                <a:cs typeface="Arial" pitchFamily="34" charset="0"/>
              </a:rPr>
              <a:t>A</a:t>
            </a:r>
          </a:p>
        </p:txBody>
      </p:sp>
      <p:sp>
        <p:nvSpPr>
          <p:cNvPr id="124999" name="Line 70"/>
          <p:cNvSpPr>
            <a:spLocks noChangeShapeType="1"/>
          </p:cNvSpPr>
          <p:nvPr/>
        </p:nvSpPr>
        <p:spPr bwMode="auto">
          <a:xfrm>
            <a:off x="4121150" y="53764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0" name="Text Box 71"/>
          <p:cNvSpPr txBox="1">
            <a:spLocks noChangeArrowheads="1"/>
          </p:cNvSpPr>
          <p:nvPr/>
        </p:nvSpPr>
        <p:spPr bwMode="auto">
          <a:xfrm>
            <a:off x="3790923" y="50269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CPU2</a:t>
            </a:r>
          </a:p>
        </p:txBody>
      </p:sp>
      <p:sp>
        <p:nvSpPr>
          <p:cNvPr id="125001" name="Line 72"/>
          <p:cNvSpPr>
            <a:spLocks noChangeShapeType="1"/>
          </p:cNvSpPr>
          <p:nvPr/>
        </p:nvSpPr>
        <p:spPr bwMode="auto">
          <a:xfrm>
            <a:off x="4111625" y="59241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2" name="Oval 73"/>
          <p:cNvSpPr>
            <a:spLocks noChangeArrowheads="1"/>
          </p:cNvSpPr>
          <p:nvPr/>
        </p:nvSpPr>
        <p:spPr bwMode="auto">
          <a:xfrm>
            <a:off x="4994276" y="49859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3" name="Rectangle 74"/>
          <p:cNvSpPr>
            <a:spLocks noChangeArrowheads="1"/>
          </p:cNvSpPr>
          <p:nvPr/>
        </p:nvSpPr>
        <p:spPr bwMode="auto">
          <a:xfrm>
            <a:off x="4951414" y="5609804"/>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4" name="Line 75"/>
          <p:cNvSpPr>
            <a:spLocks noChangeShapeType="1"/>
          </p:cNvSpPr>
          <p:nvPr/>
        </p:nvSpPr>
        <p:spPr bwMode="auto">
          <a:xfrm>
            <a:off x="5249863" y="53764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5" name="Text Box 76"/>
          <p:cNvSpPr txBox="1">
            <a:spLocks noChangeArrowheads="1"/>
          </p:cNvSpPr>
          <p:nvPr/>
        </p:nvSpPr>
        <p:spPr bwMode="auto">
          <a:xfrm>
            <a:off x="4919636" y="50269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CPU3</a:t>
            </a:r>
          </a:p>
        </p:txBody>
      </p:sp>
      <p:sp>
        <p:nvSpPr>
          <p:cNvPr id="125006" name="Line 77"/>
          <p:cNvSpPr>
            <a:spLocks noChangeShapeType="1"/>
          </p:cNvSpPr>
          <p:nvPr/>
        </p:nvSpPr>
        <p:spPr bwMode="auto">
          <a:xfrm>
            <a:off x="5241925" y="59241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7" name="Oval 78"/>
          <p:cNvSpPr>
            <a:spLocks noChangeArrowheads="1"/>
          </p:cNvSpPr>
          <p:nvPr/>
        </p:nvSpPr>
        <p:spPr bwMode="auto">
          <a:xfrm>
            <a:off x="5991226" y="49859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8" name="Rectangle 79"/>
          <p:cNvSpPr>
            <a:spLocks noChangeArrowheads="1"/>
          </p:cNvSpPr>
          <p:nvPr/>
        </p:nvSpPr>
        <p:spPr bwMode="auto">
          <a:xfrm>
            <a:off x="5948363" y="5609804"/>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09" name="Line 80"/>
          <p:cNvSpPr>
            <a:spLocks noChangeShapeType="1"/>
          </p:cNvSpPr>
          <p:nvPr/>
        </p:nvSpPr>
        <p:spPr bwMode="auto">
          <a:xfrm>
            <a:off x="6246813" y="53764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10" name="Text Box 81"/>
          <p:cNvSpPr txBox="1">
            <a:spLocks noChangeArrowheads="1"/>
          </p:cNvSpPr>
          <p:nvPr/>
        </p:nvSpPr>
        <p:spPr bwMode="auto">
          <a:xfrm>
            <a:off x="5916586" y="50269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CPU4</a:t>
            </a:r>
          </a:p>
        </p:txBody>
      </p:sp>
      <p:sp>
        <p:nvSpPr>
          <p:cNvPr id="125011" name="Line 82"/>
          <p:cNvSpPr>
            <a:spLocks noChangeShapeType="1"/>
          </p:cNvSpPr>
          <p:nvPr/>
        </p:nvSpPr>
        <p:spPr bwMode="auto">
          <a:xfrm>
            <a:off x="6238875" y="59241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12" name="Oval 83"/>
          <p:cNvSpPr>
            <a:spLocks noChangeArrowheads="1"/>
          </p:cNvSpPr>
          <p:nvPr/>
        </p:nvSpPr>
        <p:spPr bwMode="auto">
          <a:xfrm>
            <a:off x="6921501" y="4985916"/>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13" name="Rectangle 84"/>
          <p:cNvSpPr>
            <a:spLocks noChangeArrowheads="1"/>
          </p:cNvSpPr>
          <p:nvPr/>
        </p:nvSpPr>
        <p:spPr bwMode="auto">
          <a:xfrm>
            <a:off x="6878639" y="5609804"/>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14" name="Line 85"/>
          <p:cNvSpPr>
            <a:spLocks noChangeShapeType="1"/>
          </p:cNvSpPr>
          <p:nvPr/>
        </p:nvSpPr>
        <p:spPr bwMode="auto">
          <a:xfrm>
            <a:off x="7177088" y="5376441"/>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15" name="Text Box 86"/>
          <p:cNvSpPr txBox="1">
            <a:spLocks noChangeArrowheads="1"/>
          </p:cNvSpPr>
          <p:nvPr/>
        </p:nvSpPr>
        <p:spPr bwMode="auto">
          <a:xfrm>
            <a:off x="6846861" y="5026985"/>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CPU5</a:t>
            </a:r>
          </a:p>
        </p:txBody>
      </p:sp>
      <p:sp>
        <p:nvSpPr>
          <p:cNvPr id="125016" name="Line 87"/>
          <p:cNvSpPr>
            <a:spLocks noChangeShapeType="1"/>
          </p:cNvSpPr>
          <p:nvPr/>
        </p:nvSpPr>
        <p:spPr bwMode="auto">
          <a:xfrm>
            <a:off x="7169150" y="5924128"/>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017" name="Text Box 88"/>
          <p:cNvSpPr txBox="1">
            <a:spLocks noChangeArrowheads="1"/>
          </p:cNvSpPr>
          <p:nvPr/>
        </p:nvSpPr>
        <p:spPr bwMode="auto">
          <a:xfrm>
            <a:off x="1690688" y="5273253"/>
            <a:ext cx="35560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III</a:t>
            </a:r>
          </a:p>
        </p:txBody>
      </p:sp>
      <p:sp>
        <p:nvSpPr>
          <p:cNvPr id="125018" name="Text Box 89"/>
          <p:cNvSpPr txBox="1">
            <a:spLocks noChangeArrowheads="1"/>
          </p:cNvSpPr>
          <p:nvPr/>
        </p:nvSpPr>
        <p:spPr bwMode="auto">
          <a:xfrm>
            <a:off x="7823201" y="5060529"/>
            <a:ext cx="2786063" cy="1069975"/>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 2 </a:t>
            </a:r>
            <a:r>
              <a:rPr kumimoji="0" lang="en-GB"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schreibt</a:t>
            </a: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 Block A</a:t>
            </a:r>
            <a:b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b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(nur in Cache, nicht in HS!)</a:t>
            </a:r>
            <a:b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b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t> CPU 2 setzt invalid-Signal</a:t>
            </a:r>
            <a:b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b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t>auf Bus </a:t>
            </a:r>
          </a:p>
        </p:txBody>
      </p:sp>
      <p:sp>
        <p:nvSpPr>
          <p:cNvPr id="125019" name="Text Box 90"/>
          <p:cNvSpPr txBox="1">
            <a:spLocks noChangeArrowheads="1"/>
          </p:cNvSpPr>
          <p:nvPr/>
        </p:nvSpPr>
        <p:spPr bwMode="auto">
          <a:xfrm>
            <a:off x="4102101" y="5924128"/>
            <a:ext cx="950913"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Modified</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559440" y="2052720"/>
              <a:ext cx="9890640" cy="4239000"/>
            </p14:xfrm>
          </p:contentPart>
        </mc:Choice>
        <mc:Fallback>
          <p:pic>
            <p:nvPicPr>
              <p:cNvPr id="2" name="Ink 1"/>
              <p:cNvPicPr/>
              <p:nvPr/>
            </p:nvPicPr>
            <p:blipFill>
              <a:blip r:embed="rId4"/>
              <a:stretch>
                <a:fillRect/>
              </a:stretch>
            </p:blipFill>
            <p:spPr>
              <a:xfrm>
                <a:off x="550080" y="2043360"/>
                <a:ext cx="9909360" cy="4257720"/>
              </a:xfrm>
              <a:prstGeom prst="rect">
                <a:avLst/>
              </a:prstGeom>
            </p:spPr>
          </p:pic>
        </mc:Fallback>
      </mc:AlternateContent>
    </p:spTree>
    <p:extLst>
      <p:ext uri="{BB962C8B-B14F-4D97-AF65-F5344CB8AC3E}">
        <p14:creationId xmlns:p14="http://schemas.microsoft.com/office/powerpoint/2010/main" val="1675536690"/>
      </p:ext>
    </p:extLst>
  </p:cSld>
  <p:clrMapOvr>
    <a:masterClrMapping/>
  </p:clrMapOvr>
  <p:transition spd="slow"/>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2"/>
          <p:cNvSpPr>
            <a:spLocks noGrp="1" noChangeArrowheads="1"/>
          </p:cNvSpPr>
          <p:nvPr>
            <p:ph type="title"/>
          </p:nvPr>
        </p:nvSpPr>
        <p:spPr/>
        <p:txBody>
          <a:bodyPr/>
          <a:lstStyle/>
          <a:p>
            <a:pPr eaLnBrk="1" hangingPunct="1"/>
            <a:r>
              <a:rPr lang="en-GB" smtClean="0"/>
              <a:t>Weiteres Beispiel (Tanenbaum) II</a:t>
            </a:r>
          </a:p>
        </p:txBody>
      </p:sp>
      <p:sp>
        <p:nvSpPr>
          <p:cNvPr id="125954"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25956" name="Oval 3"/>
          <p:cNvSpPr>
            <a:spLocks noChangeArrowheads="1"/>
          </p:cNvSpPr>
          <p:nvPr/>
        </p:nvSpPr>
        <p:spPr bwMode="auto">
          <a:xfrm>
            <a:off x="2417763" y="1458938"/>
            <a:ext cx="514350"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57" name="Rectangle 4"/>
          <p:cNvSpPr>
            <a:spLocks noChangeArrowheads="1"/>
          </p:cNvSpPr>
          <p:nvPr/>
        </p:nvSpPr>
        <p:spPr bwMode="auto">
          <a:xfrm>
            <a:off x="2376488" y="2082824"/>
            <a:ext cx="596900"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5958" name="Line 5"/>
          <p:cNvSpPr>
            <a:spLocks noChangeShapeType="1"/>
          </p:cNvSpPr>
          <p:nvPr/>
        </p:nvSpPr>
        <p:spPr bwMode="auto">
          <a:xfrm>
            <a:off x="2674938" y="1849462"/>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59" name="Text Box 6"/>
          <p:cNvSpPr txBox="1">
            <a:spLocks noChangeArrowheads="1"/>
          </p:cNvSpPr>
          <p:nvPr/>
        </p:nvSpPr>
        <p:spPr bwMode="auto">
          <a:xfrm>
            <a:off x="2344711" y="1500006"/>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CPU1</a:t>
            </a:r>
          </a:p>
        </p:txBody>
      </p:sp>
      <p:sp>
        <p:nvSpPr>
          <p:cNvPr id="125960" name="Line 7"/>
          <p:cNvSpPr>
            <a:spLocks noChangeShapeType="1"/>
          </p:cNvSpPr>
          <p:nvPr/>
        </p:nvSpPr>
        <p:spPr bwMode="auto">
          <a:xfrm>
            <a:off x="1858963" y="2854349"/>
            <a:ext cx="5638800"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61" name="Line 8"/>
          <p:cNvSpPr>
            <a:spLocks noChangeShapeType="1"/>
          </p:cNvSpPr>
          <p:nvPr/>
        </p:nvSpPr>
        <p:spPr bwMode="auto">
          <a:xfrm>
            <a:off x="2665413" y="2397149"/>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62" name="Oval 9"/>
          <p:cNvSpPr>
            <a:spLocks noChangeArrowheads="1"/>
          </p:cNvSpPr>
          <p:nvPr/>
        </p:nvSpPr>
        <p:spPr bwMode="auto">
          <a:xfrm>
            <a:off x="3681413" y="1484338"/>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63" name="Rectangle 10"/>
          <p:cNvSpPr>
            <a:spLocks noChangeArrowheads="1"/>
          </p:cNvSpPr>
          <p:nvPr/>
        </p:nvSpPr>
        <p:spPr bwMode="auto">
          <a:xfrm>
            <a:off x="3638550" y="2108224"/>
            <a:ext cx="598488"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pitchFamily="34" charset="0"/>
                <a:ea typeface="MS PGothic" pitchFamily="34" charset="-128"/>
                <a:cs typeface="Arial" pitchFamily="34" charset="0"/>
              </a:rPr>
              <a:t>A</a:t>
            </a:r>
          </a:p>
        </p:txBody>
      </p:sp>
      <p:sp>
        <p:nvSpPr>
          <p:cNvPr id="125964" name="Line 11"/>
          <p:cNvSpPr>
            <a:spLocks noChangeShapeType="1"/>
          </p:cNvSpPr>
          <p:nvPr/>
        </p:nvSpPr>
        <p:spPr bwMode="auto">
          <a:xfrm>
            <a:off x="3938588" y="1874862"/>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65" name="Text Box 12"/>
          <p:cNvSpPr txBox="1">
            <a:spLocks noChangeArrowheads="1"/>
          </p:cNvSpPr>
          <p:nvPr/>
        </p:nvSpPr>
        <p:spPr bwMode="auto">
          <a:xfrm>
            <a:off x="3608361" y="1525406"/>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CPU2</a:t>
            </a:r>
          </a:p>
        </p:txBody>
      </p:sp>
      <p:sp>
        <p:nvSpPr>
          <p:cNvPr id="125966" name="Line 13"/>
          <p:cNvSpPr>
            <a:spLocks noChangeShapeType="1"/>
          </p:cNvSpPr>
          <p:nvPr/>
        </p:nvSpPr>
        <p:spPr bwMode="auto">
          <a:xfrm>
            <a:off x="3929063" y="2422549"/>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67" name="Oval 14"/>
          <p:cNvSpPr>
            <a:spLocks noChangeArrowheads="1"/>
          </p:cNvSpPr>
          <p:nvPr/>
        </p:nvSpPr>
        <p:spPr bwMode="auto">
          <a:xfrm>
            <a:off x="4811713" y="1484338"/>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68" name="Rectangle 15"/>
          <p:cNvSpPr>
            <a:spLocks noChangeArrowheads="1"/>
          </p:cNvSpPr>
          <p:nvPr/>
        </p:nvSpPr>
        <p:spPr bwMode="auto">
          <a:xfrm>
            <a:off x="4768850" y="2108224"/>
            <a:ext cx="598488"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A</a:t>
            </a:r>
          </a:p>
        </p:txBody>
      </p:sp>
      <p:sp>
        <p:nvSpPr>
          <p:cNvPr id="125969" name="Line 16"/>
          <p:cNvSpPr>
            <a:spLocks noChangeShapeType="1"/>
          </p:cNvSpPr>
          <p:nvPr/>
        </p:nvSpPr>
        <p:spPr bwMode="auto">
          <a:xfrm>
            <a:off x="5067300" y="1874862"/>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0" name="Text Box 17"/>
          <p:cNvSpPr txBox="1">
            <a:spLocks noChangeArrowheads="1"/>
          </p:cNvSpPr>
          <p:nvPr/>
        </p:nvSpPr>
        <p:spPr bwMode="auto">
          <a:xfrm>
            <a:off x="4737073" y="1525406"/>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CPU3</a:t>
            </a:r>
          </a:p>
        </p:txBody>
      </p:sp>
      <p:sp>
        <p:nvSpPr>
          <p:cNvPr id="125971" name="Line 18"/>
          <p:cNvSpPr>
            <a:spLocks noChangeShapeType="1"/>
          </p:cNvSpPr>
          <p:nvPr/>
        </p:nvSpPr>
        <p:spPr bwMode="auto">
          <a:xfrm>
            <a:off x="5059363" y="2422549"/>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2" name="Oval 19"/>
          <p:cNvSpPr>
            <a:spLocks noChangeArrowheads="1"/>
          </p:cNvSpPr>
          <p:nvPr/>
        </p:nvSpPr>
        <p:spPr bwMode="auto">
          <a:xfrm>
            <a:off x="5808663" y="1484338"/>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3" name="Rectangle 20"/>
          <p:cNvSpPr>
            <a:spLocks noChangeArrowheads="1"/>
          </p:cNvSpPr>
          <p:nvPr/>
        </p:nvSpPr>
        <p:spPr bwMode="auto">
          <a:xfrm>
            <a:off x="5765800" y="2108224"/>
            <a:ext cx="596900"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4" name="Line 21"/>
          <p:cNvSpPr>
            <a:spLocks noChangeShapeType="1"/>
          </p:cNvSpPr>
          <p:nvPr/>
        </p:nvSpPr>
        <p:spPr bwMode="auto">
          <a:xfrm>
            <a:off x="6064250" y="1874862"/>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5" name="Text Box 22"/>
          <p:cNvSpPr txBox="1">
            <a:spLocks noChangeArrowheads="1"/>
          </p:cNvSpPr>
          <p:nvPr/>
        </p:nvSpPr>
        <p:spPr bwMode="auto">
          <a:xfrm>
            <a:off x="5734023" y="1525406"/>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CPU4</a:t>
            </a:r>
          </a:p>
        </p:txBody>
      </p:sp>
      <p:sp>
        <p:nvSpPr>
          <p:cNvPr id="125976" name="Line 23"/>
          <p:cNvSpPr>
            <a:spLocks noChangeShapeType="1"/>
          </p:cNvSpPr>
          <p:nvPr/>
        </p:nvSpPr>
        <p:spPr bwMode="auto">
          <a:xfrm>
            <a:off x="6056313" y="2422549"/>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7" name="Oval 24"/>
          <p:cNvSpPr>
            <a:spLocks noChangeArrowheads="1"/>
          </p:cNvSpPr>
          <p:nvPr/>
        </p:nvSpPr>
        <p:spPr bwMode="auto">
          <a:xfrm>
            <a:off x="6738938" y="1484338"/>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8" name="Rectangle 25"/>
          <p:cNvSpPr>
            <a:spLocks noChangeArrowheads="1"/>
          </p:cNvSpPr>
          <p:nvPr/>
        </p:nvSpPr>
        <p:spPr bwMode="auto">
          <a:xfrm>
            <a:off x="6696075" y="2108224"/>
            <a:ext cx="598488" cy="312738"/>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79" name="Line 26"/>
          <p:cNvSpPr>
            <a:spLocks noChangeShapeType="1"/>
          </p:cNvSpPr>
          <p:nvPr/>
        </p:nvSpPr>
        <p:spPr bwMode="auto">
          <a:xfrm>
            <a:off x="6994525" y="1874862"/>
            <a:ext cx="0" cy="233362"/>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80" name="Text Box 27"/>
          <p:cNvSpPr txBox="1">
            <a:spLocks noChangeArrowheads="1"/>
          </p:cNvSpPr>
          <p:nvPr/>
        </p:nvSpPr>
        <p:spPr bwMode="auto">
          <a:xfrm>
            <a:off x="6664298" y="1525406"/>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CPU5</a:t>
            </a:r>
          </a:p>
        </p:txBody>
      </p:sp>
      <p:sp>
        <p:nvSpPr>
          <p:cNvPr id="125981" name="Line 28"/>
          <p:cNvSpPr>
            <a:spLocks noChangeShapeType="1"/>
          </p:cNvSpPr>
          <p:nvPr/>
        </p:nvSpPr>
        <p:spPr bwMode="auto">
          <a:xfrm>
            <a:off x="6986588" y="2422549"/>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82" name="Text Box 29"/>
          <p:cNvSpPr txBox="1">
            <a:spLocks noChangeArrowheads="1"/>
          </p:cNvSpPr>
          <p:nvPr/>
        </p:nvSpPr>
        <p:spPr bwMode="auto">
          <a:xfrm>
            <a:off x="1508125" y="1771674"/>
            <a:ext cx="376238"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IV</a:t>
            </a:r>
          </a:p>
        </p:txBody>
      </p:sp>
      <p:sp>
        <p:nvSpPr>
          <p:cNvPr id="125983" name="Text Box 30"/>
          <p:cNvSpPr txBox="1">
            <a:spLocks noChangeArrowheads="1"/>
          </p:cNvSpPr>
          <p:nvPr/>
        </p:nvSpPr>
        <p:spPr bwMode="auto">
          <a:xfrm>
            <a:off x="7442201" y="1458937"/>
            <a:ext cx="3262313" cy="13144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 3 </a:t>
            </a:r>
            <a:r>
              <a:rPr kumimoji="0" lang="en-GB"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liest</a:t>
            </a: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 Block A</a:t>
            </a:r>
            <a:b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b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t> CPU 2 erschnüffelt Bus-Zugriff</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t> CPU2 lässt CPU3 warten (Bus-</a:t>
            </a:r>
            <a:b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b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t>     signal)</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t> CPU2 schreibt, CPU3 liest</a:t>
            </a:r>
          </a:p>
        </p:txBody>
      </p:sp>
      <p:sp>
        <p:nvSpPr>
          <p:cNvPr id="125984" name="Text Box 31"/>
          <p:cNvSpPr txBox="1">
            <a:spLocks noChangeArrowheads="1"/>
          </p:cNvSpPr>
          <p:nvPr/>
        </p:nvSpPr>
        <p:spPr bwMode="auto">
          <a:xfrm>
            <a:off x="3919538" y="2422549"/>
            <a:ext cx="83820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p:txBody>
      </p:sp>
      <p:sp>
        <p:nvSpPr>
          <p:cNvPr id="125985" name="Text Box 32"/>
          <p:cNvSpPr txBox="1">
            <a:spLocks noChangeArrowheads="1"/>
          </p:cNvSpPr>
          <p:nvPr/>
        </p:nvSpPr>
        <p:spPr bwMode="auto">
          <a:xfrm>
            <a:off x="5024438" y="2422549"/>
            <a:ext cx="838200"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Shared</a:t>
            </a:r>
          </a:p>
        </p:txBody>
      </p:sp>
      <p:sp>
        <p:nvSpPr>
          <p:cNvPr id="125986" name="Oval 33"/>
          <p:cNvSpPr>
            <a:spLocks noChangeArrowheads="1"/>
          </p:cNvSpPr>
          <p:nvPr/>
        </p:nvSpPr>
        <p:spPr bwMode="auto">
          <a:xfrm>
            <a:off x="2451101" y="3114700"/>
            <a:ext cx="512763"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87" name="Rectangle 34"/>
          <p:cNvSpPr>
            <a:spLocks noChangeArrowheads="1"/>
          </p:cNvSpPr>
          <p:nvPr/>
        </p:nvSpPr>
        <p:spPr bwMode="auto">
          <a:xfrm>
            <a:off x="2408239" y="3738588"/>
            <a:ext cx="598487"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5988" name="Line 35"/>
          <p:cNvSpPr>
            <a:spLocks noChangeShapeType="1"/>
          </p:cNvSpPr>
          <p:nvPr/>
        </p:nvSpPr>
        <p:spPr bwMode="auto">
          <a:xfrm>
            <a:off x="2706688" y="35052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89" name="Text Box 36"/>
          <p:cNvSpPr txBox="1">
            <a:spLocks noChangeArrowheads="1"/>
          </p:cNvSpPr>
          <p:nvPr/>
        </p:nvSpPr>
        <p:spPr bwMode="auto">
          <a:xfrm>
            <a:off x="2376461" y="31557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CPU1</a:t>
            </a:r>
          </a:p>
        </p:txBody>
      </p:sp>
      <p:sp>
        <p:nvSpPr>
          <p:cNvPr id="125990" name="Line 37"/>
          <p:cNvSpPr>
            <a:spLocks noChangeShapeType="1"/>
          </p:cNvSpPr>
          <p:nvPr/>
        </p:nvSpPr>
        <p:spPr bwMode="auto">
          <a:xfrm>
            <a:off x="1890713" y="4510112"/>
            <a:ext cx="5638800"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91" name="Line 38"/>
          <p:cNvSpPr>
            <a:spLocks noChangeShapeType="1"/>
          </p:cNvSpPr>
          <p:nvPr/>
        </p:nvSpPr>
        <p:spPr bwMode="auto">
          <a:xfrm>
            <a:off x="2698750" y="40529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92" name="Oval 39"/>
          <p:cNvSpPr>
            <a:spLocks noChangeArrowheads="1"/>
          </p:cNvSpPr>
          <p:nvPr/>
        </p:nvSpPr>
        <p:spPr bwMode="auto">
          <a:xfrm>
            <a:off x="3713163" y="3140100"/>
            <a:ext cx="514350"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93" name="Rectangle 40"/>
          <p:cNvSpPr>
            <a:spLocks noChangeArrowheads="1"/>
          </p:cNvSpPr>
          <p:nvPr/>
        </p:nvSpPr>
        <p:spPr bwMode="auto">
          <a:xfrm>
            <a:off x="3671888" y="3763988"/>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pitchFamily="34" charset="0"/>
                <a:ea typeface="MS PGothic" pitchFamily="34" charset="-128"/>
                <a:cs typeface="Arial" pitchFamily="34" charset="0"/>
              </a:rPr>
              <a:t>A</a:t>
            </a:r>
          </a:p>
        </p:txBody>
      </p:sp>
      <p:sp>
        <p:nvSpPr>
          <p:cNvPr id="125994" name="Line 41"/>
          <p:cNvSpPr>
            <a:spLocks noChangeShapeType="1"/>
          </p:cNvSpPr>
          <p:nvPr/>
        </p:nvSpPr>
        <p:spPr bwMode="auto">
          <a:xfrm>
            <a:off x="3970338" y="35306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95" name="Text Box 42"/>
          <p:cNvSpPr txBox="1">
            <a:spLocks noChangeArrowheads="1"/>
          </p:cNvSpPr>
          <p:nvPr/>
        </p:nvSpPr>
        <p:spPr bwMode="auto">
          <a:xfrm>
            <a:off x="3640111" y="31811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CPU2</a:t>
            </a:r>
          </a:p>
        </p:txBody>
      </p:sp>
      <p:sp>
        <p:nvSpPr>
          <p:cNvPr id="125996" name="Line 43"/>
          <p:cNvSpPr>
            <a:spLocks noChangeShapeType="1"/>
          </p:cNvSpPr>
          <p:nvPr/>
        </p:nvSpPr>
        <p:spPr bwMode="auto">
          <a:xfrm>
            <a:off x="3960813" y="40783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97" name="Oval 44"/>
          <p:cNvSpPr>
            <a:spLocks noChangeArrowheads="1"/>
          </p:cNvSpPr>
          <p:nvPr/>
        </p:nvSpPr>
        <p:spPr bwMode="auto">
          <a:xfrm>
            <a:off x="4843463" y="31401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998" name="Rectangle 45"/>
          <p:cNvSpPr>
            <a:spLocks noChangeArrowheads="1"/>
          </p:cNvSpPr>
          <p:nvPr/>
        </p:nvSpPr>
        <p:spPr bwMode="auto">
          <a:xfrm>
            <a:off x="4800600" y="3763988"/>
            <a:ext cx="598488"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5999" name="Line 46"/>
          <p:cNvSpPr>
            <a:spLocks noChangeShapeType="1"/>
          </p:cNvSpPr>
          <p:nvPr/>
        </p:nvSpPr>
        <p:spPr bwMode="auto">
          <a:xfrm>
            <a:off x="5100638" y="35306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0" name="Text Box 47"/>
          <p:cNvSpPr txBox="1">
            <a:spLocks noChangeArrowheads="1"/>
          </p:cNvSpPr>
          <p:nvPr/>
        </p:nvSpPr>
        <p:spPr bwMode="auto">
          <a:xfrm>
            <a:off x="4770411" y="31811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CPU3</a:t>
            </a:r>
          </a:p>
        </p:txBody>
      </p:sp>
      <p:sp>
        <p:nvSpPr>
          <p:cNvPr id="126001" name="Line 48"/>
          <p:cNvSpPr>
            <a:spLocks noChangeShapeType="1"/>
          </p:cNvSpPr>
          <p:nvPr/>
        </p:nvSpPr>
        <p:spPr bwMode="auto">
          <a:xfrm>
            <a:off x="5091113" y="40783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2" name="Oval 49"/>
          <p:cNvSpPr>
            <a:spLocks noChangeArrowheads="1"/>
          </p:cNvSpPr>
          <p:nvPr/>
        </p:nvSpPr>
        <p:spPr bwMode="auto">
          <a:xfrm>
            <a:off x="5840413" y="31401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3" name="Rectangle 50"/>
          <p:cNvSpPr>
            <a:spLocks noChangeArrowheads="1"/>
          </p:cNvSpPr>
          <p:nvPr/>
        </p:nvSpPr>
        <p:spPr bwMode="auto">
          <a:xfrm>
            <a:off x="5797550" y="3763988"/>
            <a:ext cx="598488"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4" name="Line 51"/>
          <p:cNvSpPr>
            <a:spLocks noChangeShapeType="1"/>
          </p:cNvSpPr>
          <p:nvPr/>
        </p:nvSpPr>
        <p:spPr bwMode="auto">
          <a:xfrm>
            <a:off x="6096000" y="35306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5" name="Text Box 52"/>
          <p:cNvSpPr txBox="1">
            <a:spLocks noChangeArrowheads="1"/>
          </p:cNvSpPr>
          <p:nvPr/>
        </p:nvSpPr>
        <p:spPr bwMode="auto">
          <a:xfrm>
            <a:off x="5765773" y="31811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CPU4</a:t>
            </a:r>
          </a:p>
        </p:txBody>
      </p:sp>
      <p:sp>
        <p:nvSpPr>
          <p:cNvPr id="126006" name="Line 53"/>
          <p:cNvSpPr>
            <a:spLocks noChangeShapeType="1"/>
          </p:cNvSpPr>
          <p:nvPr/>
        </p:nvSpPr>
        <p:spPr bwMode="auto">
          <a:xfrm>
            <a:off x="6088063" y="40783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7" name="Oval 54"/>
          <p:cNvSpPr>
            <a:spLocks noChangeArrowheads="1"/>
          </p:cNvSpPr>
          <p:nvPr/>
        </p:nvSpPr>
        <p:spPr bwMode="auto">
          <a:xfrm>
            <a:off x="6770688" y="31401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8" name="Rectangle 55"/>
          <p:cNvSpPr>
            <a:spLocks noChangeArrowheads="1"/>
          </p:cNvSpPr>
          <p:nvPr/>
        </p:nvSpPr>
        <p:spPr bwMode="auto">
          <a:xfrm>
            <a:off x="6727825" y="3763988"/>
            <a:ext cx="598488"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09" name="Line 56"/>
          <p:cNvSpPr>
            <a:spLocks noChangeShapeType="1"/>
          </p:cNvSpPr>
          <p:nvPr/>
        </p:nvSpPr>
        <p:spPr bwMode="auto">
          <a:xfrm>
            <a:off x="7027863" y="35306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10" name="Text Box 57"/>
          <p:cNvSpPr txBox="1">
            <a:spLocks noChangeArrowheads="1"/>
          </p:cNvSpPr>
          <p:nvPr/>
        </p:nvSpPr>
        <p:spPr bwMode="auto">
          <a:xfrm>
            <a:off x="6697636" y="31811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CPU5</a:t>
            </a:r>
          </a:p>
        </p:txBody>
      </p:sp>
      <p:sp>
        <p:nvSpPr>
          <p:cNvPr id="126011" name="Line 58"/>
          <p:cNvSpPr>
            <a:spLocks noChangeShapeType="1"/>
          </p:cNvSpPr>
          <p:nvPr/>
        </p:nvSpPr>
        <p:spPr bwMode="auto">
          <a:xfrm>
            <a:off x="7018338" y="40783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12" name="Text Box 59"/>
          <p:cNvSpPr txBox="1">
            <a:spLocks noChangeArrowheads="1"/>
          </p:cNvSpPr>
          <p:nvPr/>
        </p:nvSpPr>
        <p:spPr bwMode="auto">
          <a:xfrm>
            <a:off x="1541464" y="3427437"/>
            <a:ext cx="319087"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V</a:t>
            </a:r>
          </a:p>
        </p:txBody>
      </p:sp>
      <p:sp>
        <p:nvSpPr>
          <p:cNvPr id="126013" name="Text Box 60"/>
          <p:cNvSpPr txBox="1">
            <a:spLocks noChangeArrowheads="1"/>
          </p:cNvSpPr>
          <p:nvPr/>
        </p:nvSpPr>
        <p:spPr bwMode="auto">
          <a:xfrm>
            <a:off x="7843838" y="3670324"/>
            <a:ext cx="2373312"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 2 </a:t>
            </a:r>
            <a:r>
              <a:rPr kumimoji="0" lang="en-GB"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schreibt</a:t>
            </a: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 Block A</a:t>
            </a:r>
            <a:endPar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endParaRPr>
          </a:p>
        </p:txBody>
      </p:sp>
      <p:sp>
        <p:nvSpPr>
          <p:cNvPr id="126014" name="Text Box 61"/>
          <p:cNvSpPr txBox="1">
            <a:spLocks noChangeArrowheads="1"/>
          </p:cNvSpPr>
          <p:nvPr/>
        </p:nvSpPr>
        <p:spPr bwMode="auto">
          <a:xfrm>
            <a:off x="3951288" y="4078312"/>
            <a:ext cx="950912"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Modified</a:t>
            </a:r>
          </a:p>
        </p:txBody>
      </p:sp>
      <p:sp>
        <p:nvSpPr>
          <p:cNvPr id="126015" name="Oval 62"/>
          <p:cNvSpPr>
            <a:spLocks noChangeArrowheads="1"/>
          </p:cNvSpPr>
          <p:nvPr/>
        </p:nvSpPr>
        <p:spPr bwMode="auto">
          <a:xfrm>
            <a:off x="2417763" y="4816500"/>
            <a:ext cx="514350"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16" name="Rectangle 63"/>
          <p:cNvSpPr>
            <a:spLocks noChangeArrowheads="1"/>
          </p:cNvSpPr>
          <p:nvPr/>
        </p:nvSpPr>
        <p:spPr bwMode="auto">
          <a:xfrm>
            <a:off x="2376488" y="5440388"/>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6017" name="Line 64"/>
          <p:cNvSpPr>
            <a:spLocks noChangeShapeType="1"/>
          </p:cNvSpPr>
          <p:nvPr/>
        </p:nvSpPr>
        <p:spPr bwMode="auto">
          <a:xfrm>
            <a:off x="2674938" y="52070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18" name="Text Box 65"/>
          <p:cNvSpPr txBox="1">
            <a:spLocks noChangeArrowheads="1"/>
          </p:cNvSpPr>
          <p:nvPr/>
        </p:nvSpPr>
        <p:spPr bwMode="auto">
          <a:xfrm>
            <a:off x="2344711" y="48575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CPU1</a:t>
            </a:r>
          </a:p>
        </p:txBody>
      </p:sp>
      <p:sp>
        <p:nvSpPr>
          <p:cNvPr id="126019" name="Line 66"/>
          <p:cNvSpPr>
            <a:spLocks noChangeShapeType="1"/>
          </p:cNvSpPr>
          <p:nvPr/>
        </p:nvSpPr>
        <p:spPr bwMode="auto">
          <a:xfrm>
            <a:off x="1858963" y="6211912"/>
            <a:ext cx="5638800" cy="0"/>
          </a:xfrm>
          <a:prstGeom prst="line">
            <a:avLst/>
          </a:prstGeom>
          <a:noFill/>
          <a:ln w="571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0" name="Line 67"/>
          <p:cNvSpPr>
            <a:spLocks noChangeShapeType="1"/>
          </p:cNvSpPr>
          <p:nvPr/>
        </p:nvSpPr>
        <p:spPr bwMode="auto">
          <a:xfrm>
            <a:off x="2665413" y="57547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1" name="Oval 68"/>
          <p:cNvSpPr>
            <a:spLocks noChangeArrowheads="1"/>
          </p:cNvSpPr>
          <p:nvPr/>
        </p:nvSpPr>
        <p:spPr bwMode="auto">
          <a:xfrm>
            <a:off x="3681413" y="48419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2" name="Rectangle 69"/>
          <p:cNvSpPr>
            <a:spLocks noChangeArrowheads="1"/>
          </p:cNvSpPr>
          <p:nvPr/>
        </p:nvSpPr>
        <p:spPr bwMode="auto">
          <a:xfrm>
            <a:off x="3638550" y="5465788"/>
            <a:ext cx="598488"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pitchFamily="34" charset="0"/>
                <a:ea typeface="MS PGothic" pitchFamily="34" charset="-128"/>
                <a:cs typeface="Arial" pitchFamily="34" charset="0"/>
              </a:rPr>
              <a:t>A</a:t>
            </a:r>
          </a:p>
        </p:txBody>
      </p:sp>
      <p:sp>
        <p:nvSpPr>
          <p:cNvPr id="126023" name="Line 70"/>
          <p:cNvSpPr>
            <a:spLocks noChangeShapeType="1"/>
          </p:cNvSpPr>
          <p:nvPr/>
        </p:nvSpPr>
        <p:spPr bwMode="auto">
          <a:xfrm>
            <a:off x="3938588" y="52324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4" name="Text Box 71"/>
          <p:cNvSpPr txBox="1">
            <a:spLocks noChangeArrowheads="1"/>
          </p:cNvSpPr>
          <p:nvPr/>
        </p:nvSpPr>
        <p:spPr bwMode="auto">
          <a:xfrm>
            <a:off x="3608361" y="48829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CPU2</a:t>
            </a:r>
          </a:p>
        </p:txBody>
      </p:sp>
      <p:sp>
        <p:nvSpPr>
          <p:cNvPr id="126025" name="Line 72"/>
          <p:cNvSpPr>
            <a:spLocks noChangeShapeType="1"/>
          </p:cNvSpPr>
          <p:nvPr/>
        </p:nvSpPr>
        <p:spPr bwMode="auto">
          <a:xfrm>
            <a:off x="3929063" y="57801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6" name="Oval 73"/>
          <p:cNvSpPr>
            <a:spLocks noChangeArrowheads="1"/>
          </p:cNvSpPr>
          <p:nvPr/>
        </p:nvSpPr>
        <p:spPr bwMode="auto">
          <a:xfrm>
            <a:off x="4811713" y="48419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7" name="Rectangle 74"/>
          <p:cNvSpPr>
            <a:spLocks noChangeArrowheads="1"/>
          </p:cNvSpPr>
          <p:nvPr/>
        </p:nvSpPr>
        <p:spPr bwMode="auto">
          <a:xfrm>
            <a:off x="4768850" y="5465788"/>
            <a:ext cx="598488"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endParaRPr>
          </a:p>
        </p:txBody>
      </p:sp>
      <p:sp>
        <p:nvSpPr>
          <p:cNvPr id="126028" name="Line 75"/>
          <p:cNvSpPr>
            <a:spLocks noChangeShapeType="1"/>
          </p:cNvSpPr>
          <p:nvPr/>
        </p:nvSpPr>
        <p:spPr bwMode="auto">
          <a:xfrm>
            <a:off x="5067300" y="52324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29" name="Text Box 76"/>
          <p:cNvSpPr txBox="1">
            <a:spLocks noChangeArrowheads="1"/>
          </p:cNvSpPr>
          <p:nvPr/>
        </p:nvSpPr>
        <p:spPr bwMode="auto">
          <a:xfrm>
            <a:off x="4737073" y="48829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CPU3</a:t>
            </a:r>
          </a:p>
        </p:txBody>
      </p:sp>
      <p:sp>
        <p:nvSpPr>
          <p:cNvPr id="126030" name="Line 77"/>
          <p:cNvSpPr>
            <a:spLocks noChangeShapeType="1"/>
          </p:cNvSpPr>
          <p:nvPr/>
        </p:nvSpPr>
        <p:spPr bwMode="auto">
          <a:xfrm>
            <a:off x="5059363" y="57801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1" name="Oval 78"/>
          <p:cNvSpPr>
            <a:spLocks noChangeArrowheads="1"/>
          </p:cNvSpPr>
          <p:nvPr/>
        </p:nvSpPr>
        <p:spPr bwMode="auto">
          <a:xfrm>
            <a:off x="5808663" y="48419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2" name="Rectangle 79"/>
          <p:cNvSpPr>
            <a:spLocks noChangeArrowheads="1"/>
          </p:cNvSpPr>
          <p:nvPr/>
        </p:nvSpPr>
        <p:spPr bwMode="auto">
          <a:xfrm>
            <a:off x="5765800" y="5465788"/>
            <a:ext cx="596900"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3" name="Line 80"/>
          <p:cNvSpPr>
            <a:spLocks noChangeShapeType="1"/>
          </p:cNvSpPr>
          <p:nvPr/>
        </p:nvSpPr>
        <p:spPr bwMode="auto">
          <a:xfrm>
            <a:off x="6064250" y="52324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4" name="Text Box 81"/>
          <p:cNvSpPr txBox="1">
            <a:spLocks noChangeArrowheads="1"/>
          </p:cNvSpPr>
          <p:nvPr/>
        </p:nvSpPr>
        <p:spPr bwMode="auto">
          <a:xfrm>
            <a:off x="5734023" y="48829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CPU4</a:t>
            </a:r>
          </a:p>
        </p:txBody>
      </p:sp>
      <p:sp>
        <p:nvSpPr>
          <p:cNvPr id="126035" name="Line 82"/>
          <p:cNvSpPr>
            <a:spLocks noChangeShapeType="1"/>
          </p:cNvSpPr>
          <p:nvPr/>
        </p:nvSpPr>
        <p:spPr bwMode="auto">
          <a:xfrm>
            <a:off x="6056313" y="57801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6" name="Oval 83"/>
          <p:cNvSpPr>
            <a:spLocks noChangeArrowheads="1"/>
          </p:cNvSpPr>
          <p:nvPr/>
        </p:nvSpPr>
        <p:spPr bwMode="auto">
          <a:xfrm>
            <a:off x="6738938" y="4841900"/>
            <a:ext cx="512762" cy="390525"/>
          </a:xfrm>
          <a:prstGeom prst="ellips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7" name="Rectangle 84"/>
          <p:cNvSpPr>
            <a:spLocks noChangeArrowheads="1"/>
          </p:cNvSpPr>
          <p:nvPr/>
        </p:nvSpPr>
        <p:spPr bwMode="auto">
          <a:xfrm>
            <a:off x="6696075" y="5465788"/>
            <a:ext cx="598488" cy="312737"/>
          </a:xfrm>
          <a:prstGeom prst="rect">
            <a:avLst/>
          </a:prstGeom>
          <a:noFill/>
          <a:ln w="19050">
            <a:solidFill>
              <a:schemeClr val="tx1"/>
            </a:solidFill>
            <a:miter lim="800000"/>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8" name="Line 85"/>
          <p:cNvSpPr>
            <a:spLocks noChangeShapeType="1"/>
          </p:cNvSpPr>
          <p:nvPr/>
        </p:nvSpPr>
        <p:spPr bwMode="auto">
          <a:xfrm>
            <a:off x="6994525" y="5232425"/>
            <a:ext cx="0" cy="233363"/>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39" name="Text Box 86"/>
          <p:cNvSpPr txBox="1">
            <a:spLocks noChangeArrowheads="1"/>
          </p:cNvSpPr>
          <p:nvPr/>
        </p:nvSpPr>
        <p:spPr bwMode="auto">
          <a:xfrm>
            <a:off x="6664298" y="4882969"/>
            <a:ext cx="662042" cy="305212"/>
          </a:xfrm>
          <a:prstGeom prst="rect">
            <a:avLst/>
          </a:prstGeom>
          <a:noFill/>
          <a:ln w="19050">
            <a:noFill/>
            <a:miter lim="800000"/>
            <a:headEnd/>
            <a:tailEnd/>
          </a:ln>
        </p:spPr>
        <p:txBody>
          <a:bodyPr wrap="none" lIns="90488" tIns="44450" rIns="90488" bIns="4445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CPU5</a:t>
            </a:r>
          </a:p>
        </p:txBody>
      </p:sp>
      <p:sp>
        <p:nvSpPr>
          <p:cNvPr id="126040" name="Line 87"/>
          <p:cNvSpPr>
            <a:spLocks noChangeShapeType="1"/>
          </p:cNvSpPr>
          <p:nvPr/>
        </p:nvSpPr>
        <p:spPr bwMode="auto">
          <a:xfrm>
            <a:off x="6986588" y="5780112"/>
            <a:ext cx="0" cy="457200"/>
          </a:xfrm>
          <a:prstGeom prst="line">
            <a:avLst/>
          </a:prstGeom>
          <a:noFill/>
          <a:ln w="19050">
            <a:solidFill>
              <a:schemeClr val="tx1"/>
            </a:solidFill>
            <a:round/>
            <a:headEnd/>
            <a:tailEnd/>
          </a:ln>
        </p:spPr>
        <p:txBody>
          <a:bodyPr wrap="none" lIns="90488" tIns="44450" rIns="90488" bIns="4445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6041" name="Text Box 88"/>
          <p:cNvSpPr txBox="1">
            <a:spLocks noChangeArrowheads="1"/>
          </p:cNvSpPr>
          <p:nvPr/>
        </p:nvSpPr>
        <p:spPr bwMode="auto">
          <a:xfrm>
            <a:off x="1508125" y="5129237"/>
            <a:ext cx="376238"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VI</a:t>
            </a:r>
          </a:p>
        </p:txBody>
      </p:sp>
      <p:sp>
        <p:nvSpPr>
          <p:cNvPr id="126042" name="Text Box 89"/>
          <p:cNvSpPr txBox="1">
            <a:spLocks noChangeArrowheads="1"/>
          </p:cNvSpPr>
          <p:nvPr/>
        </p:nvSpPr>
        <p:spPr bwMode="auto">
          <a:xfrm>
            <a:off x="7640638" y="4770462"/>
            <a:ext cx="3003550" cy="13144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CPU 1 </a:t>
            </a:r>
            <a:r>
              <a:rPr kumimoji="0" lang="en-GB" sz="1600" b="1" i="0" u="none" strike="noStrike" kern="1200" cap="none" spc="0" normalizeH="0" baseline="0" noProof="0">
                <a:ln>
                  <a:noFill/>
                </a:ln>
                <a:solidFill>
                  <a:srgbClr val="333333"/>
                </a:solidFill>
                <a:effectLst/>
                <a:uLnTx/>
                <a:uFillTx/>
                <a:latin typeface="Arial" pitchFamily="34" charset="0"/>
                <a:ea typeface="MS PGothic" pitchFamily="34" charset="-128"/>
                <a:cs typeface="+mn-cs"/>
              </a:rPr>
              <a:t>schreibt</a:t>
            </a: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 Block A</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t> CPU2 lässt CPU2 warten</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t> CPU2 schreibt Daten zurück</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Þ"/>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t> CPU1 kann Daten in Cache </a:t>
            </a:r>
            <a:b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b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sym typeface="Symbol" pitchFamily="18" charset="2"/>
              </a:rPr>
              <a:t>     übernehmen (modified)</a:t>
            </a:r>
          </a:p>
        </p:txBody>
      </p:sp>
      <p:sp>
        <p:nvSpPr>
          <p:cNvPr id="126043" name="Text Box 90"/>
          <p:cNvSpPr txBox="1">
            <a:spLocks noChangeArrowheads="1"/>
          </p:cNvSpPr>
          <p:nvPr/>
        </p:nvSpPr>
        <p:spPr bwMode="auto">
          <a:xfrm>
            <a:off x="3919538" y="5780112"/>
            <a:ext cx="950912"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srgbClr val="333333"/>
                </a:solidFill>
                <a:effectLst/>
                <a:uLnTx/>
                <a:uFillTx/>
                <a:latin typeface="Arial" pitchFamily="34" charset="0"/>
                <a:ea typeface="MS PGothic" pitchFamily="34" charset="-128"/>
                <a:cs typeface="+mn-cs"/>
              </a:rPr>
              <a:t>Modified</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426480" y="1570680"/>
              <a:ext cx="8629200" cy="1080720"/>
            </p14:xfrm>
          </p:contentPart>
        </mc:Choice>
        <mc:Fallback>
          <p:pic>
            <p:nvPicPr>
              <p:cNvPr id="2" name="Ink 1"/>
              <p:cNvPicPr/>
              <p:nvPr/>
            </p:nvPicPr>
            <p:blipFill>
              <a:blip r:embed="rId4"/>
              <a:stretch>
                <a:fillRect/>
              </a:stretch>
            </p:blipFill>
            <p:spPr>
              <a:xfrm>
                <a:off x="3417120" y="1561320"/>
                <a:ext cx="8647920" cy="1099440"/>
              </a:xfrm>
              <a:prstGeom prst="rect">
                <a:avLst/>
              </a:prstGeom>
            </p:spPr>
          </p:pic>
        </mc:Fallback>
      </mc:AlternateContent>
    </p:spTree>
    <p:extLst>
      <p:ext uri="{BB962C8B-B14F-4D97-AF65-F5344CB8AC3E}">
        <p14:creationId xmlns:p14="http://schemas.microsoft.com/office/powerpoint/2010/main" val="4007795352"/>
      </p:ext>
    </p:extLst>
  </p:cSld>
  <p:clrMapOvr>
    <a:masterClrMapping/>
  </p:clrMapOvr>
  <p:transition spd="slow"/>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p:txBody>
          <a:bodyPr/>
          <a:lstStyle/>
          <a:p>
            <a:r>
              <a:rPr lang="de-DE" smtClean="0"/>
              <a:t>Distributed-shared-memory-Multiprozessoren</a:t>
            </a:r>
          </a:p>
        </p:txBody>
      </p:sp>
      <p:sp>
        <p:nvSpPr>
          <p:cNvPr id="126980" name="Rectangle 3"/>
          <p:cNvSpPr>
            <a:spLocks noGrp="1" noChangeArrowheads="1"/>
          </p:cNvSpPr>
          <p:nvPr>
            <p:ph idx="1"/>
          </p:nvPr>
        </p:nvSpPr>
        <p:spPr/>
        <p:txBody>
          <a:bodyPr/>
          <a:lstStyle/>
          <a:p>
            <a:r>
              <a:rPr lang="de-DE" dirty="0" smtClean="0"/>
              <a:t>DSM (Distributed-</a:t>
            </a:r>
            <a:r>
              <a:rPr lang="de-DE" dirty="0" err="1" smtClean="0"/>
              <a:t>shared</a:t>
            </a:r>
            <a:r>
              <a:rPr lang="de-DE" dirty="0" smtClean="0"/>
              <a:t>-memory)-Multiprozessoren</a:t>
            </a:r>
          </a:p>
          <a:p>
            <a:pPr lvl="1"/>
            <a:r>
              <a:rPr lang="de-DE" dirty="0" smtClean="0"/>
              <a:t>ein allen Prozessoren gemeinsamer Adressraum</a:t>
            </a:r>
          </a:p>
          <a:p>
            <a:pPr lvl="1"/>
            <a:r>
              <a:rPr lang="de-DE" dirty="0" smtClean="0"/>
              <a:t>einzelne Speichermodule jedoch auf die einzelnen Prozessoren verteilt </a:t>
            </a:r>
          </a:p>
          <a:p>
            <a:endParaRPr lang="de-DE" dirty="0" smtClean="0"/>
          </a:p>
          <a:p>
            <a:r>
              <a:rPr lang="de-DE" dirty="0" smtClean="0"/>
              <a:t>Voraussetzung</a:t>
            </a:r>
          </a:p>
          <a:p>
            <a:pPr lvl="1"/>
            <a:r>
              <a:rPr lang="de-DE" dirty="0" smtClean="0"/>
              <a:t>Der Zugriff eines Prozessors auf ein Datenwort in seinem lokalen Speicher geschieht schneller als der Zugriff auf ein Datenwort, das in einem der lokalen Speicher eines anderen Prozessors steht.</a:t>
            </a:r>
            <a:br>
              <a:rPr lang="de-DE" dirty="0" smtClean="0"/>
            </a:br>
            <a:r>
              <a:rPr lang="de-DE" dirty="0" smtClean="0">
                <a:sym typeface="Symbol" pitchFamily="18" charset="2"/>
              </a:rPr>
              <a:t></a:t>
            </a:r>
            <a:r>
              <a:rPr lang="de-DE" dirty="0" smtClean="0"/>
              <a:t> Einordnung als NUMA</a:t>
            </a:r>
          </a:p>
          <a:p>
            <a:endParaRPr lang="de-DE" dirty="0" smtClean="0"/>
          </a:p>
          <a:p>
            <a:r>
              <a:rPr lang="de-DE" dirty="0" smtClean="0"/>
              <a:t>In der Regel werden zusätzliche Cache-Speicher (prozessorinterne Primär-Cache-Speicher und optionale Sekundär-Cache-Speicher) verwendet. </a:t>
            </a:r>
          </a:p>
          <a:p>
            <a:endParaRPr lang="de-DE" dirty="0" smtClean="0"/>
          </a:p>
          <a:p>
            <a:r>
              <a:rPr lang="de-DE" dirty="0" smtClean="0"/>
              <a:t>Diese können die Cache-Kohärenz über sämtliche Cache-Speicher des gesamten Systems sichern (CC-NUMA und COMA), oder sie puffern Cache-Blöcke nur im Falle eines prozessorlokalen Speicherzugriffs (NCC-NUMA).</a:t>
            </a:r>
            <a:endParaRPr lang="de-DE" dirty="0"/>
          </a:p>
        </p:txBody>
      </p:sp>
      <p:sp>
        <p:nvSpPr>
          <p:cNvPr id="126978"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43800" y="398520"/>
              <a:ext cx="11474640" cy="4993920"/>
            </p14:xfrm>
          </p:contentPart>
        </mc:Choice>
        <mc:Fallback>
          <p:pic>
            <p:nvPicPr>
              <p:cNvPr id="2" name="Ink 1"/>
              <p:cNvPicPr/>
              <p:nvPr/>
            </p:nvPicPr>
            <p:blipFill>
              <a:blip r:embed="rId4"/>
              <a:stretch>
                <a:fillRect/>
              </a:stretch>
            </p:blipFill>
            <p:spPr>
              <a:xfrm>
                <a:off x="334440" y="389160"/>
                <a:ext cx="11493360" cy="5012640"/>
              </a:xfrm>
              <a:prstGeom prst="rect">
                <a:avLst/>
              </a:prstGeom>
            </p:spPr>
          </p:pic>
        </mc:Fallback>
      </mc:AlternateContent>
    </p:spTree>
    <p:extLst>
      <p:ext uri="{BB962C8B-B14F-4D97-AF65-F5344CB8AC3E}">
        <p14:creationId xmlns:p14="http://schemas.microsoft.com/office/powerpoint/2010/main" val="2191257885"/>
      </p:ext>
    </p:extLst>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r>
              <a:rPr lang="en-GB" smtClean="0"/>
              <a:t>CC-NUMA, COMA, NCC-NUMA (I)</a:t>
            </a:r>
          </a:p>
        </p:txBody>
      </p:sp>
      <p:sp>
        <p:nvSpPr>
          <p:cNvPr id="128004" name="Rectangle 3"/>
          <p:cNvSpPr>
            <a:spLocks noGrp="1" noChangeArrowheads="1"/>
          </p:cNvSpPr>
          <p:nvPr>
            <p:ph idx="1"/>
          </p:nvPr>
        </p:nvSpPr>
        <p:spPr/>
        <p:txBody>
          <a:bodyPr/>
          <a:lstStyle/>
          <a:p>
            <a:r>
              <a:rPr lang="en-GB" dirty="0" smtClean="0"/>
              <a:t>CC-NUMA (Cache-Coherent Non-Uniform Memory Access):</a:t>
            </a:r>
          </a:p>
          <a:p>
            <a:pPr lvl="1"/>
            <a:r>
              <a:rPr lang="en-GB" dirty="0" smtClean="0"/>
              <a:t>Caches </a:t>
            </a:r>
            <a:r>
              <a:rPr lang="en-GB" dirty="0" err="1" smtClean="0"/>
              <a:t>über</a:t>
            </a:r>
            <a:r>
              <a:rPr lang="en-GB" dirty="0" smtClean="0"/>
              <a:t> das </a:t>
            </a:r>
            <a:r>
              <a:rPr lang="en-GB" dirty="0" err="1" smtClean="0"/>
              <a:t>gesamte</a:t>
            </a:r>
            <a:r>
              <a:rPr lang="en-GB" dirty="0" smtClean="0"/>
              <a:t> System </a:t>
            </a:r>
            <a:r>
              <a:rPr lang="en-GB" dirty="0" err="1" smtClean="0"/>
              <a:t>hinweg</a:t>
            </a:r>
            <a:r>
              <a:rPr lang="en-GB" dirty="0" smtClean="0"/>
              <a:t> </a:t>
            </a:r>
            <a:r>
              <a:rPr lang="en-GB" dirty="0" err="1" smtClean="0"/>
              <a:t>kohärent</a:t>
            </a:r>
            <a:endParaRPr lang="en-GB" dirty="0" smtClean="0"/>
          </a:p>
          <a:p>
            <a:pPr lvl="1"/>
            <a:r>
              <a:rPr lang="en-GB" dirty="0" err="1" smtClean="0"/>
              <a:t>Bei</a:t>
            </a:r>
            <a:r>
              <a:rPr lang="en-GB" dirty="0" smtClean="0"/>
              <a:t> </a:t>
            </a:r>
            <a:r>
              <a:rPr lang="en-GB" dirty="0" err="1" smtClean="0"/>
              <a:t>Zugriff</a:t>
            </a:r>
            <a:r>
              <a:rPr lang="en-GB" dirty="0" smtClean="0"/>
              <a:t> auf </a:t>
            </a:r>
            <a:r>
              <a:rPr lang="en-GB" dirty="0" err="1" smtClean="0"/>
              <a:t>entfernte</a:t>
            </a:r>
            <a:r>
              <a:rPr lang="en-GB" dirty="0" smtClean="0"/>
              <a:t> </a:t>
            </a:r>
            <a:r>
              <a:rPr lang="en-GB" dirty="0" err="1" smtClean="0"/>
              <a:t>Daten</a:t>
            </a:r>
            <a:r>
              <a:rPr lang="en-GB" dirty="0" smtClean="0"/>
              <a:t> (</a:t>
            </a:r>
            <a:r>
              <a:rPr lang="en-GB" dirty="0" err="1" smtClean="0"/>
              <a:t>d.h</a:t>
            </a:r>
            <a:r>
              <a:rPr lang="en-GB" dirty="0" smtClean="0"/>
              <a:t>. </a:t>
            </a:r>
            <a:r>
              <a:rPr lang="en-GB" dirty="0" err="1" smtClean="0"/>
              <a:t>lokaler</a:t>
            </a:r>
            <a:r>
              <a:rPr lang="en-GB" dirty="0" smtClean="0"/>
              <a:t> Cache-Miss) </a:t>
            </a:r>
            <a:r>
              <a:rPr lang="en-GB" dirty="0" err="1" smtClean="0"/>
              <a:t>Übertragung</a:t>
            </a:r>
            <a:r>
              <a:rPr lang="en-GB" dirty="0" smtClean="0"/>
              <a:t> </a:t>
            </a:r>
            <a:r>
              <a:rPr lang="en-GB" dirty="0" err="1" smtClean="0"/>
              <a:t>eines</a:t>
            </a:r>
            <a:r>
              <a:rPr lang="en-GB" dirty="0" smtClean="0"/>
              <a:t> </a:t>
            </a:r>
            <a:r>
              <a:rPr lang="en-GB" dirty="0" err="1" smtClean="0"/>
              <a:t>entfernten</a:t>
            </a:r>
            <a:r>
              <a:rPr lang="en-GB" dirty="0" smtClean="0"/>
              <a:t> Cache-Blocks in den </a:t>
            </a:r>
            <a:r>
              <a:rPr lang="en-GB" dirty="0" err="1" smtClean="0"/>
              <a:t>lokalen</a:t>
            </a:r>
            <a:r>
              <a:rPr lang="en-GB" dirty="0" smtClean="0"/>
              <a:t> Cache</a:t>
            </a:r>
          </a:p>
          <a:p>
            <a:pPr lvl="1"/>
            <a:r>
              <a:rPr lang="en-GB" dirty="0" smtClean="0"/>
              <a:t>Cache-</a:t>
            </a:r>
            <a:r>
              <a:rPr lang="en-GB" dirty="0" err="1" smtClean="0"/>
              <a:t>Kohärenzprotokoll</a:t>
            </a:r>
            <a:r>
              <a:rPr lang="en-GB" dirty="0" smtClean="0"/>
              <a:t> </a:t>
            </a:r>
            <a:r>
              <a:rPr lang="en-GB" dirty="0" err="1" smtClean="0"/>
              <a:t>benötigt</a:t>
            </a:r>
            <a:r>
              <a:rPr lang="en-GB" dirty="0" smtClean="0"/>
              <a:t> (</a:t>
            </a:r>
            <a:r>
              <a:rPr lang="en-GB" dirty="0" err="1" smtClean="0"/>
              <a:t>z.B</a:t>
            </a:r>
            <a:r>
              <a:rPr lang="en-GB" dirty="0" smtClean="0"/>
              <a:t>. </a:t>
            </a:r>
            <a:r>
              <a:rPr lang="en-GB" dirty="0" err="1" smtClean="0"/>
              <a:t>verzeichnisbasiert</a:t>
            </a:r>
            <a:r>
              <a:rPr lang="en-GB" dirty="0" smtClean="0"/>
              <a:t>)</a:t>
            </a:r>
          </a:p>
          <a:p>
            <a:pPr lvl="1"/>
            <a:r>
              <a:rPr lang="en-GB" dirty="0" err="1" smtClean="0"/>
              <a:t>Bsp</a:t>
            </a:r>
            <a:r>
              <a:rPr lang="en-GB" dirty="0" smtClean="0"/>
              <a:t>.: SGI Origin, HP/Convex, </a:t>
            </a:r>
            <a:r>
              <a:rPr lang="en-GB" dirty="0" err="1" smtClean="0"/>
              <a:t>Numascale</a:t>
            </a:r>
            <a:r>
              <a:rPr lang="en-GB" dirty="0" smtClean="0"/>
              <a:t/>
            </a:r>
            <a:br>
              <a:rPr lang="en-GB" dirty="0" smtClean="0"/>
            </a:br>
            <a:endParaRPr lang="en-GB" dirty="0" smtClean="0"/>
          </a:p>
          <a:p>
            <a:pPr lvl="1"/>
            <a:endParaRPr lang="en-GB" dirty="0" smtClean="0"/>
          </a:p>
          <a:p>
            <a:r>
              <a:rPr lang="en-GB" dirty="0" smtClean="0"/>
              <a:t>COMA (Cache-Only Memory Architecture):</a:t>
            </a:r>
          </a:p>
          <a:p>
            <a:pPr lvl="1"/>
            <a:r>
              <a:rPr lang="en-GB" dirty="0" err="1" smtClean="0"/>
              <a:t>Spezialfall</a:t>
            </a:r>
            <a:r>
              <a:rPr lang="en-GB" dirty="0" smtClean="0"/>
              <a:t> von CC-NUMA: </a:t>
            </a:r>
            <a:r>
              <a:rPr lang="en-GB" dirty="0" err="1" smtClean="0"/>
              <a:t>kein</a:t>
            </a:r>
            <a:r>
              <a:rPr lang="en-GB" dirty="0" smtClean="0"/>
              <a:t> </a:t>
            </a:r>
            <a:r>
              <a:rPr lang="en-GB" dirty="0" err="1" smtClean="0"/>
              <a:t>zentraler</a:t>
            </a:r>
            <a:r>
              <a:rPr lang="en-GB" dirty="0" smtClean="0"/>
              <a:t> </a:t>
            </a:r>
            <a:r>
              <a:rPr lang="en-GB" dirty="0" err="1" smtClean="0"/>
              <a:t>Hauptspeicher</a:t>
            </a:r>
            <a:r>
              <a:rPr lang="en-GB" dirty="0" smtClean="0"/>
              <a:t> </a:t>
            </a:r>
            <a:r>
              <a:rPr lang="en-GB" dirty="0" err="1" smtClean="0"/>
              <a:t>mehr</a:t>
            </a:r>
            <a:endParaRPr lang="en-GB" dirty="0" smtClean="0"/>
          </a:p>
          <a:p>
            <a:pPr lvl="1"/>
            <a:r>
              <a:rPr lang="en-GB" dirty="0" err="1" smtClean="0"/>
              <a:t>Daten</a:t>
            </a:r>
            <a:r>
              <a:rPr lang="en-GB" dirty="0" smtClean="0"/>
              <a:t> </a:t>
            </a:r>
            <a:r>
              <a:rPr lang="en-GB" dirty="0" err="1" smtClean="0"/>
              <a:t>wandern</a:t>
            </a:r>
            <a:r>
              <a:rPr lang="en-GB" dirty="0" smtClean="0"/>
              <a:t> </a:t>
            </a:r>
            <a:r>
              <a:rPr lang="en-GB" dirty="0" err="1" smtClean="0"/>
              <a:t>durch</a:t>
            </a:r>
            <a:r>
              <a:rPr lang="en-GB" dirty="0" smtClean="0"/>
              <a:t> das System, von Cache </a:t>
            </a:r>
            <a:r>
              <a:rPr lang="en-GB" dirty="0" err="1" smtClean="0"/>
              <a:t>zu</a:t>
            </a:r>
            <a:r>
              <a:rPr lang="en-GB" dirty="0" smtClean="0"/>
              <a:t> Cache (</a:t>
            </a:r>
            <a:r>
              <a:rPr lang="en-GB" dirty="0" err="1" smtClean="0"/>
              <a:t>anfängliche</a:t>
            </a:r>
            <a:r>
              <a:rPr lang="en-GB" dirty="0" smtClean="0"/>
              <a:t> </a:t>
            </a:r>
            <a:r>
              <a:rPr lang="en-GB" dirty="0" err="1" smtClean="0"/>
              <a:t>Aufteilung</a:t>
            </a:r>
            <a:r>
              <a:rPr lang="en-GB" dirty="0" smtClean="0"/>
              <a:t> </a:t>
            </a:r>
            <a:r>
              <a:rPr lang="en-GB" dirty="0" err="1" smtClean="0"/>
              <a:t>verändert</a:t>
            </a:r>
            <a:r>
              <a:rPr lang="en-GB" dirty="0" smtClean="0"/>
              <a:t> </a:t>
            </a:r>
            <a:r>
              <a:rPr lang="en-GB" dirty="0" err="1" smtClean="0"/>
              <a:t>sich</a:t>
            </a:r>
            <a:r>
              <a:rPr lang="en-GB" dirty="0" smtClean="0"/>
              <a:t>, </a:t>
            </a:r>
            <a:r>
              <a:rPr lang="en-GB" dirty="0" err="1" smtClean="0"/>
              <a:t>i</a:t>
            </a:r>
            <a:r>
              <a:rPr lang="en-GB" dirty="0" smtClean="0"/>
              <a:t>. </a:t>
            </a:r>
            <a:r>
              <a:rPr lang="en-GB" dirty="0" err="1" smtClean="0"/>
              <a:t>Ggs</a:t>
            </a:r>
            <a:r>
              <a:rPr lang="en-GB" dirty="0" smtClean="0"/>
              <a:t>. </a:t>
            </a:r>
            <a:r>
              <a:rPr lang="en-GB" dirty="0" err="1" smtClean="0"/>
              <a:t>zu</a:t>
            </a:r>
            <a:r>
              <a:rPr lang="en-GB" dirty="0" smtClean="0"/>
              <a:t> CC-NUMA)</a:t>
            </a:r>
          </a:p>
          <a:p>
            <a:pPr lvl="1"/>
            <a:r>
              <a:rPr lang="en-GB" dirty="0" err="1" smtClean="0"/>
              <a:t>Bsp</a:t>
            </a:r>
            <a:r>
              <a:rPr lang="en-GB" dirty="0" smtClean="0"/>
              <a:t>.: Data Diffusion Machine, KSR-2 (</a:t>
            </a:r>
            <a:r>
              <a:rPr lang="en-GB" dirty="0" err="1" smtClean="0"/>
              <a:t>Experimentelle</a:t>
            </a:r>
            <a:r>
              <a:rPr lang="en-GB" dirty="0" smtClean="0"/>
              <a:t> </a:t>
            </a:r>
            <a:r>
              <a:rPr lang="en-GB" dirty="0" err="1" smtClean="0"/>
              <a:t>Architekturen</a:t>
            </a:r>
            <a:r>
              <a:rPr lang="en-GB" dirty="0" smtClean="0"/>
              <a:t>)</a:t>
            </a:r>
            <a:br>
              <a:rPr lang="en-GB" dirty="0" smtClean="0"/>
            </a:br>
            <a:endParaRPr lang="en-GB" dirty="0" smtClean="0"/>
          </a:p>
        </p:txBody>
      </p:sp>
      <p:sp>
        <p:nvSpPr>
          <p:cNvPr id="128002"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19960" y="1081080"/>
              <a:ext cx="5991480" cy="3328560"/>
            </p14:xfrm>
          </p:contentPart>
        </mc:Choice>
        <mc:Fallback>
          <p:pic>
            <p:nvPicPr>
              <p:cNvPr id="2" name="Ink 1"/>
              <p:cNvPicPr/>
              <p:nvPr/>
            </p:nvPicPr>
            <p:blipFill>
              <a:blip r:embed="rId4"/>
              <a:stretch>
                <a:fillRect/>
              </a:stretch>
            </p:blipFill>
            <p:spPr>
              <a:xfrm>
                <a:off x="210600" y="1071720"/>
                <a:ext cx="6010200" cy="3347280"/>
              </a:xfrm>
              <a:prstGeom prst="rect">
                <a:avLst/>
              </a:prstGeom>
            </p:spPr>
          </p:pic>
        </mc:Fallback>
      </mc:AlternateContent>
    </p:spTree>
    <p:extLst>
      <p:ext uri="{BB962C8B-B14F-4D97-AF65-F5344CB8AC3E}">
        <p14:creationId xmlns:p14="http://schemas.microsoft.com/office/powerpoint/2010/main" val="1371451901"/>
      </p:ext>
    </p:extLst>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pPr eaLnBrk="1" hangingPunct="1"/>
            <a:r>
              <a:rPr lang="en-GB" smtClean="0"/>
              <a:t>CC-NUMA, COMA, NCC-NUMA (II)</a:t>
            </a:r>
          </a:p>
        </p:txBody>
      </p:sp>
      <p:sp>
        <p:nvSpPr>
          <p:cNvPr id="129028" name="Rectangle 3"/>
          <p:cNvSpPr>
            <a:spLocks noGrp="1" noChangeArrowheads="1"/>
          </p:cNvSpPr>
          <p:nvPr>
            <p:ph idx="1"/>
          </p:nvPr>
        </p:nvSpPr>
        <p:spPr/>
        <p:txBody>
          <a:bodyPr/>
          <a:lstStyle/>
          <a:p>
            <a:pPr eaLnBrk="1" hangingPunct="1"/>
            <a:r>
              <a:rPr lang="en-GB" dirty="0" smtClean="0"/>
              <a:t>NCC-NUMA (Non-Cache-Coherent Non-Uniform Memory Access)</a:t>
            </a:r>
          </a:p>
          <a:p>
            <a:pPr lvl="1" eaLnBrk="1" hangingPunct="1"/>
            <a:r>
              <a:rPr lang="en-GB" dirty="0" err="1" smtClean="0"/>
              <a:t>Keine</a:t>
            </a:r>
            <a:r>
              <a:rPr lang="en-GB" dirty="0" smtClean="0"/>
              <a:t> </a:t>
            </a:r>
            <a:r>
              <a:rPr lang="en-GB" dirty="0" err="1" smtClean="0"/>
              <a:t>globale</a:t>
            </a:r>
            <a:r>
              <a:rPr lang="en-GB" dirty="0" smtClean="0"/>
              <a:t> Cache-</a:t>
            </a:r>
            <a:r>
              <a:rPr lang="en-GB" dirty="0" err="1" smtClean="0"/>
              <a:t>Kohärenz</a:t>
            </a:r>
            <a:r>
              <a:rPr lang="en-GB" dirty="0" smtClean="0"/>
              <a:t>, </a:t>
            </a:r>
            <a:r>
              <a:rPr lang="en-GB" dirty="0" err="1" smtClean="0"/>
              <a:t>kein</a:t>
            </a:r>
            <a:r>
              <a:rPr lang="en-GB" dirty="0" smtClean="0"/>
              <a:t> Cache-</a:t>
            </a:r>
            <a:r>
              <a:rPr lang="en-GB" dirty="0" err="1" smtClean="0"/>
              <a:t>Kohärenz</a:t>
            </a:r>
            <a:r>
              <a:rPr lang="en-GB" dirty="0" smtClean="0"/>
              <a:t>-</a:t>
            </a:r>
            <a:r>
              <a:rPr lang="en-GB" dirty="0" err="1" smtClean="0"/>
              <a:t>Protokoll</a:t>
            </a:r>
            <a:r>
              <a:rPr lang="en-GB" dirty="0" smtClean="0"/>
              <a:t>!</a:t>
            </a:r>
          </a:p>
          <a:p>
            <a:pPr lvl="2" eaLnBrk="1" hangingPunct="1"/>
            <a:r>
              <a:rPr lang="en-GB" dirty="0" err="1"/>
              <a:t>genauer</a:t>
            </a:r>
            <a:r>
              <a:rPr lang="en-GB" dirty="0"/>
              <a:t>: </a:t>
            </a:r>
            <a:r>
              <a:rPr lang="en-GB" dirty="0" err="1"/>
              <a:t>kein</a:t>
            </a:r>
            <a:r>
              <a:rPr lang="en-GB" dirty="0"/>
              <a:t> </a:t>
            </a:r>
            <a:r>
              <a:rPr lang="en-GB" i="1" dirty="0" err="1"/>
              <a:t>globales</a:t>
            </a:r>
            <a:r>
              <a:rPr lang="en-GB" dirty="0"/>
              <a:t> Cache-</a:t>
            </a:r>
            <a:r>
              <a:rPr lang="en-GB" dirty="0" err="1"/>
              <a:t>Kohärenz</a:t>
            </a:r>
            <a:r>
              <a:rPr lang="en-GB" dirty="0"/>
              <a:t>-</a:t>
            </a:r>
            <a:r>
              <a:rPr lang="en-GB" dirty="0" err="1"/>
              <a:t>Protokoll</a:t>
            </a:r>
            <a:r>
              <a:rPr lang="en-GB" dirty="0"/>
              <a:t>, </a:t>
            </a:r>
            <a:r>
              <a:rPr lang="en-GB" dirty="0" err="1"/>
              <a:t>wohl</a:t>
            </a:r>
            <a:r>
              <a:rPr lang="en-GB" dirty="0"/>
              <a:t> </a:t>
            </a:r>
            <a:r>
              <a:rPr lang="en-GB" dirty="0" err="1"/>
              <a:t>aber</a:t>
            </a:r>
            <a:r>
              <a:rPr lang="en-GB" dirty="0"/>
              <a:t> </a:t>
            </a:r>
            <a:r>
              <a:rPr lang="en-GB" dirty="0" err="1"/>
              <a:t>lokale</a:t>
            </a:r>
            <a:r>
              <a:rPr lang="en-GB" dirty="0"/>
              <a:t> </a:t>
            </a:r>
            <a:r>
              <a:rPr lang="en-GB" dirty="0" err="1"/>
              <a:t>Kohärenz</a:t>
            </a:r>
            <a:r>
              <a:rPr lang="en-GB" dirty="0"/>
              <a:t> </a:t>
            </a:r>
            <a:r>
              <a:rPr lang="en-GB" dirty="0" err="1"/>
              <a:t>zwischen</a:t>
            </a:r>
            <a:r>
              <a:rPr lang="en-GB" dirty="0"/>
              <a:t> </a:t>
            </a:r>
            <a:r>
              <a:rPr lang="en-GB" dirty="0" err="1"/>
              <a:t>lokalem</a:t>
            </a:r>
            <a:r>
              <a:rPr lang="en-GB" dirty="0"/>
              <a:t> Cache und </a:t>
            </a:r>
            <a:r>
              <a:rPr lang="en-GB" dirty="0" err="1"/>
              <a:t>Hauptspeicher</a:t>
            </a:r>
            <a:r>
              <a:rPr lang="en-GB" dirty="0"/>
              <a:t/>
            </a:r>
            <a:br>
              <a:rPr lang="en-GB" dirty="0"/>
            </a:br>
            <a:endParaRPr lang="en-GB" dirty="0"/>
          </a:p>
          <a:p>
            <a:pPr lvl="1" eaLnBrk="1" hangingPunct="1"/>
            <a:r>
              <a:rPr lang="en-GB" dirty="0" err="1" smtClean="0"/>
              <a:t>Unterschiedliche</a:t>
            </a:r>
            <a:r>
              <a:rPr lang="en-GB" dirty="0" smtClean="0"/>
              <a:t> </a:t>
            </a:r>
            <a:r>
              <a:rPr lang="en-GB" dirty="0" err="1" smtClean="0"/>
              <a:t>Befehle</a:t>
            </a:r>
            <a:r>
              <a:rPr lang="en-GB" dirty="0" smtClean="0"/>
              <a:t> </a:t>
            </a:r>
            <a:r>
              <a:rPr lang="en-GB" dirty="0" err="1" smtClean="0"/>
              <a:t>für</a:t>
            </a:r>
            <a:r>
              <a:rPr lang="en-GB" dirty="0" smtClean="0"/>
              <a:t> </a:t>
            </a:r>
            <a:r>
              <a:rPr lang="en-GB" dirty="0" err="1" smtClean="0"/>
              <a:t>Zugriffe</a:t>
            </a:r>
            <a:r>
              <a:rPr lang="en-GB" dirty="0" smtClean="0"/>
              <a:t> auf </a:t>
            </a:r>
            <a:r>
              <a:rPr lang="en-GB" dirty="0" err="1" smtClean="0"/>
              <a:t>lokale</a:t>
            </a:r>
            <a:r>
              <a:rPr lang="en-GB" dirty="0" smtClean="0"/>
              <a:t> </a:t>
            </a:r>
            <a:r>
              <a:rPr lang="en-GB" dirty="0" err="1" smtClean="0"/>
              <a:t>Daten</a:t>
            </a:r>
            <a:r>
              <a:rPr lang="en-GB" dirty="0" smtClean="0"/>
              <a:t> (</a:t>
            </a:r>
            <a:r>
              <a:rPr lang="en-GB" dirty="0" err="1" smtClean="0"/>
              <a:t>im</a:t>
            </a:r>
            <a:r>
              <a:rPr lang="en-GB" dirty="0" smtClean="0"/>
              <a:t> Cache) und </a:t>
            </a:r>
            <a:r>
              <a:rPr lang="en-GB" dirty="0" err="1" smtClean="0"/>
              <a:t>entfernte</a:t>
            </a:r>
            <a:r>
              <a:rPr lang="en-GB" dirty="0" smtClean="0"/>
              <a:t> </a:t>
            </a:r>
            <a:r>
              <a:rPr lang="en-GB" dirty="0" err="1" smtClean="0"/>
              <a:t>Daten</a:t>
            </a:r>
            <a:r>
              <a:rPr lang="en-GB" dirty="0" smtClean="0"/>
              <a:t> (auf </a:t>
            </a:r>
            <a:r>
              <a:rPr lang="en-GB" dirty="0" err="1" smtClean="0"/>
              <a:t>anderen</a:t>
            </a:r>
            <a:r>
              <a:rPr lang="en-GB" dirty="0" smtClean="0"/>
              <a:t> Caches </a:t>
            </a:r>
            <a:r>
              <a:rPr lang="en-GB" dirty="0" err="1" smtClean="0"/>
              <a:t>oder</a:t>
            </a:r>
            <a:r>
              <a:rPr lang="en-GB" dirty="0" smtClean="0"/>
              <a:t> </a:t>
            </a:r>
            <a:r>
              <a:rPr lang="en-GB" dirty="0" err="1" smtClean="0"/>
              <a:t>im</a:t>
            </a:r>
            <a:r>
              <a:rPr lang="en-GB" dirty="0" smtClean="0"/>
              <a:t> </a:t>
            </a:r>
            <a:r>
              <a:rPr lang="en-GB" dirty="0" err="1" smtClean="0"/>
              <a:t>Hauptspeicher</a:t>
            </a:r>
            <a:r>
              <a:rPr lang="en-GB" dirty="0" smtClean="0"/>
              <a:t>)</a:t>
            </a:r>
            <a:br>
              <a:rPr lang="en-GB" dirty="0" smtClean="0"/>
            </a:br>
            <a:endParaRPr lang="en-GB" dirty="0" smtClean="0"/>
          </a:p>
          <a:p>
            <a:pPr lvl="1" eaLnBrk="1" hangingPunct="1"/>
            <a:r>
              <a:rPr lang="en-GB" dirty="0" err="1" smtClean="0"/>
              <a:t>Anfragen</a:t>
            </a:r>
            <a:r>
              <a:rPr lang="en-GB" dirty="0" smtClean="0"/>
              <a:t> auf </a:t>
            </a:r>
            <a:r>
              <a:rPr lang="en-GB" dirty="0" err="1" smtClean="0"/>
              <a:t>entfernte</a:t>
            </a:r>
            <a:r>
              <a:rPr lang="en-GB" dirty="0" smtClean="0"/>
              <a:t> </a:t>
            </a:r>
            <a:r>
              <a:rPr lang="en-GB" dirty="0" err="1" smtClean="0"/>
              <a:t>Daten</a:t>
            </a:r>
            <a:r>
              <a:rPr lang="en-GB" dirty="0" smtClean="0"/>
              <a:t> am Cache </a:t>
            </a:r>
            <a:r>
              <a:rPr lang="en-GB" dirty="0" err="1" smtClean="0"/>
              <a:t>vorbei</a:t>
            </a:r>
            <a:endParaRPr lang="en-GB" dirty="0" smtClean="0"/>
          </a:p>
          <a:p>
            <a:pPr lvl="1" eaLnBrk="1" hangingPunct="1"/>
            <a:endParaRPr lang="en-GB" dirty="0" smtClean="0"/>
          </a:p>
          <a:p>
            <a:pPr lvl="1" eaLnBrk="1" hangingPunct="1"/>
            <a:r>
              <a:rPr lang="en-GB" dirty="0" err="1" smtClean="0"/>
              <a:t>Kohärenz</a:t>
            </a:r>
            <a:r>
              <a:rPr lang="en-GB" dirty="0" smtClean="0"/>
              <a:t> des </a:t>
            </a:r>
            <a:r>
              <a:rPr lang="en-GB" dirty="0" err="1" smtClean="0"/>
              <a:t>Programmablaufs</a:t>
            </a:r>
            <a:r>
              <a:rPr lang="en-GB" dirty="0" smtClean="0"/>
              <a:t> muss </a:t>
            </a:r>
            <a:r>
              <a:rPr lang="en-GB" dirty="0" err="1" smtClean="0"/>
              <a:t>durch</a:t>
            </a:r>
            <a:r>
              <a:rPr lang="en-GB" dirty="0" smtClean="0"/>
              <a:t> Software (</a:t>
            </a:r>
            <a:r>
              <a:rPr lang="en-GB" dirty="0" err="1" smtClean="0"/>
              <a:t>Barrieren</a:t>
            </a:r>
            <a:r>
              <a:rPr lang="en-GB" dirty="0" smtClean="0"/>
              <a:t>, </a:t>
            </a:r>
            <a:r>
              <a:rPr lang="en-GB" dirty="0" err="1" smtClean="0"/>
              <a:t>Mutexes</a:t>
            </a:r>
            <a:r>
              <a:rPr lang="en-GB" dirty="0" smtClean="0"/>
              <a:t>) </a:t>
            </a:r>
            <a:r>
              <a:rPr lang="en-GB" dirty="0" err="1" smtClean="0"/>
              <a:t>gesichert</a:t>
            </a:r>
            <a:r>
              <a:rPr lang="en-GB" dirty="0" smtClean="0"/>
              <a:t> </a:t>
            </a:r>
            <a:r>
              <a:rPr lang="en-GB" dirty="0" err="1" smtClean="0"/>
              <a:t>werden</a:t>
            </a:r>
            <a:r>
              <a:rPr lang="en-GB" dirty="0" smtClean="0"/>
              <a:t>!</a:t>
            </a:r>
          </a:p>
        </p:txBody>
      </p:sp>
      <p:sp>
        <p:nvSpPr>
          <p:cNvPr id="12902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43000" y="1154160"/>
              <a:ext cx="11454840" cy="5464440"/>
            </p14:xfrm>
          </p:contentPart>
        </mc:Choice>
        <mc:Fallback>
          <p:pic>
            <p:nvPicPr>
              <p:cNvPr id="2" name="Ink 1"/>
              <p:cNvPicPr/>
              <p:nvPr/>
            </p:nvPicPr>
            <p:blipFill>
              <a:blip r:embed="rId4"/>
              <a:stretch>
                <a:fillRect/>
              </a:stretch>
            </p:blipFill>
            <p:spPr>
              <a:xfrm>
                <a:off x="233640" y="1144800"/>
                <a:ext cx="11473560" cy="5483160"/>
              </a:xfrm>
              <a:prstGeom prst="rect">
                <a:avLst/>
              </a:prstGeom>
            </p:spPr>
          </p:pic>
        </mc:Fallback>
      </mc:AlternateContent>
    </p:spTree>
    <p:extLst>
      <p:ext uri="{BB962C8B-B14F-4D97-AF65-F5344CB8AC3E}">
        <p14:creationId xmlns:p14="http://schemas.microsoft.com/office/powerpoint/2010/main" val="3319312207"/>
      </p:ext>
    </p:extLst>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Grp="1" noChangeArrowheads="1"/>
          </p:cNvSpPr>
          <p:nvPr>
            <p:ph type="title"/>
          </p:nvPr>
        </p:nvSpPr>
        <p:spPr/>
        <p:txBody>
          <a:bodyPr/>
          <a:lstStyle/>
          <a:p>
            <a:pPr eaLnBrk="1" hangingPunct="1"/>
            <a:r>
              <a:rPr lang="de-DE" smtClean="0"/>
              <a:t>Zwei Arten von Distributed-shared-memory-Multiprozessoren</a:t>
            </a:r>
          </a:p>
        </p:txBody>
      </p:sp>
      <p:sp>
        <p:nvSpPr>
          <p:cNvPr id="130052" name="Rectangle 3"/>
          <p:cNvSpPr>
            <a:spLocks noGrp="1" noChangeArrowheads="1"/>
          </p:cNvSpPr>
          <p:nvPr>
            <p:ph idx="1"/>
          </p:nvPr>
        </p:nvSpPr>
        <p:spPr/>
        <p:txBody>
          <a:bodyPr/>
          <a:lstStyle/>
          <a:p>
            <a:pPr eaLnBrk="1" hangingPunct="1"/>
            <a:r>
              <a:rPr lang="de-DE" dirty="0" smtClean="0"/>
              <a:t>Der Zugriff geschieht in einer für das Maschinenprogramm transparenten Weise oder durch explizite Befehle, die nur dem entfernten Speicherzugriff dienen.</a:t>
            </a:r>
            <a:br>
              <a:rPr lang="de-DE" dirty="0" smtClean="0"/>
            </a:br>
            <a:endParaRPr lang="de-DE" dirty="0" smtClean="0"/>
          </a:p>
          <a:p>
            <a:pPr eaLnBrk="1" hangingPunct="1"/>
            <a:r>
              <a:rPr lang="de-DE" dirty="0" smtClean="0"/>
              <a:t>Die erste Variante ist bei CC-NUMAs üblich, die zweite Variante bei NCC-NUMA-Systemen.</a:t>
            </a:r>
          </a:p>
          <a:p>
            <a:pPr eaLnBrk="1" hangingPunct="1"/>
            <a:endParaRPr lang="de-DE" dirty="0" smtClean="0"/>
          </a:p>
          <a:p>
            <a:pPr eaLnBrk="1" hangingPunct="1"/>
            <a:r>
              <a:rPr lang="de-DE" dirty="0" smtClean="0"/>
              <a:t>Im ersten Fall muss Spezial-Hardware anhand der Adresse zwischen einem prozessorlokalen und einem entfernten Speicherzugriff unterscheiden. </a:t>
            </a:r>
          </a:p>
          <a:p>
            <a:pPr eaLnBrk="1" hangingPunct="1"/>
            <a:endParaRPr lang="de-DE" dirty="0" smtClean="0"/>
          </a:p>
          <a:p>
            <a:pPr eaLnBrk="1" hangingPunct="1"/>
            <a:r>
              <a:rPr lang="de-DE" dirty="0" smtClean="0"/>
              <a:t>Im zweiten Fall wird der Maschinenbefehlssatz des Prozessors erweitert.</a:t>
            </a:r>
            <a:br>
              <a:rPr lang="de-DE" dirty="0" smtClean="0"/>
            </a:br>
            <a:endParaRPr lang="de-DE" dirty="0" smtClean="0"/>
          </a:p>
        </p:txBody>
      </p:sp>
      <p:sp>
        <p:nvSpPr>
          <p:cNvPr id="13005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2407320" y="958680"/>
              <a:ext cx="9026280" cy="3209760"/>
            </p14:xfrm>
          </p:contentPart>
        </mc:Choice>
        <mc:Fallback>
          <p:pic>
            <p:nvPicPr>
              <p:cNvPr id="2" name="Ink 1"/>
              <p:cNvPicPr/>
              <p:nvPr/>
            </p:nvPicPr>
            <p:blipFill>
              <a:blip r:embed="rId4"/>
              <a:stretch>
                <a:fillRect/>
              </a:stretch>
            </p:blipFill>
            <p:spPr>
              <a:xfrm>
                <a:off x="2397960" y="949320"/>
                <a:ext cx="9045000" cy="3228480"/>
              </a:xfrm>
              <a:prstGeom prst="rect">
                <a:avLst/>
              </a:prstGeom>
            </p:spPr>
          </p:pic>
        </mc:Fallback>
      </mc:AlternateContent>
    </p:spTree>
    <p:extLst>
      <p:ext uri="{BB962C8B-B14F-4D97-AF65-F5344CB8AC3E}">
        <p14:creationId xmlns:p14="http://schemas.microsoft.com/office/powerpoint/2010/main" val="4087057239"/>
      </p:ext>
    </p:extLst>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Grp="1" noChangeArrowheads="1"/>
          </p:cNvSpPr>
          <p:nvPr>
            <p:ph type="title"/>
          </p:nvPr>
        </p:nvSpPr>
        <p:spPr/>
        <p:txBody>
          <a:bodyPr/>
          <a:lstStyle/>
          <a:p>
            <a:pPr eaLnBrk="1" hangingPunct="1"/>
            <a:r>
              <a:rPr lang="de-DE" smtClean="0"/>
              <a:t>Nachrichtengekoppelte Multiprozessoren</a:t>
            </a:r>
          </a:p>
        </p:txBody>
      </p:sp>
      <p:sp>
        <p:nvSpPr>
          <p:cNvPr id="131076" name="Rectangle 3"/>
          <p:cNvSpPr>
            <a:spLocks noGrp="1" noChangeArrowheads="1"/>
          </p:cNvSpPr>
          <p:nvPr>
            <p:ph idx="1"/>
          </p:nvPr>
        </p:nvSpPr>
        <p:spPr/>
        <p:txBody>
          <a:bodyPr/>
          <a:lstStyle/>
          <a:p>
            <a:pPr eaLnBrk="1" hangingPunct="1"/>
            <a:r>
              <a:rPr lang="de-DE" dirty="0" smtClean="0"/>
              <a:t>Bei den nachrichtengekoppelten Systemen gibt es keine gemeinsamen Speicher- oder Adressbereiche. </a:t>
            </a:r>
          </a:p>
          <a:p>
            <a:pPr eaLnBrk="1" hangingPunct="1"/>
            <a:endParaRPr lang="de-DE" dirty="0" smtClean="0"/>
          </a:p>
          <a:p>
            <a:pPr eaLnBrk="1" hangingPunct="1"/>
            <a:r>
              <a:rPr lang="de-DE" dirty="0" smtClean="0"/>
              <a:t>Die Kommunikation geschieht durch Austauschen von Nachrichten über ein Verbindungsnetz. </a:t>
            </a:r>
          </a:p>
          <a:p>
            <a:pPr eaLnBrk="1" hangingPunct="1"/>
            <a:endParaRPr lang="de-DE" dirty="0" smtClean="0"/>
          </a:p>
          <a:p>
            <a:pPr eaLnBrk="1" hangingPunct="1"/>
            <a:r>
              <a:rPr lang="de-DE" dirty="0" smtClean="0"/>
              <a:t>Alle Prozessoren besitzen nur lokale Speicher.</a:t>
            </a:r>
          </a:p>
          <a:p>
            <a:pPr eaLnBrk="1" hangingPunct="1"/>
            <a:endParaRPr lang="de-DE" dirty="0" smtClean="0"/>
          </a:p>
          <a:p>
            <a:pPr eaLnBrk="1" hangingPunct="1"/>
            <a:r>
              <a:rPr lang="de-DE" dirty="0" smtClean="0"/>
              <a:t>Prozessorknoten sind üblicherweise durch serielle Punkt-zu-Punkt-Verbindungen gekoppelt. </a:t>
            </a:r>
          </a:p>
          <a:p>
            <a:pPr eaLnBrk="1" hangingPunct="1"/>
            <a:endParaRPr lang="de-DE" dirty="0" smtClean="0"/>
          </a:p>
          <a:p>
            <a:pPr eaLnBrk="1" hangingPunct="1"/>
            <a:r>
              <a:rPr lang="de-DE" dirty="0" smtClean="0"/>
              <a:t>Die Skalierbarkeit ist bei nachrichtengekoppelten Multiprozessoren im Prinzip unbegrenzt. </a:t>
            </a:r>
          </a:p>
          <a:p>
            <a:pPr eaLnBrk="1" hangingPunct="1"/>
            <a:endParaRPr lang="de-DE" dirty="0" smtClean="0"/>
          </a:p>
          <a:p>
            <a:pPr eaLnBrk="1" hangingPunct="1"/>
            <a:r>
              <a:rPr lang="de-DE" dirty="0" smtClean="0"/>
              <a:t>Parallelität lässt sich in effizienter Weise auf Programm- oder Taskebene nutzen. </a:t>
            </a:r>
          </a:p>
          <a:p>
            <a:pPr eaLnBrk="1" hangingPunct="1"/>
            <a:endParaRPr lang="de-DE" dirty="0" smtClean="0"/>
          </a:p>
          <a:p>
            <a:pPr eaLnBrk="1" hangingPunct="1"/>
            <a:r>
              <a:rPr lang="de-DE" dirty="0" smtClean="0"/>
              <a:t>Block- oder </a:t>
            </a:r>
            <a:r>
              <a:rPr lang="de-DE" dirty="0" err="1" smtClean="0"/>
              <a:t>Anweisungsebenenparallelität</a:t>
            </a:r>
            <a:r>
              <a:rPr lang="de-DE" dirty="0" smtClean="0"/>
              <a:t> sind mit heutiger Übertragungstechnologie nicht effizient nutzbar.</a:t>
            </a:r>
          </a:p>
        </p:txBody>
      </p:sp>
      <p:sp>
        <p:nvSpPr>
          <p:cNvPr id="13107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327960" y="901800"/>
              <a:ext cx="11479320" cy="4216680"/>
            </p14:xfrm>
          </p:contentPart>
        </mc:Choice>
        <mc:Fallback>
          <p:pic>
            <p:nvPicPr>
              <p:cNvPr id="2" name="Ink 1"/>
              <p:cNvPicPr/>
              <p:nvPr/>
            </p:nvPicPr>
            <p:blipFill>
              <a:blip r:embed="rId4"/>
              <a:stretch>
                <a:fillRect/>
              </a:stretch>
            </p:blipFill>
            <p:spPr>
              <a:xfrm>
                <a:off x="318600" y="892440"/>
                <a:ext cx="11498040" cy="4235400"/>
              </a:xfrm>
              <a:prstGeom prst="rect">
                <a:avLst/>
              </a:prstGeom>
            </p:spPr>
          </p:pic>
        </mc:Fallback>
      </mc:AlternateContent>
    </p:spTree>
    <p:extLst>
      <p:ext uri="{BB962C8B-B14F-4D97-AF65-F5344CB8AC3E}">
        <p14:creationId xmlns:p14="http://schemas.microsoft.com/office/powerpoint/2010/main" val="3059731281"/>
      </p:ext>
    </p:extLst>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2"/>
          <p:cNvSpPr>
            <a:spLocks noGrp="1" noChangeArrowheads="1"/>
          </p:cNvSpPr>
          <p:nvPr>
            <p:ph type="title"/>
          </p:nvPr>
        </p:nvSpPr>
        <p:spPr/>
        <p:txBody>
          <a:bodyPr/>
          <a:lstStyle/>
          <a:p>
            <a:pPr eaLnBrk="1" hangingPunct="1"/>
            <a:r>
              <a:rPr lang="de-DE" altLang="en-US" smtClean="0"/>
              <a:t>Alternative: Verteilte Systeme</a:t>
            </a:r>
          </a:p>
        </p:txBody>
      </p:sp>
      <p:sp>
        <p:nvSpPr>
          <p:cNvPr id="126980" name="Rectangle 3"/>
          <p:cNvSpPr>
            <a:spLocks noGrp="1" noChangeArrowheads="1"/>
          </p:cNvSpPr>
          <p:nvPr>
            <p:ph type="body" idx="1"/>
          </p:nvPr>
        </p:nvSpPr>
        <p:spPr/>
        <p:txBody>
          <a:bodyPr/>
          <a:lstStyle/>
          <a:p>
            <a:pPr eaLnBrk="1" hangingPunct="1"/>
            <a:r>
              <a:rPr lang="de-DE" altLang="en-US" smtClean="0"/>
              <a:t>Unter einem verteilten System versteht man eine Anzahl von vernetzten Rechnern, die zur Lösung einer gemeinsamen Aufgabe kooperieren können.</a:t>
            </a:r>
          </a:p>
          <a:p>
            <a:pPr eaLnBrk="1" hangingPunct="1"/>
            <a:endParaRPr lang="de-DE" altLang="en-US" smtClean="0"/>
          </a:p>
          <a:p>
            <a:pPr eaLnBrk="1" hangingPunct="1"/>
            <a:r>
              <a:rPr lang="de-DE" altLang="en-US" smtClean="0"/>
              <a:t>Vorteile verteilter Systeme: </a:t>
            </a:r>
          </a:p>
          <a:p>
            <a:pPr lvl="1" eaLnBrk="1" hangingPunct="1"/>
            <a:r>
              <a:rPr lang="de-DE" altLang="en-US" smtClean="0"/>
              <a:t>Rechner sind schon vorhanden und nur selten ausgelastet </a:t>
            </a:r>
            <a:br>
              <a:rPr lang="de-DE" altLang="en-US" smtClean="0"/>
            </a:br>
            <a:r>
              <a:rPr lang="de-DE" altLang="en-US" smtClean="0">
                <a:sym typeface="Symbol" panose="05050102010706020507" pitchFamily="18" charset="2"/>
              </a:rPr>
              <a:t></a:t>
            </a:r>
            <a:r>
              <a:rPr lang="de-DE" altLang="en-US" smtClean="0"/>
              <a:t> großes Rechenpotential. </a:t>
            </a:r>
          </a:p>
          <a:p>
            <a:pPr lvl="1" eaLnBrk="1" hangingPunct="1"/>
            <a:r>
              <a:rPr lang="de-DE" altLang="en-US" smtClean="0"/>
              <a:t>Vorhandene Ressourcen können durch verteiltes Rechnen besser ausgelastet werden. </a:t>
            </a:r>
          </a:p>
          <a:p>
            <a:pPr lvl="1" eaLnBrk="1" hangingPunct="1"/>
            <a:r>
              <a:rPr lang="de-DE" altLang="en-US" smtClean="0"/>
              <a:t>Keine Hardwareerweiterungen notwendig </a:t>
            </a:r>
            <a:r>
              <a:rPr lang="de-DE" altLang="en-US" smtClean="0">
                <a:sym typeface="Symbol" panose="05050102010706020507" pitchFamily="18" charset="2"/>
              </a:rPr>
              <a:t></a:t>
            </a:r>
            <a:r>
              <a:rPr lang="de-DE" altLang="en-US" smtClean="0"/>
              <a:t> kostengünstig. </a:t>
            </a:r>
          </a:p>
          <a:p>
            <a:pPr lvl="1" eaLnBrk="1" hangingPunct="1"/>
            <a:r>
              <a:rPr lang="de-DE" altLang="en-US" smtClean="0"/>
              <a:t>Die Verwendung aller Speicher der verwendeten Rechner hilft, lokalen Platzmangel zu verhindern. </a:t>
            </a:r>
          </a:p>
          <a:p>
            <a:pPr eaLnBrk="1" hangingPunct="1"/>
            <a:endParaRPr lang="de-DE" altLang="en-US" smtClean="0"/>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496800" y="428760"/>
              <a:ext cx="6354360" cy="2465640"/>
            </p14:xfrm>
          </p:contentPart>
        </mc:Choice>
        <mc:Fallback>
          <p:pic>
            <p:nvPicPr>
              <p:cNvPr id="2" name="Ink 1"/>
              <p:cNvPicPr/>
              <p:nvPr/>
            </p:nvPicPr>
            <p:blipFill>
              <a:blip r:embed="rId3"/>
              <a:stretch>
                <a:fillRect/>
              </a:stretch>
            </p:blipFill>
            <p:spPr>
              <a:xfrm>
                <a:off x="487440" y="419400"/>
                <a:ext cx="6373080" cy="2484360"/>
              </a:xfrm>
              <a:prstGeom prst="rect">
                <a:avLst/>
              </a:prstGeom>
            </p:spPr>
          </p:pic>
        </mc:Fallback>
      </mc:AlternateContent>
    </p:spTree>
    <p:extLst>
      <p:ext uri="{BB962C8B-B14F-4D97-AF65-F5344CB8AC3E}">
        <p14:creationId xmlns:p14="http://schemas.microsoft.com/office/powerpoint/2010/main" val="2165390068"/>
      </p:ext>
    </p:extLst>
  </p:cSld>
  <p:clrMapOvr>
    <a:masterClrMapping/>
  </p:clrMapOvr>
  <p:transition spd="slow"/>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2"/>
          <p:cNvSpPr>
            <a:spLocks noGrp="1" noChangeArrowheads="1"/>
          </p:cNvSpPr>
          <p:nvPr>
            <p:ph type="title"/>
          </p:nvPr>
        </p:nvSpPr>
        <p:spPr/>
        <p:txBody>
          <a:bodyPr/>
          <a:lstStyle/>
          <a:p>
            <a:pPr eaLnBrk="1" hangingPunct="1"/>
            <a:r>
              <a:rPr lang="de-DE" altLang="en-US" smtClean="0"/>
              <a:t>Vorteile verteilter Systeme</a:t>
            </a:r>
          </a:p>
        </p:txBody>
      </p:sp>
      <p:sp>
        <p:nvSpPr>
          <p:cNvPr id="128004" name="Rectangle 3"/>
          <p:cNvSpPr>
            <a:spLocks noGrp="1" noChangeArrowheads="1"/>
          </p:cNvSpPr>
          <p:nvPr>
            <p:ph type="body" idx="1"/>
          </p:nvPr>
        </p:nvSpPr>
        <p:spPr/>
        <p:txBody>
          <a:bodyPr/>
          <a:lstStyle/>
          <a:p>
            <a:pPr eaLnBrk="1" hangingPunct="1"/>
            <a:r>
              <a:rPr lang="de-DE" altLang="en-US" dirty="0" smtClean="0"/>
              <a:t>Ein aus vernetzten Arbeitsplatzrechnern zusammengesetzter </a:t>
            </a:r>
            <a:r>
              <a:rPr lang="de-DE" altLang="en-US" b="1" dirty="0" smtClean="0"/>
              <a:t>virtueller Parallelrechner</a:t>
            </a:r>
            <a:r>
              <a:rPr lang="de-DE" altLang="en-US" dirty="0" smtClean="0"/>
              <a:t> kann problemlos um weitere Rechner erweitert werden.</a:t>
            </a:r>
          </a:p>
          <a:p>
            <a:pPr eaLnBrk="1" hangingPunct="1"/>
            <a:endParaRPr lang="de-DE" altLang="en-US" dirty="0" smtClean="0"/>
          </a:p>
          <a:p>
            <a:pPr eaLnBrk="1" hangingPunct="1"/>
            <a:r>
              <a:rPr lang="de-DE" altLang="en-US" dirty="0" smtClean="0"/>
              <a:t>Heterogene, vernetzte Arbeitsplatzrechner nutzbar.</a:t>
            </a:r>
          </a:p>
          <a:p>
            <a:pPr eaLnBrk="1" hangingPunct="1"/>
            <a:endParaRPr lang="de-DE" altLang="en-US" dirty="0" smtClean="0"/>
          </a:p>
          <a:p>
            <a:pPr eaLnBrk="1" hangingPunct="1"/>
            <a:r>
              <a:rPr lang="de-DE" altLang="en-US" dirty="0" smtClean="0"/>
              <a:t>Die Programmentwicklung kann auf gewohnten Rechnern durchgeführt werden. </a:t>
            </a:r>
          </a:p>
          <a:p>
            <a:pPr eaLnBrk="1" hangingPunct="1"/>
            <a:endParaRPr lang="de-DE" altLang="en-US" dirty="0" smtClean="0"/>
          </a:p>
          <a:p>
            <a:pPr eaLnBrk="1" hangingPunct="1"/>
            <a:r>
              <a:rPr lang="de-DE" altLang="en-US" dirty="0" smtClean="0"/>
              <a:t>PVM (1989) und MPI (1991/92) sind standardisierte nachrichtengekoppelte Programmierschnittstellen für verteilte Systeme und für Parallelrechner </a:t>
            </a:r>
            <a:r>
              <a:rPr lang="de-DE" altLang="en-US" dirty="0" smtClean="0">
                <a:sym typeface="Symbol" panose="05050102010706020507" pitchFamily="18" charset="2"/>
              </a:rPr>
              <a:t></a:t>
            </a:r>
            <a:r>
              <a:rPr lang="de-DE" altLang="en-US" dirty="0" smtClean="0"/>
              <a:t> Quellcode-Kompatibilität</a:t>
            </a:r>
          </a:p>
          <a:p>
            <a:pPr eaLnBrk="1" hangingPunct="1"/>
            <a:endParaRPr lang="de-DE" altLang="en-US" dirty="0" smtClean="0"/>
          </a:p>
          <a:p>
            <a:pPr eaLnBrk="1" hangingPunct="1"/>
            <a:r>
              <a:rPr lang="de-DE" altLang="en-US" dirty="0" smtClean="0"/>
              <a:t>Bestimmte Unterprogramme können auf speziell darauf zugeschnittenen Rechnern ausgeführt werden. Spezialrechner für Graphik, Datenbanken, etc.</a:t>
            </a:r>
          </a:p>
          <a:p>
            <a:pPr eaLnBrk="1" hangingPunct="1"/>
            <a:endParaRPr lang="de-DE" altLang="en-US" dirty="0" smtClean="0"/>
          </a:p>
          <a:p>
            <a:pPr eaLnBrk="1" hangingPunct="1"/>
            <a:r>
              <a:rPr lang="de-DE" altLang="en-US" dirty="0" smtClean="0"/>
              <a:t>Vorteile hinsichtlich der Fehlertoleranz</a:t>
            </a:r>
          </a:p>
          <a:p>
            <a:pPr eaLnBrk="1" hangingPunct="1"/>
            <a:endParaRPr lang="de-DE" altLang="en-US" dirty="0" smtClean="0"/>
          </a:p>
        </p:txBody>
      </p:sp>
      <p:sp>
        <p:nvSpPr>
          <p:cNvPr id="128005" name="Text Box 4"/>
          <p:cNvSpPr txBox="1">
            <a:spLocks noChangeArrowheads="1"/>
          </p:cNvSpPr>
          <p:nvPr/>
        </p:nvSpPr>
        <p:spPr bwMode="auto">
          <a:xfrm>
            <a:off x="7608889" y="5661026"/>
            <a:ext cx="30876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rPr>
              <a:t>PVM: parallel virtual machine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6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rPr>
              <a:t>MPI: message-passing interface</a:t>
            </a:r>
          </a:p>
        </p:txBody>
      </p:sp>
      <p:sp>
        <p:nvSpPr>
          <p:cNvPr id="6"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76840" y="1455120"/>
              <a:ext cx="8553240" cy="3764160"/>
            </p14:xfrm>
          </p:contentPart>
        </mc:Choice>
        <mc:Fallback>
          <p:pic>
            <p:nvPicPr>
              <p:cNvPr id="2" name="Ink 1"/>
              <p:cNvPicPr/>
              <p:nvPr/>
            </p:nvPicPr>
            <p:blipFill>
              <a:blip r:embed="rId3"/>
              <a:stretch>
                <a:fillRect/>
              </a:stretch>
            </p:blipFill>
            <p:spPr>
              <a:xfrm>
                <a:off x="267480" y="1445760"/>
                <a:ext cx="8571960" cy="3782880"/>
              </a:xfrm>
              <a:prstGeom prst="rect">
                <a:avLst/>
              </a:prstGeom>
            </p:spPr>
          </p:pic>
        </mc:Fallback>
      </mc:AlternateContent>
    </p:spTree>
    <p:extLst>
      <p:ext uri="{BB962C8B-B14F-4D97-AF65-F5344CB8AC3E}">
        <p14:creationId xmlns:p14="http://schemas.microsoft.com/office/powerpoint/2010/main" val="1108616612"/>
      </p:ext>
    </p:extLst>
  </p:cSld>
  <p:clrMapOvr>
    <a:masterClrMapping/>
  </p:clrMapOvr>
  <p:transition spd="slow"/>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7" name="Rectangle 2"/>
          <p:cNvSpPr>
            <a:spLocks noGrp="1" noChangeArrowheads="1"/>
          </p:cNvSpPr>
          <p:nvPr>
            <p:ph type="title"/>
          </p:nvPr>
        </p:nvSpPr>
        <p:spPr/>
        <p:txBody>
          <a:bodyPr/>
          <a:lstStyle/>
          <a:p>
            <a:pPr eaLnBrk="1" hangingPunct="1"/>
            <a:r>
              <a:rPr lang="de-DE" altLang="en-US" smtClean="0"/>
              <a:t>Nachteile</a:t>
            </a:r>
          </a:p>
        </p:txBody>
      </p:sp>
      <p:sp>
        <p:nvSpPr>
          <p:cNvPr id="129028" name="Rectangle 3"/>
          <p:cNvSpPr>
            <a:spLocks noGrp="1" noChangeArrowheads="1"/>
          </p:cNvSpPr>
          <p:nvPr>
            <p:ph type="body" idx="1"/>
          </p:nvPr>
        </p:nvSpPr>
        <p:spPr/>
        <p:txBody>
          <a:bodyPr/>
          <a:lstStyle/>
          <a:p>
            <a:pPr eaLnBrk="1" hangingPunct="1"/>
            <a:r>
              <a:rPr lang="de-DE" altLang="en-US" dirty="0" smtClean="0"/>
              <a:t>Erschwerte Gewährleistung der Sicherheit. </a:t>
            </a:r>
          </a:p>
          <a:p>
            <a:pPr eaLnBrk="1" hangingPunct="1"/>
            <a:endParaRPr lang="de-DE" altLang="en-US" dirty="0" smtClean="0"/>
          </a:p>
          <a:p>
            <a:pPr eaLnBrk="1" hangingPunct="1"/>
            <a:r>
              <a:rPr lang="de-DE" altLang="en-US" dirty="0" smtClean="0"/>
              <a:t>Heterogene Netze, gerätespezifische Anforderungen an Hard- und Software. </a:t>
            </a:r>
          </a:p>
          <a:p>
            <a:pPr eaLnBrk="1" hangingPunct="1"/>
            <a:endParaRPr lang="de-DE" altLang="en-US" dirty="0" smtClean="0"/>
          </a:p>
          <a:p>
            <a:pPr eaLnBrk="1" hangingPunct="1"/>
            <a:r>
              <a:rPr lang="de-DE" altLang="en-US" dirty="0" smtClean="0"/>
              <a:t>Aufsetzen auf einer hohen UNIX-Schnittstelle (UDP, TCP)</a:t>
            </a:r>
          </a:p>
          <a:p>
            <a:pPr eaLnBrk="1" hangingPunct="1"/>
            <a:endParaRPr lang="de-DE" altLang="en-US" dirty="0" smtClean="0"/>
          </a:p>
          <a:p>
            <a:pPr eaLnBrk="1" hangingPunct="1"/>
            <a:r>
              <a:rPr lang="de-DE" altLang="en-US" dirty="0" smtClean="0"/>
              <a:t>Relativ langsame Nachrichtenübermittlung über das lokale Netz </a:t>
            </a:r>
            <a:r>
              <a:rPr lang="de-DE" altLang="en-US" dirty="0" smtClean="0">
                <a:sym typeface="Symbol" panose="05050102010706020507" pitchFamily="18" charset="2"/>
              </a:rPr>
              <a:t></a:t>
            </a:r>
            <a:r>
              <a:rPr lang="de-DE" altLang="en-US" dirty="0" smtClean="0"/>
              <a:t> nur grobkörnig parallele Programme mit wenig Kommunikation sind effizient einsetzbar.</a:t>
            </a:r>
          </a:p>
          <a:p>
            <a:pPr lvl="1" eaLnBrk="1" hangingPunct="1"/>
            <a:r>
              <a:rPr lang="de-DE" altLang="en-US" dirty="0" smtClean="0"/>
              <a:t>Hardware-gestützte Kommunikation: Parastation, </a:t>
            </a:r>
            <a:r>
              <a:rPr lang="de-DE" altLang="en-US" dirty="0" err="1" smtClean="0"/>
              <a:t>Myrinet</a:t>
            </a:r>
            <a:r>
              <a:rPr lang="de-DE" altLang="en-US" dirty="0" smtClean="0"/>
              <a:t>, SCI-Cluster…</a:t>
            </a:r>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335880" y="1479600"/>
              <a:ext cx="6518520" cy="1551960"/>
            </p14:xfrm>
          </p:contentPart>
        </mc:Choice>
        <mc:Fallback>
          <p:pic>
            <p:nvPicPr>
              <p:cNvPr id="2" name="Ink 1"/>
              <p:cNvPicPr/>
              <p:nvPr/>
            </p:nvPicPr>
            <p:blipFill>
              <a:blip r:embed="rId3"/>
              <a:stretch>
                <a:fillRect/>
              </a:stretch>
            </p:blipFill>
            <p:spPr>
              <a:xfrm>
                <a:off x="326520" y="1470240"/>
                <a:ext cx="6537240" cy="1570680"/>
              </a:xfrm>
              <a:prstGeom prst="rect">
                <a:avLst/>
              </a:prstGeom>
            </p:spPr>
          </p:pic>
        </mc:Fallback>
      </mc:AlternateContent>
    </p:spTree>
    <p:extLst>
      <p:ext uri="{BB962C8B-B14F-4D97-AF65-F5344CB8AC3E}">
        <p14:creationId xmlns:p14="http://schemas.microsoft.com/office/powerpoint/2010/main" val="1496411205"/>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2"/>
          <p:cNvSpPr>
            <a:spLocks noGrp="1" noChangeArrowheads="1"/>
          </p:cNvSpPr>
          <p:nvPr>
            <p:ph type="title"/>
          </p:nvPr>
        </p:nvSpPr>
        <p:spPr/>
        <p:txBody>
          <a:bodyPr/>
          <a:lstStyle/>
          <a:p>
            <a:pPr eaLnBrk="1" hangingPunct="1"/>
            <a:r>
              <a:rPr lang="de-DE" noProof="1" smtClean="0"/>
              <a:t>Klassifizierung von Halbleiterspeichern</a:t>
            </a:r>
            <a:endParaRPr lang="de-DE" smtClean="0"/>
          </a:p>
        </p:txBody>
      </p:sp>
      <p:sp>
        <p:nvSpPr>
          <p:cNvPr id="25602"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25604" name="Group 33"/>
          <p:cNvGrpSpPr>
            <a:grpSpLocks/>
          </p:cNvGrpSpPr>
          <p:nvPr/>
        </p:nvGrpSpPr>
        <p:grpSpPr bwMode="auto">
          <a:xfrm>
            <a:off x="1962150" y="1250946"/>
            <a:ext cx="8359548" cy="4986366"/>
            <a:chOff x="304800" y="1241425"/>
            <a:chExt cx="8870125" cy="4986782"/>
          </a:xfrm>
        </p:grpSpPr>
        <p:sp>
          <p:nvSpPr>
            <p:cNvPr id="25606" name="Line 3"/>
            <p:cNvSpPr>
              <a:spLocks noChangeShapeType="1"/>
            </p:cNvSpPr>
            <p:nvPr/>
          </p:nvSpPr>
          <p:spPr bwMode="auto">
            <a:xfrm flipH="1">
              <a:off x="2651125" y="1743075"/>
              <a:ext cx="1063625" cy="48895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07" name="Line 4"/>
            <p:cNvSpPr>
              <a:spLocks noChangeShapeType="1"/>
            </p:cNvSpPr>
            <p:nvPr/>
          </p:nvSpPr>
          <p:spPr bwMode="auto">
            <a:xfrm>
              <a:off x="5410200" y="1743075"/>
              <a:ext cx="1219200" cy="485775"/>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08" name="Line 5"/>
            <p:cNvSpPr>
              <a:spLocks noChangeShapeType="1"/>
            </p:cNvSpPr>
            <p:nvPr/>
          </p:nvSpPr>
          <p:spPr bwMode="auto">
            <a:xfrm flipH="1">
              <a:off x="1247775" y="2781300"/>
              <a:ext cx="577850" cy="454025"/>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09" name="Line 6"/>
            <p:cNvSpPr>
              <a:spLocks noChangeShapeType="1"/>
            </p:cNvSpPr>
            <p:nvPr/>
          </p:nvSpPr>
          <p:spPr bwMode="auto">
            <a:xfrm>
              <a:off x="3327400" y="2790825"/>
              <a:ext cx="460375" cy="485775"/>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0" name="Line 7"/>
            <p:cNvSpPr>
              <a:spLocks noChangeShapeType="1"/>
            </p:cNvSpPr>
            <p:nvPr/>
          </p:nvSpPr>
          <p:spPr bwMode="auto">
            <a:xfrm flipH="1">
              <a:off x="5791200" y="2774950"/>
              <a:ext cx="454025" cy="53340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1" name="Line 8"/>
            <p:cNvSpPr>
              <a:spLocks noChangeShapeType="1"/>
            </p:cNvSpPr>
            <p:nvPr/>
          </p:nvSpPr>
          <p:spPr bwMode="auto">
            <a:xfrm>
              <a:off x="7502525" y="2765425"/>
              <a:ext cx="450850" cy="48260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2" name="Line 9"/>
            <p:cNvSpPr>
              <a:spLocks noChangeShapeType="1"/>
            </p:cNvSpPr>
            <p:nvPr/>
          </p:nvSpPr>
          <p:spPr bwMode="auto">
            <a:xfrm flipH="1">
              <a:off x="622300" y="3771900"/>
              <a:ext cx="384175" cy="61595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3" name="Line 10"/>
            <p:cNvSpPr>
              <a:spLocks noChangeShapeType="1"/>
            </p:cNvSpPr>
            <p:nvPr/>
          </p:nvSpPr>
          <p:spPr bwMode="auto">
            <a:xfrm>
              <a:off x="1441450" y="3768725"/>
              <a:ext cx="327025" cy="59690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4" name="Line 11"/>
            <p:cNvSpPr>
              <a:spLocks noChangeShapeType="1"/>
            </p:cNvSpPr>
            <p:nvPr/>
          </p:nvSpPr>
          <p:spPr bwMode="auto">
            <a:xfrm flipH="1">
              <a:off x="2978150" y="3810000"/>
              <a:ext cx="441325" cy="57150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5" name="Line 12"/>
            <p:cNvSpPr>
              <a:spLocks noChangeShapeType="1"/>
            </p:cNvSpPr>
            <p:nvPr/>
          </p:nvSpPr>
          <p:spPr bwMode="auto">
            <a:xfrm>
              <a:off x="3829050" y="3800475"/>
              <a:ext cx="469900" cy="55245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6" name="Line 13"/>
            <p:cNvSpPr>
              <a:spLocks noChangeShapeType="1"/>
            </p:cNvSpPr>
            <p:nvPr/>
          </p:nvSpPr>
          <p:spPr bwMode="auto">
            <a:xfrm>
              <a:off x="6156325" y="3740150"/>
              <a:ext cx="787400" cy="62230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7" name="Line 14"/>
            <p:cNvSpPr>
              <a:spLocks noChangeShapeType="1"/>
            </p:cNvSpPr>
            <p:nvPr/>
          </p:nvSpPr>
          <p:spPr bwMode="auto">
            <a:xfrm flipH="1">
              <a:off x="7366000" y="3746500"/>
              <a:ext cx="692150" cy="62865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8" name="Line 15"/>
            <p:cNvSpPr>
              <a:spLocks noChangeShapeType="1"/>
            </p:cNvSpPr>
            <p:nvPr/>
          </p:nvSpPr>
          <p:spPr bwMode="auto">
            <a:xfrm>
              <a:off x="4305300" y="4873625"/>
              <a:ext cx="958850" cy="60325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19" name="Line 16"/>
            <p:cNvSpPr>
              <a:spLocks noChangeShapeType="1"/>
            </p:cNvSpPr>
            <p:nvPr/>
          </p:nvSpPr>
          <p:spPr bwMode="auto">
            <a:xfrm flipH="1">
              <a:off x="5543550" y="3708400"/>
              <a:ext cx="403225" cy="1790700"/>
            </a:xfrm>
            <a:prstGeom prst="line">
              <a:avLst/>
            </a:prstGeom>
            <a:noFill/>
            <a:ln w="19050">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620" name="Rectangle 17"/>
            <p:cNvSpPr>
              <a:spLocks noChangeArrowheads="1"/>
            </p:cNvSpPr>
            <p:nvPr/>
          </p:nvSpPr>
          <p:spPr bwMode="auto">
            <a:xfrm>
              <a:off x="2784475" y="1241425"/>
              <a:ext cx="3251200"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dirty="0">
                  <a:ln>
                    <a:noFill/>
                  </a:ln>
                  <a:solidFill>
                    <a:srgbClr val="333333"/>
                  </a:solidFill>
                  <a:effectLst/>
                  <a:uLnTx/>
                  <a:uFillTx/>
                  <a:latin typeface="Arial" charset="0"/>
                  <a:ea typeface="MS PGothic" pitchFamily="34" charset="-128"/>
                  <a:cs typeface="+mn-cs"/>
                </a:rPr>
                <a:t>Halbleiterspeicher</a:t>
              </a:r>
            </a:p>
          </p:txBody>
        </p:sp>
        <p:sp>
          <p:nvSpPr>
            <p:cNvPr id="25621" name="Rectangle 18"/>
            <p:cNvSpPr>
              <a:spLocks noChangeArrowheads="1"/>
            </p:cNvSpPr>
            <p:nvPr/>
          </p:nvSpPr>
          <p:spPr bwMode="auto">
            <a:xfrm>
              <a:off x="4962525" y="2246313"/>
              <a:ext cx="3695700"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00BA00"/>
                  </a:solidFill>
                  <a:effectLst/>
                  <a:uLnTx/>
                  <a:uFillTx/>
                  <a:latin typeface="Arial" charset="0"/>
                  <a:ea typeface="MS PGothic" pitchFamily="34" charset="-128"/>
                  <a:cs typeface="+mn-cs"/>
                </a:rPr>
                <a:t>Schreib-/Lese-Speicher</a:t>
              </a:r>
            </a:p>
          </p:txBody>
        </p:sp>
        <p:sp>
          <p:nvSpPr>
            <p:cNvPr id="25622" name="Rectangle 19"/>
            <p:cNvSpPr>
              <a:spLocks noChangeArrowheads="1"/>
            </p:cNvSpPr>
            <p:nvPr/>
          </p:nvSpPr>
          <p:spPr bwMode="auto">
            <a:xfrm>
              <a:off x="1054100" y="2246313"/>
              <a:ext cx="3251200"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0000FF"/>
                  </a:solidFill>
                  <a:effectLst/>
                  <a:uLnTx/>
                  <a:uFillTx/>
                  <a:latin typeface="Arial" charset="0"/>
                  <a:ea typeface="MS PGothic" pitchFamily="34" charset="-128"/>
                  <a:cs typeface="+mn-cs"/>
                </a:rPr>
                <a:t>Festwertspeicher</a:t>
              </a:r>
            </a:p>
          </p:txBody>
        </p:sp>
        <p:sp>
          <p:nvSpPr>
            <p:cNvPr id="25623" name="Rectangle 20"/>
            <p:cNvSpPr>
              <a:spLocks noChangeArrowheads="1"/>
            </p:cNvSpPr>
            <p:nvPr/>
          </p:nvSpPr>
          <p:spPr bwMode="auto">
            <a:xfrm>
              <a:off x="304800" y="3243263"/>
              <a:ext cx="1704975"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solidFill>
                    <a:srgbClr val="0000FF"/>
                  </a:solidFill>
                  <a:effectLst/>
                  <a:uLnTx/>
                  <a:uFillTx/>
                  <a:latin typeface="Arial" charset="0"/>
                  <a:ea typeface="MS PGothic" pitchFamily="34" charset="-128"/>
                  <a:cs typeface="+mn-cs"/>
                </a:rPr>
                <a:t>irreversibel</a:t>
              </a:r>
            </a:p>
          </p:txBody>
        </p:sp>
        <p:sp>
          <p:nvSpPr>
            <p:cNvPr id="25624" name="Rectangle 21"/>
            <p:cNvSpPr>
              <a:spLocks noChangeArrowheads="1"/>
            </p:cNvSpPr>
            <p:nvPr/>
          </p:nvSpPr>
          <p:spPr bwMode="auto">
            <a:xfrm>
              <a:off x="2981325" y="3262313"/>
              <a:ext cx="1447800"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1" i="0" u="none" strike="noStrike" kern="1200" cap="none" spc="0" normalizeH="0" baseline="0" noProof="0">
                  <a:ln>
                    <a:noFill/>
                  </a:ln>
                  <a:solidFill>
                    <a:srgbClr val="0000FF"/>
                  </a:solidFill>
                  <a:effectLst/>
                  <a:uLnTx/>
                  <a:uFillTx/>
                  <a:latin typeface="Arial" charset="0"/>
                  <a:ea typeface="MS PGothic" pitchFamily="34" charset="-128"/>
                  <a:cs typeface="+mn-cs"/>
                </a:rPr>
                <a:t>reversibel</a:t>
              </a:r>
            </a:p>
          </p:txBody>
        </p:sp>
        <p:sp>
          <p:nvSpPr>
            <p:cNvPr id="25625" name="Rectangle 22"/>
            <p:cNvSpPr>
              <a:spLocks noChangeArrowheads="1"/>
            </p:cNvSpPr>
            <p:nvPr/>
          </p:nvSpPr>
          <p:spPr bwMode="auto">
            <a:xfrm>
              <a:off x="4968875" y="3244850"/>
              <a:ext cx="1933575" cy="51752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BA00"/>
                  </a:solidFill>
                  <a:effectLst/>
                  <a:uLnTx/>
                  <a:uFillTx/>
                  <a:latin typeface="Arial" charset="0"/>
                  <a:ea typeface="MS PGothic" pitchFamily="34" charset="-128"/>
                  <a:cs typeface="+mn-cs"/>
                </a:rPr>
                <a:t>Statisches RAM</a:t>
              </a:r>
            </a:p>
          </p:txBody>
        </p:sp>
        <p:sp>
          <p:nvSpPr>
            <p:cNvPr id="25626" name="Rectangle 23"/>
            <p:cNvSpPr>
              <a:spLocks noChangeArrowheads="1"/>
            </p:cNvSpPr>
            <p:nvPr/>
          </p:nvSpPr>
          <p:spPr bwMode="auto">
            <a:xfrm>
              <a:off x="6978650" y="3240088"/>
              <a:ext cx="2098675" cy="5270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BA00"/>
                  </a:solidFill>
                  <a:effectLst/>
                  <a:uLnTx/>
                  <a:uFillTx/>
                  <a:latin typeface="Arial" charset="0"/>
                  <a:ea typeface="MS PGothic" pitchFamily="34" charset="-128"/>
                  <a:cs typeface="+mn-cs"/>
                </a:rPr>
                <a:t>Dynamisches RAM</a:t>
              </a:r>
            </a:p>
          </p:txBody>
        </p:sp>
        <p:sp>
          <p:nvSpPr>
            <p:cNvPr id="25627" name="Rectangle 24"/>
            <p:cNvSpPr>
              <a:spLocks noChangeArrowheads="1"/>
            </p:cNvSpPr>
            <p:nvPr/>
          </p:nvSpPr>
          <p:spPr bwMode="auto">
            <a:xfrm>
              <a:off x="5975350" y="4321175"/>
              <a:ext cx="2336800" cy="6223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BA00"/>
                  </a:solidFill>
                  <a:effectLst/>
                  <a:uLnTx/>
                  <a:uFillTx/>
                  <a:latin typeface="Arial" charset="0"/>
                  <a:ea typeface="MS PGothic" pitchFamily="34" charset="-128"/>
                  <a:cs typeface="+mn-cs"/>
                </a:rPr>
                <a:t>quasi-statisches</a:t>
              </a:r>
              <a:br>
                <a:rPr kumimoji="0" lang="de-DE" sz="1600" b="1" i="0" u="none" strike="noStrike" kern="1200" cap="none" spc="0" normalizeH="0" baseline="0" noProof="0">
                  <a:ln>
                    <a:noFill/>
                  </a:ln>
                  <a:solidFill>
                    <a:srgbClr val="00BA00"/>
                  </a:solidFill>
                  <a:effectLst/>
                  <a:uLnTx/>
                  <a:uFillTx/>
                  <a:latin typeface="Arial" charset="0"/>
                  <a:ea typeface="MS PGothic" pitchFamily="34" charset="-128"/>
                  <a:cs typeface="+mn-cs"/>
                </a:rPr>
              </a:br>
              <a:r>
                <a:rPr kumimoji="0" lang="de-DE" sz="1600" b="1" i="0" u="none" strike="noStrike" kern="1200" cap="none" spc="0" normalizeH="0" baseline="0" noProof="0">
                  <a:ln>
                    <a:noFill/>
                  </a:ln>
                  <a:solidFill>
                    <a:srgbClr val="00BA00"/>
                  </a:solidFill>
                  <a:effectLst/>
                  <a:uLnTx/>
                  <a:uFillTx/>
                  <a:latin typeface="Arial" charset="0"/>
                  <a:ea typeface="MS PGothic" pitchFamily="34" charset="-128"/>
                  <a:cs typeface="+mn-cs"/>
                </a:rPr>
                <a:t>RAM</a:t>
              </a:r>
            </a:p>
          </p:txBody>
        </p:sp>
        <p:sp>
          <p:nvSpPr>
            <p:cNvPr id="25628" name="Rectangle 25"/>
            <p:cNvSpPr>
              <a:spLocks noChangeArrowheads="1"/>
            </p:cNvSpPr>
            <p:nvPr/>
          </p:nvSpPr>
          <p:spPr bwMode="auto">
            <a:xfrm>
              <a:off x="314325" y="4371975"/>
              <a:ext cx="727075"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FF"/>
                  </a:solidFill>
                  <a:effectLst/>
                  <a:uLnTx/>
                  <a:uFillTx/>
                  <a:latin typeface="Arial" charset="0"/>
                  <a:ea typeface="MS PGothic" pitchFamily="34" charset="-128"/>
                  <a:cs typeface="+mn-cs"/>
                </a:rPr>
                <a:t>ROM</a:t>
              </a:r>
            </a:p>
          </p:txBody>
        </p:sp>
        <p:sp>
          <p:nvSpPr>
            <p:cNvPr id="25629" name="Rectangle 26"/>
            <p:cNvSpPr>
              <a:spLocks noChangeArrowheads="1"/>
            </p:cNvSpPr>
            <p:nvPr/>
          </p:nvSpPr>
          <p:spPr bwMode="auto">
            <a:xfrm>
              <a:off x="1320800" y="4371975"/>
              <a:ext cx="854075"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FF"/>
                  </a:solidFill>
                  <a:effectLst/>
                  <a:uLnTx/>
                  <a:uFillTx/>
                  <a:latin typeface="Arial" charset="0"/>
                  <a:ea typeface="MS PGothic" pitchFamily="34" charset="-128"/>
                  <a:cs typeface="+mn-cs"/>
                </a:rPr>
                <a:t>PROM</a:t>
              </a:r>
            </a:p>
          </p:txBody>
        </p:sp>
        <p:sp>
          <p:nvSpPr>
            <p:cNvPr id="25630" name="Rectangle 27"/>
            <p:cNvSpPr>
              <a:spLocks noChangeArrowheads="1"/>
            </p:cNvSpPr>
            <p:nvPr/>
          </p:nvSpPr>
          <p:spPr bwMode="auto">
            <a:xfrm>
              <a:off x="3759200" y="4371975"/>
              <a:ext cx="1143000"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FF"/>
                  </a:solidFill>
                  <a:effectLst/>
                  <a:uLnTx/>
                  <a:uFillTx/>
                  <a:latin typeface="Arial" charset="0"/>
                  <a:ea typeface="MS PGothic" pitchFamily="34" charset="-128"/>
                  <a:cs typeface="+mn-cs"/>
                </a:rPr>
                <a:t>EEPROM</a:t>
              </a:r>
            </a:p>
          </p:txBody>
        </p:sp>
        <p:sp>
          <p:nvSpPr>
            <p:cNvPr id="25631" name="Rectangle 28"/>
            <p:cNvSpPr>
              <a:spLocks noChangeArrowheads="1"/>
            </p:cNvSpPr>
            <p:nvPr/>
          </p:nvSpPr>
          <p:spPr bwMode="auto">
            <a:xfrm>
              <a:off x="2524125" y="4371975"/>
              <a:ext cx="1057275" cy="520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FF"/>
                  </a:solidFill>
                  <a:effectLst/>
                  <a:uLnTx/>
                  <a:uFillTx/>
                  <a:latin typeface="Arial" charset="0"/>
                  <a:ea typeface="MS PGothic" pitchFamily="34" charset="-128"/>
                  <a:cs typeface="+mn-cs"/>
                </a:rPr>
                <a:t>EPROM</a:t>
              </a:r>
            </a:p>
          </p:txBody>
        </p:sp>
        <p:sp>
          <p:nvSpPr>
            <p:cNvPr id="25632" name="Rectangle 29"/>
            <p:cNvSpPr>
              <a:spLocks noChangeArrowheads="1"/>
            </p:cNvSpPr>
            <p:nvPr/>
          </p:nvSpPr>
          <p:spPr bwMode="auto">
            <a:xfrm>
              <a:off x="4264025" y="5429250"/>
              <a:ext cx="2609850" cy="4572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66CC"/>
                  </a:solidFill>
                  <a:effectLst/>
                  <a:uLnTx/>
                  <a:uFillTx/>
                  <a:latin typeface="Arial" charset="0"/>
                  <a:ea typeface="MS PGothic" pitchFamily="34" charset="-128"/>
                  <a:cs typeface="+mn-cs"/>
                </a:rPr>
                <a:t>Nichtflüchtiges RAM</a:t>
              </a:r>
            </a:p>
          </p:txBody>
        </p:sp>
        <p:sp>
          <p:nvSpPr>
            <p:cNvPr id="25633" name="Text Box 30"/>
            <p:cNvSpPr txBox="1">
              <a:spLocks noChangeArrowheads="1"/>
            </p:cNvSpPr>
            <p:nvPr/>
          </p:nvSpPr>
          <p:spPr bwMode="auto">
            <a:xfrm>
              <a:off x="7648868" y="5889625"/>
              <a:ext cx="1526057" cy="338582"/>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“Flash RAM”</a:t>
              </a:r>
            </a:p>
          </p:txBody>
        </p:sp>
        <p:sp>
          <p:nvSpPr>
            <p:cNvPr id="25634" name="Line 31"/>
            <p:cNvSpPr>
              <a:spLocks noChangeShapeType="1"/>
            </p:cNvSpPr>
            <p:nvPr/>
          </p:nvSpPr>
          <p:spPr bwMode="auto">
            <a:xfrm flipH="1" flipV="1">
              <a:off x="6954714" y="5813424"/>
              <a:ext cx="727602" cy="228599"/>
            </a:xfrm>
            <a:prstGeom prst="line">
              <a:avLst/>
            </a:prstGeom>
            <a:noFill/>
            <a:ln w="25400">
              <a:solidFill>
                <a:schemeClr val="hlink"/>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5605" name="TextBox 32"/>
          <p:cNvSpPr txBox="1">
            <a:spLocks noChangeArrowheads="1"/>
          </p:cNvSpPr>
          <p:nvPr/>
        </p:nvSpPr>
        <p:spPr bwMode="auto">
          <a:xfrm>
            <a:off x="1524001" y="5181600"/>
            <a:ext cx="3300413" cy="1169988"/>
          </a:xfrm>
          <a:prstGeom prst="rect">
            <a:avLst/>
          </a:prstGeom>
          <a:noFill/>
          <a:ln w="9525">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RAM	Random Access Memory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ROM	Read-Only Memory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PROM	Programmable ROM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EPROM	Erasable PROM</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EEPROM	Electrically EPROM</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06200" y="319680"/>
              <a:ext cx="10904760" cy="5869080"/>
            </p14:xfrm>
          </p:contentPart>
        </mc:Choice>
        <mc:Fallback xmlns="">
          <p:pic>
            <p:nvPicPr>
              <p:cNvPr id="2" name="Ink 1"/>
              <p:cNvPicPr/>
              <p:nvPr/>
            </p:nvPicPr>
            <p:blipFill>
              <a:blip r:embed="rId4"/>
              <a:stretch>
                <a:fillRect/>
              </a:stretch>
            </p:blipFill>
            <p:spPr>
              <a:xfrm>
                <a:off x="998280" y="315000"/>
                <a:ext cx="10919160" cy="5884200"/>
              </a:xfrm>
              <a:prstGeom prst="rect">
                <a:avLst/>
              </a:prstGeom>
            </p:spPr>
          </p:pic>
        </mc:Fallback>
      </mc:AlternateContent>
    </p:spTree>
    <p:extLst>
      <p:ext uri="{BB962C8B-B14F-4D97-AF65-F5344CB8AC3E}">
        <p14:creationId xmlns:p14="http://schemas.microsoft.com/office/powerpoint/2010/main" val="3063156881"/>
      </p:ext>
    </p:extLst>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4"/>
          <p:cNvSpPr>
            <a:spLocks noGrp="1" noChangeArrowheads="1"/>
          </p:cNvSpPr>
          <p:nvPr>
            <p:ph type="title"/>
          </p:nvPr>
        </p:nvSpPr>
        <p:spPr/>
        <p:txBody>
          <a:bodyPr/>
          <a:lstStyle/>
          <a:p>
            <a:pPr eaLnBrk="1" hangingPunct="1"/>
            <a:r>
              <a:rPr lang="de-DE" altLang="en-US" smtClean="0"/>
              <a:t>Metacomputing</a:t>
            </a:r>
          </a:p>
        </p:txBody>
      </p:sp>
      <p:sp>
        <p:nvSpPr>
          <p:cNvPr id="131076" name="Rectangle 5"/>
          <p:cNvSpPr>
            <a:spLocks noGrp="1" noChangeArrowheads="1"/>
          </p:cNvSpPr>
          <p:nvPr>
            <p:ph type="body" idx="1"/>
          </p:nvPr>
        </p:nvSpPr>
        <p:spPr/>
        <p:txBody>
          <a:bodyPr/>
          <a:lstStyle/>
          <a:p>
            <a:pPr eaLnBrk="1" hangingPunct="1">
              <a:lnSpc>
                <a:spcPct val="90000"/>
              </a:lnSpc>
            </a:pPr>
            <a:r>
              <a:rPr lang="de-DE" altLang="en-US" smtClean="0"/>
              <a:t>Metacomputer</a:t>
            </a:r>
          </a:p>
          <a:p>
            <a:pPr lvl="1" eaLnBrk="1" hangingPunct="1">
              <a:lnSpc>
                <a:spcPct val="90000"/>
              </a:lnSpc>
            </a:pPr>
            <a:r>
              <a:rPr lang="de-DE" altLang="en-US" smtClean="0"/>
              <a:t>Integration eigenständiger und über eine Hochgeschwindigkeitsverbindung gekoppelter Rechner zu einem virtuellen System</a:t>
            </a:r>
          </a:p>
          <a:p>
            <a:pPr lvl="1" eaLnBrk="1" hangingPunct="1">
              <a:lnSpc>
                <a:spcPct val="90000"/>
              </a:lnSpc>
            </a:pPr>
            <a:r>
              <a:rPr lang="de-DE" altLang="en-US" smtClean="0"/>
              <a:t>„Virtuelles Rechenzentrum“, „verteilter Maschinenraum“, der sich nach außen als ein homogener Rechner darstellt</a:t>
            </a:r>
          </a:p>
          <a:p>
            <a:pPr lvl="1" eaLnBrk="1" hangingPunct="1">
              <a:lnSpc>
                <a:spcPct val="90000"/>
              </a:lnSpc>
            </a:pPr>
            <a:endParaRPr lang="de-DE" altLang="en-US" smtClean="0"/>
          </a:p>
          <a:p>
            <a:pPr eaLnBrk="1" hangingPunct="1">
              <a:lnSpc>
                <a:spcPct val="90000"/>
              </a:lnSpc>
            </a:pPr>
            <a:r>
              <a:rPr lang="de-DE" altLang="en-US" smtClean="0"/>
              <a:t>Hypercomputing</a:t>
            </a:r>
          </a:p>
          <a:p>
            <a:pPr lvl="1" eaLnBrk="1" hangingPunct="1">
              <a:lnSpc>
                <a:spcPct val="90000"/>
              </a:lnSpc>
            </a:pPr>
            <a:r>
              <a:rPr lang="de-DE" altLang="en-US" smtClean="0"/>
              <a:t>Kopplung von Workstations aus verschiedenen lokalen Netzen auch über weite Entfernungen hinweg</a:t>
            </a:r>
          </a:p>
          <a:p>
            <a:pPr lvl="1" eaLnBrk="1" hangingPunct="1">
              <a:lnSpc>
                <a:spcPct val="90000"/>
              </a:lnSpc>
            </a:pPr>
            <a:endParaRPr lang="de-DE" altLang="en-US" smtClean="0"/>
          </a:p>
          <a:p>
            <a:pPr eaLnBrk="1" hangingPunct="1">
              <a:lnSpc>
                <a:spcPct val="90000"/>
              </a:lnSpc>
            </a:pPr>
            <a:r>
              <a:rPr lang="en-US" altLang="en-US" smtClean="0"/>
              <a:t>Grid Computing</a:t>
            </a:r>
          </a:p>
          <a:p>
            <a:pPr lvl="1" eaLnBrk="1" hangingPunct="1">
              <a:lnSpc>
                <a:spcPct val="90000"/>
              </a:lnSpc>
            </a:pPr>
            <a:r>
              <a:rPr lang="en-US" altLang="en-US" smtClean="0"/>
              <a:t>Konzept der koordinierten gemeinsamen Nutzung von Rechnern, Software und Daten sowie Lösung von Problemen in dynamischen, mehrere Institutionen umfassenden virtuellen Organisationen. </a:t>
            </a:r>
            <a:endParaRPr lang="de-DE" altLang="en-US" smtClean="0"/>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205560" y="469800"/>
              <a:ext cx="5605200" cy="4312080"/>
            </p14:xfrm>
          </p:contentPart>
        </mc:Choice>
        <mc:Fallback>
          <p:pic>
            <p:nvPicPr>
              <p:cNvPr id="2" name="Ink 1"/>
              <p:cNvPicPr/>
              <p:nvPr/>
            </p:nvPicPr>
            <p:blipFill>
              <a:blip r:embed="rId3"/>
              <a:stretch>
                <a:fillRect/>
              </a:stretch>
            </p:blipFill>
            <p:spPr>
              <a:xfrm>
                <a:off x="196200" y="460440"/>
                <a:ext cx="5623920" cy="4330800"/>
              </a:xfrm>
              <a:prstGeom prst="rect">
                <a:avLst/>
              </a:prstGeom>
            </p:spPr>
          </p:pic>
        </mc:Fallback>
      </mc:AlternateContent>
    </p:spTree>
    <p:extLst>
      <p:ext uri="{BB962C8B-B14F-4D97-AF65-F5344CB8AC3E}">
        <p14:creationId xmlns:p14="http://schemas.microsoft.com/office/powerpoint/2010/main" val="318797618"/>
      </p:ext>
    </p:extLst>
  </p:cSld>
  <p:clrMapOvr>
    <a:masterClrMapping/>
  </p:clrMapOvr>
  <p:transition spd="slow"/>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5"/>
          <p:cNvSpPr>
            <a:spLocks noGrp="1" noChangeArrowheads="1"/>
          </p:cNvSpPr>
          <p:nvPr>
            <p:ph type="title"/>
          </p:nvPr>
        </p:nvSpPr>
        <p:spPr/>
        <p:txBody>
          <a:bodyPr/>
          <a:lstStyle/>
          <a:p>
            <a:pPr eaLnBrk="1" hangingPunct="1"/>
            <a:r>
              <a:rPr lang="en-US" altLang="en-US" smtClean="0"/>
              <a:t>Other Applications of Computer Systems</a:t>
            </a:r>
          </a:p>
        </p:txBody>
      </p:sp>
      <p:sp>
        <p:nvSpPr>
          <p:cNvPr id="145412" name="Rectangle 6"/>
          <p:cNvSpPr>
            <a:spLocks noGrp="1" noChangeArrowheads="1"/>
          </p:cNvSpPr>
          <p:nvPr>
            <p:ph type="body" idx="1"/>
          </p:nvPr>
        </p:nvSpPr>
        <p:spPr/>
        <p:txBody>
          <a:bodyPr/>
          <a:lstStyle/>
          <a:p>
            <a:pPr eaLnBrk="1" hangingPunct="1"/>
            <a:r>
              <a:rPr lang="en-US" altLang="en-US" smtClean="0"/>
              <a:t>Embedded Systems</a:t>
            </a:r>
          </a:p>
          <a:p>
            <a:pPr lvl="1" eaLnBrk="1" hangingPunct="1"/>
            <a:r>
              <a:rPr lang="en-US" altLang="en-US" smtClean="0"/>
              <a:t>Hardware and Software are components of a bigger system, e.g. plant and process control, robotics, “anthropomatics”, ...</a:t>
            </a:r>
          </a:p>
          <a:p>
            <a:pPr lvl="1" eaLnBrk="1" hangingPunct="1"/>
            <a:endParaRPr lang="en-US" altLang="en-US" smtClean="0"/>
          </a:p>
          <a:p>
            <a:pPr eaLnBrk="1" hangingPunct="1"/>
            <a:r>
              <a:rPr lang="en-US" altLang="en-US" smtClean="0"/>
              <a:t>ICT (Information Communication Technology) </a:t>
            </a:r>
          </a:p>
          <a:p>
            <a:pPr lvl="1" eaLnBrk="1" hangingPunct="1"/>
            <a:r>
              <a:rPr lang="en-US" altLang="en-US" smtClean="0"/>
              <a:t>Hardware and Software are main components of communication networks, multimedia, mobile phones, ...</a:t>
            </a:r>
          </a:p>
          <a:p>
            <a:pPr lvl="1" eaLnBrk="1" hangingPunct="1"/>
            <a:endParaRPr lang="en-US" altLang="en-US" smtClean="0"/>
          </a:p>
          <a:p>
            <a:pPr eaLnBrk="1" hangingPunct="1"/>
            <a:r>
              <a:rPr lang="en-US" altLang="en-US" smtClean="0"/>
              <a:t>Tools</a:t>
            </a:r>
          </a:p>
          <a:p>
            <a:pPr lvl="1" eaLnBrk="1" hangingPunct="1"/>
            <a:r>
              <a:rPr lang="en-US" altLang="en-US" smtClean="0"/>
              <a:t>Use of Hardware and Software as support tools for technical/scientific applications: analysis, simulation and design of complex systems, gathering and processing of sensor data</a:t>
            </a:r>
          </a:p>
          <a:p>
            <a:pPr eaLnBrk="1" hangingPunct="1"/>
            <a:endParaRPr lang="en-US" altLang="en-US" smtClean="0"/>
          </a:p>
        </p:txBody>
      </p:sp>
      <p:sp>
        <p:nvSpPr>
          <p:cNvPr id="5"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187200" y="1092960"/>
              <a:ext cx="9500040" cy="1757880"/>
            </p14:xfrm>
          </p:contentPart>
        </mc:Choice>
        <mc:Fallback>
          <p:pic>
            <p:nvPicPr>
              <p:cNvPr id="2" name="Ink 1"/>
              <p:cNvPicPr/>
              <p:nvPr/>
            </p:nvPicPr>
            <p:blipFill>
              <a:blip r:embed="rId3"/>
              <a:stretch>
                <a:fillRect/>
              </a:stretch>
            </p:blipFill>
            <p:spPr>
              <a:xfrm>
                <a:off x="177840" y="1083600"/>
                <a:ext cx="9518760" cy="1776600"/>
              </a:xfrm>
              <a:prstGeom prst="rect">
                <a:avLst/>
              </a:prstGeom>
            </p:spPr>
          </p:pic>
        </mc:Fallback>
      </mc:AlternateContent>
    </p:spTree>
    <p:extLst>
      <p:ext uri="{BB962C8B-B14F-4D97-AF65-F5344CB8AC3E}">
        <p14:creationId xmlns:p14="http://schemas.microsoft.com/office/powerpoint/2010/main" val="2751443535"/>
      </p:ext>
    </p:extLst>
  </p:cSld>
  <p:clrMapOvr>
    <a:masterClrMapping/>
  </p:clrMapOvr>
  <p:transition spd="slow"/>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Picture 44"/>
          <p:cNvPicPr>
            <a:picLocks noChangeAspect="1"/>
          </p:cNvPicPr>
          <p:nvPr/>
        </p:nvPicPr>
        <p:blipFill>
          <a:blip r:embed="rId2">
            <a:extLst>
              <a:ext uri="{BEBA8EAE-BF5A-486C-A8C5-ECC9F3942E4B}">
                <a14:imgProps xmlns:a14="http://schemas.microsoft.com/office/drawing/2010/main">
                  <a14:imgLayer r:embed="rId3">
                    <a14:imgEffect>
                      <a14:brightnessContrast bright="40000"/>
                    </a14:imgEffect>
                  </a14:imgLayer>
                </a14:imgProps>
              </a:ext>
            </a:extLst>
          </a:blip>
          <a:stretch>
            <a:fillRect/>
          </a:stretch>
        </p:blipFill>
        <p:spPr>
          <a:xfrm>
            <a:off x="7832707" y="1495237"/>
            <a:ext cx="4303846" cy="2422164"/>
          </a:xfrm>
          <a:prstGeom prst="rect">
            <a:avLst/>
          </a:prstGeom>
        </p:spPr>
      </p:pic>
      <p:sp>
        <p:nvSpPr>
          <p:cNvPr id="3" name="Title 2"/>
          <p:cNvSpPr>
            <a:spLocks noGrp="1"/>
          </p:cNvSpPr>
          <p:nvPr>
            <p:ph type="title"/>
          </p:nvPr>
        </p:nvSpPr>
        <p:spPr/>
        <p:txBody>
          <a:bodyPr/>
          <a:lstStyle/>
          <a:p>
            <a:r>
              <a:rPr lang="en-US" noProof="0" dirty="0" smtClean="0"/>
              <a:t>Networked systems – things talking to things and humans</a:t>
            </a:r>
            <a:endParaRPr lang="en-US" noProof="0" dirty="0"/>
          </a:p>
        </p:txBody>
      </p:sp>
      <p:grpSp>
        <p:nvGrpSpPr>
          <p:cNvPr id="4" name="Group 3"/>
          <p:cNvGrpSpPr/>
          <p:nvPr/>
        </p:nvGrpSpPr>
        <p:grpSpPr>
          <a:xfrm>
            <a:off x="706929" y="1761318"/>
            <a:ext cx="9843250" cy="4367975"/>
            <a:chOff x="1347788" y="653654"/>
            <a:chExt cx="6446758" cy="3885838"/>
          </a:xfrm>
        </p:grpSpPr>
        <p:cxnSp>
          <p:nvCxnSpPr>
            <p:cNvPr id="5" name="Gerade Verbindung 30"/>
            <p:cNvCxnSpPr>
              <a:stCxn id="14" idx="2"/>
            </p:cNvCxnSpPr>
            <p:nvPr/>
          </p:nvCxnSpPr>
          <p:spPr>
            <a:xfrm>
              <a:off x="2483169" y="1470184"/>
              <a:ext cx="1837372" cy="147113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6" name="Gerade Verbindung 34"/>
            <p:cNvCxnSpPr>
              <a:stCxn id="16" idx="2"/>
            </p:cNvCxnSpPr>
            <p:nvPr/>
          </p:nvCxnSpPr>
          <p:spPr>
            <a:xfrm flipH="1">
              <a:off x="4747260" y="967978"/>
              <a:ext cx="449105" cy="195810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Gerade Verbindung 37"/>
            <p:cNvCxnSpPr>
              <a:stCxn id="24" idx="1"/>
            </p:cNvCxnSpPr>
            <p:nvPr/>
          </p:nvCxnSpPr>
          <p:spPr>
            <a:xfrm flipH="1">
              <a:off x="5067300" y="1067515"/>
              <a:ext cx="1841421" cy="1858565"/>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uppieren 4"/>
            <p:cNvGrpSpPr>
              <a:grpSpLocks/>
            </p:cNvGrpSpPr>
            <p:nvPr/>
          </p:nvGrpSpPr>
          <p:grpSpPr bwMode="auto">
            <a:xfrm>
              <a:off x="1612583" y="3709987"/>
              <a:ext cx="770335" cy="539354"/>
              <a:chOff x="304801" y="1268760"/>
              <a:chExt cx="1026839" cy="720080"/>
            </a:xfrm>
          </p:grpSpPr>
          <p:sp>
            <p:nvSpPr>
              <p:cNvPr id="41" name="Rechteck 4"/>
              <p:cNvSpPr/>
              <p:nvPr/>
            </p:nvSpPr>
            <p:spPr>
              <a:xfrm>
                <a:off x="304801" y="1268760"/>
                <a:ext cx="1026839" cy="72008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pic>
            <p:nvPicPr>
              <p:cNvPr id="42" name="Picture 2" descr="S:\Siemens\Bilder\Leitstelle6.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536" y="1324744"/>
                <a:ext cx="810816" cy="6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uppieren 6"/>
            <p:cNvGrpSpPr/>
            <p:nvPr/>
          </p:nvGrpSpPr>
          <p:grpSpPr>
            <a:xfrm>
              <a:off x="3767836" y="3999432"/>
              <a:ext cx="770129" cy="540060"/>
              <a:chOff x="304801" y="1268760"/>
              <a:chExt cx="1026839" cy="720080"/>
            </a:xfrm>
            <a:solidFill>
              <a:srgbClr val="FF0000"/>
            </a:solidFill>
          </p:grpSpPr>
          <p:sp>
            <p:nvSpPr>
              <p:cNvPr id="39" name="Rechteck 7"/>
              <p:cNvSpPr/>
              <p:nvPr/>
            </p:nvSpPr>
            <p:spPr>
              <a:xfrm>
                <a:off x="304801" y="1268760"/>
                <a:ext cx="1026839"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pic>
            <p:nvPicPr>
              <p:cNvPr id="40" name="Picture 2" descr="S:\Siemens\Bilder\Leitstelle6.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536" y="1324744"/>
                <a:ext cx="810816" cy="608112"/>
              </a:xfrm>
              <a:prstGeom prst="rect">
                <a:avLst/>
              </a:prstGeom>
              <a:grpFill/>
              <a:ln>
                <a:noFill/>
              </a:ln>
              <a:extLst/>
            </p:spPr>
          </p:pic>
        </p:grpSp>
        <p:grpSp>
          <p:nvGrpSpPr>
            <p:cNvPr id="10" name="Gruppieren 9"/>
            <p:cNvGrpSpPr/>
            <p:nvPr/>
          </p:nvGrpSpPr>
          <p:grpSpPr>
            <a:xfrm>
              <a:off x="6308479" y="3717492"/>
              <a:ext cx="770129" cy="540060"/>
              <a:chOff x="304801" y="1268760"/>
              <a:chExt cx="1026839" cy="720080"/>
            </a:xfrm>
            <a:solidFill>
              <a:srgbClr val="FFFF99"/>
            </a:solidFill>
          </p:grpSpPr>
          <p:sp>
            <p:nvSpPr>
              <p:cNvPr id="37" name="Rechteck 10"/>
              <p:cNvSpPr/>
              <p:nvPr/>
            </p:nvSpPr>
            <p:spPr>
              <a:xfrm>
                <a:off x="304801" y="1268760"/>
                <a:ext cx="1026839" cy="7200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350"/>
              </a:p>
            </p:txBody>
          </p:sp>
          <p:pic>
            <p:nvPicPr>
              <p:cNvPr id="38" name="Picture 2" descr="S:\Siemens\Bilder\Leitstelle6.jp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95536" y="1324744"/>
                <a:ext cx="810816" cy="608112"/>
              </a:xfrm>
              <a:prstGeom prst="rect">
                <a:avLst/>
              </a:prstGeom>
              <a:grpFill/>
              <a:ln>
                <a:noFill/>
              </a:ln>
              <a:extLst/>
            </p:spPr>
          </p:pic>
        </p:grpSp>
        <p:cxnSp>
          <p:nvCxnSpPr>
            <p:cNvPr id="11" name="Gerade Verbindung 13"/>
            <p:cNvCxnSpPr>
              <a:stCxn id="35" idx="2"/>
              <a:endCxn id="41" idx="0"/>
            </p:cNvCxnSpPr>
            <p:nvPr/>
          </p:nvCxnSpPr>
          <p:spPr>
            <a:xfrm flipH="1">
              <a:off x="1997751" y="3236595"/>
              <a:ext cx="1288787" cy="47339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Gerade Verbindung 14"/>
            <p:cNvCxnSpPr>
              <a:stCxn id="35" idx="1"/>
              <a:endCxn id="39" idx="0"/>
            </p:cNvCxnSpPr>
            <p:nvPr/>
          </p:nvCxnSpPr>
          <p:spPr>
            <a:xfrm flipH="1">
              <a:off x="4152901" y="3550251"/>
              <a:ext cx="344090" cy="449181"/>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Gerade Verbindung 15"/>
            <p:cNvCxnSpPr>
              <a:stCxn id="35" idx="0"/>
              <a:endCxn id="37" idx="0"/>
            </p:cNvCxnSpPr>
            <p:nvPr/>
          </p:nvCxnSpPr>
          <p:spPr>
            <a:xfrm>
              <a:off x="5712969" y="3236595"/>
              <a:ext cx="980574" cy="48089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4"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943815" y="1077278"/>
              <a:ext cx="1078706" cy="39290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5"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2350294" y="1741885"/>
              <a:ext cx="1650206" cy="492919"/>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6"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4621293" y="653654"/>
              <a:ext cx="1150144" cy="3143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7"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519977" y="1023938"/>
              <a:ext cx="1135856" cy="5715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8" name="Picture 11"/>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6883717" y="1641396"/>
              <a:ext cx="833438" cy="623888"/>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19" name="Picture 1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255294" y="1385888"/>
              <a:ext cx="979885" cy="536972"/>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0" name="Picture 13"/>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112544" y="2078832"/>
              <a:ext cx="1508522" cy="25479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1" name="Picture 15"/>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606153" y="2562225"/>
              <a:ext cx="900113" cy="22860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2" name="Picture 16"/>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7030641" y="2576513"/>
              <a:ext cx="428625" cy="42862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3" name="Picture 18"/>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1347788" y="1649017"/>
              <a:ext cx="771525" cy="42981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pic>
          <p:nvPicPr>
            <p:cNvPr id="24" name="Picture 20" descr="http://www.fcio.at/uploads/fcio_webrelaunch2008_124x73_97492_DE.jpg">
              <a:hlinkClick r:id="rId15"/>
            </p:cNvPr>
            <p:cNvPicPr>
              <a:picLocks noChangeAspect="1" noChangeArrowheads="1"/>
            </p:cNvPicPr>
            <p:nvPr/>
          </p:nvPicPr>
          <p:blipFill>
            <a:blip r:embed="rId16">
              <a:extLst>
                <a:ext uri="{28A0092B-C50C-407E-A947-70E740481C1C}">
                  <a14:useLocalDpi xmlns:a14="http://schemas.microsoft.com/office/drawing/2010/main"/>
                </a:ext>
              </a:extLst>
            </a:blip>
            <a:srcRect/>
            <a:stretch>
              <a:fillRect/>
            </a:stretch>
          </p:blipFill>
          <p:spPr bwMode="auto">
            <a:xfrm>
              <a:off x="6908721" y="806768"/>
              <a:ext cx="885825" cy="521494"/>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pic>
        <p:pic>
          <p:nvPicPr>
            <p:cNvPr id="25" name="Picture 21"/>
            <p:cNvPicPr>
              <a:picLocks noChangeAspect="1" noChangeArrowheads="1"/>
            </p:cNvPicPr>
            <p:nvPr/>
          </p:nvPicPr>
          <p:blipFill>
            <a:blip r:embed="rId17">
              <a:extLst>
                <a:ext uri="{28A0092B-C50C-407E-A947-70E740481C1C}">
                  <a14:useLocalDpi xmlns:a14="http://schemas.microsoft.com/office/drawing/2010/main"/>
                </a:ext>
              </a:extLst>
            </a:blip>
            <a:srcRect/>
            <a:stretch>
              <a:fillRect/>
            </a:stretch>
          </p:blipFill>
          <p:spPr bwMode="auto">
            <a:xfrm>
              <a:off x="3278982" y="1002983"/>
              <a:ext cx="831056" cy="467916"/>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cxnSp>
          <p:nvCxnSpPr>
            <p:cNvPr id="26" name="Gerade Verbindung 28"/>
            <p:cNvCxnSpPr>
              <a:stCxn id="21" idx="3"/>
            </p:cNvCxnSpPr>
            <p:nvPr/>
          </p:nvCxnSpPr>
          <p:spPr>
            <a:xfrm>
              <a:off x="2506266" y="2676525"/>
              <a:ext cx="1219914" cy="33337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7" name="Gerade Verbindung 29"/>
            <p:cNvCxnSpPr>
              <a:stCxn id="23" idx="2"/>
            </p:cNvCxnSpPr>
            <p:nvPr/>
          </p:nvCxnSpPr>
          <p:spPr>
            <a:xfrm>
              <a:off x="1733550" y="2078832"/>
              <a:ext cx="2289810" cy="90820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8" name="Gerade Verbindung 31"/>
            <p:cNvCxnSpPr>
              <a:stCxn id="15" idx="2"/>
            </p:cNvCxnSpPr>
            <p:nvPr/>
          </p:nvCxnSpPr>
          <p:spPr>
            <a:xfrm>
              <a:off x="3175398" y="2234803"/>
              <a:ext cx="1038463" cy="74461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9" name="Gerade Verbindung 32"/>
            <p:cNvCxnSpPr>
              <a:stCxn id="25" idx="2"/>
              <a:endCxn id="35" idx="3"/>
            </p:cNvCxnSpPr>
            <p:nvPr/>
          </p:nvCxnSpPr>
          <p:spPr>
            <a:xfrm>
              <a:off x="3694510" y="1470899"/>
              <a:ext cx="802481" cy="148731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Gerade Verbindung 33"/>
            <p:cNvCxnSpPr>
              <a:stCxn id="19" idx="2"/>
              <a:endCxn id="35" idx="3"/>
            </p:cNvCxnSpPr>
            <p:nvPr/>
          </p:nvCxnSpPr>
          <p:spPr>
            <a:xfrm flipH="1">
              <a:off x="4496991" y="1922860"/>
              <a:ext cx="248245" cy="103535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Gerade Verbindung 35"/>
            <p:cNvCxnSpPr>
              <a:stCxn id="17" idx="1"/>
            </p:cNvCxnSpPr>
            <p:nvPr/>
          </p:nvCxnSpPr>
          <p:spPr>
            <a:xfrm flipH="1">
              <a:off x="4846320" y="1309687"/>
              <a:ext cx="673656" cy="161639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2" name="Gerade Verbindung 36"/>
            <p:cNvCxnSpPr>
              <a:stCxn id="20" idx="2"/>
            </p:cNvCxnSpPr>
            <p:nvPr/>
          </p:nvCxnSpPr>
          <p:spPr>
            <a:xfrm flipH="1">
              <a:off x="5212081" y="2333625"/>
              <a:ext cx="654725" cy="59245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Gerade Verbindung 38"/>
            <p:cNvCxnSpPr>
              <a:stCxn id="18" idx="2"/>
            </p:cNvCxnSpPr>
            <p:nvPr/>
          </p:nvCxnSpPr>
          <p:spPr>
            <a:xfrm flipH="1">
              <a:off x="5394961" y="2265283"/>
              <a:ext cx="1905476" cy="68365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Gerade Verbindung 39"/>
            <p:cNvCxnSpPr>
              <a:stCxn id="22" idx="1"/>
            </p:cNvCxnSpPr>
            <p:nvPr/>
          </p:nvCxnSpPr>
          <p:spPr>
            <a:xfrm flipH="1">
              <a:off x="5524500" y="2790825"/>
              <a:ext cx="1506141" cy="22669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5" name="Wolke 40"/>
            <p:cNvSpPr/>
            <p:nvPr/>
          </p:nvSpPr>
          <p:spPr>
            <a:xfrm>
              <a:off x="3278982" y="2922270"/>
              <a:ext cx="2436018" cy="628650"/>
            </a:xfrm>
            <a:prstGeom prst="cloud">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lIns="0" rIns="0" anchor="ctr" anchorCtr="1"/>
            <a:lstStyle/>
            <a:p>
              <a:pPr algn="ctr"/>
              <a:r>
                <a:rPr lang="en-US" sz="1600" b="1" dirty="0" smtClean="0">
                  <a:solidFill>
                    <a:srgbClr val="0070C0"/>
                  </a:solidFill>
                </a:rPr>
                <a:t>Critical Infrastructures - somehow connected…</a:t>
              </a:r>
              <a:endParaRPr lang="de-DE" sz="1600" b="1" dirty="0">
                <a:solidFill>
                  <a:srgbClr val="0070C0"/>
                </a:solidFill>
              </a:endParaRPr>
            </a:p>
          </p:txBody>
        </p:sp>
        <p:cxnSp>
          <p:nvCxnSpPr>
            <p:cNvPr id="36" name="Gerade Verbindung 14"/>
            <p:cNvCxnSpPr>
              <a:endCxn id="43" idx="0"/>
            </p:cNvCxnSpPr>
            <p:nvPr/>
          </p:nvCxnSpPr>
          <p:spPr>
            <a:xfrm>
              <a:off x="5055850" y="3472713"/>
              <a:ext cx="370028" cy="340314"/>
            </a:xfrm>
            <a:prstGeom prst="line">
              <a:avLst/>
            </a:prstGeom>
            <a:ln w="28575"/>
          </p:spPr>
          <p:style>
            <a:lnRef idx="1">
              <a:schemeClr val="accent1"/>
            </a:lnRef>
            <a:fillRef idx="0">
              <a:schemeClr val="accent1"/>
            </a:fillRef>
            <a:effectRef idx="0">
              <a:schemeClr val="accent1"/>
            </a:effectRef>
            <a:fontRef idx="minor">
              <a:schemeClr val="tx1"/>
            </a:fontRef>
          </p:style>
        </p:cxnSp>
      </p:grpSp>
      <p:pic>
        <p:nvPicPr>
          <p:cNvPr id="43" name="Picture 4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368594" y="5312692"/>
            <a:ext cx="1129956" cy="1096543"/>
          </a:xfrm>
          <a:prstGeom prst="rect">
            <a:avLst/>
          </a:prstGeom>
        </p:spPr>
      </p:pic>
      <p:sp>
        <p:nvSpPr>
          <p:cNvPr id="46" name="TextBox 45"/>
          <p:cNvSpPr txBox="1"/>
          <p:nvPr/>
        </p:nvSpPr>
        <p:spPr>
          <a:xfrm>
            <a:off x="10704092" y="3912067"/>
            <a:ext cx="1487908" cy="246221"/>
          </a:xfrm>
          <a:prstGeom prst="rect">
            <a:avLst/>
          </a:prstGeom>
          <a:noFill/>
        </p:spPr>
        <p:txBody>
          <a:bodyPr wrap="none" rtlCol="0">
            <a:spAutoFit/>
          </a:bodyPr>
          <a:lstStyle/>
          <a:p>
            <a:r>
              <a:rPr lang="de-DE" sz="1000" dirty="0" smtClean="0">
                <a:solidFill>
                  <a:schemeClr val="bg1">
                    <a:lumMod val="50000"/>
                  </a:schemeClr>
                </a:solidFill>
              </a:rPr>
              <a:t>Source: Spiegel Online</a:t>
            </a:r>
            <a:endParaRPr lang="de-DE" sz="1000" dirty="0">
              <a:solidFill>
                <a:schemeClr val="bg1">
                  <a:lumMod val="50000"/>
                </a:schemeClr>
              </a:solidFill>
            </a:endParaRPr>
          </a:p>
        </p:txBody>
      </p:sp>
      <p:sp>
        <p:nvSpPr>
          <p:cNvPr id="47"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mc:Choice xmlns:p14="http://schemas.microsoft.com/office/powerpoint/2010/main" Requires="p14">
          <p:contentPart p14:bwMode="auto" r:id="rId19">
            <p14:nvContentPartPr>
              <p14:cNvPr id="2" name="Ink 1"/>
              <p14:cNvContentPartPr/>
              <p14:nvPr/>
            </p14:nvContentPartPr>
            <p14:xfrm>
              <a:off x="10208520" y="2818440"/>
              <a:ext cx="1175760" cy="473760"/>
            </p14:xfrm>
          </p:contentPart>
        </mc:Choice>
        <mc:Fallback>
          <p:pic>
            <p:nvPicPr>
              <p:cNvPr id="2" name="Ink 1"/>
              <p:cNvPicPr/>
              <p:nvPr/>
            </p:nvPicPr>
            <p:blipFill>
              <a:blip r:embed="rId20"/>
              <a:stretch>
                <a:fillRect/>
              </a:stretch>
            </p:blipFill>
            <p:spPr>
              <a:xfrm>
                <a:off x="10199160" y="2809080"/>
                <a:ext cx="1194480" cy="492480"/>
              </a:xfrm>
              <a:prstGeom prst="rect">
                <a:avLst/>
              </a:prstGeom>
            </p:spPr>
          </p:pic>
        </mc:Fallback>
      </mc:AlternateContent>
    </p:spTree>
    <p:extLst>
      <p:ext uri="{BB962C8B-B14F-4D97-AF65-F5344CB8AC3E}">
        <p14:creationId xmlns:p14="http://schemas.microsoft.com/office/powerpoint/2010/main" val="3605342919"/>
      </p:ext>
    </p:extLst>
  </p:cSld>
  <p:clrMapOvr>
    <a:masterClrMapping/>
  </p:clrMapOvr>
  <p:transition spd="slow"/>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smtClean="0"/>
              <a:t>Current Hype: Internet of Things</a:t>
            </a:r>
            <a:endParaRPr lang="en-US" noProof="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0743" y="1374778"/>
            <a:ext cx="10857612" cy="4044461"/>
          </a:xfrm>
          <a:prstGeom prst="rect">
            <a:avLst/>
          </a:prstGeom>
        </p:spPr>
      </p:pic>
      <p:sp>
        <p:nvSpPr>
          <p:cNvPr id="6" name="TextBox 5"/>
          <p:cNvSpPr txBox="1"/>
          <p:nvPr/>
        </p:nvSpPr>
        <p:spPr>
          <a:xfrm>
            <a:off x="1194616" y="5262856"/>
            <a:ext cx="4297971" cy="430887"/>
          </a:xfrm>
          <a:prstGeom prst="rect">
            <a:avLst/>
          </a:prstGeom>
          <a:noFill/>
        </p:spPr>
        <p:txBody>
          <a:bodyPr wrap="none" rtlCol="0">
            <a:spAutoFit/>
          </a:bodyPr>
          <a:lstStyle/>
          <a:p>
            <a:r>
              <a:rPr lang="en-US" sz="1100" dirty="0" smtClean="0">
                <a:solidFill>
                  <a:schemeClr val="bg1">
                    <a:lumMod val="65000"/>
                  </a:schemeClr>
                </a:solidFill>
              </a:rPr>
              <a:t>Source: The Telecare Blog, </a:t>
            </a:r>
            <a:r>
              <a:rPr lang="en-US" sz="1100" dirty="0" smtClean="0">
                <a:solidFill>
                  <a:schemeClr val="bg1">
                    <a:lumMod val="65000"/>
                  </a:schemeClr>
                </a:solidFill>
                <a:hlinkClick r:id="rId3"/>
              </a:rPr>
              <a:t>thetelecareblog.blogspot.de</a:t>
            </a:r>
            <a:r>
              <a:rPr lang="en-US" sz="1100" dirty="0" smtClean="0">
                <a:solidFill>
                  <a:schemeClr val="bg1">
                    <a:lumMod val="65000"/>
                  </a:schemeClr>
                </a:solidFill>
              </a:rPr>
              <a:t>, 24.10.14</a:t>
            </a:r>
          </a:p>
          <a:p>
            <a:endParaRPr lang="en-US" sz="1100" dirty="0">
              <a:solidFill>
                <a:schemeClr val="bg1">
                  <a:lumMod val="65000"/>
                </a:schemeClr>
              </a:solidFill>
            </a:endParaRPr>
          </a:p>
        </p:txBody>
      </p:sp>
      <p:sp>
        <p:nvSpPr>
          <p:cNvPr id="7" name="TextBox 6"/>
          <p:cNvSpPr txBox="1"/>
          <p:nvPr/>
        </p:nvSpPr>
        <p:spPr>
          <a:xfrm>
            <a:off x="3511603" y="5960264"/>
            <a:ext cx="6336991" cy="461665"/>
          </a:xfrm>
          <a:prstGeom prst="rect">
            <a:avLst/>
          </a:prstGeom>
          <a:noFill/>
        </p:spPr>
        <p:txBody>
          <a:bodyPr wrap="none" rtlCol="0">
            <a:spAutoFit/>
          </a:bodyPr>
          <a:lstStyle/>
          <a:p>
            <a:r>
              <a:rPr lang="de-DE" sz="2400" b="1" dirty="0" err="1" smtClean="0"/>
              <a:t>One</a:t>
            </a:r>
            <a:r>
              <a:rPr lang="de-DE" sz="2400" b="1" dirty="0" smtClean="0"/>
              <a:t> </a:t>
            </a:r>
            <a:r>
              <a:rPr lang="de-DE" sz="2400" b="1" dirty="0" err="1" smtClean="0"/>
              <a:t>basic</a:t>
            </a:r>
            <a:r>
              <a:rPr lang="de-DE" sz="2400" b="1" dirty="0" smtClean="0"/>
              <a:t> </a:t>
            </a:r>
            <a:r>
              <a:rPr lang="de-DE" sz="2400" b="1" dirty="0" err="1" smtClean="0"/>
              <a:t>technology</a:t>
            </a:r>
            <a:r>
              <a:rPr lang="de-DE" sz="2400" b="1" dirty="0" smtClean="0"/>
              <a:t> </a:t>
            </a:r>
            <a:r>
              <a:rPr lang="de-DE" sz="2400" b="1" dirty="0" err="1" smtClean="0"/>
              <a:t>for</a:t>
            </a:r>
            <a:r>
              <a:rPr lang="de-DE" sz="2400" b="1" dirty="0" smtClean="0"/>
              <a:t> </a:t>
            </a:r>
            <a:r>
              <a:rPr lang="de-DE" sz="2400" b="1" dirty="0" err="1" smtClean="0"/>
              <a:t>many</a:t>
            </a:r>
            <a:r>
              <a:rPr lang="de-DE" sz="2400" b="1" dirty="0" smtClean="0"/>
              <a:t> </a:t>
            </a:r>
            <a:r>
              <a:rPr lang="de-DE" sz="2400" b="1" dirty="0" err="1" smtClean="0"/>
              <a:t>purposes</a:t>
            </a:r>
            <a:r>
              <a:rPr lang="de-DE" sz="2400" b="1" dirty="0" smtClean="0"/>
              <a:t>!</a:t>
            </a:r>
            <a:endParaRPr lang="de-DE" sz="2400" b="1" dirty="0"/>
          </a:p>
        </p:txBody>
      </p:sp>
      <p:sp>
        <p:nvSpPr>
          <p:cNvPr id="8" name="Right Arrow 7"/>
          <p:cNvSpPr/>
          <p:nvPr/>
        </p:nvSpPr>
        <p:spPr bwMode="auto">
          <a:xfrm>
            <a:off x="2681727" y="6052783"/>
            <a:ext cx="829876" cy="276626"/>
          </a:xfrm>
          <a:prstGeom prst="rightArrow">
            <a:avLst/>
          </a:prstGeom>
          <a:solidFill>
            <a:srgbClr val="FFC000"/>
          </a:solidFill>
          <a:ln w="952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charset="0"/>
            </a:endParaRPr>
          </a:p>
        </p:txBody>
      </p:sp>
      <p:sp>
        <p:nvSpPr>
          <p:cNvPr id="9" name="TextBox 8"/>
          <p:cNvSpPr txBox="1"/>
          <p:nvPr/>
        </p:nvSpPr>
        <p:spPr>
          <a:xfrm>
            <a:off x="1408016" y="2322775"/>
            <a:ext cx="2736518" cy="584775"/>
          </a:xfrm>
          <a:prstGeom prst="rect">
            <a:avLst/>
          </a:prstGeom>
          <a:solidFill>
            <a:schemeClr val="bg1"/>
          </a:solidFill>
        </p:spPr>
        <p:txBody>
          <a:bodyPr wrap="none" rtlCol="0">
            <a:spAutoFit/>
          </a:bodyPr>
          <a:lstStyle/>
          <a:p>
            <a:r>
              <a:rPr lang="en-US" sz="1600" dirty="0" smtClean="0"/>
              <a:t>Vehicles, objects, animals…</a:t>
            </a:r>
          </a:p>
          <a:p>
            <a:r>
              <a:rPr lang="en-US" sz="1600" dirty="0" smtClean="0"/>
              <a:t>surveillance</a:t>
            </a:r>
            <a:endParaRPr lang="en-US" sz="1600" dirty="0"/>
          </a:p>
        </p:txBody>
      </p:sp>
      <p:sp>
        <p:nvSpPr>
          <p:cNvPr id="10" name="TextBox 9"/>
          <p:cNvSpPr txBox="1"/>
          <p:nvPr/>
        </p:nvSpPr>
        <p:spPr>
          <a:xfrm>
            <a:off x="1359510" y="4598528"/>
            <a:ext cx="2521844" cy="584775"/>
          </a:xfrm>
          <a:prstGeom prst="rect">
            <a:avLst/>
          </a:prstGeom>
          <a:solidFill>
            <a:schemeClr val="bg1"/>
          </a:solidFill>
        </p:spPr>
        <p:txBody>
          <a:bodyPr wrap="none" rtlCol="0">
            <a:spAutoFit/>
          </a:bodyPr>
          <a:lstStyle/>
          <a:p>
            <a:r>
              <a:rPr lang="en-US" sz="1600" dirty="0" smtClean="0"/>
              <a:t>Machine-to-machine,</a:t>
            </a:r>
          </a:p>
          <a:p>
            <a:r>
              <a:rPr lang="en-US" sz="1600" dirty="0" smtClean="0"/>
              <a:t>wireless sensor networks</a:t>
            </a:r>
            <a:endParaRPr lang="en-US" sz="1600" dirty="0"/>
          </a:p>
        </p:txBody>
      </p:sp>
      <p:sp>
        <p:nvSpPr>
          <p:cNvPr id="11" name="TextBox 10"/>
          <p:cNvSpPr txBox="1"/>
          <p:nvPr/>
        </p:nvSpPr>
        <p:spPr>
          <a:xfrm>
            <a:off x="2577792" y="3020452"/>
            <a:ext cx="1175322" cy="584775"/>
          </a:xfrm>
          <a:prstGeom prst="rect">
            <a:avLst/>
          </a:prstGeom>
          <a:solidFill>
            <a:schemeClr val="bg1"/>
          </a:solidFill>
        </p:spPr>
        <p:txBody>
          <a:bodyPr wrap="none" rtlCol="0">
            <a:spAutoFit/>
          </a:bodyPr>
          <a:lstStyle/>
          <a:p>
            <a:r>
              <a:rPr lang="en-US" sz="1600" dirty="0" smtClean="0"/>
              <a:t>Embedded</a:t>
            </a:r>
          </a:p>
          <a:p>
            <a:r>
              <a:rPr lang="en-US" sz="1600" dirty="0" smtClean="0"/>
              <a:t>systems</a:t>
            </a:r>
            <a:endParaRPr lang="en-US" sz="1600" dirty="0"/>
          </a:p>
        </p:txBody>
      </p:sp>
      <p:sp>
        <p:nvSpPr>
          <p:cNvPr id="12" name="TextBox 11"/>
          <p:cNvSpPr txBox="1"/>
          <p:nvPr/>
        </p:nvSpPr>
        <p:spPr>
          <a:xfrm>
            <a:off x="4026314" y="4813492"/>
            <a:ext cx="1701107" cy="338554"/>
          </a:xfrm>
          <a:prstGeom prst="rect">
            <a:avLst/>
          </a:prstGeom>
          <a:solidFill>
            <a:schemeClr val="bg1"/>
          </a:solidFill>
        </p:spPr>
        <p:txBody>
          <a:bodyPr wrap="none" rtlCol="0">
            <a:spAutoFit/>
          </a:bodyPr>
          <a:lstStyle/>
          <a:p>
            <a:r>
              <a:rPr lang="en-US" sz="1600" dirty="0" smtClean="0"/>
              <a:t>Every day things</a:t>
            </a:r>
            <a:endParaRPr lang="en-US" sz="1600" dirty="0"/>
          </a:p>
        </p:txBody>
      </p:sp>
      <p:sp>
        <p:nvSpPr>
          <p:cNvPr id="13" name="TextBox 12"/>
          <p:cNvSpPr txBox="1"/>
          <p:nvPr/>
        </p:nvSpPr>
        <p:spPr>
          <a:xfrm>
            <a:off x="6192970" y="4792563"/>
            <a:ext cx="1863011" cy="338554"/>
          </a:xfrm>
          <a:prstGeom prst="rect">
            <a:avLst/>
          </a:prstGeom>
          <a:solidFill>
            <a:schemeClr val="bg1"/>
          </a:solidFill>
        </p:spPr>
        <p:txBody>
          <a:bodyPr wrap="none" rtlCol="0">
            <a:spAutoFit/>
          </a:bodyPr>
          <a:lstStyle/>
          <a:p>
            <a:r>
              <a:rPr lang="en-US" sz="1600" dirty="0" smtClean="0"/>
              <a:t>Smart Home / City</a:t>
            </a:r>
            <a:endParaRPr lang="en-US" sz="1600" dirty="0"/>
          </a:p>
        </p:txBody>
      </p:sp>
      <p:sp>
        <p:nvSpPr>
          <p:cNvPr id="14" name="TextBox 13"/>
          <p:cNvSpPr txBox="1"/>
          <p:nvPr/>
        </p:nvSpPr>
        <p:spPr>
          <a:xfrm>
            <a:off x="8530483" y="4772840"/>
            <a:ext cx="2555508" cy="338554"/>
          </a:xfrm>
          <a:prstGeom prst="rect">
            <a:avLst/>
          </a:prstGeom>
          <a:solidFill>
            <a:schemeClr val="bg1"/>
          </a:solidFill>
        </p:spPr>
        <p:txBody>
          <a:bodyPr wrap="none" rtlCol="0">
            <a:spAutoFit/>
          </a:bodyPr>
          <a:lstStyle/>
          <a:p>
            <a:r>
              <a:rPr lang="en-US" sz="1600" dirty="0" smtClean="0"/>
              <a:t>Health care, tele medicine</a:t>
            </a:r>
            <a:endParaRPr lang="en-US" sz="1600" dirty="0"/>
          </a:p>
        </p:txBody>
      </p:sp>
      <p:sp>
        <p:nvSpPr>
          <p:cNvPr id="15" name="TextBox 14"/>
          <p:cNvSpPr txBox="1"/>
          <p:nvPr/>
        </p:nvSpPr>
        <p:spPr>
          <a:xfrm>
            <a:off x="4336988" y="2296991"/>
            <a:ext cx="1609674" cy="338554"/>
          </a:xfrm>
          <a:prstGeom prst="rect">
            <a:avLst/>
          </a:prstGeom>
          <a:solidFill>
            <a:schemeClr val="bg1"/>
          </a:solidFill>
        </p:spPr>
        <p:txBody>
          <a:bodyPr wrap="square" rtlCol="0">
            <a:spAutoFit/>
          </a:bodyPr>
          <a:lstStyle/>
          <a:p>
            <a:r>
              <a:rPr lang="en-US" sz="1600" dirty="0" smtClean="0"/>
              <a:t>Agriculture</a:t>
            </a:r>
            <a:endParaRPr lang="en-US" sz="1600" dirty="0"/>
          </a:p>
        </p:txBody>
      </p:sp>
      <p:sp>
        <p:nvSpPr>
          <p:cNvPr id="16" name="TextBox 15"/>
          <p:cNvSpPr txBox="1"/>
          <p:nvPr/>
        </p:nvSpPr>
        <p:spPr>
          <a:xfrm>
            <a:off x="6192970" y="2296991"/>
            <a:ext cx="1609674" cy="338554"/>
          </a:xfrm>
          <a:prstGeom prst="rect">
            <a:avLst/>
          </a:prstGeom>
          <a:solidFill>
            <a:schemeClr val="bg1"/>
          </a:solidFill>
        </p:spPr>
        <p:txBody>
          <a:bodyPr wrap="square" rtlCol="0">
            <a:spAutoFit/>
          </a:bodyPr>
          <a:lstStyle/>
          <a:p>
            <a:r>
              <a:rPr lang="en-US" sz="1600" dirty="0" smtClean="0"/>
              <a:t>Energy</a:t>
            </a:r>
            <a:endParaRPr lang="en-US" sz="1600" dirty="0"/>
          </a:p>
        </p:txBody>
      </p:sp>
      <p:sp>
        <p:nvSpPr>
          <p:cNvPr id="17" name="TextBox 16"/>
          <p:cNvSpPr txBox="1"/>
          <p:nvPr/>
        </p:nvSpPr>
        <p:spPr>
          <a:xfrm>
            <a:off x="7706606" y="2297965"/>
            <a:ext cx="1609674" cy="584775"/>
          </a:xfrm>
          <a:prstGeom prst="rect">
            <a:avLst/>
          </a:prstGeom>
          <a:solidFill>
            <a:schemeClr val="bg1"/>
          </a:solidFill>
        </p:spPr>
        <p:txBody>
          <a:bodyPr wrap="square" rtlCol="0">
            <a:spAutoFit/>
          </a:bodyPr>
          <a:lstStyle/>
          <a:p>
            <a:r>
              <a:rPr lang="en-US" sz="1600" dirty="0" smtClean="0"/>
              <a:t>Security surveillance</a:t>
            </a:r>
            <a:endParaRPr lang="en-US" sz="1600" dirty="0"/>
          </a:p>
        </p:txBody>
      </p:sp>
      <p:sp>
        <p:nvSpPr>
          <p:cNvPr id="18" name="TextBox 17"/>
          <p:cNvSpPr txBox="1"/>
          <p:nvPr/>
        </p:nvSpPr>
        <p:spPr>
          <a:xfrm>
            <a:off x="9146998" y="2322775"/>
            <a:ext cx="1609674" cy="584775"/>
          </a:xfrm>
          <a:prstGeom prst="rect">
            <a:avLst/>
          </a:prstGeom>
          <a:solidFill>
            <a:schemeClr val="bg1"/>
          </a:solidFill>
        </p:spPr>
        <p:txBody>
          <a:bodyPr wrap="square" rtlCol="0">
            <a:spAutoFit/>
          </a:bodyPr>
          <a:lstStyle/>
          <a:p>
            <a:r>
              <a:rPr lang="en-US" sz="1600" dirty="0" smtClean="0"/>
              <a:t>Building automation</a:t>
            </a:r>
            <a:endParaRPr lang="en-US" sz="1600" dirty="0"/>
          </a:p>
        </p:txBody>
      </p:sp>
      <p:sp>
        <p:nvSpPr>
          <p:cNvPr id="19" name="TextBox 18"/>
          <p:cNvSpPr txBox="1"/>
          <p:nvPr/>
        </p:nvSpPr>
        <p:spPr>
          <a:xfrm>
            <a:off x="7706605" y="2914392"/>
            <a:ext cx="3379385" cy="617403"/>
          </a:xfrm>
          <a:prstGeom prst="rect">
            <a:avLst/>
          </a:prstGeom>
          <a:solidFill>
            <a:schemeClr val="bg1"/>
          </a:solidFill>
        </p:spPr>
        <p:txBody>
          <a:bodyPr wrap="square" rtlCol="0">
            <a:noAutofit/>
          </a:bodyPr>
          <a:lstStyle/>
          <a:p>
            <a:endParaRPr lang="en-US" sz="1600" dirty="0"/>
          </a:p>
        </p:txBody>
      </p:sp>
      <p:sp>
        <p:nvSpPr>
          <p:cNvPr id="20"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mc:Choice xmlns:p14="http://schemas.microsoft.com/office/powerpoint/2010/main" Requires="p14">
          <p:contentPart p14:bwMode="auto" r:id="rId4">
            <p14:nvContentPartPr>
              <p14:cNvPr id="3" name="Ink 2"/>
              <p14:cNvContentPartPr/>
              <p14:nvPr/>
            </p14:nvContentPartPr>
            <p14:xfrm>
              <a:off x="4021920" y="1054080"/>
              <a:ext cx="7282080" cy="4079520"/>
            </p14:xfrm>
          </p:contentPart>
        </mc:Choice>
        <mc:Fallback>
          <p:pic>
            <p:nvPicPr>
              <p:cNvPr id="3" name="Ink 2"/>
              <p:cNvPicPr/>
              <p:nvPr/>
            </p:nvPicPr>
            <p:blipFill>
              <a:blip r:embed="rId5"/>
              <a:stretch>
                <a:fillRect/>
              </a:stretch>
            </p:blipFill>
            <p:spPr>
              <a:xfrm>
                <a:off x="4012560" y="1044720"/>
                <a:ext cx="7300800" cy="4098240"/>
              </a:xfrm>
              <a:prstGeom prst="rect">
                <a:avLst/>
              </a:prstGeom>
            </p:spPr>
          </p:pic>
        </mc:Fallback>
      </mc:AlternateContent>
    </p:spTree>
    <p:extLst>
      <p:ext uri="{BB962C8B-B14F-4D97-AF65-F5344CB8AC3E}">
        <p14:creationId xmlns:p14="http://schemas.microsoft.com/office/powerpoint/2010/main" val="1507193385"/>
      </p:ext>
    </p:extLst>
  </p:cSld>
  <p:clrMapOvr>
    <a:masterClrMapping/>
  </p:clrMapOvr>
  <p:transition spd="slow"/>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err="1" smtClean="0"/>
              <a:t>IoT</a:t>
            </a:r>
            <a:r>
              <a:rPr lang="en-US" noProof="0" dirty="0" smtClean="0"/>
              <a:t> Challenges - what is really new</a:t>
            </a:r>
            <a:endParaRPr lang="en-US" noProof="0" dirty="0"/>
          </a:p>
        </p:txBody>
      </p:sp>
      <p:sp>
        <p:nvSpPr>
          <p:cNvPr id="3" name="Content Placeholder 2"/>
          <p:cNvSpPr>
            <a:spLocks noGrp="1"/>
          </p:cNvSpPr>
          <p:nvPr>
            <p:ph idx="1"/>
          </p:nvPr>
        </p:nvSpPr>
        <p:spPr/>
        <p:txBody>
          <a:bodyPr/>
          <a:lstStyle/>
          <a:p>
            <a:pPr lvl="1"/>
            <a:r>
              <a:rPr lang="en-US" noProof="0" dirty="0" smtClean="0"/>
              <a:t>„The Internet of Things (</a:t>
            </a:r>
            <a:r>
              <a:rPr lang="en-US" noProof="0" dirty="0" err="1" smtClean="0"/>
              <a:t>IoT</a:t>
            </a:r>
            <a:r>
              <a:rPr lang="en-US" noProof="0" dirty="0" smtClean="0"/>
              <a:t>) will present </a:t>
            </a:r>
            <a:r>
              <a:rPr lang="en-US" b="1" noProof="0" dirty="0" smtClean="0"/>
              <a:t>new attack surfaces </a:t>
            </a:r>
            <a:r>
              <a:rPr lang="en-US" noProof="0" dirty="0" smtClean="0"/>
              <a:t>as most of the </a:t>
            </a:r>
            <a:r>
              <a:rPr lang="en-US" noProof="0" dirty="0" err="1" smtClean="0"/>
              <a:t>IoT</a:t>
            </a:r>
            <a:r>
              <a:rPr lang="en-US" noProof="0" dirty="0" smtClean="0"/>
              <a:t> devices do not offer integrated security and, furthermore, it is </a:t>
            </a:r>
            <a:r>
              <a:rPr lang="en-US" b="1" noProof="0" dirty="0" smtClean="0"/>
              <a:t>often not possible to update </a:t>
            </a:r>
            <a:r>
              <a:rPr lang="en-US" noProof="0" dirty="0" smtClean="0"/>
              <a:t>security mechanisms later on. If compromised, these devices may serve as a backdoor for hackers to enter clinical IT systems – undiscovered for months.“ (</a:t>
            </a:r>
            <a:r>
              <a:rPr lang="en-US" noProof="0" dirty="0" err="1" smtClean="0"/>
              <a:t>DarkReading</a:t>
            </a:r>
            <a:r>
              <a:rPr lang="en-US" noProof="0" dirty="0" smtClean="0"/>
              <a:t>, </a:t>
            </a:r>
            <a:r>
              <a:rPr lang="en-US" noProof="0" dirty="0" smtClean="0">
                <a:hlinkClick r:id="rId2"/>
              </a:rPr>
              <a:t>www.informationweek.com</a:t>
            </a:r>
            <a:r>
              <a:rPr lang="en-US" noProof="0" dirty="0" smtClean="0"/>
              <a:t>, 22.12.16)</a:t>
            </a:r>
          </a:p>
          <a:p>
            <a:pPr lvl="1"/>
            <a:endParaRPr lang="en-US" noProof="0" dirty="0" smtClean="0"/>
          </a:p>
          <a:p>
            <a:pPr lvl="1"/>
            <a:r>
              <a:rPr lang="en-US" noProof="0" dirty="0" smtClean="0"/>
              <a:t>Large variety of systems (hardware, interfaces, operating systems), typically “weak”</a:t>
            </a:r>
          </a:p>
          <a:p>
            <a:pPr lvl="1"/>
            <a:r>
              <a:rPr lang="en-US" noProof="0" dirty="0" smtClean="0"/>
              <a:t>Real interaction with the environment (CPS)</a:t>
            </a:r>
          </a:p>
          <a:p>
            <a:pPr lvl="1"/>
            <a:r>
              <a:rPr lang="en-US" noProof="0" dirty="0" smtClean="0"/>
              <a:t>Longer (but also much shorter!) life cycles, deeply embedded</a:t>
            </a:r>
          </a:p>
          <a:p>
            <a:pPr lvl="1"/>
            <a:r>
              <a:rPr lang="en-US" dirty="0" smtClean="0"/>
              <a:t>Complete unclear patching/updating strategy, responsibility</a:t>
            </a:r>
          </a:p>
          <a:p>
            <a:pPr lvl="1"/>
            <a:r>
              <a:rPr lang="en-US" noProof="0" dirty="0" smtClean="0"/>
              <a:t>SME problem: do they know what they do?</a:t>
            </a:r>
          </a:p>
          <a:p>
            <a:pPr lvl="1"/>
            <a:endParaRPr lang="en-US" noProof="0" dirty="0" smtClean="0"/>
          </a:p>
          <a:p>
            <a:pPr lvl="1"/>
            <a:r>
              <a:rPr lang="en-US" noProof="0" dirty="0" smtClean="0">
                <a:solidFill>
                  <a:srgbClr val="FF9933"/>
                </a:solidFill>
              </a:rPr>
              <a:t>How to integrate today the security needed in 30 years?</a:t>
            </a:r>
          </a:p>
          <a:p>
            <a:pPr lvl="1"/>
            <a:endParaRPr lang="en-US" dirty="0">
              <a:solidFill>
                <a:srgbClr val="FF9933"/>
              </a:solidFill>
            </a:endParaRPr>
          </a:p>
          <a:p>
            <a:pPr lvl="1"/>
            <a:r>
              <a:rPr lang="de-DE" dirty="0" smtClean="0">
                <a:solidFill>
                  <a:srgbClr val="00B050"/>
                </a:solidFill>
              </a:rPr>
              <a:t>First </a:t>
            </a:r>
            <a:r>
              <a:rPr lang="de-DE" dirty="0" err="1" smtClean="0">
                <a:solidFill>
                  <a:srgbClr val="00B050"/>
                </a:solidFill>
              </a:rPr>
              <a:t>steps</a:t>
            </a:r>
            <a:r>
              <a:rPr lang="de-DE" dirty="0" smtClean="0">
                <a:solidFill>
                  <a:srgbClr val="00B050"/>
                </a:solidFill>
              </a:rPr>
              <a:t> in </a:t>
            </a:r>
            <a:r>
              <a:rPr lang="de-DE" dirty="0" err="1" smtClean="0">
                <a:solidFill>
                  <a:srgbClr val="00B050"/>
                </a:solidFill>
              </a:rPr>
              <a:t>the</a:t>
            </a:r>
            <a:r>
              <a:rPr lang="de-DE" dirty="0" smtClean="0">
                <a:solidFill>
                  <a:srgbClr val="00B050"/>
                </a:solidFill>
              </a:rPr>
              <a:t> </a:t>
            </a:r>
            <a:r>
              <a:rPr lang="de-DE" dirty="0" err="1" smtClean="0">
                <a:solidFill>
                  <a:srgbClr val="00B050"/>
                </a:solidFill>
              </a:rPr>
              <a:t>right</a:t>
            </a:r>
            <a:r>
              <a:rPr lang="de-DE" dirty="0" smtClean="0">
                <a:solidFill>
                  <a:srgbClr val="00B050"/>
                </a:solidFill>
              </a:rPr>
              <a:t> </a:t>
            </a:r>
            <a:r>
              <a:rPr lang="de-DE" dirty="0" err="1" smtClean="0">
                <a:solidFill>
                  <a:srgbClr val="00B050"/>
                </a:solidFill>
              </a:rPr>
              <a:t>direction</a:t>
            </a:r>
            <a:r>
              <a:rPr lang="de-DE" dirty="0" smtClean="0">
                <a:solidFill>
                  <a:srgbClr val="00B050"/>
                </a:solidFill>
              </a:rPr>
              <a:t>: </a:t>
            </a:r>
            <a:r>
              <a:rPr lang="de-DE" dirty="0" err="1" smtClean="0">
                <a:solidFill>
                  <a:srgbClr val="00B050"/>
                </a:solidFill>
              </a:rPr>
              <a:t>certified</a:t>
            </a:r>
            <a:r>
              <a:rPr lang="de-DE" dirty="0" smtClean="0">
                <a:solidFill>
                  <a:srgbClr val="00B050"/>
                </a:solidFill>
              </a:rPr>
              <a:t> </a:t>
            </a:r>
            <a:r>
              <a:rPr lang="de-DE" dirty="0" err="1" smtClean="0">
                <a:solidFill>
                  <a:srgbClr val="00B050"/>
                </a:solidFill>
              </a:rPr>
              <a:t>IoT</a:t>
            </a:r>
            <a:r>
              <a:rPr lang="de-DE" dirty="0" smtClean="0">
                <a:solidFill>
                  <a:srgbClr val="00B050"/>
                </a:solidFill>
              </a:rPr>
              <a:t> </a:t>
            </a:r>
            <a:r>
              <a:rPr lang="de-DE" dirty="0" err="1" smtClean="0">
                <a:solidFill>
                  <a:srgbClr val="00B050"/>
                </a:solidFill>
              </a:rPr>
              <a:t>devices</a:t>
            </a:r>
            <a:r>
              <a:rPr lang="de-DE" dirty="0" smtClean="0">
                <a:solidFill>
                  <a:srgbClr val="00B050"/>
                </a:solidFill>
              </a:rPr>
              <a:t> </a:t>
            </a:r>
            <a:r>
              <a:rPr lang="de-DE" dirty="0" err="1" smtClean="0">
                <a:solidFill>
                  <a:srgbClr val="00B050"/>
                </a:solidFill>
              </a:rPr>
              <a:t>and</a:t>
            </a:r>
            <a:r>
              <a:rPr lang="de-DE" dirty="0" smtClean="0">
                <a:solidFill>
                  <a:srgbClr val="00B050"/>
                </a:solidFill>
              </a:rPr>
              <a:t> </a:t>
            </a:r>
            <a:r>
              <a:rPr lang="de-DE" dirty="0" err="1" smtClean="0">
                <a:solidFill>
                  <a:srgbClr val="00B050"/>
                </a:solidFill>
              </a:rPr>
              <a:t>liability</a:t>
            </a:r>
            <a:endParaRPr lang="de-DE" dirty="0">
              <a:solidFill>
                <a:srgbClr val="00B050"/>
              </a:solidFill>
            </a:endParaRPr>
          </a:p>
          <a:p>
            <a:pPr lvl="1"/>
            <a:endParaRPr lang="en-US" noProof="0" dirty="0">
              <a:solidFill>
                <a:srgbClr val="FF9933"/>
              </a:solidFill>
            </a:endParaRPr>
          </a:p>
        </p:txBody>
      </p:sp>
      <p:pic>
        <p:nvPicPr>
          <p:cNvPr id="9" name="Picture 8"/>
          <p:cNvPicPr>
            <a:picLocks noChangeAspect="1"/>
          </p:cNvPicPr>
          <p:nvPr/>
        </p:nvPicPr>
        <p:blipFill rotWithShape="1">
          <a:blip r:embed="rId3"/>
          <a:srcRect l="26003" r="28463"/>
          <a:stretch/>
        </p:blipFill>
        <p:spPr>
          <a:xfrm rot="3289875">
            <a:off x="9884493" y="3175595"/>
            <a:ext cx="1301132" cy="2857500"/>
          </a:xfrm>
          <a:prstGeom prst="rect">
            <a:avLst/>
          </a:prstGeom>
        </p:spPr>
      </p:pic>
      <p:sp>
        <p:nvSpPr>
          <p:cNvPr id="6"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318240" y="1421640"/>
              <a:ext cx="11788560" cy="4620600"/>
            </p14:xfrm>
          </p:contentPart>
        </mc:Choice>
        <mc:Fallback>
          <p:pic>
            <p:nvPicPr>
              <p:cNvPr id="4" name="Ink 3"/>
              <p:cNvPicPr/>
              <p:nvPr/>
            </p:nvPicPr>
            <p:blipFill>
              <a:blip r:embed="rId5"/>
              <a:stretch>
                <a:fillRect/>
              </a:stretch>
            </p:blipFill>
            <p:spPr>
              <a:xfrm>
                <a:off x="308880" y="1412280"/>
                <a:ext cx="11807280" cy="4639320"/>
              </a:xfrm>
              <a:prstGeom prst="rect">
                <a:avLst/>
              </a:prstGeom>
            </p:spPr>
          </p:pic>
        </mc:Fallback>
      </mc:AlternateContent>
    </p:spTree>
    <p:extLst>
      <p:ext uri="{BB962C8B-B14F-4D97-AF65-F5344CB8AC3E}">
        <p14:creationId xmlns:p14="http://schemas.microsoft.com/office/powerpoint/2010/main" val="2078106210"/>
      </p:ext>
    </p:extLst>
  </p:cSld>
  <p:clrMapOvr>
    <a:masterClrMapping/>
  </p:clrMapOvr>
  <p:transition spd="slow"/>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2"/>
          <p:cNvSpPr>
            <a:spLocks noGrp="1" noChangeArrowheads="1"/>
          </p:cNvSpPr>
          <p:nvPr>
            <p:ph type="title"/>
          </p:nvPr>
        </p:nvSpPr>
        <p:spPr/>
        <p:txBody>
          <a:bodyPr/>
          <a:lstStyle/>
          <a:p>
            <a:pPr eaLnBrk="1" hangingPunct="1"/>
            <a:r>
              <a:rPr lang="de-DE" altLang="en-US" smtClean="0"/>
              <a:t>Example for a tight SW/HW integration</a:t>
            </a:r>
          </a:p>
        </p:txBody>
      </p:sp>
      <p:sp>
        <p:nvSpPr>
          <p:cNvPr id="152580" name="Rectangle 55"/>
          <p:cNvSpPr>
            <a:spLocks noGrp="1" noChangeArrowheads="1"/>
          </p:cNvSpPr>
          <p:nvPr>
            <p:ph type="body" idx="1"/>
          </p:nvPr>
        </p:nvSpPr>
        <p:spPr/>
        <p:txBody>
          <a:bodyPr/>
          <a:lstStyle/>
          <a:p>
            <a:pPr eaLnBrk="1" hangingPunct="1"/>
            <a:r>
              <a:rPr lang="en-US" altLang="en-US" smtClean="0"/>
              <a:t>Separation into firmware and task</a:t>
            </a:r>
          </a:p>
          <a:p>
            <a:pPr lvl="1" eaLnBrk="1" hangingPunct="1"/>
            <a:r>
              <a:rPr lang="en-US" altLang="en-US" smtClean="0"/>
              <a:t>Stable “core”</a:t>
            </a:r>
          </a:p>
          <a:p>
            <a:pPr lvl="1" eaLnBrk="1" hangingPunct="1"/>
            <a:r>
              <a:rPr lang="en-US" altLang="en-US" smtClean="0"/>
              <a:t>SW updates stored in EEPROM first</a:t>
            </a:r>
          </a:p>
          <a:p>
            <a:pPr lvl="1" eaLnBrk="1" hangingPunct="1"/>
            <a:r>
              <a:rPr lang="en-US" altLang="en-US" smtClean="0"/>
              <a:t>Flashing as second step</a:t>
            </a:r>
          </a:p>
          <a:p>
            <a:pPr lvl="2" eaLnBrk="1" hangingPunct="1"/>
            <a:r>
              <a:rPr lang="en-US" altLang="en-US"/>
              <a:t>Synchronized (time or command)</a:t>
            </a:r>
          </a:p>
          <a:p>
            <a:pPr lvl="2" eaLnBrk="1" hangingPunct="1"/>
            <a:r>
              <a:rPr lang="en-US" altLang="en-US"/>
              <a:t>Checksum</a:t>
            </a:r>
          </a:p>
          <a:p>
            <a:pPr lvl="2" eaLnBrk="1" hangingPunct="1"/>
            <a:endParaRPr lang="en-US" altLang="en-US"/>
          </a:p>
          <a:p>
            <a:pPr eaLnBrk="1" hangingPunct="1"/>
            <a:r>
              <a:rPr lang="en-US" altLang="en-US" smtClean="0"/>
              <a:t>Task</a:t>
            </a:r>
          </a:p>
          <a:p>
            <a:pPr lvl="1" eaLnBrk="1" hangingPunct="1"/>
            <a:r>
              <a:rPr lang="en-US" altLang="en-US" smtClean="0"/>
              <a:t>Linked against firmware</a:t>
            </a:r>
          </a:p>
          <a:p>
            <a:pPr lvl="1" eaLnBrk="1" hangingPunct="1"/>
            <a:r>
              <a:rPr lang="en-US" altLang="en-US" smtClean="0"/>
              <a:t>Can use all functions</a:t>
            </a:r>
          </a:p>
          <a:p>
            <a:pPr lvl="1" eaLnBrk="1" hangingPunct="1"/>
            <a:r>
              <a:rPr lang="en-US" altLang="en-US" smtClean="0"/>
              <a:t>Can register callback functions</a:t>
            </a:r>
          </a:p>
          <a:p>
            <a:pPr eaLnBrk="1" hangingPunct="1"/>
            <a:endParaRPr lang="en-US" altLang="en-US" smtClean="0"/>
          </a:p>
          <a:p>
            <a:pPr eaLnBrk="1" hangingPunct="1"/>
            <a:endParaRPr lang="en-US" altLang="en-US" smtClean="0"/>
          </a:p>
          <a:p>
            <a:pPr eaLnBrk="1" hangingPunct="1"/>
            <a:endParaRPr lang="en-US" altLang="en-US" smtClean="0"/>
          </a:p>
        </p:txBody>
      </p:sp>
      <p:sp>
        <p:nvSpPr>
          <p:cNvPr id="152581" name="Rectangle 3"/>
          <p:cNvSpPr>
            <a:spLocks noChangeArrowheads="1"/>
          </p:cNvSpPr>
          <p:nvPr/>
        </p:nvSpPr>
        <p:spPr bwMode="auto">
          <a:xfrm>
            <a:off x="1828800" y="838200"/>
            <a:ext cx="853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342900" marR="0" lvl="0" indent="-342900" algn="l" defTabSz="914400" rtl="0" eaLnBrk="1" fontAlgn="base" latinLnBrk="0" hangingPunct="1">
              <a:lnSpc>
                <a:spcPct val="100000"/>
              </a:lnSpc>
              <a:spcBef>
                <a:spcPct val="20000"/>
              </a:spcBef>
              <a:spcAft>
                <a:spcPct val="0"/>
              </a:spcAft>
              <a:buClr>
                <a:srgbClr val="003366"/>
              </a:buClr>
              <a:buSzPct val="120000"/>
              <a:buFontTx/>
              <a:buChar char="•"/>
              <a:tabLst/>
              <a:defRPr/>
            </a:pPr>
            <a:endParaRPr kumimoji="0" lang="en-US" altLang="en-US" sz="22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grpSp>
        <p:nvGrpSpPr>
          <p:cNvPr id="152582" name="Group 56"/>
          <p:cNvGrpSpPr>
            <a:grpSpLocks/>
          </p:cNvGrpSpPr>
          <p:nvPr/>
        </p:nvGrpSpPr>
        <p:grpSpPr bwMode="auto">
          <a:xfrm>
            <a:off x="6865938" y="2420938"/>
            <a:ext cx="3802062" cy="3881254"/>
            <a:chOff x="2957" y="1049"/>
            <a:chExt cx="2803" cy="2764"/>
          </a:xfrm>
        </p:grpSpPr>
        <p:sp>
          <p:nvSpPr>
            <p:cNvPr id="152583" name="Rectangle 4"/>
            <p:cNvSpPr>
              <a:spLocks noChangeArrowheads="1"/>
            </p:cNvSpPr>
            <p:nvPr/>
          </p:nvSpPr>
          <p:spPr bwMode="auto">
            <a:xfrm>
              <a:off x="3389" y="3521"/>
              <a:ext cx="885" cy="256"/>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584" name="Rectangle 5"/>
            <p:cNvSpPr>
              <a:spLocks noChangeArrowheads="1"/>
            </p:cNvSpPr>
            <p:nvPr/>
          </p:nvSpPr>
          <p:spPr bwMode="auto">
            <a:xfrm>
              <a:off x="3389" y="3521"/>
              <a:ext cx="885" cy="25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585" name="Rectangle 6"/>
            <p:cNvSpPr>
              <a:spLocks noChangeArrowheads="1"/>
            </p:cNvSpPr>
            <p:nvPr/>
          </p:nvSpPr>
          <p:spPr bwMode="auto">
            <a:xfrm>
              <a:off x="3758" y="3593"/>
              <a:ext cx="13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I/O</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586" name="Rectangle 7"/>
            <p:cNvSpPr>
              <a:spLocks noChangeArrowheads="1"/>
            </p:cNvSpPr>
            <p:nvPr/>
          </p:nvSpPr>
          <p:spPr bwMode="auto">
            <a:xfrm>
              <a:off x="3389" y="2913"/>
              <a:ext cx="885" cy="60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587" name="Rectangle 8"/>
            <p:cNvSpPr>
              <a:spLocks noChangeArrowheads="1"/>
            </p:cNvSpPr>
            <p:nvPr/>
          </p:nvSpPr>
          <p:spPr bwMode="auto">
            <a:xfrm>
              <a:off x="3389" y="2913"/>
              <a:ext cx="885" cy="60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588" name="Rectangle 9"/>
            <p:cNvSpPr>
              <a:spLocks noChangeArrowheads="1"/>
            </p:cNvSpPr>
            <p:nvPr/>
          </p:nvSpPr>
          <p:spPr bwMode="auto">
            <a:xfrm>
              <a:off x="3704" y="3099"/>
              <a:ext cx="23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RAM</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589" name="Rectangle 10"/>
            <p:cNvSpPr>
              <a:spLocks noChangeArrowheads="1"/>
            </p:cNvSpPr>
            <p:nvPr/>
          </p:nvSpPr>
          <p:spPr bwMode="auto">
            <a:xfrm>
              <a:off x="3707" y="3221"/>
              <a:ext cx="23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(2 K)</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590" name="Rectangle 11"/>
            <p:cNvSpPr>
              <a:spLocks noChangeArrowheads="1"/>
            </p:cNvSpPr>
            <p:nvPr/>
          </p:nvSpPr>
          <p:spPr bwMode="auto">
            <a:xfrm>
              <a:off x="3389" y="2656"/>
              <a:ext cx="885" cy="257"/>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591" name="Rectangle 12"/>
            <p:cNvSpPr>
              <a:spLocks noChangeArrowheads="1"/>
            </p:cNvSpPr>
            <p:nvPr/>
          </p:nvSpPr>
          <p:spPr bwMode="auto">
            <a:xfrm>
              <a:off x="3389" y="2656"/>
              <a:ext cx="885" cy="2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592" name="Rectangle 13"/>
            <p:cNvSpPr>
              <a:spLocks noChangeArrowheads="1"/>
            </p:cNvSpPr>
            <p:nvPr/>
          </p:nvSpPr>
          <p:spPr bwMode="auto">
            <a:xfrm>
              <a:off x="3535" y="2728"/>
              <a:ext cx="55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Bootloader</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593" name="Rectangle 14"/>
            <p:cNvSpPr>
              <a:spLocks noChangeArrowheads="1"/>
            </p:cNvSpPr>
            <p:nvPr/>
          </p:nvSpPr>
          <p:spPr bwMode="auto">
            <a:xfrm>
              <a:off x="3389" y="2400"/>
              <a:ext cx="885" cy="255"/>
            </a:xfrm>
            <a:prstGeom prst="rect">
              <a:avLst/>
            </a:prstGeom>
            <a:solidFill>
              <a:srgbClr val="C0C0C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594" name="Rectangle 15"/>
            <p:cNvSpPr>
              <a:spLocks noChangeArrowheads="1"/>
            </p:cNvSpPr>
            <p:nvPr/>
          </p:nvSpPr>
          <p:spPr bwMode="auto">
            <a:xfrm>
              <a:off x="3389" y="2400"/>
              <a:ext cx="885" cy="255"/>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595" name="Rectangle 16"/>
            <p:cNvSpPr>
              <a:spLocks noChangeArrowheads="1"/>
            </p:cNvSpPr>
            <p:nvPr/>
          </p:nvSpPr>
          <p:spPr bwMode="auto">
            <a:xfrm>
              <a:off x="3598" y="2472"/>
              <a:ext cx="429"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Infomem</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596" name="Rectangle 17"/>
            <p:cNvSpPr>
              <a:spLocks noChangeArrowheads="1"/>
            </p:cNvSpPr>
            <p:nvPr/>
          </p:nvSpPr>
          <p:spPr bwMode="auto">
            <a:xfrm>
              <a:off x="3389" y="1087"/>
              <a:ext cx="885" cy="256"/>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597" name="Rectangle 18"/>
            <p:cNvSpPr>
              <a:spLocks noChangeArrowheads="1"/>
            </p:cNvSpPr>
            <p:nvPr/>
          </p:nvSpPr>
          <p:spPr bwMode="auto">
            <a:xfrm>
              <a:off x="3389" y="1087"/>
              <a:ext cx="885" cy="256"/>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598" name="Rectangle 19"/>
            <p:cNvSpPr>
              <a:spLocks noChangeArrowheads="1"/>
            </p:cNvSpPr>
            <p:nvPr/>
          </p:nvSpPr>
          <p:spPr bwMode="auto">
            <a:xfrm>
              <a:off x="3423" y="1159"/>
              <a:ext cx="485"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Interrupts</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599" name="Rectangle 20"/>
            <p:cNvSpPr>
              <a:spLocks noChangeArrowheads="1"/>
            </p:cNvSpPr>
            <p:nvPr/>
          </p:nvSpPr>
          <p:spPr bwMode="auto">
            <a:xfrm>
              <a:off x="3935" y="1159"/>
              <a:ext cx="32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(FFE0)</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00" name="Rectangle 21"/>
            <p:cNvSpPr>
              <a:spLocks noChangeArrowheads="1"/>
            </p:cNvSpPr>
            <p:nvPr/>
          </p:nvSpPr>
          <p:spPr bwMode="auto">
            <a:xfrm>
              <a:off x="3389" y="1343"/>
              <a:ext cx="885" cy="1057"/>
            </a:xfrm>
            <a:prstGeom prst="rect">
              <a:avLst/>
            </a:prstGeom>
            <a:solidFill>
              <a:srgbClr val="BBE0E3"/>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01" name="Rectangle 22"/>
            <p:cNvSpPr>
              <a:spLocks noChangeArrowheads="1"/>
            </p:cNvSpPr>
            <p:nvPr/>
          </p:nvSpPr>
          <p:spPr bwMode="auto">
            <a:xfrm>
              <a:off x="3389" y="1343"/>
              <a:ext cx="885" cy="10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02" name="Rectangle 23"/>
            <p:cNvSpPr>
              <a:spLocks noChangeArrowheads="1"/>
            </p:cNvSpPr>
            <p:nvPr/>
          </p:nvSpPr>
          <p:spPr bwMode="auto">
            <a:xfrm>
              <a:off x="3539" y="1754"/>
              <a:ext cx="54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Flash ROM</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03" name="Rectangle 24"/>
            <p:cNvSpPr>
              <a:spLocks noChangeArrowheads="1"/>
            </p:cNvSpPr>
            <p:nvPr/>
          </p:nvSpPr>
          <p:spPr bwMode="auto">
            <a:xfrm>
              <a:off x="3674" y="1877"/>
              <a:ext cx="288"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(60 K)</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04" name="Rectangle 25"/>
            <p:cNvSpPr>
              <a:spLocks noChangeArrowheads="1"/>
            </p:cNvSpPr>
            <p:nvPr/>
          </p:nvSpPr>
          <p:spPr bwMode="auto">
            <a:xfrm>
              <a:off x="2957" y="1273"/>
              <a:ext cx="362"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0xFE00</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05" name="Rectangle 26"/>
            <p:cNvSpPr>
              <a:spLocks noChangeArrowheads="1"/>
            </p:cNvSpPr>
            <p:nvPr/>
          </p:nvSpPr>
          <p:spPr bwMode="auto">
            <a:xfrm>
              <a:off x="2957" y="2362"/>
              <a:ext cx="34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0x1100</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06" name="Rectangle 27"/>
            <p:cNvSpPr>
              <a:spLocks noChangeArrowheads="1"/>
            </p:cNvSpPr>
            <p:nvPr/>
          </p:nvSpPr>
          <p:spPr bwMode="auto">
            <a:xfrm>
              <a:off x="2957" y="2617"/>
              <a:ext cx="34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0x1000</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07" name="Rectangle 28"/>
            <p:cNvSpPr>
              <a:spLocks noChangeArrowheads="1"/>
            </p:cNvSpPr>
            <p:nvPr/>
          </p:nvSpPr>
          <p:spPr bwMode="auto">
            <a:xfrm>
              <a:off x="2957" y="2874"/>
              <a:ext cx="356"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0x09FF</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08" name="Rectangle 29"/>
            <p:cNvSpPr>
              <a:spLocks noChangeArrowheads="1"/>
            </p:cNvSpPr>
            <p:nvPr/>
          </p:nvSpPr>
          <p:spPr bwMode="auto">
            <a:xfrm>
              <a:off x="2957" y="3451"/>
              <a:ext cx="34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0x0200</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09" name="Rectangle 30"/>
            <p:cNvSpPr>
              <a:spLocks noChangeArrowheads="1"/>
            </p:cNvSpPr>
            <p:nvPr/>
          </p:nvSpPr>
          <p:spPr bwMode="auto">
            <a:xfrm>
              <a:off x="2957" y="3692"/>
              <a:ext cx="347"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0x0000</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10" name="Rectangle 31"/>
            <p:cNvSpPr>
              <a:spLocks noChangeArrowheads="1"/>
            </p:cNvSpPr>
            <p:nvPr/>
          </p:nvSpPr>
          <p:spPr bwMode="auto">
            <a:xfrm>
              <a:off x="2957" y="1049"/>
              <a:ext cx="371"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0xFFFF</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11" name="Rectangle 32"/>
            <p:cNvSpPr>
              <a:spLocks noChangeArrowheads="1"/>
            </p:cNvSpPr>
            <p:nvPr/>
          </p:nvSpPr>
          <p:spPr bwMode="auto">
            <a:xfrm>
              <a:off x="4274" y="3361"/>
              <a:ext cx="1486" cy="15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12" name="Rectangle 33"/>
            <p:cNvSpPr>
              <a:spLocks noChangeArrowheads="1"/>
            </p:cNvSpPr>
            <p:nvPr/>
          </p:nvSpPr>
          <p:spPr bwMode="auto">
            <a:xfrm>
              <a:off x="4274" y="3361"/>
              <a:ext cx="1486" cy="159"/>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13" name="Rectangle 34"/>
            <p:cNvSpPr>
              <a:spLocks noChangeArrowheads="1"/>
            </p:cNvSpPr>
            <p:nvPr/>
          </p:nvSpPr>
          <p:spPr bwMode="auto">
            <a:xfrm>
              <a:off x="4940" y="3385"/>
              <a:ext cx="489"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Firmware </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14" name="Rectangle 35"/>
            <p:cNvSpPr>
              <a:spLocks noChangeArrowheads="1"/>
            </p:cNvSpPr>
            <p:nvPr/>
          </p:nvSpPr>
          <p:spPr bwMode="auto">
            <a:xfrm>
              <a:off x="5470" y="3385"/>
              <a:ext cx="22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Data</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15" name="Rectangle 36"/>
            <p:cNvSpPr>
              <a:spLocks noChangeArrowheads="1"/>
            </p:cNvSpPr>
            <p:nvPr/>
          </p:nvSpPr>
          <p:spPr bwMode="auto">
            <a:xfrm>
              <a:off x="4274" y="3201"/>
              <a:ext cx="743" cy="16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16" name="Rectangle 37"/>
            <p:cNvSpPr>
              <a:spLocks noChangeArrowheads="1"/>
            </p:cNvSpPr>
            <p:nvPr/>
          </p:nvSpPr>
          <p:spPr bwMode="auto">
            <a:xfrm>
              <a:off x="4274" y="3201"/>
              <a:ext cx="743" cy="1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17" name="Rectangle 38"/>
            <p:cNvSpPr>
              <a:spLocks noChangeArrowheads="1"/>
            </p:cNvSpPr>
            <p:nvPr/>
          </p:nvSpPr>
          <p:spPr bwMode="auto">
            <a:xfrm>
              <a:off x="4301" y="3226"/>
              <a:ext cx="39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PROG1 </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18" name="Rectangle 39"/>
            <p:cNvSpPr>
              <a:spLocks noChangeArrowheads="1"/>
            </p:cNvSpPr>
            <p:nvPr/>
          </p:nvSpPr>
          <p:spPr bwMode="auto">
            <a:xfrm>
              <a:off x="4727" y="3226"/>
              <a:ext cx="22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Data</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19" name="Freeform 40"/>
            <p:cNvSpPr>
              <a:spLocks noEditPoints="1"/>
            </p:cNvSpPr>
            <p:nvPr/>
          </p:nvSpPr>
          <p:spPr bwMode="auto">
            <a:xfrm>
              <a:off x="4326" y="2942"/>
              <a:ext cx="37" cy="227"/>
            </a:xfrm>
            <a:custGeom>
              <a:avLst/>
              <a:gdLst>
                <a:gd name="T0" fmla="*/ 42 w 75"/>
                <a:gd name="T1" fmla="*/ 5 h 455"/>
                <a:gd name="T2" fmla="*/ 42 w 75"/>
                <a:gd name="T3" fmla="*/ 398 h 455"/>
                <a:gd name="T4" fmla="*/ 42 w 75"/>
                <a:gd name="T5" fmla="*/ 399 h 455"/>
                <a:gd name="T6" fmla="*/ 40 w 75"/>
                <a:gd name="T7" fmla="*/ 400 h 455"/>
                <a:gd name="T8" fmla="*/ 39 w 75"/>
                <a:gd name="T9" fmla="*/ 402 h 455"/>
                <a:gd name="T10" fmla="*/ 37 w 75"/>
                <a:gd name="T11" fmla="*/ 402 h 455"/>
                <a:gd name="T12" fmla="*/ 36 w 75"/>
                <a:gd name="T13" fmla="*/ 402 h 455"/>
                <a:gd name="T14" fmla="*/ 34 w 75"/>
                <a:gd name="T15" fmla="*/ 400 h 455"/>
                <a:gd name="T16" fmla="*/ 33 w 75"/>
                <a:gd name="T17" fmla="*/ 399 h 455"/>
                <a:gd name="T18" fmla="*/ 33 w 75"/>
                <a:gd name="T19" fmla="*/ 398 h 455"/>
                <a:gd name="T20" fmla="*/ 33 w 75"/>
                <a:gd name="T21" fmla="*/ 5 h 455"/>
                <a:gd name="T22" fmla="*/ 33 w 75"/>
                <a:gd name="T23" fmla="*/ 3 h 455"/>
                <a:gd name="T24" fmla="*/ 34 w 75"/>
                <a:gd name="T25" fmla="*/ 2 h 455"/>
                <a:gd name="T26" fmla="*/ 36 w 75"/>
                <a:gd name="T27" fmla="*/ 2 h 455"/>
                <a:gd name="T28" fmla="*/ 37 w 75"/>
                <a:gd name="T29" fmla="*/ 0 h 455"/>
                <a:gd name="T30" fmla="*/ 39 w 75"/>
                <a:gd name="T31" fmla="*/ 2 h 455"/>
                <a:gd name="T32" fmla="*/ 40 w 75"/>
                <a:gd name="T33" fmla="*/ 2 h 455"/>
                <a:gd name="T34" fmla="*/ 42 w 75"/>
                <a:gd name="T35" fmla="*/ 3 h 455"/>
                <a:gd name="T36" fmla="*/ 42 w 75"/>
                <a:gd name="T37" fmla="*/ 5 h 455"/>
                <a:gd name="T38" fmla="*/ 42 w 75"/>
                <a:gd name="T39" fmla="*/ 5 h 455"/>
                <a:gd name="T40" fmla="*/ 75 w 75"/>
                <a:gd name="T41" fmla="*/ 387 h 455"/>
                <a:gd name="T42" fmla="*/ 37 w 75"/>
                <a:gd name="T43" fmla="*/ 455 h 455"/>
                <a:gd name="T44" fmla="*/ 0 w 75"/>
                <a:gd name="T45" fmla="*/ 387 h 455"/>
                <a:gd name="T46" fmla="*/ 75 w 75"/>
                <a:gd name="T47" fmla="*/ 387 h 4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
                <a:gd name="T73" fmla="*/ 0 h 455"/>
                <a:gd name="T74" fmla="*/ 75 w 75"/>
                <a:gd name="T75" fmla="*/ 455 h 4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 h="455">
                  <a:moveTo>
                    <a:pt x="42" y="5"/>
                  </a:moveTo>
                  <a:lnTo>
                    <a:pt x="42" y="398"/>
                  </a:lnTo>
                  <a:lnTo>
                    <a:pt x="42" y="399"/>
                  </a:lnTo>
                  <a:lnTo>
                    <a:pt x="40" y="400"/>
                  </a:lnTo>
                  <a:lnTo>
                    <a:pt x="39" y="402"/>
                  </a:lnTo>
                  <a:lnTo>
                    <a:pt x="37" y="402"/>
                  </a:lnTo>
                  <a:lnTo>
                    <a:pt x="36" y="402"/>
                  </a:lnTo>
                  <a:lnTo>
                    <a:pt x="34" y="400"/>
                  </a:lnTo>
                  <a:lnTo>
                    <a:pt x="33" y="399"/>
                  </a:lnTo>
                  <a:lnTo>
                    <a:pt x="33" y="398"/>
                  </a:lnTo>
                  <a:lnTo>
                    <a:pt x="33" y="5"/>
                  </a:lnTo>
                  <a:lnTo>
                    <a:pt x="33" y="3"/>
                  </a:lnTo>
                  <a:lnTo>
                    <a:pt x="34" y="2"/>
                  </a:lnTo>
                  <a:lnTo>
                    <a:pt x="36" y="2"/>
                  </a:lnTo>
                  <a:lnTo>
                    <a:pt x="37" y="0"/>
                  </a:lnTo>
                  <a:lnTo>
                    <a:pt x="39" y="2"/>
                  </a:lnTo>
                  <a:lnTo>
                    <a:pt x="40" y="2"/>
                  </a:lnTo>
                  <a:lnTo>
                    <a:pt x="42" y="3"/>
                  </a:lnTo>
                  <a:lnTo>
                    <a:pt x="42" y="5"/>
                  </a:lnTo>
                  <a:close/>
                  <a:moveTo>
                    <a:pt x="75" y="387"/>
                  </a:moveTo>
                  <a:lnTo>
                    <a:pt x="37" y="455"/>
                  </a:lnTo>
                  <a:lnTo>
                    <a:pt x="0" y="387"/>
                  </a:lnTo>
                  <a:lnTo>
                    <a:pt x="75" y="387"/>
                  </a:lnTo>
                  <a:close/>
                </a:path>
              </a:pathLst>
            </a:custGeom>
            <a:solidFill>
              <a:srgbClr val="000000"/>
            </a:solidFill>
            <a:ln w="1588">
              <a:solidFill>
                <a:srgbClr val="000000"/>
              </a:solidFill>
              <a:round/>
              <a:headEnd/>
              <a:tailEnd/>
            </a:ln>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20" name="Rectangle 41"/>
            <p:cNvSpPr>
              <a:spLocks noChangeArrowheads="1"/>
            </p:cNvSpPr>
            <p:nvPr/>
          </p:nvSpPr>
          <p:spPr bwMode="auto">
            <a:xfrm>
              <a:off x="4426" y="3005"/>
              <a:ext cx="26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0"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Stack</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21" name="Rectangle 42"/>
            <p:cNvSpPr>
              <a:spLocks noChangeArrowheads="1"/>
            </p:cNvSpPr>
            <p:nvPr/>
          </p:nvSpPr>
          <p:spPr bwMode="auto">
            <a:xfrm>
              <a:off x="4274" y="2079"/>
              <a:ext cx="1486" cy="321"/>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22" name="Rectangle 43"/>
            <p:cNvSpPr>
              <a:spLocks noChangeArrowheads="1"/>
            </p:cNvSpPr>
            <p:nvPr/>
          </p:nvSpPr>
          <p:spPr bwMode="auto">
            <a:xfrm>
              <a:off x="4274" y="2079"/>
              <a:ext cx="1486" cy="321"/>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23" name="Rectangle 44"/>
            <p:cNvSpPr>
              <a:spLocks noChangeArrowheads="1"/>
            </p:cNvSpPr>
            <p:nvPr/>
          </p:nvSpPr>
          <p:spPr bwMode="auto">
            <a:xfrm>
              <a:off x="4951" y="2184"/>
              <a:ext cx="697"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Firmware Text</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24" name="Rectangle 45"/>
            <p:cNvSpPr>
              <a:spLocks noChangeArrowheads="1"/>
            </p:cNvSpPr>
            <p:nvPr/>
          </p:nvSpPr>
          <p:spPr bwMode="auto">
            <a:xfrm>
              <a:off x="5017" y="3104"/>
              <a:ext cx="743" cy="257"/>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25" name="Rectangle 46"/>
            <p:cNvSpPr>
              <a:spLocks noChangeArrowheads="1"/>
            </p:cNvSpPr>
            <p:nvPr/>
          </p:nvSpPr>
          <p:spPr bwMode="auto">
            <a:xfrm>
              <a:off x="5017" y="3104"/>
              <a:ext cx="743" cy="2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26" name="Rectangle 47"/>
            <p:cNvSpPr>
              <a:spLocks noChangeArrowheads="1"/>
            </p:cNvSpPr>
            <p:nvPr/>
          </p:nvSpPr>
          <p:spPr bwMode="auto">
            <a:xfrm>
              <a:off x="5045" y="3176"/>
              <a:ext cx="392"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PROG2 </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27" name="Rectangle 48"/>
            <p:cNvSpPr>
              <a:spLocks noChangeArrowheads="1"/>
            </p:cNvSpPr>
            <p:nvPr/>
          </p:nvSpPr>
          <p:spPr bwMode="auto">
            <a:xfrm>
              <a:off x="5469" y="3176"/>
              <a:ext cx="22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Data</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28" name="Rectangle 49"/>
            <p:cNvSpPr>
              <a:spLocks noChangeArrowheads="1"/>
            </p:cNvSpPr>
            <p:nvPr/>
          </p:nvSpPr>
          <p:spPr bwMode="auto">
            <a:xfrm>
              <a:off x="4274" y="1920"/>
              <a:ext cx="743" cy="160"/>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29" name="Rectangle 50"/>
            <p:cNvSpPr>
              <a:spLocks noChangeArrowheads="1"/>
            </p:cNvSpPr>
            <p:nvPr/>
          </p:nvSpPr>
          <p:spPr bwMode="auto">
            <a:xfrm>
              <a:off x="4274" y="1920"/>
              <a:ext cx="743" cy="160"/>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30" name="Rectangle 51"/>
            <p:cNvSpPr>
              <a:spLocks noChangeArrowheads="1"/>
            </p:cNvSpPr>
            <p:nvPr/>
          </p:nvSpPr>
          <p:spPr bwMode="auto">
            <a:xfrm>
              <a:off x="4313" y="1944"/>
              <a:ext cx="601"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PROG1 Text</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sp>
          <p:nvSpPr>
            <p:cNvPr id="152631" name="Rectangle 52"/>
            <p:cNvSpPr>
              <a:spLocks noChangeArrowheads="1"/>
            </p:cNvSpPr>
            <p:nvPr/>
          </p:nvSpPr>
          <p:spPr bwMode="auto">
            <a:xfrm>
              <a:off x="5017" y="1823"/>
              <a:ext cx="743" cy="257"/>
            </a:xfrm>
            <a:prstGeom prst="rect">
              <a:avLst/>
            </a:prstGeom>
            <a:solidFill>
              <a:srgbClr val="FF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32" name="Rectangle 53"/>
            <p:cNvSpPr>
              <a:spLocks noChangeArrowheads="1"/>
            </p:cNvSpPr>
            <p:nvPr/>
          </p:nvSpPr>
          <p:spPr bwMode="auto">
            <a:xfrm>
              <a:off x="5017" y="1823"/>
              <a:ext cx="743" cy="257"/>
            </a:xfrm>
            <a:prstGeom prst="rect">
              <a:avLst/>
            </a:prstGeom>
            <a:noFill/>
            <a:ln w="63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a:ln>
                  <a:noFill/>
                </a:ln>
                <a:solidFill>
                  <a:srgbClr val="333333"/>
                </a:solidFill>
                <a:effectLst/>
                <a:uLnTx/>
                <a:uFillTx/>
                <a:latin typeface="Verdana" panose="020B0604030504040204" pitchFamily="34" charset="0"/>
                <a:ea typeface="MS PGothic" pitchFamily="34" charset="-128"/>
                <a:cs typeface="+mn-cs"/>
              </a:endParaRPr>
            </a:p>
          </p:txBody>
        </p:sp>
        <p:sp>
          <p:nvSpPr>
            <p:cNvPr id="152633" name="Rectangle 54"/>
            <p:cNvSpPr>
              <a:spLocks noChangeArrowheads="1"/>
            </p:cNvSpPr>
            <p:nvPr/>
          </p:nvSpPr>
          <p:spPr bwMode="auto">
            <a:xfrm>
              <a:off x="5059" y="1896"/>
              <a:ext cx="606"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800">
                  <a:solidFill>
                    <a:schemeClr val="tx1"/>
                  </a:solidFill>
                  <a:latin typeface="Verdana" panose="020B0604030504040204" pitchFamily="34" charset="0"/>
                </a:defRPr>
              </a:lvl1pPr>
              <a:lvl2pPr marL="742950" indent="-285750" eaLnBrk="0" hangingPunct="0">
                <a:defRPr sz="2800">
                  <a:solidFill>
                    <a:schemeClr val="tx1"/>
                  </a:solidFill>
                  <a:latin typeface="Verdana" panose="020B0604030504040204" pitchFamily="34" charset="0"/>
                </a:defRPr>
              </a:lvl2pPr>
              <a:lvl3pPr marL="1143000" indent="-228600" eaLnBrk="0" hangingPunct="0">
                <a:defRPr sz="2800">
                  <a:solidFill>
                    <a:schemeClr val="tx1"/>
                  </a:solidFill>
                  <a:latin typeface="Verdana" panose="020B0604030504040204" pitchFamily="34" charset="0"/>
                </a:defRPr>
              </a:lvl3pPr>
              <a:lvl4pPr marL="1600200" indent="-228600" eaLnBrk="0" hangingPunct="0">
                <a:defRPr sz="2800">
                  <a:solidFill>
                    <a:schemeClr val="tx1"/>
                  </a:solidFill>
                  <a:latin typeface="Verdana" panose="020B0604030504040204" pitchFamily="34" charset="0"/>
                </a:defRPr>
              </a:lvl4pPr>
              <a:lvl5pPr marL="2057400" indent="-228600" eaLnBrk="0" hangingPunct="0">
                <a:defRPr sz="2800">
                  <a:solidFill>
                    <a:schemeClr val="tx1"/>
                  </a:solidFill>
                  <a:latin typeface="Verdana" panose="020B0604030504040204" pitchFamily="34" charset="0"/>
                </a:defRPr>
              </a:lvl5pPr>
              <a:lvl6pPr marL="2514600" indent="-228600" algn="ctr" eaLnBrk="0" fontAlgn="base" hangingPunct="0">
                <a:spcBef>
                  <a:spcPct val="0"/>
                </a:spcBef>
                <a:spcAft>
                  <a:spcPct val="0"/>
                </a:spcAft>
                <a:defRPr sz="2800">
                  <a:solidFill>
                    <a:schemeClr val="tx1"/>
                  </a:solidFill>
                  <a:latin typeface="Verdana" panose="020B0604030504040204" pitchFamily="34" charset="0"/>
                </a:defRPr>
              </a:lvl6pPr>
              <a:lvl7pPr marL="2971800" indent="-228600" algn="ctr" eaLnBrk="0" fontAlgn="base" hangingPunct="0">
                <a:spcBef>
                  <a:spcPct val="0"/>
                </a:spcBef>
                <a:spcAft>
                  <a:spcPct val="0"/>
                </a:spcAft>
                <a:defRPr sz="2800">
                  <a:solidFill>
                    <a:schemeClr val="tx1"/>
                  </a:solidFill>
                  <a:latin typeface="Verdana" panose="020B0604030504040204" pitchFamily="34" charset="0"/>
                </a:defRPr>
              </a:lvl7pPr>
              <a:lvl8pPr marL="3429000" indent="-228600" algn="ctr" eaLnBrk="0" fontAlgn="base" hangingPunct="0">
                <a:spcBef>
                  <a:spcPct val="0"/>
                </a:spcBef>
                <a:spcAft>
                  <a:spcPct val="0"/>
                </a:spcAft>
                <a:defRPr sz="2800">
                  <a:solidFill>
                    <a:schemeClr val="tx1"/>
                  </a:solidFill>
                  <a:latin typeface="Verdana" panose="020B0604030504040204" pitchFamily="34" charset="0"/>
                </a:defRPr>
              </a:lvl8pPr>
              <a:lvl9pPr marL="3886200" indent="-228600" algn="ctr" eaLnBrk="0" fontAlgn="base" hangingPunct="0">
                <a:spcBef>
                  <a:spcPct val="0"/>
                </a:spcBef>
                <a:spcAft>
                  <a:spcPct val="0"/>
                </a:spcAft>
                <a:defRPr sz="28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en-US" sz="1100" b="1" i="0" u="none" strike="noStrike" kern="1200" cap="none" spc="0" normalizeH="0" baseline="0" noProof="0">
                  <a:ln>
                    <a:noFill/>
                  </a:ln>
                  <a:solidFill>
                    <a:srgbClr val="000000"/>
                  </a:solidFill>
                  <a:effectLst/>
                  <a:uLnTx/>
                  <a:uFillTx/>
                  <a:latin typeface="Arial" panose="020B0604020202020204" pitchFamily="34" charset="0"/>
                  <a:ea typeface="MS PGothic" pitchFamily="34" charset="-128"/>
                  <a:cs typeface="+mn-cs"/>
                </a:rPr>
                <a:t>PROG2 Text</a:t>
              </a:r>
              <a:endParaRPr kumimoji="0" lang="de-DE" altLang="en-US" sz="1400" b="0" i="0" u="none" strike="noStrike" kern="1200" cap="none" spc="0" normalizeH="0" baseline="0" noProof="0">
                <a:ln>
                  <a:noFill/>
                </a:ln>
                <a:solidFill>
                  <a:srgbClr val="333333"/>
                </a:solidFill>
                <a:effectLst/>
                <a:uLnTx/>
                <a:uFillTx/>
                <a:latin typeface="Arial" panose="020B0604020202020204" pitchFamily="34" charset="0"/>
                <a:ea typeface="MS PGothic" pitchFamily="34" charset="-128"/>
                <a:cs typeface="+mn-cs"/>
              </a:endParaRPr>
            </a:p>
          </p:txBody>
        </p:sp>
      </p:grpSp>
      <p:sp>
        <p:nvSpPr>
          <p:cNvPr id="58" name="Fußzeilenplatzhalter 3"/>
          <p:cNvSpPr>
            <a:spLocks noGrp="1"/>
          </p:cNvSpPr>
          <p:nvPr>
            <p:ph type="ftr" sz="quarter" idx="10"/>
          </p:nvPr>
        </p:nvSpPr>
        <p:spPr>
          <a:xfrm>
            <a:off x="334433" y="6656398"/>
            <a:ext cx="7969251" cy="201602"/>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mc:AlternateContent xmlns:mc="http://schemas.openxmlformats.org/markup-compatibility/2006">
        <mc:Choice xmlns:p14="http://schemas.microsoft.com/office/powerpoint/2010/main" Requires="p14">
          <p:contentPart p14:bwMode="auto" r:id="rId2">
            <p14:nvContentPartPr>
              <p14:cNvPr id="2" name="Ink 1"/>
              <p14:cNvContentPartPr/>
              <p14:nvPr/>
            </p14:nvContentPartPr>
            <p14:xfrm>
              <a:off x="419040" y="1437480"/>
              <a:ext cx="5667120" cy="4978080"/>
            </p14:xfrm>
          </p:contentPart>
        </mc:Choice>
        <mc:Fallback>
          <p:pic>
            <p:nvPicPr>
              <p:cNvPr id="2" name="Ink 1"/>
              <p:cNvPicPr/>
              <p:nvPr/>
            </p:nvPicPr>
            <p:blipFill>
              <a:blip r:embed="rId3"/>
              <a:stretch>
                <a:fillRect/>
              </a:stretch>
            </p:blipFill>
            <p:spPr>
              <a:xfrm>
                <a:off x="409680" y="1428120"/>
                <a:ext cx="5685840" cy="4996800"/>
              </a:xfrm>
              <a:prstGeom prst="rect">
                <a:avLst/>
              </a:prstGeom>
            </p:spPr>
          </p:pic>
        </mc:Fallback>
      </mc:AlternateContent>
    </p:spTree>
    <p:extLst>
      <p:ext uri="{BB962C8B-B14F-4D97-AF65-F5344CB8AC3E}">
        <p14:creationId xmlns:p14="http://schemas.microsoft.com/office/powerpoint/2010/main" val="1748856287"/>
      </p:ext>
    </p:extLst>
  </p:cSld>
  <p:clrMapOvr>
    <a:masterClrMapping/>
  </p:clrMapOvr>
  <p:transition spd="slow"/>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Required</a:t>
            </a:r>
            <a:r>
              <a:rPr lang="de-DE" dirty="0" smtClean="0"/>
              <a:t> Skills</a:t>
            </a:r>
            <a:endParaRPr lang="de-DE" dirty="0"/>
          </a:p>
        </p:txBody>
      </p:sp>
      <p:sp>
        <p:nvSpPr>
          <p:cNvPr id="4" name="Footer Placeholder 3"/>
          <p:cNvSpPr>
            <a:spLocks noGrp="1"/>
          </p:cNvSpPr>
          <p:nvPr>
            <p:ph type="ftr" sz="quarter" idx="10"/>
          </p:nvPr>
        </p:nvSpPr>
        <p:spPr/>
        <p:txBody>
          <a:bodyPr/>
          <a:lstStyle/>
          <a:p>
            <a:pPr>
              <a:defRPr/>
            </a:pPr>
            <a:r>
              <a:rPr lang="en-US" smtClean="0"/>
              <a:t>TI II - Computer Architecture</a:t>
            </a:r>
            <a:endParaRPr lang="en-US"/>
          </a:p>
        </p:txBody>
      </p:sp>
      <p:pic>
        <p:nvPicPr>
          <p:cNvPr id="5" name="Picture 4"/>
          <p:cNvPicPr>
            <a:picLocks noChangeAspect="1"/>
          </p:cNvPicPr>
          <p:nvPr/>
        </p:nvPicPr>
        <p:blipFill rotWithShape="1">
          <a:blip r:embed="rId2"/>
          <a:srcRect b="33264"/>
          <a:stretch/>
        </p:blipFill>
        <p:spPr>
          <a:xfrm>
            <a:off x="3987690" y="564931"/>
            <a:ext cx="4552950" cy="5898931"/>
          </a:xfrm>
          <a:prstGeom prst="rect">
            <a:avLst/>
          </a:prstGeom>
        </p:spPr>
      </p:pic>
      <mc:AlternateContent xmlns:mc="http://schemas.openxmlformats.org/markup-compatibility/2006">
        <mc:Choice xmlns:p14="http://schemas.microsoft.com/office/powerpoint/2010/main" Requires="p14">
          <p:contentPart p14:bwMode="auto" r:id="rId3">
            <p14:nvContentPartPr>
              <p14:cNvPr id="3" name="Ink 2"/>
              <p14:cNvContentPartPr/>
              <p14:nvPr/>
            </p14:nvContentPartPr>
            <p14:xfrm>
              <a:off x="716040" y="1643760"/>
              <a:ext cx="11469240" cy="4860720"/>
            </p14:xfrm>
          </p:contentPart>
        </mc:Choice>
        <mc:Fallback>
          <p:pic>
            <p:nvPicPr>
              <p:cNvPr id="3" name="Ink 2"/>
              <p:cNvPicPr/>
              <p:nvPr/>
            </p:nvPicPr>
            <p:blipFill>
              <a:blip r:embed="rId4"/>
              <a:stretch>
                <a:fillRect/>
              </a:stretch>
            </p:blipFill>
            <p:spPr>
              <a:xfrm>
                <a:off x="706680" y="1634400"/>
                <a:ext cx="11487960" cy="4879440"/>
              </a:xfrm>
              <a:prstGeom prst="rect">
                <a:avLst/>
              </a:prstGeom>
            </p:spPr>
          </p:pic>
        </mc:Fallback>
      </mc:AlternateContent>
    </p:spTree>
    <p:extLst>
      <p:ext uri="{BB962C8B-B14F-4D97-AF65-F5344CB8AC3E}">
        <p14:creationId xmlns:p14="http://schemas.microsoft.com/office/powerpoint/2010/main" val="2072388715"/>
      </p:ext>
    </p:extLst>
  </p:cSld>
  <p:clrMapOvr>
    <a:masterClrMapping/>
  </p:clrMapOvr>
  <p:transition spd="slow"/>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el 1"/>
          <p:cNvSpPr>
            <a:spLocks noGrp="1"/>
          </p:cNvSpPr>
          <p:nvPr>
            <p:ph type="title"/>
          </p:nvPr>
        </p:nvSpPr>
        <p:spPr/>
        <p:txBody>
          <a:bodyPr/>
          <a:lstStyle/>
          <a:p>
            <a:r>
              <a:rPr lang="de-DE" smtClean="0"/>
              <a:t>Summary</a:t>
            </a:r>
          </a:p>
        </p:txBody>
      </p:sp>
      <p:sp>
        <p:nvSpPr>
          <p:cNvPr id="138243" name="Inhaltsplatzhalter 2"/>
          <p:cNvSpPr>
            <a:spLocks noGrp="1"/>
          </p:cNvSpPr>
          <p:nvPr>
            <p:ph idx="1"/>
          </p:nvPr>
        </p:nvSpPr>
        <p:spPr/>
        <p:txBody>
          <a:bodyPr/>
          <a:lstStyle/>
          <a:p>
            <a:r>
              <a:rPr lang="de-DE" dirty="0" smtClean="0"/>
              <a:t>Speicherhierarchie</a:t>
            </a:r>
          </a:p>
          <a:p>
            <a:endParaRPr lang="de-DE" dirty="0" smtClean="0"/>
          </a:p>
          <a:p>
            <a:r>
              <a:rPr lang="de-DE" dirty="0" smtClean="0"/>
              <a:t>Hauptspeicher</a:t>
            </a:r>
          </a:p>
          <a:p>
            <a:endParaRPr lang="de-DE" dirty="0" smtClean="0"/>
          </a:p>
          <a:p>
            <a:r>
              <a:rPr lang="de-DE" dirty="0" smtClean="0"/>
              <a:t>Cache-Speicher</a:t>
            </a:r>
          </a:p>
          <a:p>
            <a:endParaRPr lang="de-DE" dirty="0" smtClean="0"/>
          </a:p>
          <a:p>
            <a:r>
              <a:rPr lang="en-US" dirty="0" err="1" smtClean="0"/>
              <a:t>Virtueller</a:t>
            </a:r>
            <a:r>
              <a:rPr lang="en-US" dirty="0" smtClean="0"/>
              <a:t> </a:t>
            </a:r>
            <a:r>
              <a:rPr lang="en-US" dirty="0" err="1" smtClean="0"/>
              <a:t>Speicher</a:t>
            </a:r>
            <a:endParaRPr lang="en-US" dirty="0" smtClean="0"/>
          </a:p>
          <a:p>
            <a:pPr lvl="1"/>
            <a:r>
              <a:rPr lang="en-US" dirty="0" smtClean="0"/>
              <a:t>Paging</a:t>
            </a:r>
          </a:p>
          <a:p>
            <a:pPr lvl="1"/>
            <a:r>
              <a:rPr lang="en-US" dirty="0" err="1" smtClean="0"/>
              <a:t>Probleme</a:t>
            </a:r>
            <a:r>
              <a:rPr lang="en-US" dirty="0" smtClean="0"/>
              <a:t> des </a:t>
            </a:r>
            <a:r>
              <a:rPr lang="en-US" dirty="0" err="1" smtClean="0"/>
              <a:t>virtuellen</a:t>
            </a:r>
            <a:r>
              <a:rPr lang="en-US" dirty="0" smtClean="0"/>
              <a:t> </a:t>
            </a:r>
            <a:r>
              <a:rPr lang="en-US" dirty="0" err="1" smtClean="0"/>
              <a:t>Speichers</a:t>
            </a:r>
            <a:endParaRPr lang="en-US" dirty="0" smtClean="0"/>
          </a:p>
          <a:p>
            <a:endParaRPr lang="en-US" dirty="0" smtClean="0"/>
          </a:p>
          <a:p>
            <a:r>
              <a:rPr lang="en-US" dirty="0" err="1" smtClean="0"/>
              <a:t>Speicher</a:t>
            </a:r>
            <a:r>
              <a:rPr lang="en-US" dirty="0" smtClean="0"/>
              <a:t> in </a:t>
            </a:r>
            <a:r>
              <a:rPr lang="en-US" dirty="0" err="1" smtClean="0"/>
              <a:t>Multiprozessorsystemen</a:t>
            </a:r>
            <a:endParaRPr lang="de-DE" dirty="0" smtClean="0"/>
          </a:p>
        </p:txBody>
      </p:sp>
      <p:sp>
        <p:nvSpPr>
          <p:cNvPr id="138244"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mc:Choice xmlns:p14="http://schemas.microsoft.com/office/powerpoint/2010/main" Requires="p14">
          <p:contentPart p14:bwMode="auto" r:id="rId3">
            <p14:nvContentPartPr>
              <p14:cNvPr id="2" name="Ink 1"/>
              <p14:cNvContentPartPr/>
              <p14:nvPr/>
            </p14:nvContentPartPr>
            <p14:xfrm>
              <a:off x="126360" y="462600"/>
              <a:ext cx="10749240" cy="5962320"/>
            </p14:xfrm>
          </p:contentPart>
        </mc:Choice>
        <mc:Fallback>
          <p:pic>
            <p:nvPicPr>
              <p:cNvPr id="2" name="Ink 1"/>
              <p:cNvPicPr/>
              <p:nvPr/>
            </p:nvPicPr>
            <p:blipFill>
              <a:blip r:embed="rId4"/>
              <a:stretch>
                <a:fillRect/>
              </a:stretch>
            </p:blipFill>
            <p:spPr>
              <a:xfrm>
                <a:off x="117000" y="453240"/>
                <a:ext cx="10767960" cy="5981040"/>
              </a:xfrm>
              <a:prstGeom prst="rect">
                <a:avLst/>
              </a:prstGeom>
            </p:spPr>
          </p:pic>
        </mc:Fallback>
      </mc:AlternateContent>
    </p:spTree>
    <p:extLst>
      <p:ext uri="{BB962C8B-B14F-4D97-AF65-F5344CB8AC3E}">
        <p14:creationId xmlns:p14="http://schemas.microsoft.com/office/powerpoint/2010/main" val="111489110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de-DE" smtClean="0"/>
              <a:t>DRAM-Speichertypen</a:t>
            </a:r>
          </a:p>
        </p:txBody>
      </p:sp>
      <p:sp>
        <p:nvSpPr>
          <p:cNvPr id="26628" name="Rectangle 3"/>
          <p:cNvSpPr>
            <a:spLocks noGrp="1" noChangeArrowheads="1"/>
          </p:cNvSpPr>
          <p:nvPr>
            <p:ph idx="1"/>
          </p:nvPr>
        </p:nvSpPr>
        <p:spPr/>
        <p:txBody>
          <a:bodyPr/>
          <a:lstStyle/>
          <a:p>
            <a:pPr eaLnBrk="1" hangingPunct="1"/>
            <a:r>
              <a:rPr lang="de-DE" dirty="0" smtClean="0"/>
              <a:t>Revolutionäre Schritte im Speicherdesign bleiben aus. Durch ein bewährtes und über die Jahre verfeinertes Prinzip behauptet sich DRAM als Arbeitsspeicher Nr. 1</a:t>
            </a:r>
          </a:p>
          <a:p>
            <a:pPr eaLnBrk="1" hangingPunct="1"/>
            <a:endParaRPr lang="de-DE" dirty="0" smtClean="0"/>
          </a:p>
          <a:p>
            <a:pPr eaLnBrk="1" hangingPunct="1"/>
            <a:r>
              <a:rPr lang="de-DE" dirty="0" smtClean="0"/>
              <a:t>12. August 1981  </a:t>
            </a:r>
          </a:p>
          <a:p>
            <a:pPr lvl="1" eaLnBrk="1" hangingPunct="1"/>
            <a:r>
              <a:rPr lang="de-DE" dirty="0" smtClean="0"/>
              <a:t>Erster IBM PC (Model 5150 mit Intel 8086 Prozessor),</a:t>
            </a:r>
            <a:br>
              <a:rPr lang="de-DE" dirty="0" smtClean="0"/>
            </a:br>
            <a:r>
              <a:rPr lang="de-DE" dirty="0" smtClean="0"/>
              <a:t>16 </a:t>
            </a:r>
            <a:r>
              <a:rPr lang="de-DE" dirty="0" err="1" smtClean="0"/>
              <a:t>KByte</a:t>
            </a:r>
            <a:r>
              <a:rPr lang="de-DE" dirty="0" smtClean="0"/>
              <a:t> Arbeitsspeicher auf 8 einzelnen Chips, die jeweils eine Kapazität von 16 </a:t>
            </a:r>
            <a:r>
              <a:rPr lang="de-DE" dirty="0" err="1" smtClean="0"/>
              <a:t>KBit</a:t>
            </a:r>
            <a:r>
              <a:rPr lang="de-DE" dirty="0" smtClean="0"/>
              <a:t> hatten. </a:t>
            </a:r>
          </a:p>
          <a:p>
            <a:pPr lvl="1" eaLnBrk="1" hangingPunct="1"/>
            <a:endParaRPr lang="de-DE" dirty="0" smtClean="0"/>
          </a:p>
          <a:p>
            <a:pPr eaLnBrk="1" hangingPunct="1"/>
            <a:r>
              <a:rPr lang="de-DE" dirty="0" smtClean="0"/>
              <a:t>Heute </a:t>
            </a:r>
          </a:p>
          <a:p>
            <a:pPr lvl="1" eaLnBrk="1" hangingPunct="1"/>
            <a:r>
              <a:rPr lang="de-DE" dirty="0" smtClean="0"/>
              <a:t>Diese RAM-Menge von damals verschwindet mehrfach im L1-Cache des Prozessors </a:t>
            </a:r>
          </a:p>
          <a:p>
            <a:pPr eaLnBrk="1" hangingPunct="1"/>
            <a:endParaRPr lang="en-US" dirty="0" smtClean="0"/>
          </a:p>
        </p:txBody>
      </p:sp>
      <p:sp>
        <p:nvSpPr>
          <p:cNvPr id="2662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96720" y="1994760"/>
              <a:ext cx="7425000" cy="2354400"/>
            </p14:xfrm>
          </p:contentPart>
        </mc:Choice>
        <mc:Fallback xmlns="">
          <p:pic>
            <p:nvPicPr>
              <p:cNvPr id="2" name="Ink 1"/>
              <p:cNvPicPr/>
              <p:nvPr/>
            </p:nvPicPr>
            <p:blipFill>
              <a:blip r:embed="rId4"/>
              <a:stretch>
                <a:fillRect/>
              </a:stretch>
            </p:blipFill>
            <p:spPr>
              <a:xfrm>
                <a:off x="390960" y="1989360"/>
                <a:ext cx="7435800" cy="2368800"/>
              </a:xfrm>
              <a:prstGeom prst="rect">
                <a:avLst/>
              </a:prstGeom>
            </p:spPr>
          </p:pic>
        </mc:Fallback>
      </mc:AlternateContent>
    </p:spTree>
    <p:extLst>
      <p:ext uri="{BB962C8B-B14F-4D97-AF65-F5344CB8AC3E}">
        <p14:creationId xmlns:p14="http://schemas.microsoft.com/office/powerpoint/2010/main" val="925799385"/>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pPr eaLnBrk="1" hangingPunct="1"/>
            <a:r>
              <a:rPr lang="de-DE" smtClean="0"/>
              <a:t>SDRAM</a:t>
            </a:r>
          </a:p>
        </p:txBody>
      </p:sp>
      <p:sp>
        <p:nvSpPr>
          <p:cNvPr id="28676" name="Rectangle 3"/>
          <p:cNvSpPr>
            <a:spLocks noGrp="1" noChangeArrowheads="1"/>
          </p:cNvSpPr>
          <p:nvPr>
            <p:ph idx="1"/>
          </p:nvPr>
        </p:nvSpPr>
        <p:spPr/>
        <p:txBody>
          <a:bodyPr/>
          <a:lstStyle/>
          <a:p>
            <a:pPr eaLnBrk="1" hangingPunct="1"/>
            <a:r>
              <a:rPr lang="de-DE" dirty="0" smtClean="0"/>
              <a:t>SDRAM-Technologie hat sich (durch intensive Unterstützung von Intel) schnell durchgesetzt und beherrscht heute den Speichermarkt. </a:t>
            </a:r>
          </a:p>
          <a:p>
            <a:pPr lvl="1" eaLnBrk="1" hangingPunct="1"/>
            <a:r>
              <a:rPr lang="de-DE" dirty="0" smtClean="0"/>
              <a:t>Alle Ein- und Ausgangssignale sind synchron zum Systemtakt. </a:t>
            </a:r>
          </a:p>
          <a:p>
            <a:pPr lvl="1" eaLnBrk="1" hangingPunct="1"/>
            <a:r>
              <a:rPr lang="de-DE" dirty="0" smtClean="0"/>
              <a:t>Prozessor, Chipsatz und Speicher kommunizieren über ein Bussystem, das synchron mit der gleichen Frequenz getaktet ist.</a:t>
            </a:r>
          </a:p>
          <a:p>
            <a:pPr eaLnBrk="1" hangingPunct="1"/>
            <a:endParaRPr lang="de-DE" dirty="0" smtClean="0"/>
          </a:p>
          <a:p>
            <a:pPr eaLnBrk="1" hangingPunct="1"/>
            <a:r>
              <a:rPr lang="de-DE" dirty="0" smtClean="0"/>
              <a:t>Intern sind SDRAMs aus zwei unabhängigen Speicherbänken aufgebaut (auch bis zu 4 Speicherbänke).</a:t>
            </a:r>
          </a:p>
          <a:p>
            <a:pPr eaLnBrk="1" hangingPunct="1"/>
            <a:endParaRPr lang="de-DE" dirty="0" smtClean="0"/>
          </a:p>
          <a:p>
            <a:pPr eaLnBrk="1" hangingPunct="1"/>
            <a:r>
              <a:rPr lang="de-DE" dirty="0" smtClean="0"/>
              <a:t>Nach dem Anlegen der Zeilen- und Spaltenadresse, generiert die Speichersteuerung die nachfolgenden Adressen und führt einen alternierenden und überlappenden Zugriff auf die beiden Speicherbänke selbstständig aus</a:t>
            </a:r>
            <a:endParaRPr lang="en-US" dirty="0" smtClean="0"/>
          </a:p>
        </p:txBody>
      </p:sp>
      <p:sp>
        <p:nvSpPr>
          <p:cNvPr id="2867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93040" y="26280"/>
              <a:ext cx="6664680" cy="6329160"/>
            </p14:xfrm>
          </p:contentPart>
        </mc:Choice>
        <mc:Fallback xmlns="">
          <p:pic>
            <p:nvPicPr>
              <p:cNvPr id="2" name="Ink 1"/>
              <p:cNvPicPr/>
              <p:nvPr/>
            </p:nvPicPr>
            <p:blipFill>
              <a:blip r:embed="rId4"/>
              <a:stretch>
                <a:fillRect/>
              </a:stretch>
            </p:blipFill>
            <p:spPr>
              <a:xfrm>
                <a:off x="285120" y="22680"/>
                <a:ext cx="6678360" cy="6339960"/>
              </a:xfrm>
              <a:prstGeom prst="rect">
                <a:avLst/>
              </a:prstGeom>
            </p:spPr>
          </p:pic>
        </mc:Fallback>
      </mc:AlternateContent>
    </p:spTree>
    <p:extLst>
      <p:ext uri="{BB962C8B-B14F-4D97-AF65-F5344CB8AC3E}">
        <p14:creationId xmlns:p14="http://schemas.microsoft.com/office/powerpoint/2010/main" val="3468901865"/>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de-DE" smtClean="0"/>
              <a:t>DDR-DRAM</a:t>
            </a:r>
          </a:p>
        </p:txBody>
      </p:sp>
      <p:sp>
        <p:nvSpPr>
          <p:cNvPr id="30725" name="Rectangle 4"/>
          <p:cNvSpPr>
            <a:spLocks noGrp="1" noChangeArrowheads="1"/>
          </p:cNvSpPr>
          <p:nvPr>
            <p:ph idx="1"/>
          </p:nvPr>
        </p:nvSpPr>
        <p:spPr/>
        <p:txBody>
          <a:bodyPr/>
          <a:lstStyle/>
          <a:p>
            <a:pPr eaLnBrk="1" hangingPunct="1"/>
            <a:r>
              <a:rPr lang="de-DE" smtClean="0"/>
              <a:t>Nächste Stufe der SDRAM-Entwicklung (SDRAM II)</a:t>
            </a:r>
          </a:p>
          <a:p>
            <a:pPr eaLnBrk="1" hangingPunct="1"/>
            <a:endParaRPr lang="de-DE" smtClean="0"/>
          </a:p>
          <a:p>
            <a:pPr eaLnBrk="1" hangingPunct="1"/>
            <a:r>
              <a:rPr lang="de-DE" smtClean="0"/>
              <a:t>Bestehen intern aus vier unabhängigen Speicherbänken, die parallel „Instruktionen“ bearbeiten können</a:t>
            </a:r>
          </a:p>
          <a:p>
            <a:pPr eaLnBrk="1" hangingPunct="1"/>
            <a:endParaRPr lang="de-DE" smtClean="0"/>
          </a:p>
          <a:p>
            <a:pPr eaLnBrk="1" hangingPunct="1"/>
            <a:r>
              <a:rPr lang="de-DE" smtClean="0"/>
              <a:t>Prinzip der DDR-DRAMs</a:t>
            </a:r>
          </a:p>
          <a:p>
            <a:pPr lvl="1" eaLnBrk="1" hangingPunct="1"/>
            <a:r>
              <a:rPr lang="de-DE" smtClean="0"/>
              <a:t>Erweiterung der Bandbreite durch Nutzung beider Taktflanken. Daten werden bei steigender und fallender Taktflanke übertragen </a:t>
            </a:r>
            <a:br>
              <a:rPr lang="de-DE" smtClean="0"/>
            </a:br>
            <a:r>
              <a:rPr lang="de-DE" smtClean="0">
                <a:sym typeface="Monotype Sorts" pitchFamily="2" charset="2"/>
              </a:rPr>
              <a:t> doppelter Datendurchsatz</a:t>
            </a:r>
          </a:p>
          <a:p>
            <a:pPr eaLnBrk="1" hangingPunct="1"/>
            <a:endParaRPr lang="de-DE" smtClean="0">
              <a:sym typeface="Monotype Sorts" pitchFamily="2" charset="2"/>
            </a:endParaRPr>
          </a:p>
          <a:p>
            <a:pPr eaLnBrk="1" hangingPunct="1"/>
            <a:r>
              <a:rPr lang="de-DE" smtClean="0">
                <a:sym typeface="Monotype Sorts" pitchFamily="2" charset="2"/>
              </a:rPr>
              <a:t>Laufzeitverzögerungen sind sehr kritisch, deshalb wird zur Synchronisation nicht nur der Systemtakt, sondern auch ein bidirektionales Strobe-Signal (DQS) benutzt. </a:t>
            </a:r>
          </a:p>
          <a:p>
            <a:pPr eaLnBrk="1" hangingPunct="1"/>
            <a:endParaRPr lang="en-US" smtClean="0"/>
          </a:p>
        </p:txBody>
      </p:sp>
      <p:sp>
        <p:nvSpPr>
          <p:cNvPr id="3072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30724" name="Text Box 3"/>
          <p:cNvSpPr txBox="1">
            <a:spLocks noChangeArrowheads="1"/>
          </p:cNvSpPr>
          <p:nvPr/>
        </p:nvSpPr>
        <p:spPr bwMode="auto">
          <a:xfrm>
            <a:off x="1887539" y="1093788"/>
            <a:ext cx="8607425" cy="457200"/>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
                <a:srgbClr val="2E8C5D"/>
              </a:buClr>
              <a:buSzPct val="75000"/>
              <a:buFont typeface="Monotype Sorts" pitchFamily="2" charset="2"/>
              <a:buNone/>
              <a:tabLst/>
              <a:defRPr/>
            </a:pPr>
            <a:endParaRPr kumimoji="0" lang="en-US"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702840" y="442800"/>
              <a:ext cx="1972440" cy="806040"/>
            </p14:xfrm>
          </p:contentPart>
        </mc:Choice>
        <mc:Fallback xmlns="">
          <p:pic>
            <p:nvPicPr>
              <p:cNvPr id="2" name="Ink 1"/>
              <p:cNvPicPr/>
              <p:nvPr/>
            </p:nvPicPr>
            <p:blipFill>
              <a:blip r:embed="rId4"/>
              <a:stretch>
                <a:fillRect/>
              </a:stretch>
            </p:blipFill>
            <p:spPr>
              <a:xfrm>
                <a:off x="6698160" y="435600"/>
                <a:ext cx="1982880" cy="823680"/>
              </a:xfrm>
              <a:prstGeom prst="rect">
                <a:avLst/>
              </a:prstGeom>
            </p:spPr>
          </p:pic>
        </mc:Fallback>
      </mc:AlternateContent>
    </p:spTree>
    <p:extLst>
      <p:ext uri="{BB962C8B-B14F-4D97-AF65-F5344CB8AC3E}">
        <p14:creationId xmlns:p14="http://schemas.microsoft.com/office/powerpoint/2010/main" val="35563338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el 1"/>
          <p:cNvSpPr>
            <a:spLocks noGrp="1"/>
          </p:cNvSpPr>
          <p:nvPr>
            <p:ph type="title"/>
          </p:nvPr>
        </p:nvSpPr>
        <p:spPr/>
        <p:txBody>
          <a:bodyPr/>
          <a:lstStyle/>
          <a:p>
            <a:r>
              <a:rPr lang="de-DE" smtClean="0"/>
              <a:t>Organisation des Hauptspeichers</a:t>
            </a:r>
          </a:p>
        </p:txBody>
      </p:sp>
      <p:sp>
        <p:nvSpPr>
          <p:cNvPr id="34819" name="Textplatzhalter 2"/>
          <p:cNvSpPr>
            <a:spLocks noGrp="1"/>
          </p:cNvSpPr>
          <p:nvPr>
            <p:ph type="body" idx="1"/>
          </p:nvPr>
        </p:nvSpPr>
        <p:spPr/>
        <p:txBody>
          <a:bodyPr/>
          <a:lstStyle/>
          <a:p>
            <a:r>
              <a:rPr lang="de-DE" smtClean="0"/>
              <a:t>Hauptspeicher</a:t>
            </a:r>
          </a:p>
        </p:txBody>
      </p:sp>
      <p:sp>
        <p:nvSpPr>
          <p:cNvPr id="3482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216080" y="547920"/>
              <a:ext cx="10627560" cy="3940560"/>
            </p14:xfrm>
          </p:contentPart>
        </mc:Choice>
        <mc:Fallback xmlns="">
          <p:pic>
            <p:nvPicPr>
              <p:cNvPr id="2" name="Ink 1"/>
              <p:cNvPicPr/>
              <p:nvPr/>
            </p:nvPicPr>
            <p:blipFill>
              <a:blip r:embed="rId4"/>
              <a:stretch>
                <a:fillRect/>
              </a:stretch>
            </p:blipFill>
            <p:spPr>
              <a:xfrm>
                <a:off x="1206720" y="541800"/>
                <a:ext cx="10646280" cy="3957480"/>
              </a:xfrm>
              <a:prstGeom prst="rect">
                <a:avLst/>
              </a:prstGeom>
            </p:spPr>
          </p:pic>
        </mc:Fallback>
      </mc:AlternateContent>
    </p:spTree>
    <p:extLst>
      <p:ext uri="{BB962C8B-B14F-4D97-AF65-F5344CB8AC3E}">
        <p14:creationId xmlns:p14="http://schemas.microsoft.com/office/powerpoint/2010/main" val="272278076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p:txBody>
          <a:bodyPr/>
          <a:lstStyle/>
          <a:p>
            <a:r>
              <a:rPr lang="de-DE" dirty="0"/>
              <a:t>Speicherhierarchie</a:t>
            </a:r>
            <a:endParaRPr lang="en-US" dirty="0" smtClean="0"/>
          </a:p>
        </p:txBody>
      </p:sp>
      <p:sp>
        <p:nvSpPr>
          <p:cNvPr id="10243" name="Textplatzhalter 2"/>
          <p:cNvSpPr>
            <a:spLocks noGrp="1"/>
          </p:cNvSpPr>
          <p:nvPr>
            <p:ph type="body" idx="1"/>
          </p:nvPr>
        </p:nvSpPr>
        <p:spPr/>
        <p:txBody>
          <a:bodyPr/>
          <a:lstStyle/>
          <a:p>
            <a:endParaRPr lang="de-DE" dirty="0" smtClean="0"/>
          </a:p>
        </p:txBody>
      </p:sp>
      <p:sp>
        <p:nvSpPr>
          <p:cNvPr id="1024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4249859246"/>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p:txBody>
          <a:bodyPr/>
          <a:lstStyle/>
          <a:p>
            <a:pPr eaLnBrk="1" hangingPunct="1"/>
            <a:r>
              <a:rPr lang="de-DE" noProof="1" smtClean="0"/>
              <a:t>Organisation des Arbeitsspeichers</a:t>
            </a:r>
            <a:endParaRPr lang="de-DE" smtClean="0"/>
          </a:p>
        </p:txBody>
      </p:sp>
      <p:sp>
        <p:nvSpPr>
          <p:cNvPr id="35844" name="Rectangle 3"/>
          <p:cNvSpPr>
            <a:spLocks noGrp="1" noChangeArrowheads="1"/>
          </p:cNvSpPr>
          <p:nvPr>
            <p:ph idx="1"/>
          </p:nvPr>
        </p:nvSpPr>
        <p:spPr/>
        <p:txBody>
          <a:bodyPr/>
          <a:lstStyle/>
          <a:p>
            <a:pPr eaLnBrk="1" hangingPunct="1"/>
            <a:r>
              <a:rPr lang="de-DE" smtClean="0"/>
              <a:t>Arbeitsspeicher </a:t>
            </a:r>
          </a:p>
          <a:p>
            <a:pPr lvl="1" eaLnBrk="1" hangingPunct="1"/>
            <a:r>
              <a:rPr lang="de-DE" smtClean="0"/>
              <a:t>Lineare Liste von Speicherworten</a:t>
            </a:r>
          </a:p>
          <a:p>
            <a:pPr lvl="1" eaLnBrk="1" hangingPunct="1"/>
            <a:r>
              <a:rPr lang="de-DE" smtClean="0"/>
              <a:t>Aufgebaut aus Speicherbausteinen</a:t>
            </a:r>
          </a:p>
          <a:p>
            <a:pPr lvl="1" eaLnBrk="1" hangingPunct="1"/>
            <a:r>
              <a:rPr lang="de-DE" smtClean="0"/>
              <a:t>Zugriffszeit hängt allein von der Art der verwendeten Speicherbausteine ab </a:t>
            </a:r>
          </a:p>
          <a:p>
            <a:pPr lvl="1" eaLnBrk="1" hangingPunct="1"/>
            <a:r>
              <a:rPr lang="de-DE" smtClean="0"/>
              <a:t>Die Breite des Arbeitsspeichers entspricht i.A. der Breite des Datenbus (8, 16, 32, 64 Bit). Dies entspricht der maximalen Informationsmenge, auf die in einem Buszyklus zugegriffen werden kann.</a:t>
            </a:r>
          </a:p>
          <a:p>
            <a:pPr eaLnBrk="1" hangingPunct="1"/>
            <a:endParaRPr lang="de-DE" smtClean="0"/>
          </a:p>
          <a:p>
            <a:pPr eaLnBrk="1" hangingPunct="1"/>
            <a:endParaRPr lang="en-US" smtClean="0"/>
          </a:p>
        </p:txBody>
      </p:sp>
      <p:sp>
        <p:nvSpPr>
          <p:cNvPr id="3584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aphicFrame>
        <p:nvGraphicFramePr>
          <p:cNvPr id="5" name="Tabelle 4"/>
          <p:cNvGraphicFramePr>
            <a:graphicFrameLocks noGrp="1"/>
          </p:cNvGraphicFramePr>
          <p:nvPr/>
        </p:nvGraphicFramePr>
        <p:xfrm>
          <a:off x="2676525" y="4648200"/>
          <a:ext cx="6840538" cy="742950"/>
        </p:xfrm>
        <a:graphic>
          <a:graphicData uri="http://schemas.openxmlformats.org/drawingml/2006/table">
            <a:tbl>
              <a:tblPr/>
              <a:tblGrid>
                <a:gridCol w="1079500">
                  <a:extLst>
                    <a:ext uri="{9D8B030D-6E8A-4147-A177-3AD203B41FA5}">
                      <a16:colId xmlns:a16="http://schemas.microsoft.com/office/drawing/2014/main" val="20000"/>
                    </a:ext>
                  </a:extLst>
                </a:gridCol>
                <a:gridCol w="576263">
                  <a:extLst>
                    <a:ext uri="{9D8B030D-6E8A-4147-A177-3AD203B41FA5}">
                      <a16:colId xmlns:a16="http://schemas.microsoft.com/office/drawing/2014/main" val="20001"/>
                    </a:ext>
                  </a:extLst>
                </a:gridCol>
                <a:gridCol w="576262">
                  <a:extLst>
                    <a:ext uri="{9D8B030D-6E8A-4147-A177-3AD203B41FA5}">
                      <a16:colId xmlns:a16="http://schemas.microsoft.com/office/drawing/2014/main" val="20002"/>
                    </a:ext>
                  </a:extLst>
                </a:gridCol>
                <a:gridCol w="576263">
                  <a:extLst>
                    <a:ext uri="{9D8B030D-6E8A-4147-A177-3AD203B41FA5}">
                      <a16:colId xmlns:a16="http://schemas.microsoft.com/office/drawing/2014/main" val="20003"/>
                    </a:ext>
                  </a:extLst>
                </a:gridCol>
                <a:gridCol w="576262">
                  <a:extLst>
                    <a:ext uri="{9D8B030D-6E8A-4147-A177-3AD203B41FA5}">
                      <a16:colId xmlns:a16="http://schemas.microsoft.com/office/drawing/2014/main" val="20004"/>
                    </a:ext>
                  </a:extLst>
                </a:gridCol>
                <a:gridCol w="574675">
                  <a:extLst>
                    <a:ext uri="{9D8B030D-6E8A-4147-A177-3AD203B41FA5}">
                      <a16:colId xmlns:a16="http://schemas.microsoft.com/office/drawing/2014/main" val="20005"/>
                    </a:ext>
                  </a:extLst>
                </a:gridCol>
                <a:gridCol w="576263">
                  <a:extLst>
                    <a:ext uri="{9D8B030D-6E8A-4147-A177-3AD203B41FA5}">
                      <a16:colId xmlns:a16="http://schemas.microsoft.com/office/drawing/2014/main" val="20006"/>
                    </a:ext>
                  </a:extLst>
                </a:gridCol>
                <a:gridCol w="576262">
                  <a:extLst>
                    <a:ext uri="{9D8B030D-6E8A-4147-A177-3AD203B41FA5}">
                      <a16:colId xmlns:a16="http://schemas.microsoft.com/office/drawing/2014/main" val="20007"/>
                    </a:ext>
                  </a:extLst>
                </a:gridCol>
                <a:gridCol w="576263">
                  <a:extLst>
                    <a:ext uri="{9D8B030D-6E8A-4147-A177-3AD203B41FA5}">
                      <a16:colId xmlns:a16="http://schemas.microsoft.com/office/drawing/2014/main" val="20008"/>
                    </a:ext>
                  </a:extLst>
                </a:gridCol>
                <a:gridCol w="576262">
                  <a:extLst>
                    <a:ext uri="{9D8B030D-6E8A-4147-A177-3AD203B41FA5}">
                      <a16:colId xmlns:a16="http://schemas.microsoft.com/office/drawing/2014/main" val="20009"/>
                    </a:ext>
                  </a:extLst>
                </a:gridCol>
                <a:gridCol w="576263">
                  <a:extLst>
                    <a:ext uri="{9D8B030D-6E8A-4147-A177-3AD203B41FA5}">
                      <a16:colId xmlns:a16="http://schemas.microsoft.com/office/drawing/2014/main" val="20010"/>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Verdana" pitchFamily="34" charset="0"/>
                          <a:ea typeface="ＭＳ Ｐゴシック" pitchFamily="-108" charset="-128"/>
                        </a:rPr>
                        <a:t>Memory</a:t>
                      </a:r>
                    </a:p>
                  </a:txBody>
                  <a:tcPr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0"/>
                  </a:ext>
                </a:extLst>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Verdana" pitchFamily="34" charset="0"/>
                          <a:ea typeface="ＭＳ Ｐゴシック" pitchFamily="-108" charset="-128"/>
                        </a:rPr>
                        <a:t>Address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Verdana" pitchFamily="34" charset="0"/>
                          <a:ea typeface="ＭＳ Ｐゴシック" pitchFamily="-108"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Verdana" pitchFamily="34" charset="0"/>
                          <a:ea typeface="ＭＳ Ｐゴシック" pitchFamily="-108"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smtClean="0">
                          <a:ln>
                            <a:noFill/>
                          </a:ln>
                          <a:solidFill>
                            <a:srgbClr val="000000"/>
                          </a:solidFill>
                          <a:effectLst/>
                          <a:latin typeface="Verdana" pitchFamily="34" charset="0"/>
                          <a:ea typeface="ＭＳ Ｐゴシック" pitchFamily="-108" charset="-128"/>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de-DE" sz="1400" b="0" i="0" u="none" strike="noStrike" cap="none" normalizeH="0" baseline="0" dirty="0" smtClean="0">
                          <a:ln>
                            <a:noFill/>
                          </a:ln>
                          <a:solidFill>
                            <a:srgbClr val="000000"/>
                          </a:solidFill>
                          <a:effectLst/>
                          <a:latin typeface="Verdana" pitchFamily="34" charset="0"/>
                          <a:ea typeface="ＭＳ Ｐゴシック" pitchFamily="-108" charset="-128"/>
                        </a:rPr>
                        <a:t>2</a:t>
                      </a:r>
                      <a:r>
                        <a:rPr kumimoji="0" lang="de-DE" sz="1400" b="0" i="0" u="none" strike="noStrike" cap="none" normalizeH="0" baseline="30000" dirty="0" smtClean="0">
                          <a:ln>
                            <a:noFill/>
                          </a:ln>
                          <a:solidFill>
                            <a:srgbClr val="000000"/>
                          </a:solidFill>
                          <a:effectLst/>
                          <a:latin typeface="Verdana" pitchFamily="34" charset="0"/>
                          <a:ea typeface="ＭＳ Ｐゴシック" pitchFamily="-108" charset="-128"/>
                        </a:rPr>
                        <a:t>n</a:t>
                      </a:r>
                      <a:r>
                        <a:rPr kumimoji="0" lang="de-DE" sz="1400" b="0" i="0" u="none" strike="noStrike" cap="none" normalizeH="0" baseline="0" dirty="0" smtClean="0">
                          <a:ln>
                            <a:noFill/>
                          </a:ln>
                          <a:solidFill>
                            <a:srgbClr val="000000"/>
                          </a:solidFill>
                          <a:effectLst/>
                          <a:latin typeface="Verdana" pitchFamily="34" charset="0"/>
                          <a:ea typeface="ＭＳ Ｐゴシック" pitchFamily="-108"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1"/>
                  </a:ext>
                </a:extLst>
              </a:tr>
            </a:tbl>
          </a:graphicData>
        </a:graphic>
      </p:graphicFrame>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160160" y="3070440"/>
              <a:ext cx="7269840" cy="3359160"/>
            </p14:xfrm>
          </p:contentPart>
        </mc:Choice>
        <mc:Fallback xmlns="">
          <p:pic>
            <p:nvPicPr>
              <p:cNvPr id="2" name="Ink 1"/>
              <p:cNvPicPr/>
              <p:nvPr/>
            </p:nvPicPr>
            <p:blipFill>
              <a:blip r:embed="rId4"/>
              <a:stretch>
                <a:fillRect/>
              </a:stretch>
            </p:blipFill>
            <p:spPr>
              <a:xfrm>
                <a:off x="4150800" y="3063960"/>
                <a:ext cx="7284600" cy="3373920"/>
              </a:xfrm>
              <a:prstGeom prst="rect">
                <a:avLst/>
              </a:prstGeom>
            </p:spPr>
          </p:pic>
        </mc:Fallback>
      </mc:AlternateContent>
    </p:spTree>
    <p:extLst>
      <p:ext uri="{BB962C8B-B14F-4D97-AF65-F5344CB8AC3E}">
        <p14:creationId xmlns:p14="http://schemas.microsoft.com/office/powerpoint/2010/main" val="11622905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US" smtClean="0"/>
              <a:t>History: Bits per storage cell</a:t>
            </a:r>
            <a:endParaRPr lang="en-US" dirty="0" smtClean="0"/>
          </a:p>
        </p:txBody>
      </p:sp>
      <p:sp>
        <p:nvSpPr>
          <p:cNvPr id="36868" name="Rectangle 3"/>
          <p:cNvSpPr>
            <a:spLocks noGrp="1" noChangeArrowheads="1"/>
          </p:cNvSpPr>
          <p:nvPr>
            <p:ph idx="1"/>
          </p:nvPr>
        </p:nvSpPr>
        <p:spPr/>
        <p:txBody>
          <a:bodyPr/>
          <a:lstStyle/>
          <a:p>
            <a:r>
              <a:rPr lang="en-US" smtClean="0"/>
              <a:t>… or why a byte/smallest addressable unit has not always equaled 8 bits</a:t>
            </a:r>
            <a:endParaRPr lang="en-US"/>
          </a:p>
        </p:txBody>
      </p:sp>
      <p:sp>
        <p:nvSpPr>
          <p:cNvPr id="36866"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aphicFrame>
        <p:nvGraphicFramePr>
          <p:cNvPr id="5" name="Tabelle 4"/>
          <p:cNvGraphicFramePr>
            <a:graphicFrameLocks noGrp="1"/>
          </p:cNvGraphicFramePr>
          <p:nvPr/>
        </p:nvGraphicFramePr>
        <p:xfrm>
          <a:off x="4238625" y="1714500"/>
          <a:ext cx="3714750" cy="4457700"/>
        </p:xfrm>
        <a:graphic>
          <a:graphicData uri="http://schemas.openxmlformats.org/drawingml/2006/table">
            <a:tbl>
              <a:tblPr/>
              <a:tblGrid>
                <a:gridCol w="2286000">
                  <a:extLst>
                    <a:ext uri="{9D8B030D-6E8A-4147-A177-3AD203B41FA5}">
                      <a16:colId xmlns:a16="http://schemas.microsoft.com/office/drawing/2014/main" val="20000"/>
                    </a:ext>
                  </a:extLst>
                </a:gridCol>
                <a:gridCol w="1428750">
                  <a:extLst>
                    <a:ext uri="{9D8B030D-6E8A-4147-A177-3AD203B41FA5}">
                      <a16:colId xmlns:a16="http://schemas.microsoft.com/office/drawing/2014/main" val="20001"/>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ea typeface="ＭＳ Ｐゴシック" pitchFamily="-108" charset="-128"/>
                        </a:rPr>
                        <a:t>Computer</a:t>
                      </a:r>
                      <a:endParaRPr kumimoji="0" lang="de-DE" sz="1800" b="1" i="0" u="none" strike="noStrike" cap="none" normalizeH="0" baseline="0" smtClean="0">
                        <a:ln>
                          <a:noFill/>
                        </a:ln>
                        <a:solidFill>
                          <a:srgbClr val="FFFFFF"/>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ea typeface="ＭＳ Ｐゴシック" pitchFamily="-108" charset="-128"/>
                        </a:rPr>
                        <a:t>bit/cell</a:t>
                      </a:r>
                      <a:endParaRPr kumimoji="0" lang="de-DE" sz="1800" b="1" i="0" u="none" strike="noStrike" cap="none" normalizeH="0" baseline="0" smtClean="0">
                        <a:ln>
                          <a:noFill/>
                        </a:ln>
                        <a:solidFill>
                          <a:srgbClr val="FFFFFF"/>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ea typeface="ＭＳ Ｐゴシック" pitchFamily="-108" charset="-128"/>
                        </a:rPr>
                        <a:t>Burroughs B1700</a:t>
                      </a:r>
                      <a:endParaRPr kumimoji="0" lang="de-DE"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Verdana" pitchFamily="34" charset="0"/>
                          <a:ea typeface="ＭＳ Ｐゴシック" pitchFamily="-108"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FF"/>
                          </a:solidFill>
                          <a:effectLst/>
                          <a:latin typeface="Verdana" pitchFamily="34" charset="0"/>
                          <a:ea typeface="ＭＳ Ｐゴシック" pitchFamily="-108" charset="-128"/>
                        </a:rPr>
                        <a:t>IBM PC</a:t>
                      </a:r>
                      <a:endParaRPr kumimoji="0" lang="de-DE"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Verdana" pitchFamily="34" charset="0"/>
                          <a:ea typeface="ＭＳ Ｐゴシック" pitchFamily="-108" charset="-128"/>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ea typeface="ＭＳ Ｐゴシック" pitchFamily="-108" charset="-128"/>
                        </a:rPr>
                        <a:t>DEC PDP-8</a:t>
                      </a:r>
                      <a:endParaRPr kumimoji="0" lang="de-DE"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Verdana" pitchFamily="34" charset="0"/>
                          <a:ea typeface="ＭＳ Ｐゴシック" pitchFamily="-108" charset="-128"/>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ea typeface="ＭＳ Ｐゴシック" pitchFamily="-108" charset="-128"/>
                        </a:rPr>
                        <a:t>IBM 1130</a:t>
                      </a:r>
                      <a:endParaRPr kumimoji="0" lang="de-DE"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Verdana" pitchFamily="34" charset="0"/>
                          <a:ea typeface="ＭＳ Ｐゴシック" pitchFamily="-108" charset="-128"/>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ea typeface="ＭＳ Ｐゴシック" pitchFamily="-108" charset="-128"/>
                        </a:rPr>
                        <a:t>DEC PDP-15</a:t>
                      </a:r>
                      <a:endParaRPr kumimoji="0" lang="de-DE"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Verdana" pitchFamily="34" charset="0"/>
                          <a:ea typeface="ＭＳ Ｐゴシック" pitchFamily="-108" charset="-128"/>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ea typeface="ＭＳ Ｐゴシック" pitchFamily="-108" charset="-128"/>
                        </a:rPr>
                        <a:t>XDS 940</a:t>
                      </a:r>
                      <a:endParaRPr kumimoji="0" lang="de-DE"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Verdana" pitchFamily="34" charset="0"/>
                          <a:ea typeface="ＭＳ Ｐゴシック" pitchFamily="-108" charset="-128"/>
                        </a:rPr>
                        <a:t>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ea typeface="ＭＳ Ｐゴシック" pitchFamily="-108" charset="-128"/>
                        </a:rPr>
                        <a:t>Electrologica X8</a:t>
                      </a:r>
                      <a:endParaRPr kumimoji="0" lang="de-DE"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Verdana" pitchFamily="34" charset="0"/>
                          <a:ea typeface="ＭＳ Ｐゴシック" pitchFamily="-108" charset="-128"/>
                        </a:rPr>
                        <a:t>27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7"/>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ea typeface="ＭＳ Ｐゴシック" pitchFamily="-108" charset="-128"/>
                        </a:rPr>
                        <a:t>XDS Sigma 9</a:t>
                      </a:r>
                      <a:endParaRPr kumimoji="0" lang="de-DE"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Verdana" pitchFamily="34" charset="0"/>
                          <a:ea typeface="ＭＳ Ｐゴシック" pitchFamily="-108" charset="-128"/>
                        </a:rPr>
                        <a:t>32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8"/>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ea typeface="ＭＳ Ｐゴシック" pitchFamily="-108" charset="-128"/>
                        </a:rPr>
                        <a:t>Honeywell 6180</a:t>
                      </a:r>
                      <a:endParaRPr kumimoji="0" lang="de-DE"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Verdana" pitchFamily="34" charset="0"/>
                          <a:ea typeface="ＭＳ Ｐゴシック" pitchFamily="-108" charset="-128"/>
                        </a:rPr>
                        <a:t>36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9"/>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ea typeface="ＭＳ Ｐゴシック" pitchFamily="-108" charset="-128"/>
                        </a:rPr>
                        <a:t>CDC 3600</a:t>
                      </a:r>
                      <a:endParaRPr kumimoji="0" lang="de-DE"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smtClean="0">
                          <a:ln>
                            <a:noFill/>
                          </a:ln>
                          <a:solidFill>
                            <a:srgbClr val="000000"/>
                          </a:solidFill>
                          <a:effectLst/>
                          <a:latin typeface="Verdana" pitchFamily="34" charset="0"/>
                          <a:ea typeface="ＭＳ Ｐゴシック" pitchFamily="-108" charset="-128"/>
                        </a:rPr>
                        <a:t>48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1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Verdana" pitchFamily="34" charset="0"/>
                          <a:ea typeface="ＭＳ Ｐゴシック" pitchFamily="-108" charset="-128"/>
                        </a:rPr>
                        <a:t>CDC Cyber</a:t>
                      </a:r>
                      <a:endParaRPr kumimoji="0" lang="de-DE"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e-DE" sz="1800" b="0" i="0" u="none" strike="noStrike" cap="none" normalizeH="0" baseline="0" dirty="0" smtClean="0">
                          <a:ln>
                            <a:noFill/>
                          </a:ln>
                          <a:solidFill>
                            <a:srgbClr val="000000"/>
                          </a:solidFill>
                          <a:effectLst/>
                          <a:latin typeface="Verdana" pitchFamily="34" charset="0"/>
                          <a:ea typeface="ＭＳ Ｐゴシック" pitchFamily="-108" charset="-128"/>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11"/>
                  </a:ext>
                </a:extLst>
              </a:tr>
            </a:tbl>
          </a:graphicData>
        </a:graphic>
      </p:graphicFrame>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444440" y="2383920"/>
              <a:ext cx="1031400" cy="625320"/>
            </p14:xfrm>
          </p:contentPart>
        </mc:Choice>
        <mc:Fallback xmlns="">
          <p:pic>
            <p:nvPicPr>
              <p:cNvPr id="2" name="Ink 1"/>
              <p:cNvPicPr/>
              <p:nvPr/>
            </p:nvPicPr>
            <p:blipFill>
              <a:blip r:embed="rId4"/>
              <a:stretch>
                <a:fillRect/>
              </a:stretch>
            </p:blipFill>
            <p:spPr>
              <a:xfrm>
                <a:off x="7433640" y="2375280"/>
                <a:ext cx="1053360" cy="644760"/>
              </a:xfrm>
              <a:prstGeom prst="rect">
                <a:avLst/>
              </a:prstGeom>
            </p:spPr>
          </p:pic>
        </mc:Fallback>
      </mc:AlternateContent>
    </p:spTree>
    <p:extLst>
      <p:ext uri="{BB962C8B-B14F-4D97-AF65-F5344CB8AC3E}">
        <p14:creationId xmlns:p14="http://schemas.microsoft.com/office/powerpoint/2010/main" val="150979402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2"/>
          <p:cNvSpPr>
            <a:spLocks noGrp="1" noChangeArrowheads="1"/>
          </p:cNvSpPr>
          <p:nvPr>
            <p:ph type="title"/>
          </p:nvPr>
        </p:nvSpPr>
        <p:spPr/>
        <p:txBody>
          <a:bodyPr/>
          <a:lstStyle/>
          <a:p>
            <a:pPr eaLnBrk="1" hangingPunct="1"/>
            <a:r>
              <a:rPr lang="en-US" smtClean="0"/>
              <a:t>Byte Ordering</a:t>
            </a:r>
            <a:br>
              <a:rPr lang="en-US" smtClean="0"/>
            </a:br>
            <a:r>
              <a:rPr lang="en-US" smtClean="0"/>
              <a:t>Big endian vs. little endian</a:t>
            </a:r>
          </a:p>
        </p:txBody>
      </p:sp>
      <p:sp>
        <p:nvSpPr>
          <p:cNvPr id="2051"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aphicFrame>
        <p:nvGraphicFramePr>
          <p:cNvPr id="2050" name="Object 3"/>
          <p:cNvGraphicFramePr>
            <a:graphicFrameLocks noChangeAspect="1"/>
          </p:cNvGraphicFramePr>
          <p:nvPr/>
        </p:nvGraphicFramePr>
        <p:xfrm>
          <a:off x="1828800" y="1631950"/>
          <a:ext cx="8458200" cy="3627438"/>
        </p:xfrm>
        <a:graphic>
          <a:graphicData uri="http://schemas.openxmlformats.org/presentationml/2006/ole">
            <mc:AlternateContent xmlns:mc="http://schemas.openxmlformats.org/markup-compatibility/2006">
              <mc:Choice xmlns:v="urn:schemas-microsoft-com:vml" Requires="v">
                <p:oleObj spid="_x0000_s1053" name="VISIO" r:id="rId4" imgW="3773039" imgH="1613111" progId="">
                  <p:embed/>
                </p:oleObj>
              </mc:Choice>
              <mc:Fallback>
                <p:oleObj name="VISIO" r:id="rId4" imgW="3773039" imgH="1613111" progId="">
                  <p:embed/>
                  <p:pic>
                    <p:nvPicPr>
                      <p:cNvPr id="205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1631950"/>
                        <a:ext cx="8458200" cy="3627438"/>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3" name="Text Box 4"/>
          <p:cNvSpPr txBox="1">
            <a:spLocks noChangeArrowheads="1"/>
          </p:cNvSpPr>
          <p:nvPr/>
        </p:nvSpPr>
        <p:spPr bwMode="auto">
          <a:xfrm>
            <a:off x="3124200" y="4953000"/>
            <a:ext cx="2476500" cy="336550"/>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SPARC, IBM mainframes</a:t>
            </a:r>
          </a:p>
        </p:txBody>
      </p:sp>
      <p:sp>
        <p:nvSpPr>
          <p:cNvPr id="2054" name="Text Box 5"/>
          <p:cNvSpPr txBox="1">
            <a:spLocks noChangeArrowheads="1"/>
          </p:cNvSpPr>
          <p:nvPr/>
        </p:nvSpPr>
        <p:spPr bwMode="auto">
          <a:xfrm>
            <a:off x="6553201" y="4953000"/>
            <a:ext cx="2365375" cy="336550"/>
          </a:xfrm>
          <a:prstGeom prst="rect">
            <a:avLst/>
          </a:prstGeom>
          <a:solidFill>
            <a:schemeClr val="bg1"/>
          </a:solid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Intel (thus the PC world)</a:t>
            </a: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5044320" y="265320"/>
              <a:ext cx="4223880" cy="2338200"/>
            </p14:xfrm>
          </p:contentPart>
        </mc:Choice>
        <mc:Fallback xmlns="">
          <p:pic>
            <p:nvPicPr>
              <p:cNvPr id="2" name="Ink 1"/>
              <p:cNvPicPr/>
              <p:nvPr/>
            </p:nvPicPr>
            <p:blipFill>
              <a:blip r:embed="rId7"/>
              <a:stretch>
                <a:fillRect/>
              </a:stretch>
            </p:blipFill>
            <p:spPr>
              <a:xfrm>
                <a:off x="5039640" y="257760"/>
                <a:ext cx="4238640" cy="2355120"/>
              </a:xfrm>
              <a:prstGeom prst="rect">
                <a:avLst/>
              </a:prstGeom>
            </p:spPr>
          </p:pic>
        </mc:Fallback>
      </mc:AlternateContent>
    </p:spTree>
    <p:extLst>
      <p:ext uri="{BB962C8B-B14F-4D97-AF65-F5344CB8AC3E}">
        <p14:creationId xmlns:p14="http://schemas.microsoft.com/office/powerpoint/2010/main" val="45300472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de-DE" noProof="1" smtClean="0"/>
              <a:t>Organisation des Arbeitsspeichers</a:t>
            </a:r>
            <a:endParaRPr lang="de-DE" smtClean="0"/>
          </a:p>
        </p:txBody>
      </p:sp>
      <p:sp>
        <p:nvSpPr>
          <p:cNvPr id="38916" name="Rectangle 3"/>
          <p:cNvSpPr>
            <a:spLocks noGrp="1" noChangeArrowheads="1"/>
          </p:cNvSpPr>
          <p:nvPr>
            <p:ph idx="1"/>
          </p:nvPr>
        </p:nvSpPr>
        <p:spPr/>
        <p:txBody>
          <a:bodyPr/>
          <a:lstStyle/>
          <a:p>
            <a:pPr eaLnBrk="1" hangingPunct="1"/>
            <a:r>
              <a:rPr lang="de-DE" smtClean="0"/>
              <a:t>Bei Prozessoren mit einer Datenbusbreite &gt; 8 bit kann meist immer noch auf einzelne Bytes zugegriffen werden</a:t>
            </a:r>
          </a:p>
          <a:p>
            <a:pPr lvl="1" eaLnBrk="1" hangingPunct="1">
              <a:buFont typeface="Wingdings 3" pitchFamily="18" charset="2"/>
              <a:buChar char="Æ"/>
            </a:pPr>
            <a:r>
              <a:rPr lang="de-DE" smtClean="0"/>
              <a:t>Speicherkapazität wird auch bei breiteren Organisationsformen in Bytes angegeben</a:t>
            </a:r>
          </a:p>
          <a:p>
            <a:pPr eaLnBrk="1" hangingPunct="1"/>
            <a:endParaRPr lang="de-DE" smtClean="0"/>
          </a:p>
          <a:p>
            <a:pPr eaLnBrk="1" hangingPunct="1"/>
            <a:r>
              <a:rPr lang="de-DE" smtClean="0"/>
              <a:t>Die maximale Kapazität des Arbeitsspeichers ist durch die Breite des Adressbusses gegeben</a:t>
            </a:r>
          </a:p>
          <a:p>
            <a:pPr eaLnBrk="1" hangingPunct="1"/>
            <a:endParaRPr lang="de-DE" smtClean="0"/>
          </a:p>
          <a:p>
            <a:pPr eaLnBrk="1" hangingPunct="1"/>
            <a:r>
              <a:rPr lang="de-DE" smtClean="0"/>
              <a:t>Typische maximale Speicherkapazitäten:</a:t>
            </a:r>
          </a:p>
          <a:p>
            <a:pPr lvl="1" eaLnBrk="1" hangingPunct="1"/>
            <a:r>
              <a:rPr lang="de-DE" smtClean="0"/>
              <a:t>  8-bit-Prozessoren mit 16-bit-Adressbus:	64 kbyte</a:t>
            </a:r>
          </a:p>
          <a:p>
            <a:pPr lvl="1" eaLnBrk="1" hangingPunct="1"/>
            <a:r>
              <a:rPr lang="de-DE" smtClean="0"/>
              <a:t>16-bit-Prozessoren mit 24-bit-Adressbus:	16 MByte</a:t>
            </a:r>
          </a:p>
          <a:p>
            <a:pPr lvl="1" eaLnBrk="1" hangingPunct="1"/>
            <a:r>
              <a:rPr lang="de-DE" smtClean="0"/>
              <a:t>32-bit-Prozessoren mit 32-bit-Adressbus:	  4 GByte</a:t>
            </a:r>
          </a:p>
          <a:p>
            <a:pPr lvl="1" eaLnBrk="1" hangingPunct="1"/>
            <a:r>
              <a:rPr lang="de-DE" smtClean="0"/>
              <a:t>64-bit-Prozessoren mit 64-bit-Adressbus:	16 EByte</a:t>
            </a:r>
            <a:endParaRPr lang="en-US" smtClean="0"/>
          </a:p>
        </p:txBody>
      </p:sp>
      <p:sp>
        <p:nvSpPr>
          <p:cNvPr id="3891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80600" y="1782720"/>
              <a:ext cx="11318040" cy="4446000"/>
            </p14:xfrm>
          </p:contentPart>
        </mc:Choice>
        <mc:Fallback xmlns="">
          <p:pic>
            <p:nvPicPr>
              <p:cNvPr id="2" name="Ink 1"/>
              <p:cNvPicPr/>
              <p:nvPr/>
            </p:nvPicPr>
            <p:blipFill>
              <a:blip r:embed="rId4"/>
              <a:stretch>
                <a:fillRect/>
              </a:stretch>
            </p:blipFill>
            <p:spPr>
              <a:xfrm>
                <a:off x="471240" y="1771920"/>
                <a:ext cx="11339280" cy="4464000"/>
              </a:xfrm>
              <a:prstGeom prst="rect">
                <a:avLst/>
              </a:prstGeom>
            </p:spPr>
          </p:pic>
        </mc:Fallback>
      </mc:AlternateContent>
    </p:spTree>
    <p:extLst>
      <p:ext uri="{BB962C8B-B14F-4D97-AF65-F5344CB8AC3E}">
        <p14:creationId xmlns:p14="http://schemas.microsoft.com/office/powerpoint/2010/main" val="2958515186"/>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de-DE" noProof="1" smtClean="0"/>
              <a:t>Speicher-Belegungsplan (memory map)</a:t>
            </a:r>
            <a:endParaRPr lang="de-DE" dirty="0" smtClean="0"/>
          </a:p>
        </p:txBody>
      </p:sp>
      <p:sp>
        <p:nvSpPr>
          <p:cNvPr id="39940" name="Rectangle 3"/>
          <p:cNvSpPr>
            <a:spLocks noGrp="1" noChangeArrowheads="1"/>
          </p:cNvSpPr>
          <p:nvPr>
            <p:ph idx="1"/>
          </p:nvPr>
        </p:nvSpPr>
        <p:spPr/>
        <p:txBody>
          <a:bodyPr/>
          <a:lstStyle/>
          <a:p>
            <a:r>
              <a:rPr lang="de-DE" noProof="1" smtClean="0"/>
              <a:t>Gibt an, welche Speicherbausteine für welche Bereiche des Arbeitsspeichers verwendet wurden</a:t>
            </a:r>
            <a:endParaRPr lang="de-DE" dirty="0" smtClean="0"/>
          </a:p>
          <a:p>
            <a:endParaRPr lang="en-US" dirty="0" smtClean="0"/>
          </a:p>
        </p:txBody>
      </p:sp>
      <p:sp>
        <p:nvSpPr>
          <p:cNvPr id="39938"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pic>
        <p:nvPicPr>
          <p:cNvPr id="39941" name="Picture 4" descr="3"/>
          <p:cNvPicPr>
            <a:picLocks noChangeAspect="1" noChangeArrowheads="1"/>
          </p:cNvPicPr>
          <p:nvPr/>
        </p:nvPicPr>
        <p:blipFill>
          <a:blip r:embed="rId3" cstate="print">
            <a:lum bright="-20000" contrast="50000"/>
          </a:blip>
          <a:srcRect/>
          <a:stretch>
            <a:fillRect/>
          </a:stretch>
        </p:blipFill>
        <p:spPr bwMode="auto">
          <a:xfrm>
            <a:off x="3143250" y="1676401"/>
            <a:ext cx="5329238" cy="4608513"/>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23360" y="1954800"/>
              <a:ext cx="11365200" cy="4027680"/>
            </p14:xfrm>
          </p:contentPart>
        </mc:Choice>
        <mc:Fallback xmlns="">
          <p:pic>
            <p:nvPicPr>
              <p:cNvPr id="2" name="Ink 1"/>
              <p:cNvPicPr/>
              <p:nvPr/>
            </p:nvPicPr>
            <p:blipFill>
              <a:blip r:embed="rId5"/>
              <a:stretch>
                <a:fillRect/>
              </a:stretch>
            </p:blipFill>
            <p:spPr>
              <a:xfrm>
                <a:off x="420480" y="1948680"/>
                <a:ext cx="11376000" cy="4037040"/>
              </a:xfrm>
              <a:prstGeom prst="rect">
                <a:avLst/>
              </a:prstGeom>
            </p:spPr>
          </p:pic>
        </mc:Fallback>
      </mc:AlternateContent>
    </p:spTree>
    <p:extLst>
      <p:ext uri="{BB962C8B-B14F-4D97-AF65-F5344CB8AC3E}">
        <p14:creationId xmlns:p14="http://schemas.microsoft.com/office/powerpoint/2010/main" val="3494250616"/>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de-DE" noProof="1" smtClean="0"/>
              <a:t>Speicher-Belegungsplan (memory map)</a:t>
            </a:r>
            <a:endParaRPr lang="de-DE" dirty="0" smtClean="0"/>
          </a:p>
        </p:txBody>
      </p:sp>
      <p:sp>
        <p:nvSpPr>
          <p:cNvPr id="40964" name="Rectangle 3"/>
          <p:cNvSpPr>
            <a:spLocks noGrp="1" noChangeArrowheads="1"/>
          </p:cNvSpPr>
          <p:nvPr>
            <p:ph idx="1"/>
          </p:nvPr>
        </p:nvSpPr>
        <p:spPr/>
        <p:txBody>
          <a:bodyPr/>
          <a:lstStyle/>
          <a:p>
            <a:r>
              <a:rPr lang="de-DE" smtClean="0"/>
              <a:t>Im Beispiel</a:t>
            </a:r>
          </a:p>
          <a:p>
            <a:pPr lvl="1"/>
            <a:r>
              <a:rPr lang="de-DE" smtClean="0"/>
              <a:t>obere Adressen</a:t>
            </a:r>
          </a:p>
          <a:p>
            <a:pPr lvl="2"/>
            <a:r>
              <a:rPr lang="de-DE" smtClean="0"/>
              <a:t>ROM, z.B. für nicht-flüchtige Teile des Betriebsystems (Bootstrap, BIOS)</a:t>
            </a:r>
          </a:p>
          <a:p>
            <a:pPr lvl="1"/>
            <a:r>
              <a:rPr lang="de-DE" smtClean="0"/>
              <a:t>dann</a:t>
            </a:r>
          </a:p>
          <a:p>
            <a:pPr lvl="2"/>
            <a:r>
              <a:rPr lang="de-DE" smtClean="0"/>
              <a:t>I/O-Bereich (Prozessor mit memory-mapped I/O)</a:t>
            </a:r>
          </a:p>
          <a:p>
            <a:pPr lvl="1"/>
            <a:r>
              <a:rPr lang="de-DE" smtClean="0"/>
              <a:t>Rest</a:t>
            </a:r>
          </a:p>
          <a:p>
            <a:pPr lvl="2"/>
            <a:r>
              <a:rPr lang="de-DE" smtClean="0"/>
              <a:t>RAM, meist dynamische RAM-Bausteine, da diese große Kapazität besitzen und billig sind</a:t>
            </a:r>
          </a:p>
          <a:p>
            <a:pPr lvl="2"/>
            <a:r>
              <a:rPr lang="de-DE" smtClean="0"/>
              <a:t>Nachteil: Sie sind auch langsam</a:t>
            </a:r>
          </a:p>
          <a:p>
            <a:pPr lvl="2"/>
            <a:r>
              <a:rPr lang="de-DE" smtClean="0"/>
              <a:t>Aus diesem Grund werden manchmal in kleinen Speicherbereichen auch statische RAMs eingesetzt, auf die ohne Wartezyklen zugegriffen werden kann</a:t>
            </a:r>
          </a:p>
          <a:p>
            <a:endParaRPr lang="en-US" smtClean="0"/>
          </a:p>
        </p:txBody>
      </p:sp>
      <p:sp>
        <p:nvSpPr>
          <p:cNvPr id="40962"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444884595"/>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el 1"/>
          <p:cNvSpPr>
            <a:spLocks noGrp="1"/>
          </p:cNvSpPr>
          <p:nvPr>
            <p:ph type="title"/>
          </p:nvPr>
        </p:nvSpPr>
        <p:spPr/>
        <p:txBody>
          <a:bodyPr/>
          <a:lstStyle/>
          <a:p>
            <a:r>
              <a:rPr lang="de-DE" noProof="1"/>
              <a:t>Cache-Speicher</a:t>
            </a:r>
            <a:r>
              <a:rPr lang="de-DE" dirty="0"/>
              <a:t/>
            </a:r>
            <a:br>
              <a:rPr lang="de-DE" dirty="0"/>
            </a:br>
            <a:endParaRPr lang="en-US" dirty="0" smtClean="0"/>
          </a:p>
        </p:txBody>
      </p:sp>
      <p:sp>
        <p:nvSpPr>
          <p:cNvPr id="41987" name="Textplatzhalter 2"/>
          <p:cNvSpPr>
            <a:spLocks noGrp="1"/>
          </p:cNvSpPr>
          <p:nvPr>
            <p:ph type="body" idx="1"/>
          </p:nvPr>
        </p:nvSpPr>
        <p:spPr/>
        <p:txBody>
          <a:bodyPr/>
          <a:lstStyle/>
          <a:p>
            <a:endParaRPr lang="de-DE" dirty="0" smtClean="0"/>
          </a:p>
        </p:txBody>
      </p:sp>
      <p:sp>
        <p:nvSpPr>
          <p:cNvPr id="4198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91520" y="1216080"/>
              <a:ext cx="10106280" cy="4299120"/>
            </p14:xfrm>
          </p:contentPart>
        </mc:Choice>
        <mc:Fallback xmlns="">
          <p:pic>
            <p:nvPicPr>
              <p:cNvPr id="2" name="Ink 1"/>
              <p:cNvPicPr/>
              <p:nvPr/>
            </p:nvPicPr>
            <p:blipFill>
              <a:blip r:embed="rId4"/>
              <a:stretch>
                <a:fillRect/>
              </a:stretch>
            </p:blipFill>
            <p:spPr>
              <a:xfrm>
                <a:off x="1082880" y="1207080"/>
                <a:ext cx="10122480" cy="4316400"/>
              </a:xfrm>
              <a:prstGeom prst="rect">
                <a:avLst/>
              </a:prstGeom>
            </p:spPr>
          </p:pic>
        </mc:Fallback>
      </mc:AlternateContent>
    </p:spTree>
    <p:extLst>
      <p:ext uri="{BB962C8B-B14F-4D97-AF65-F5344CB8AC3E}">
        <p14:creationId xmlns:p14="http://schemas.microsoft.com/office/powerpoint/2010/main" val="2390405625"/>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de-DE" noProof="1" smtClean="0"/>
              <a:t>Cache-Speicher</a:t>
            </a:r>
            <a:endParaRPr lang="de-DE" smtClean="0"/>
          </a:p>
        </p:txBody>
      </p:sp>
      <p:sp>
        <p:nvSpPr>
          <p:cNvPr id="43011" name="Rectangle 3"/>
          <p:cNvSpPr>
            <a:spLocks noGrp="1" noChangeArrowheads="1"/>
          </p:cNvSpPr>
          <p:nvPr>
            <p:ph idx="1"/>
          </p:nvPr>
        </p:nvSpPr>
        <p:spPr/>
        <p:txBody>
          <a:bodyPr/>
          <a:lstStyle/>
          <a:p>
            <a:r>
              <a:rPr lang="de-DE" noProof="1" smtClean="0"/>
              <a:t>Problem</a:t>
            </a:r>
          </a:p>
          <a:p>
            <a:pPr lvl="1"/>
            <a:r>
              <a:rPr lang="de-DE" dirty="0" smtClean="0"/>
              <a:t>D</a:t>
            </a:r>
            <a:r>
              <a:rPr lang="de-DE" noProof="1" smtClean="0"/>
              <a:t>ie Buszykluszeit moderner Prozessoren ist erheblich kürzer als die Zykluszeit preiswerter, großer DRAM-Bausteine</a:t>
            </a:r>
          </a:p>
          <a:p>
            <a:pPr lvl="2"/>
            <a:r>
              <a:rPr lang="de-DE" noProof="1" smtClean="0"/>
              <a:t>dies zwingt zum Einfügen von Wartezyklen</a:t>
            </a:r>
            <a:r>
              <a:rPr lang="de-DE" dirty="0" smtClean="0"/>
              <a:t>. 	</a:t>
            </a:r>
          </a:p>
          <a:p>
            <a:pPr lvl="1"/>
            <a:r>
              <a:rPr lang="de-DE" noProof="1" smtClean="0"/>
              <a:t>SRAM-Bausteine hingegen, die ohne Wartezyklen betrieben</a:t>
            </a:r>
            <a:r>
              <a:rPr lang="de-DE" dirty="0" smtClean="0"/>
              <a:t> </a:t>
            </a:r>
            <a:r>
              <a:rPr lang="de-DE" noProof="1" smtClean="0"/>
              <a:t>werden können, sind jedoch klein, teuer und </a:t>
            </a:r>
            <a:r>
              <a:rPr lang="de-DE" dirty="0" smtClean="0"/>
              <a:t>besitzen eine höhere Verlustleistung.</a:t>
            </a:r>
            <a:endParaRPr lang="de-DE" noProof="1" smtClean="0"/>
          </a:p>
          <a:p>
            <a:pPr lvl="2"/>
            <a:r>
              <a:rPr lang="de-DE" noProof="1" smtClean="0"/>
              <a:t>nur </a:t>
            </a:r>
            <a:r>
              <a:rPr lang="de-DE" dirty="0" smtClean="0"/>
              <a:t>relativ </a:t>
            </a:r>
            <a:r>
              <a:rPr lang="de-DE" noProof="1" smtClean="0"/>
              <a:t>kleine Speicher können so aufgebaut werden</a:t>
            </a:r>
            <a:r>
              <a:rPr lang="de-DE" dirty="0" smtClean="0"/>
              <a:t>.</a:t>
            </a:r>
            <a:endParaRPr lang="de-DE" noProof="1" smtClean="0"/>
          </a:p>
          <a:p>
            <a:endParaRPr lang="de-DE" noProof="1" smtClean="0"/>
          </a:p>
          <a:p>
            <a:r>
              <a:rPr lang="de-DE" noProof="1" smtClean="0"/>
              <a:t>Lösung des Problems </a:t>
            </a:r>
          </a:p>
          <a:p>
            <a:pPr lvl="1"/>
            <a:r>
              <a:rPr lang="de-DE" noProof="1" smtClean="0"/>
              <a:t>zwischen den Prozessor und den relativ langsamen, </a:t>
            </a:r>
            <a:br>
              <a:rPr lang="de-DE" noProof="1" smtClean="0"/>
            </a:br>
            <a:r>
              <a:rPr lang="de-DE" noProof="1" smtClean="0"/>
              <a:t>aber billigen Arbeitsspeicher aus DRAM-Bausteinen </a:t>
            </a:r>
            <a:br>
              <a:rPr lang="de-DE" noProof="1" smtClean="0"/>
            </a:br>
            <a:r>
              <a:rPr lang="de-DE" noProof="1" smtClean="0"/>
              <a:t>legt man einen kleinen, schnellen Speicher aus SRAM-</a:t>
            </a:r>
            <a:br>
              <a:rPr lang="de-DE" noProof="1" smtClean="0"/>
            </a:br>
            <a:r>
              <a:rPr lang="de-DE" noProof="1" smtClean="0"/>
              <a:t>Bausteinen, den sogenannten Cache-Speicher</a:t>
            </a:r>
            <a:r>
              <a:rPr lang="de-DE" dirty="0" smtClean="0"/>
              <a:t>.</a:t>
            </a:r>
          </a:p>
          <a:p>
            <a:pPr lvl="1"/>
            <a:endParaRPr lang="de-DE" noProof="1" smtClean="0"/>
          </a:p>
          <a:p>
            <a:r>
              <a:rPr lang="de-DE" noProof="1" smtClean="0"/>
              <a:t>Unter einem Cache-Speicher versteht man allgemein einen kleinen, schnellen Pufferspeicher, der vor einen langsamen, größeren Speicher geschaltet wird, um dessen Zugriffszeit zu verbessern</a:t>
            </a:r>
            <a:r>
              <a:rPr lang="de-DE" dirty="0" smtClean="0"/>
              <a:t>.</a:t>
            </a:r>
            <a:endParaRPr lang="en-US" dirty="0" smtClean="0"/>
          </a:p>
        </p:txBody>
      </p:sp>
      <p:sp>
        <p:nvSpPr>
          <p:cNvPr id="43012"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25520" y="228960"/>
              <a:ext cx="11629800" cy="5212080"/>
            </p14:xfrm>
          </p:contentPart>
        </mc:Choice>
        <mc:Fallback xmlns="">
          <p:pic>
            <p:nvPicPr>
              <p:cNvPr id="2" name="Ink 1"/>
              <p:cNvPicPr/>
              <p:nvPr/>
            </p:nvPicPr>
            <p:blipFill>
              <a:blip r:embed="rId4"/>
              <a:stretch>
                <a:fillRect/>
              </a:stretch>
            </p:blipFill>
            <p:spPr>
              <a:xfrm>
                <a:off x="415440" y="219960"/>
                <a:ext cx="11645640" cy="5231880"/>
              </a:xfrm>
              <a:prstGeom prst="rect">
                <a:avLst/>
              </a:prstGeom>
            </p:spPr>
          </p:pic>
        </mc:Fallback>
      </mc:AlternateContent>
    </p:spTree>
    <p:extLst>
      <p:ext uri="{BB962C8B-B14F-4D97-AF65-F5344CB8AC3E}">
        <p14:creationId xmlns:p14="http://schemas.microsoft.com/office/powerpoint/2010/main" val="91564123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noProof="1" smtClean="0"/>
              <a:t>Cache-Speicher</a:t>
            </a:r>
            <a:endParaRPr lang="de-DE" smtClean="0"/>
          </a:p>
        </p:txBody>
      </p:sp>
      <p:sp>
        <p:nvSpPr>
          <p:cNvPr id="44035" name="Rectangle 3"/>
          <p:cNvSpPr>
            <a:spLocks noGrp="1" noChangeArrowheads="1"/>
          </p:cNvSpPr>
          <p:nvPr>
            <p:ph idx="1"/>
          </p:nvPr>
        </p:nvSpPr>
        <p:spPr/>
        <p:txBody>
          <a:bodyPr/>
          <a:lstStyle/>
          <a:p>
            <a:r>
              <a:rPr lang="de-DE" noProof="1" smtClean="0"/>
              <a:t>Anwendungsbeispiele</a:t>
            </a:r>
          </a:p>
          <a:p>
            <a:endParaRPr lang="de-DE" noProof="1" smtClean="0"/>
          </a:p>
          <a:p>
            <a:pPr lvl="1"/>
            <a:r>
              <a:rPr lang="de-DE" noProof="1" smtClean="0"/>
              <a:t>Verbesserung der Zugriffszeit des Hauptspeichers eines Prozessors durch einen Cache zur Vermeidung</a:t>
            </a:r>
            <a:br>
              <a:rPr lang="de-DE" noProof="1" smtClean="0"/>
            </a:br>
            <a:r>
              <a:rPr lang="de-DE" noProof="1" smtClean="0"/>
              <a:t>von Wartezyklen (CPU-Cache, Befehls- und Daten</a:t>
            </a:r>
            <a:r>
              <a:rPr lang="de-DE" dirty="0" smtClean="0"/>
              <a:t>-C</a:t>
            </a:r>
            <a:r>
              <a:rPr lang="de-DE" noProof="1" smtClean="0"/>
              <a:t>ache)</a:t>
            </a:r>
          </a:p>
          <a:p>
            <a:pPr lvl="1"/>
            <a:r>
              <a:rPr lang="de-DE" noProof="1" smtClean="0"/>
              <a:t>Verbesserung der Zugriffszeit von Plattenspeichern durch einen Cache (Plattencache)</a:t>
            </a:r>
            <a:br>
              <a:rPr lang="de-DE" noProof="1" smtClean="0"/>
            </a:br>
            <a:endParaRPr lang="de-DE" noProof="1" smtClean="0"/>
          </a:p>
          <a:p>
            <a:endParaRPr lang="de-DE" noProof="1" smtClean="0"/>
          </a:p>
          <a:p>
            <a:r>
              <a:rPr lang="de-DE" noProof="1" smtClean="0"/>
              <a:t>Hier soll im </a:t>
            </a:r>
            <a:r>
              <a:rPr lang="de-DE" dirty="0" smtClean="0"/>
              <a:t>W</a:t>
            </a:r>
            <a:r>
              <a:rPr lang="de-DE" noProof="1" smtClean="0"/>
              <a:t>esentlichen der erste Fall näher betrachtet werden</a:t>
            </a:r>
            <a:endParaRPr lang="de-DE" dirty="0" smtClean="0"/>
          </a:p>
          <a:p>
            <a:endParaRPr lang="en-US" dirty="0" smtClean="0"/>
          </a:p>
        </p:txBody>
      </p:sp>
      <p:sp>
        <p:nvSpPr>
          <p:cNvPr id="4403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348640" y="1567440"/>
              <a:ext cx="9105840" cy="1106640"/>
            </p14:xfrm>
          </p:contentPart>
        </mc:Choice>
        <mc:Fallback xmlns="">
          <p:pic>
            <p:nvPicPr>
              <p:cNvPr id="2" name="Ink 1"/>
              <p:cNvPicPr/>
              <p:nvPr/>
            </p:nvPicPr>
            <p:blipFill>
              <a:blip r:embed="rId4"/>
              <a:stretch>
                <a:fillRect/>
              </a:stretch>
            </p:blipFill>
            <p:spPr>
              <a:xfrm>
                <a:off x="2345400" y="1558800"/>
                <a:ext cx="9117720" cy="1119600"/>
              </a:xfrm>
              <a:prstGeom prst="rect">
                <a:avLst/>
              </a:prstGeom>
            </p:spPr>
          </p:pic>
        </mc:Fallback>
      </mc:AlternateContent>
    </p:spTree>
    <p:extLst>
      <p:ext uri="{BB962C8B-B14F-4D97-AF65-F5344CB8AC3E}">
        <p14:creationId xmlns:p14="http://schemas.microsoft.com/office/powerpoint/2010/main" val="251672775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de-DE" noProof="1" smtClean="0"/>
              <a:t>Cache-Speicher</a:t>
            </a:r>
            <a:endParaRPr lang="de-DE" smtClean="0"/>
          </a:p>
        </p:txBody>
      </p:sp>
      <p:sp>
        <p:nvSpPr>
          <p:cNvPr id="45060" name="Rectangle 3"/>
          <p:cNvSpPr>
            <a:spLocks noGrp="1" noChangeArrowheads="1"/>
          </p:cNvSpPr>
          <p:nvPr>
            <p:ph idx="1"/>
          </p:nvPr>
        </p:nvSpPr>
        <p:spPr/>
        <p:txBody>
          <a:bodyPr/>
          <a:lstStyle/>
          <a:p>
            <a:pPr>
              <a:spcBef>
                <a:spcPct val="0"/>
              </a:spcBef>
              <a:buClrTx/>
            </a:pPr>
            <a:r>
              <a:rPr lang="de-DE" noProof="1" smtClean="0"/>
              <a:t>Unter einem </a:t>
            </a:r>
            <a:r>
              <a:rPr lang="de-DE" b="1" noProof="1" smtClean="0"/>
              <a:t>CPU-Cache-Speicher</a:t>
            </a:r>
            <a:r>
              <a:rPr lang="de-DE" noProof="1" smtClean="0"/>
              <a:t> versteht man einen kleinen, schnellen Pufferspeicher, in dem Kopien derjenigen Teile des Arbeitsspeichers bereitgehalten</a:t>
            </a:r>
            <a:r>
              <a:rPr lang="de-DE" dirty="0" smtClean="0"/>
              <a:t> </a:t>
            </a:r>
            <a:r>
              <a:rPr lang="de-DE" noProof="1" smtClean="0"/>
              <a:t>werden, auf die aller Wahrscheinlichkeit nach von der CPU als nächstes zugegriffen wird</a:t>
            </a:r>
            <a:r>
              <a:rPr lang="de-DE" dirty="0" smtClean="0"/>
              <a:t>.</a:t>
            </a:r>
            <a:endParaRPr lang="de-DE" noProof="1" smtClean="0"/>
          </a:p>
          <a:p>
            <a:endParaRPr lang="en-US" dirty="0" smtClean="0"/>
          </a:p>
        </p:txBody>
      </p:sp>
      <p:sp>
        <p:nvSpPr>
          <p:cNvPr id="4505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45061" name="Group 4"/>
          <p:cNvGrpSpPr>
            <a:grpSpLocks/>
          </p:cNvGrpSpPr>
          <p:nvPr/>
        </p:nvGrpSpPr>
        <p:grpSpPr bwMode="auto">
          <a:xfrm>
            <a:off x="2813050" y="3117851"/>
            <a:ext cx="6565900" cy="3025775"/>
            <a:chOff x="608" y="1999"/>
            <a:chExt cx="4136" cy="1906"/>
          </a:xfrm>
        </p:grpSpPr>
        <p:sp>
          <p:nvSpPr>
            <p:cNvPr id="45062" name="Rectangle 5"/>
            <p:cNvSpPr>
              <a:spLocks noChangeArrowheads="1"/>
            </p:cNvSpPr>
            <p:nvPr/>
          </p:nvSpPr>
          <p:spPr bwMode="auto">
            <a:xfrm>
              <a:off x="608" y="2036"/>
              <a:ext cx="704" cy="1800"/>
            </a:xfrm>
            <a:prstGeom prst="rect">
              <a:avLst/>
            </a:prstGeom>
            <a:solidFill>
              <a:srgbClr val="CCFF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45063" name="Rectangle 6"/>
            <p:cNvSpPr>
              <a:spLocks noChangeArrowheads="1"/>
            </p:cNvSpPr>
            <p:nvPr/>
          </p:nvSpPr>
          <p:spPr bwMode="auto">
            <a:xfrm>
              <a:off x="4040" y="2036"/>
              <a:ext cx="704" cy="18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Speicher</a:t>
              </a:r>
            </a:p>
          </p:txBody>
        </p:sp>
        <p:sp>
          <p:nvSpPr>
            <p:cNvPr id="45064" name="Rectangle 7"/>
            <p:cNvSpPr>
              <a:spLocks noChangeArrowheads="1"/>
            </p:cNvSpPr>
            <p:nvPr/>
          </p:nvSpPr>
          <p:spPr bwMode="auto">
            <a:xfrm>
              <a:off x="2136" y="2480"/>
              <a:ext cx="1136" cy="728"/>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65" name="Text Box 8"/>
            <p:cNvSpPr txBox="1">
              <a:spLocks noChangeArrowheads="1"/>
            </p:cNvSpPr>
            <p:nvPr/>
          </p:nvSpPr>
          <p:spPr bwMode="auto">
            <a:xfrm>
              <a:off x="2656" y="2535"/>
              <a:ext cx="579" cy="25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45066" name="Rectangle 9"/>
            <p:cNvSpPr>
              <a:spLocks noChangeArrowheads="1"/>
            </p:cNvSpPr>
            <p:nvPr/>
          </p:nvSpPr>
          <p:spPr bwMode="auto">
            <a:xfrm>
              <a:off x="2616" y="2904"/>
              <a:ext cx="656" cy="88"/>
            </a:xfrm>
            <a:prstGeom prst="rect">
              <a:avLst/>
            </a:prstGeom>
            <a:solidFill>
              <a:srgbClr val="C0C0C0"/>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67" name="Rectangle 10"/>
            <p:cNvSpPr>
              <a:spLocks noChangeArrowheads="1"/>
            </p:cNvSpPr>
            <p:nvPr/>
          </p:nvSpPr>
          <p:spPr bwMode="auto">
            <a:xfrm>
              <a:off x="2616" y="3088"/>
              <a:ext cx="656" cy="88"/>
            </a:xfrm>
            <a:prstGeom prst="rect">
              <a:avLst/>
            </a:prstGeom>
            <a:solidFill>
              <a:srgbClr val="C0C0C0"/>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68" name="Rectangle 11"/>
            <p:cNvSpPr>
              <a:spLocks noChangeArrowheads="1"/>
            </p:cNvSpPr>
            <p:nvPr/>
          </p:nvSpPr>
          <p:spPr bwMode="auto">
            <a:xfrm rot="5400000">
              <a:off x="2020" y="2604"/>
              <a:ext cx="736" cy="496"/>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Steuerung</a:t>
              </a:r>
            </a:p>
          </p:txBody>
        </p:sp>
        <p:sp>
          <p:nvSpPr>
            <p:cNvPr id="45069" name="Rectangle 12"/>
            <p:cNvSpPr>
              <a:spLocks noChangeArrowheads="1"/>
            </p:cNvSpPr>
            <p:nvPr/>
          </p:nvSpPr>
          <p:spPr bwMode="auto">
            <a:xfrm>
              <a:off x="4040" y="2376"/>
              <a:ext cx="704" cy="104"/>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0" name="Rectangle 13"/>
            <p:cNvSpPr>
              <a:spLocks noChangeArrowheads="1"/>
            </p:cNvSpPr>
            <p:nvPr/>
          </p:nvSpPr>
          <p:spPr bwMode="auto">
            <a:xfrm>
              <a:off x="4040" y="3240"/>
              <a:ext cx="704" cy="104"/>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1" name="Line 14"/>
            <p:cNvSpPr>
              <a:spLocks noChangeShapeType="1"/>
            </p:cNvSpPr>
            <p:nvPr/>
          </p:nvSpPr>
          <p:spPr bwMode="auto">
            <a:xfrm>
              <a:off x="1312" y="2240"/>
              <a:ext cx="2728" cy="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2" name="Line 15"/>
            <p:cNvSpPr>
              <a:spLocks noChangeShapeType="1"/>
            </p:cNvSpPr>
            <p:nvPr/>
          </p:nvSpPr>
          <p:spPr bwMode="auto">
            <a:xfrm>
              <a:off x="2888" y="2240"/>
              <a:ext cx="0" cy="240"/>
            </a:xfrm>
            <a:prstGeom prst="line">
              <a:avLst/>
            </a:prstGeom>
            <a:noFill/>
            <a:ln w="381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3" name="Line 16"/>
            <p:cNvSpPr>
              <a:spLocks noChangeShapeType="1"/>
            </p:cNvSpPr>
            <p:nvPr/>
          </p:nvSpPr>
          <p:spPr bwMode="auto">
            <a:xfrm>
              <a:off x="1312" y="3672"/>
              <a:ext cx="2728" cy="0"/>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4" name="Line 17"/>
            <p:cNvSpPr>
              <a:spLocks noChangeShapeType="1"/>
            </p:cNvSpPr>
            <p:nvPr/>
          </p:nvSpPr>
          <p:spPr bwMode="auto">
            <a:xfrm>
              <a:off x="2944" y="3208"/>
              <a:ext cx="0" cy="472"/>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5" name="Line 18"/>
            <p:cNvSpPr>
              <a:spLocks noChangeShapeType="1"/>
            </p:cNvSpPr>
            <p:nvPr/>
          </p:nvSpPr>
          <p:spPr bwMode="auto">
            <a:xfrm>
              <a:off x="1304" y="2696"/>
              <a:ext cx="832" cy="0"/>
            </a:xfrm>
            <a:prstGeom prst="line">
              <a:avLst/>
            </a:prstGeom>
            <a:noFill/>
            <a:ln w="127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6" name="Line 19"/>
            <p:cNvSpPr>
              <a:spLocks noChangeShapeType="1"/>
            </p:cNvSpPr>
            <p:nvPr/>
          </p:nvSpPr>
          <p:spPr bwMode="auto">
            <a:xfrm>
              <a:off x="3272" y="2680"/>
              <a:ext cx="768" cy="0"/>
            </a:xfrm>
            <a:prstGeom prst="line">
              <a:avLst/>
            </a:prstGeom>
            <a:noFill/>
            <a:ln w="127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7" name="Freeform 20"/>
            <p:cNvSpPr>
              <a:spLocks/>
            </p:cNvSpPr>
            <p:nvPr/>
          </p:nvSpPr>
          <p:spPr bwMode="auto">
            <a:xfrm>
              <a:off x="1576" y="3344"/>
              <a:ext cx="1152" cy="184"/>
            </a:xfrm>
            <a:custGeom>
              <a:avLst/>
              <a:gdLst>
                <a:gd name="T0" fmla="*/ 0 w 1152"/>
                <a:gd name="T1" fmla="*/ 184 h 184"/>
                <a:gd name="T2" fmla="*/ 1152 w 1152"/>
                <a:gd name="T3" fmla="*/ 184 h 184"/>
                <a:gd name="T4" fmla="*/ 1152 w 1152"/>
                <a:gd name="T5" fmla="*/ 0 h 184"/>
                <a:gd name="T6" fmla="*/ 0 60000 65536"/>
                <a:gd name="T7" fmla="*/ 0 60000 65536"/>
                <a:gd name="T8" fmla="*/ 0 60000 65536"/>
                <a:gd name="T9" fmla="*/ 0 w 1152"/>
                <a:gd name="T10" fmla="*/ 0 h 184"/>
                <a:gd name="T11" fmla="*/ 1152 w 1152"/>
                <a:gd name="T12" fmla="*/ 184 h 184"/>
              </a:gdLst>
              <a:ahLst/>
              <a:cxnLst>
                <a:cxn ang="T6">
                  <a:pos x="T0" y="T1"/>
                </a:cxn>
                <a:cxn ang="T7">
                  <a:pos x="T2" y="T3"/>
                </a:cxn>
                <a:cxn ang="T8">
                  <a:pos x="T4" y="T5"/>
                </a:cxn>
              </a:cxnLst>
              <a:rect l="T9" t="T10" r="T11" b="T12"/>
              <a:pathLst>
                <a:path w="1152" h="184">
                  <a:moveTo>
                    <a:pt x="0" y="184"/>
                  </a:moveTo>
                  <a:lnTo>
                    <a:pt x="1152" y="184"/>
                  </a:lnTo>
                  <a:lnTo>
                    <a:pt x="1152" y="0"/>
                  </a:lnTo>
                </a:path>
              </a:pathLst>
            </a:custGeom>
            <a:noFill/>
            <a:ln w="127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8" name="Freeform 21"/>
            <p:cNvSpPr>
              <a:spLocks/>
            </p:cNvSpPr>
            <p:nvPr/>
          </p:nvSpPr>
          <p:spPr bwMode="auto">
            <a:xfrm>
              <a:off x="3048" y="3264"/>
              <a:ext cx="960" cy="272"/>
            </a:xfrm>
            <a:custGeom>
              <a:avLst/>
              <a:gdLst>
                <a:gd name="T0" fmla="*/ 0 w 704"/>
                <a:gd name="T1" fmla="*/ 0 h 184"/>
                <a:gd name="T2" fmla="*/ 0 w 704"/>
                <a:gd name="T3" fmla="*/ 997993 h 184"/>
                <a:gd name="T4" fmla="*/ 646962 w 704"/>
                <a:gd name="T5" fmla="*/ 997993 h 184"/>
                <a:gd name="T6" fmla="*/ 0 60000 65536"/>
                <a:gd name="T7" fmla="*/ 0 60000 65536"/>
                <a:gd name="T8" fmla="*/ 0 60000 65536"/>
                <a:gd name="T9" fmla="*/ 0 w 704"/>
                <a:gd name="T10" fmla="*/ 0 h 184"/>
                <a:gd name="T11" fmla="*/ 704 w 704"/>
                <a:gd name="T12" fmla="*/ 184 h 184"/>
              </a:gdLst>
              <a:ahLst/>
              <a:cxnLst>
                <a:cxn ang="T6">
                  <a:pos x="T0" y="T1"/>
                </a:cxn>
                <a:cxn ang="T7">
                  <a:pos x="T2" y="T3"/>
                </a:cxn>
                <a:cxn ang="T8">
                  <a:pos x="T4" y="T5"/>
                </a:cxn>
              </a:cxnLst>
              <a:rect l="T9" t="T10" r="T11" b="T12"/>
              <a:pathLst>
                <a:path w="704" h="184">
                  <a:moveTo>
                    <a:pt x="0" y="0"/>
                  </a:moveTo>
                  <a:lnTo>
                    <a:pt x="0" y="184"/>
                  </a:lnTo>
                  <a:lnTo>
                    <a:pt x="704" y="184"/>
                  </a:lnTo>
                </a:path>
              </a:pathLst>
            </a:custGeom>
            <a:noFill/>
            <a:ln w="127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5079" name="Text Box 22"/>
            <p:cNvSpPr txBox="1">
              <a:spLocks noChangeArrowheads="1"/>
            </p:cNvSpPr>
            <p:nvPr/>
          </p:nvSpPr>
          <p:spPr bwMode="auto">
            <a:xfrm>
              <a:off x="2207" y="1999"/>
              <a:ext cx="872" cy="25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Adressbus</a:t>
              </a:r>
            </a:p>
          </p:txBody>
        </p:sp>
        <p:sp>
          <p:nvSpPr>
            <p:cNvPr id="45080" name="Text Box 23"/>
            <p:cNvSpPr txBox="1">
              <a:spLocks noChangeArrowheads="1"/>
            </p:cNvSpPr>
            <p:nvPr/>
          </p:nvSpPr>
          <p:spPr bwMode="auto">
            <a:xfrm>
              <a:off x="2386" y="3655"/>
              <a:ext cx="801" cy="25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Datenbus</a:t>
              </a:r>
            </a:p>
          </p:txBody>
        </p:sp>
        <p:sp>
          <p:nvSpPr>
            <p:cNvPr id="45081" name="Text Box 24"/>
            <p:cNvSpPr txBox="1">
              <a:spLocks noChangeArrowheads="1"/>
            </p:cNvSpPr>
            <p:nvPr/>
          </p:nvSpPr>
          <p:spPr bwMode="auto">
            <a:xfrm>
              <a:off x="1353" y="2479"/>
              <a:ext cx="772" cy="231"/>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Steuerbus</a:t>
              </a:r>
            </a:p>
          </p:txBody>
        </p:sp>
        <p:sp>
          <p:nvSpPr>
            <p:cNvPr id="45082" name="Text Box 25"/>
            <p:cNvSpPr txBox="1">
              <a:spLocks noChangeArrowheads="1"/>
            </p:cNvSpPr>
            <p:nvPr/>
          </p:nvSpPr>
          <p:spPr bwMode="auto">
            <a:xfrm>
              <a:off x="1713" y="3311"/>
              <a:ext cx="836" cy="231"/>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verarbeiten</a:t>
              </a:r>
            </a:p>
          </p:txBody>
        </p:sp>
        <p:sp>
          <p:nvSpPr>
            <p:cNvPr id="45083" name="Text Box 26"/>
            <p:cNvSpPr txBox="1">
              <a:spLocks noChangeArrowheads="1"/>
            </p:cNvSpPr>
            <p:nvPr/>
          </p:nvSpPr>
          <p:spPr bwMode="auto">
            <a:xfrm>
              <a:off x="3025" y="3311"/>
              <a:ext cx="1028" cy="231"/>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ein-/auslagern</a:t>
              </a: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947680" y="703440"/>
              <a:ext cx="8637120" cy="5851080"/>
            </p14:xfrm>
          </p:contentPart>
        </mc:Choice>
        <mc:Fallback xmlns="">
          <p:pic>
            <p:nvPicPr>
              <p:cNvPr id="2" name="Ink 1"/>
              <p:cNvPicPr/>
              <p:nvPr/>
            </p:nvPicPr>
            <p:blipFill>
              <a:blip r:embed="rId4"/>
              <a:stretch>
                <a:fillRect/>
              </a:stretch>
            </p:blipFill>
            <p:spPr>
              <a:xfrm>
                <a:off x="2939040" y="694080"/>
                <a:ext cx="8651160" cy="5865480"/>
              </a:xfrm>
              <a:prstGeom prst="rect">
                <a:avLst/>
              </a:prstGeom>
            </p:spPr>
          </p:pic>
        </mc:Fallback>
      </mc:AlternateContent>
    </p:spTree>
    <p:extLst>
      <p:ext uri="{BB962C8B-B14F-4D97-AF65-F5344CB8AC3E}">
        <p14:creationId xmlns:p14="http://schemas.microsoft.com/office/powerpoint/2010/main" val="2480402354"/>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p:txBody>
          <a:bodyPr/>
          <a:lstStyle/>
          <a:p>
            <a:r>
              <a:rPr lang="de-DE" smtClean="0"/>
              <a:t>Speicherhierarchie</a:t>
            </a:r>
            <a:endParaRPr lang="de-DE" dirty="0" smtClean="0"/>
          </a:p>
        </p:txBody>
      </p:sp>
      <p:sp>
        <p:nvSpPr>
          <p:cNvPr id="11267" name="Rectangle 6"/>
          <p:cNvSpPr>
            <a:spLocks noGrp="1" noChangeArrowheads="1"/>
          </p:cNvSpPr>
          <p:nvPr>
            <p:ph idx="1"/>
          </p:nvPr>
        </p:nvSpPr>
        <p:spPr/>
        <p:txBody>
          <a:bodyPr/>
          <a:lstStyle/>
          <a:p>
            <a:r>
              <a:rPr lang="de-DE" dirty="0" smtClean="0"/>
              <a:t>Ein technologisch einheitlicher Speicher mit kurzer Zugriffszeit und großer Kapazität ist aus Kostengründen</a:t>
            </a:r>
            <a:br>
              <a:rPr lang="de-DE" dirty="0" smtClean="0"/>
            </a:br>
            <a:r>
              <a:rPr lang="de-DE" dirty="0" smtClean="0"/>
              <a:t>i.Allg. nicht realisierbar</a:t>
            </a:r>
          </a:p>
          <a:p>
            <a:endParaRPr lang="de-DE" dirty="0" smtClean="0"/>
          </a:p>
          <a:p>
            <a:r>
              <a:rPr lang="de-DE" dirty="0" smtClean="0"/>
              <a:t>Lösung</a:t>
            </a:r>
          </a:p>
          <a:p>
            <a:pPr lvl="1"/>
            <a:r>
              <a:rPr lang="de-DE" dirty="0" smtClean="0"/>
              <a:t>Schichtenweise Anordnung verschiedener Speicher und Verschiebung der Information zwischen den Schichten (Speicherhierarchie)</a:t>
            </a:r>
          </a:p>
          <a:p>
            <a:pPr lvl="1"/>
            <a:r>
              <a:rPr lang="de-DE" b="1" dirty="0" smtClean="0"/>
              <a:t>Cache-Speicher</a:t>
            </a:r>
            <a:r>
              <a:rPr lang="de-DE" dirty="0" smtClean="0"/>
              <a:t>: Kurze </a:t>
            </a:r>
            <a:r>
              <a:rPr lang="de-DE" dirty="0"/>
              <a:t>Zugriffszeiten </a:t>
            </a:r>
            <a:r>
              <a:rPr lang="de-DE" dirty="0" smtClean="0">
                <a:sym typeface="Monotype Sorts" pitchFamily="2" charset="2"/>
              </a:rPr>
              <a:t> </a:t>
            </a:r>
            <a:r>
              <a:rPr lang="de-DE" dirty="0">
                <a:sym typeface="Monotype Sorts" pitchFamily="2" charset="2"/>
              </a:rPr>
              <a:t>Beschleunigung des Prozessorzugriffs</a:t>
            </a:r>
          </a:p>
          <a:p>
            <a:pPr lvl="1"/>
            <a:r>
              <a:rPr lang="de-DE" b="1" dirty="0" smtClean="0">
                <a:sym typeface="Monotype Sorts" pitchFamily="2" charset="2"/>
              </a:rPr>
              <a:t>Virtueller Speicher</a:t>
            </a:r>
            <a:r>
              <a:rPr lang="de-DE" dirty="0" smtClean="0">
                <a:sym typeface="Monotype Sorts" pitchFamily="2" charset="2"/>
              </a:rPr>
              <a:t>: Vergrößerung </a:t>
            </a:r>
            <a:r>
              <a:rPr lang="de-DE" dirty="0">
                <a:sym typeface="Monotype Sorts" pitchFamily="2" charset="2"/>
              </a:rPr>
              <a:t>des tatsächlich vorhandenen </a:t>
            </a:r>
            <a:r>
              <a:rPr lang="de-DE" dirty="0" smtClean="0">
                <a:sym typeface="Monotype Sorts" pitchFamily="2" charset="2"/>
              </a:rPr>
              <a:t>Hauptspeichers </a:t>
            </a:r>
            <a:r>
              <a:rPr lang="de-DE" dirty="0">
                <a:sym typeface="Monotype Sorts" pitchFamily="2" charset="2"/>
              </a:rPr>
              <a:t>(z.B. bei gleichzeitiger Bearbeitung </a:t>
            </a:r>
            <a:r>
              <a:rPr lang="de-DE" dirty="0" smtClean="0">
                <a:sym typeface="Monotype Sorts" pitchFamily="2" charset="2"/>
              </a:rPr>
              <a:t>mehrerer </a:t>
            </a:r>
            <a:r>
              <a:rPr lang="de-DE" dirty="0">
                <a:sym typeface="Monotype Sorts" pitchFamily="2" charset="2"/>
              </a:rPr>
              <a:t>Prozesse)</a:t>
            </a:r>
            <a:endParaRPr lang="de-DE" dirty="0"/>
          </a:p>
          <a:p>
            <a:pPr lvl="1"/>
            <a:endParaRPr lang="de-DE" dirty="0" smtClean="0"/>
          </a:p>
          <a:p>
            <a:pPr lvl="1"/>
            <a:endParaRPr lang="de-DE" dirty="0" smtClean="0"/>
          </a:p>
          <a:p>
            <a:endParaRPr lang="en-US" dirty="0" smtClean="0"/>
          </a:p>
        </p:txBody>
      </p:sp>
      <p:sp>
        <p:nvSpPr>
          <p:cNvPr id="11268"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endParaRPr kumimoji="0" lang="en-US" sz="750" b="0" i="0" u="none" strike="noStrike" kern="1200" cap="none" spc="0" normalizeH="0" baseline="0" noProof="0" dirty="0" smtClean="0">
              <a:ln>
                <a:noFill/>
              </a:ln>
              <a:solidFill>
                <a:srgbClr val="5F5F5F"/>
              </a:solidFill>
              <a:effectLst/>
              <a:uLnTx/>
              <a:uFillTx/>
              <a:latin typeface="Verdana" pitchFamily="34" charset="0"/>
              <a:ea typeface="MS PGothic" pitchFamily="34" charset="-128"/>
              <a:cs typeface="+mn-cs"/>
            </a:endParaRPr>
          </a:p>
        </p:txBody>
      </p:sp>
      <p:grpSp>
        <p:nvGrpSpPr>
          <p:cNvPr id="11269" name="Group 16"/>
          <p:cNvGrpSpPr>
            <a:grpSpLocks/>
          </p:cNvGrpSpPr>
          <p:nvPr/>
        </p:nvGrpSpPr>
        <p:grpSpPr bwMode="auto">
          <a:xfrm>
            <a:off x="5015880" y="4153054"/>
            <a:ext cx="2743200" cy="2328713"/>
            <a:chOff x="5410200" y="1828800"/>
            <a:chExt cx="3581400" cy="2566133"/>
          </a:xfrm>
        </p:grpSpPr>
        <p:sp>
          <p:nvSpPr>
            <p:cNvPr id="11270" name="Line 6"/>
            <p:cNvSpPr>
              <a:spLocks noChangeShapeType="1"/>
            </p:cNvSpPr>
            <p:nvPr/>
          </p:nvSpPr>
          <p:spPr bwMode="auto">
            <a:xfrm>
              <a:off x="6775801" y="1833711"/>
              <a:ext cx="866558" cy="4911"/>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1" name="Line 7"/>
            <p:cNvSpPr>
              <a:spLocks noChangeShapeType="1"/>
            </p:cNvSpPr>
            <p:nvPr/>
          </p:nvSpPr>
          <p:spPr bwMode="auto">
            <a:xfrm flipV="1">
              <a:off x="5422187" y="4336033"/>
              <a:ext cx="3569413" cy="4911"/>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2" name="Text Box 8"/>
            <p:cNvSpPr txBox="1">
              <a:spLocks noChangeArrowheads="1"/>
            </p:cNvSpPr>
            <p:nvPr/>
          </p:nvSpPr>
          <p:spPr bwMode="auto">
            <a:xfrm>
              <a:off x="6629401" y="1898377"/>
              <a:ext cx="1143000" cy="440902"/>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1000" b="1" i="0" u="none" strike="noStrike" kern="1200" cap="none" spc="0" normalizeH="0" baseline="0" noProof="0">
                  <a:ln>
                    <a:noFill/>
                  </a:ln>
                  <a:solidFill>
                    <a:srgbClr val="FF0000"/>
                  </a:solidFill>
                  <a:effectLst/>
                  <a:uLnTx/>
                  <a:uFillTx/>
                  <a:latin typeface="Arial" charset="0"/>
                  <a:ea typeface="MS PGothic" pitchFamily="34" charset="-128"/>
                  <a:cs typeface="+mn-cs"/>
                </a:rPr>
                <a:t>klein, schnell</a:t>
              </a:r>
            </a:p>
          </p:txBody>
        </p:sp>
        <p:sp>
          <p:nvSpPr>
            <p:cNvPr id="11273" name="Line 9"/>
            <p:cNvSpPr>
              <a:spLocks noChangeShapeType="1"/>
            </p:cNvSpPr>
            <p:nvPr/>
          </p:nvSpPr>
          <p:spPr bwMode="auto">
            <a:xfrm flipH="1">
              <a:off x="5421313" y="1828800"/>
              <a:ext cx="1348367" cy="251460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4" name="Line 10"/>
            <p:cNvSpPr>
              <a:spLocks noChangeShapeType="1"/>
            </p:cNvSpPr>
            <p:nvPr/>
          </p:nvSpPr>
          <p:spPr bwMode="auto">
            <a:xfrm>
              <a:off x="7635363" y="1833711"/>
              <a:ext cx="1348367" cy="2504777"/>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5" name="Line 11"/>
            <p:cNvSpPr>
              <a:spLocks noChangeShapeType="1"/>
            </p:cNvSpPr>
            <p:nvPr/>
          </p:nvSpPr>
          <p:spPr bwMode="auto">
            <a:xfrm>
              <a:off x="6612283" y="2133302"/>
              <a:ext cx="1180477"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6" name="Line 12"/>
            <p:cNvSpPr>
              <a:spLocks noChangeShapeType="1"/>
            </p:cNvSpPr>
            <p:nvPr/>
          </p:nvSpPr>
          <p:spPr bwMode="auto">
            <a:xfrm flipV="1">
              <a:off x="6433900" y="2472184"/>
              <a:ext cx="1542490"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7" name="Line 13"/>
            <p:cNvSpPr>
              <a:spLocks noChangeShapeType="1"/>
            </p:cNvSpPr>
            <p:nvPr/>
          </p:nvSpPr>
          <p:spPr bwMode="auto">
            <a:xfrm flipV="1">
              <a:off x="6187311" y="2933849"/>
              <a:ext cx="2025174"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8" name="Line 14"/>
            <p:cNvSpPr>
              <a:spLocks noChangeShapeType="1"/>
            </p:cNvSpPr>
            <p:nvPr/>
          </p:nvSpPr>
          <p:spPr bwMode="auto">
            <a:xfrm flipV="1">
              <a:off x="5930230" y="3424982"/>
              <a:ext cx="2544584"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79" name="Line 15"/>
            <p:cNvSpPr>
              <a:spLocks noChangeShapeType="1"/>
            </p:cNvSpPr>
            <p:nvPr/>
          </p:nvSpPr>
          <p:spPr bwMode="auto">
            <a:xfrm flipV="1">
              <a:off x="5673148" y="3881735"/>
              <a:ext cx="3063994"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1280" name="Rectangle 15"/>
            <p:cNvSpPr>
              <a:spLocks noChangeArrowheads="1"/>
            </p:cNvSpPr>
            <p:nvPr/>
          </p:nvSpPr>
          <p:spPr bwMode="auto">
            <a:xfrm>
              <a:off x="5410200" y="3886200"/>
              <a:ext cx="3581400" cy="508733"/>
            </a:xfrm>
            <a:prstGeom prst="rect">
              <a:avLst/>
            </a:prstGeom>
            <a:noFill/>
            <a:ln w="9525">
              <a:noFill/>
              <a:miter lim="800000"/>
              <a:headEnd/>
              <a:tailEnd/>
            </a:ln>
          </p:spPr>
          <p:txBody>
            <a:bodyPr>
              <a:spAutoFit/>
            </a:bodyPr>
            <a:lstStyle/>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400" b="1" i="0" u="none" strike="noStrike" kern="1200" cap="none" spc="0" normalizeH="0" baseline="0" noProof="0">
                  <a:ln>
                    <a:noFill/>
                  </a:ln>
                  <a:solidFill>
                    <a:srgbClr val="0033CC"/>
                  </a:solidFill>
                  <a:effectLst/>
                  <a:uLnTx/>
                  <a:uFillTx/>
                  <a:latin typeface="Arial" charset="0"/>
                  <a:ea typeface="MS PGothic" pitchFamily="34" charset="-128"/>
                  <a:cs typeface="+mn-cs"/>
                </a:rPr>
                <a:t>groß, langsam</a:t>
              </a:r>
            </a:p>
          </p:txBody>
        </p:sp>
      </p:grpSp>
    </p:spTree>
    <p:extLst>
      <p:ext uri="{BB962C8B-B14F-4D97-AF65-F5344CB8AC3E}">
        <p14:creationId xmlns:p14="http://schemas.microsoft.com/office/powerpoint/2010/main" val="155853911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de-DE" smtClean="0"/>
              <a:t>Fragen für den Cache-Entwurf</a:t>
            </a:r>
          </a:p>
        </p:txBody>
      </p:sp>
      <p:sp>
        <p:nvSpPr>
          <p:cNvPr id="46084" name="Rectangle 3"/>
          <p:cNvSpPr>
            <a:spLocks noGrp="1" noChangeArrowheads="1"/>
          </p:cNvSpPr>
          <p:nvPr>
            <p:ph idx="1"/>
          </p:nvPr>
        </p:nvSpPr>
        <p:spPr/>
        <p:txBody>
          <a:bodyPr/>
          <a:lstStyle/>
          <a:p>
            <a:r>
              <a:rPr lang="de-DE" dirty="0" smtClean="0"/>
              <a:t>Wohin kann ein Block (</a:t>
            </a:r>
            <a:r>
              <a:rPr lang="de-DE" dirty="0" err="1" smtClean="0"/>
              <a:t>cache</a:t>
            </a:r>
            <a:r>
              <a:rPr lang="de-DE" dirty="0" smtClean="0"/>
              <a:t> </a:t>
            </a:r>
            <a:r>
              <a:rPr lang="de-DE" dirty="0" err="1" smtClean="0"/>
              <a:t>line</a:t>
            </a:r>
            <a:r>
              <a:rPr lang="de-DE" dirty="0" smtClean="0"/>
              <a:t>) abgebildet werden?</a:t>
            </a:r>
          </a:p>
          <a:p>
            <a:pPr lvl="1"/>
            <a:r>
              <a:rPr lang="de-DE" dirty="0" smtClean="0"/>
              <a:t>Block-Abbildungsstrategie</a:t>
            </a:r>
          </a:p>
          <a:p>
            <a:pPr lvl="1"/>
            <a:r>
              <a:rPr lang="de-DE" dirty="0" smtClean="0"/>
              <a:t>Vollassoziativ, Satz-Assoziativ, </a:t>
            </a:r>
            <a:r>
              <a:rPr lang="de-DE" dirty="0" err="1" smtClean="0"/>
              <a:t>Direct-Mapped</a:t>
            </a:r>
            <a:endParaRPr lang="de-DE" dirty="0" smtClean="0">
              <a:sym typeface="Wingdings" pitchFamily="2" charset="2"/>
            </a:endParaRPr>
          </a:p>
          <a:p>
            <a:endParaRPr lang="de-DE" dirty="0" smtClean="0"/>
          </a:p>
          <a:p>
            <a:r>
              <a:rPr lang="de-DE" dirty="0" smtClean="0"/>
              <a:t>Wie kann ein Block gefunden werden?</a:t>
            </a:r>
          </a:p>
          <a:p>
            <a:pPr lvl="1"/>
            <a:r>
              <a:rPr lang="de-DE" dirty="0" smtClean="0"/>
              <a:t>Block-Identifikation</a:t>
            </a:r>
          </a:p>
          <a:p>
            <a:pPr lvl="1"/>
            <a:r>
              <a:rPr lang="de-DE" dirty="0" smtClean="0"/>
              <a:t>Tag/Block</a:t>
            </a:r>
          </a:p>
          <a:p>
            <a:endParaRPr lang="de-DE" dirty="0" smtClean="0"/>
          </a:p>
          <a:p>
            <a:r>
              <a:rPr lang="de-DE" dirty="0" smtClean="0"/>
              <a:t>Welcher Block soll beim einem Miss ersetzt werden?</a:t>
            </a:r>
          </a:p>
          <a:p>
            <a:pPr lvl="1"/>
            <a:r>
              <a:rPr lang="de-DE" dirty="0" smtClean="0"/>
              <a:t>Block-Ersetzungsstrategie</a:t>
            </a:r>
          </a:p>
          <a:p>
            <a:pPr lvl="1"/>
            <a:r>
              <a:rPr lang="de-DE" dirty="0" smtClean="0"/>
              <a:t>Random, FIFO, LRU</a:t>
            </a:r>
          </a:p>
          <a:p>
            <a:endParaRPr lang="de-DE" dirty="0" smtClean="0"/>
          </a:p>
          <a:p>
            <a:r>
              <a:rPr lang="de-DE" dirty="0" smtClean="0"/>
              <a:t>Was passiert bei einem Schreibzugriff?</a:t>
            </a:r>
          </a:p>
          <a:p>
            <a:pPr lvl="1"/>
            <a:r>
              <a:rPr lang="de-DE" dirty="0" smtClean="0"/>
              <a:t>Schreib-Strategie</a:t>
            </a:r>
          </a:p>
          <a:p>
            <a:pPr lvl="1"/>
            <a:r>
              <a:rPr lang="de-DE" dirty="0" smtClean="0"/>
              <a:t>Write Back oder Write Through (mit Write </a:t>
            </a:r>
            <a:r>
              <a:rPr lang="de-DE" dirty="0" err="1" smtClean="0"/>
              <a:t>Buffer</a:t>
            </a:r>
            <a:r>
              <a:rPr lang="de-DE" dirty="0" smtClean="0"/>
              <a:t>)</a:t>
            </a:r>
          </a:p>
          <a:p>
            <a:endParaRPr lang="en-US" dirty="0" smtClean="0"/>
          </a:p>
        </p:txBody>
      </p:sp>
      <p:sp>
        <p:nvSpPr>
          <p:cNvPr id="46082"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96720" y="754200"/>
              <a:ext cx="11410200" cy="5416560"/>
            </p14:xfrm>
          </p:contentPart>
        </mc:Choice>
        <mc:Fallback xmlns="">
          <p:pic>
            <p:nvPicPr>
              <p:cNvPr id="2" name="Ink 1"/>
              <p:cNvPicPr/>
              <p:nvPr/>
            </p:nvPicPr>
            <p:blipFill>
              <a:blip r:embed="rId4"/>
              <a:stretch>
                <a:fillRect/>
              </a:stretch>
            </p:blipFill>
            <p:spPr>
              <a:xfrm>
                <a:off x="384480" y="746640"/>
                <a:ext cx="11430360" cy="5432040"/>
              </a:xfrm>
              <a:prstGeom prst="rect">
                <a:avLst/>
              </a:prstGeom>
            </p:spPr>
          </p:pic>
        </mc:Fallback>
      </mc:AlternateContent>
    </p:spTree>
    <p:extLst>
      <p:ext uri="{BB962C8B-B14F-4D97-AF65-F5344CB8AC3E}">
        <p14:creationId xmlns:p14="http://schemas.microsoft.com/office/powerpoint/2010/main" val="137928020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de-DE" noProof="1" smtClean="0"/>
              <a:t>Cache-Speicher</a:t>
            </a:r>
            <a:endParaRPr lang="de-DE" smtClean="0"/>
          </a:p>
        </p:txBody>
      </p:sp>
      <p:sp>
        <p:nvSpPr>
          <p:cNvPr id="47108" name="Rectangle 3"/>
          <p:cNvSpPr>
            <a:spLocks noGrp="1" noChangeArrowheads="1"/>
          </p:cNvSpPr>
          <p:nvPr>
            <p:ph idx="1"/>
          </p:nvPr>
        </p:nvSpPr>
        <p:spPr/>
        <p:txBody>
          <a:bodyPr/>
          <a:lstStyle/>
          <a:p>
            <a:pPr eaLnBrk="1" hangingPunct="1"/>
            <a:r>
              <a:rPr lang="de-DE" noProof="1" smtClean="0"/>
              <a:t>Dieser Cache-Speicher ist zwischen CPU und Arbeitsspeicher plaziert</a:t>
            </a:r>
            <a:r>
              <a:rPr lang="de-DE" dirty="0" smtClean="0"/>
              <a:t>.</a:t>
            </a:r>
            <a:endParaRPr lang="de-DE" noProof="1" smtClean="0"/>
          </a:p>
          <a:p>
            <a:pPr eaLnBrk="1" hangingPunct="1"/>
            <a:endParaRPr lang="de-DE" noProof="1" smtClean="0"/>
          </a:p>
          <a:p>
            <a:pPr eaLnBrk="1" hangingPunct="1"/>
            <a:r>
              <a:rPr lang="de-DE" noProof="1" smtClean="0">
                <a:solidFill>
                  <a:srgbClr val="0033CC"/>
                </a:solidFill>
              </a:rPr>
              <a:t>Auf den Cache-Speicher soll der Prozessor fast so schnell wie auf seine Register zugreifen können</a:t>
            </a:r>
            <a:r>
              <a:rPr lang="de-DE" dirty="0" smtClean="0">
                <a:solidFill>
                  <a:srgbClr val="0033CC"/>
                </a:solidFill>
              </a:rPr>
              <a:t>.</a:t>
            </a:r>
            <a:endParaRPr lang="de-DE" noProof="1" smtClean="0">
              <a:solidFill>
                <a:srgbClr val="0033CC"/>
              </a:solidFill>
            </a:endParaRPr>
          </a:p>
          <a:p>
            <a:pPr eaLnBrk="1" hangingPunct="1">
              <a:buFontTx/>
              <a:buNone/>
            </a:pPr>
            <a:endParaRPr lang="de-DE" noProof="1" smtClean="0"/>
          </a:p>
          <a:p>
            <a:pPr eaLnBrk="1" hangingPunct="1"/>
            <a:r>
              <a:rPr lang="de-DE" dirty="0" smtClean="0"/>
              <a:t>E</a:t>
            </a:r>
            <a:r>
              <a:rPr lang="de-DE" noProof="1" smtClean="0"/>
              <a:t>r ist entweder direkt auf dem Prozessorchip</a:t>
            </a:r>
            <a:r>
              <a:rPr lang="de-DE" dirty="0" smtClean="0"/>
              <a:t> </a:t>
            </a:r>
            <a:r>
              <a:rPr lang="de-DE" noProof="1" smtClean="0"/>
              <a:t>integriert </a:t>
            </a:r>
            <a:r>
              <a:rPr lang="de-DE" dirty="0" smtClean="0"/>
              <a:t>(on-chip-Cache) </a:t>
            </a:r>
            <a:r>
              <a:rPr lang="de-DE" noProof="1" smtClean="0"/>
              <a:t>oder in der schnellsten und teuersten</a:t>
            </a:r>
            <a:r>
              <a:rPr lang="de-DE" dirty="0" smtClean="0"/>
              <a:t> </a:t>
            </a:r>
            <a:r>
              <a:rPr lang="de-DE" noProof="1" smtClean="0"/>
              <a:t>SRAM-Technologie realisiert</a:t>
            </a:r>
            <a:r>
              <a:rPr lang="de-DE" dirty="0" smtClean="0"/>
              <a:t> (Off-Chip-Cache)</a:t>
            </a:r>
          </a:p>
          <a:p>
            <a:pPr eaLnBrk="1" hangingPunct="1"/>
            <a:endParaRPr lang="de-DE" dirty="0" smtClean="0"/>
          </a:p>
          <a:p>
            <a:pPr eaLnBrk="1" hangingPunct="1"/>
            <a:r>
              <a:rPr lang="de-DE" dirty="0" smtClean="0">
                <a:solidFill>
                  <a:srgbClr val="0000FF"/>
                </a:solidFill>
              </a:rPr>
              <a:t>Beispiel: Heutige PC-Prozessoren haben Level 1-, 2- und 3-Cache on-chip</a:t>
            </a:r>
          </a:p>
          <a:p>
            <a:pPr eaLnBrk="1" hangingPunct="1"/>
            <a:endParaRPr lang="en-US" dirty="0" smtClean="0"/>
          </a:p>
        </p:txBody>
      </p:sp>
      <p:sp>
        <p:nvSpPr>
          <p:cNvPr id="4710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00560" y="457200"/>
              <a:ext cx="11047320" cy="6019560"/>
            </p14:xfrm>
          </p:contentPart>
        </mc:Choice>
        <mc:Fallback xmlns="">
          <p:pic>
            <p:nvPicPr>
              <p:cNvPr id="2" name="Ink 1"/>
              <p:cNvPicPr/>
              <p:nvPr/>
            </p:nvPicPr>
            <p:blipFill>
              <a:blip r:embed="rId4"/>
              <a:stretch>
                <a:fillRect/>
              </a:stretch>
            </p:blipFill>
            <p:spPr>
              <a:xfrm>
                <a:off x="689760" y="447120"/>
                <a:ext cx="11068200" cy="6039000"/>
              </a:xfrm>
              <a:prstGeom prst="rect">
                <a:avLst/>
              </a:prstGeom>
            </p:spPr>
          </p:pic>
        </mc:Fallback>
      </mc:AlternateContent>
    </p:spTree>
    <p:extLst>
      <p:ext uri="{BB962C8B-B14F-4D97-AF65-F5344CB8AC3E}">
        <p14:creationId xmlns:p14="http://schemas.microsoft.com/office/powerpoint/2010/main" val="3567290298"/>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2"/>
          <p:cNvSpPr>
            <a:spLocks noGrp="1" noChangeArrowheads="1"/>
          </p:cNvSpPr>
          <p:nvPr>
            <p:ph type="title"/>
          </p:nvPr>
        </p:nvSpPr>
        <p:spPr/>
        <p:txBody>
          <a:bodyPr/>
          <a:lstStyle/>
          <a:p>
            <a:pPr eaLnBrk="1" hangingPunct="1"/>
            <a:r>
              <a:rPr lang="de-DE" smtClean="0"/>
              <a:t>Cache-Speicher</a:t>
            </a:r>
          </a:p>
        </p:txBody>
      </p:sp>
      <p:sp>
        <p:nvSpPr>
          <p:cNvPr id="48132" name="Rectangle 3"/>
          <p:cNvSpPr>
            <a:spLocks noGrp="1" noChangeArrowheads="1"/>
          </p:cNvSpPr>
          <p:nvPr>
            <p:ph idx="1"/>
          </p:nvPr>
        </p:nvSpPr>
        <p:spPr/>
        <p:txBody>
          <a:bodyPr/>
          <a:lstStyle/>
          <a:p>
            <a:pPr eaLnBrk="1" hangingPunct="1"/>
            <a:r>
              <a:rPr lang="de-DE" dirty="0" smtClean="0"/>
              <a:t>On-Chip-Cache</a:t>
            </a:r>
          </a:p>
          <a:p>
            <a:pPr lvl="1" eaLnBrk="1" hangingPunct="1"/>
            <a:r>
              <a:rPr lang="de-DE" dirty="0" smtClean="0"/>
              <a:t>Integriert auf dem Prozessorchip</a:t>
            </a:r>
          </a:p>
          <a:p>
            <a:pPr lvl="1" eaLnBrk="1" hangingPunct="1"/>
            <a:r>
              <a:rPr lang="de-DE" dirty="0" smtClean="0"/>
              <a:t>Sehr kurze Zugriffszeiten (wie die der prozessorinternen Register)</a:t>
            </a:r>
          </a:p>
          <a:p>
            <a:pPr lvl="1" eaLnBrk="1" hangingPunct="1"/>
            <a:r>
              <a:rPr lang="de-DE" dirty="0" smtClean="0"/>
              <a:t>Aus technologischen Gründen begrenzte Kapazität</a:t>
            </a:r>
          </a:p>
          <a:p>
            <a:pPr eaLnBrk="1" hangingPunct="1"/>
            <a:endParaRPr lang="de-DE" dirty="0" smtClean="0"/>
          </a:p>
          <a:p>
            <a:pPr eaLnBrk="1" hangingPunct="1"/>
            <a:r>
              <a:rPr lang="de-DE" dirty="0" smtClean="0"/>
              <a:t>Off-Chip-Cache</a:t>
            </a:r>
          </a:p>
          <a:p>
            <a:pPr lvl="1" eaLnBrk="1" hangingPunct="1"/>
            <a:r>
              <a:rPr lang="de-DE" dirty="0" smtClean="0"/>
              <a:t>prozessorextern</a:t>
            </a:r>
            <a:endParaRPr lang="de-DE" noProof="1" smtClean="0"/>
          </a:p>
          <a:p>
            <a:pPr eaLnBrk="1" hangingPunct="1"/>
            <a:endParaRPr lang="en-US" dirty="0" smtClean="0"/>
          </a:p>
          <a:p>
            <a:pPr eaLnBrk="1" hangingPunct="1"/>
            <a:r>
              <a:rPr lang="en-US" dirty="0" err="1" smtClean="0"/>
              <a:t>Beispiel</a:t>
            </a:r>
            <a:r>
              <a:rPr lang="en-US" dirty="0" smtClean="0"/>
              <a:t> (</a:t>
            </a:r>
            <a:r>
              <a:rPr lang="en-US" dirty="0" err="1" smtClean="0"/>
              <a:t>Achtung</a:t>
            </a:r>
            <a:r>
              <a:rPr lang="en-US" dirty="0" smtClean="0"/>
              <a:t>: </a:t>
            </a:r>
            <a:r>
              <a:rPr lang="en-US" dirty="0" err="1" smtClean="0"/>
              <a:t>auch</a:t>
            </a:r>
            <a:r>
              <a:rPr lang="en-US" dirty="0" smtClean="0"/>
              <a:t> L2, L3, … </a:t>
            </a:r>
            <a:r>
              <a:rPr lang="en-US" dirty="0" err="1" smtClean="0"/>
              <a:t>können</a:t>
            </a:r>
            <a:r>
              <a:rPr lang="en-US" dirty="0" smtClean="0"/>
              <a:t> on-chip sein!)</a:t>
            </a:r>
          </a:p>
        </p:txBody>
      </p:sp>
      <p:sp>
        <p:nvSpPr>
          <p:cNvPr id="4813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48133" name="Group 4"/>
          <p:cNvGrpSpPr>
            <a:grpSpLocks/>
          </p:cNvGrpSpPr>
          <p:nvPr/>
        </p:nvGrpSpPr>
        <p:grpSpPr bwMode="auto">
          <a:xfrm>
            <a:off x="1905000" y="4214813"/>
            <a:ext cx="8763000" cy="1663700"/>
            <a:chOff x="248" y="2520"/>
            <a:chExt cx="5520" cy="1048"/>
          </a:xfrm>
        </p:grpSpPr>
        <p:sp>
          <p:nvSpPr>
            <p:cNvPr id="48142" name="Rectangle 5"/>
            <p:cNvSpPr>
              <a:spLocks noChangeArrowheads="1"/>
            </p:cNvSpPr>
            <p:nvPr/>
          </p:nvSpPr>
          <p:spPr bwMode="auto">
            <a:xfrm>
              <a:off x="248" y="2757"/>
              <a:ext cx="2181" cy="653"/>
            </a:xfrm>
            <a:prstGeom prst="rect">
              <a:avLst/>
            </a:prstGeom>
            <a:solidFill>
              <a:srgbClr val="CCFFFF"/>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43" name="Rectangle 6"/>
            <p:cNvSpPr>
              <a:spLocks noChangeArrowheads="1"/>
            </p:cNvSpPr>
            <p:nvPr/>
          </p:nvSpPr>
          <p:spPr bwMode="auto">
            <a:xfrm>
              <a:off x="454" y="2949"/>
              <a:ext cx="516" cy="19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Register</a:t>
              </a:r>
            </a:p>
          </p:txBody>
        </p:sp>
        <p:sp>
          <p:nvSpPr>
            <p:cNvPr id="48144" name="Rectangle 7"/>
            <p:cNvSpPr>
              <a:spLocks noChangeArrowheads="1"/>
            </p:cNvSpPr>
            <p:nvPr/>
          </p:nvSpPr>
          <p:spPr bwMode="auto">
            <a:xfrm>
              <a:off x="1459" y="2878"/>
              <a:ext cx="736" cy="332"/>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L1- Cache</a:t>
              </a:r>
            </a:p>
          </p:txBody>
        </p:sp>
        <p:sp>
          <p:nvSpPr>
            <p:cNvPr id="48145" name="Rectangle 8"/>
            <p:cNvSpPr>
              <a:spLocks noChangeArrowheads="1"/>
            </p:cNvSpPr>
            <p:nvPr/>
          </p:nvSpPr>
          <p:spPr bwMode="auto">
            <a:xfrm>
              <a:off x="2690" y="2802"/>
              <a:ext cx="784" cy="484"/>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L2- Cache</a:t>
              </a:r>
            </a:p>
          </p:txBody>
        </p:sp>
        <p:sp>
          <p:nvSpPr>
            <p:cNvPr id="48146" name="Rectangle 9"/>
            <p:cNvSpPr>
              <a:spLocks noChangeArrowheads="1"/>
            </p:cNvSpPr>
            <p:nvPr/>
          </p:nvSpPr>
          <p:spPr bwMode="auto">
            <a:xfrm>
              <a:off x="3777" y="2520"/>
              <a:ext cx="839" cy="1048"/>
            </a:xfrm>
            <a:prstGeom prst="rect">
              <a:avLst/>
            </a:prstGeom>
            <a:solidFill>
              <a:srgbClr val="FFC000"/>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Haupt-</a:t>
              </a:r>
              <a:b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speicher</a:t>
              </a:r>
            </a:p>
          </p:txBody>
        </p:sp>
        <p:sp>
          <p:nvSpPr>
            <p:cNvPr id="48147" name="Line 10"/>
            <p:cNvSpPr>
              <a:spLocks noChangeShapeType="1"/>
            </p:cNvSpPr>
            <p:nvPr/>
          </p:nvSpPr>
          <p:spPr bwMode="auto">
            <a:xfrm>
              <a:off x="968" y="3040"/>
              <a:ext cx="496"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48" name="Line 11"/>
            <p:cNvSpPr>
              <a:spLocks noChangeShapeType="1"/>
            </p:cNvSpPr>
            <p:nvPr/>
          </p:nvSpPr>
          <p:spPr bwMode="auto">
            <a:xfrm>
              <a:off x="2200" y="3056"/>
              <a:ext cx="496"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49" name="Line 12"/>
            <p:cNvSpPr>
              <a:spLocks noChangeShapeType="1"/>
            </p:cNvSpPr>
            <p:nvPr/>
          </p:nvSpPr>
          <p:spPr bwMode="auto">
            <a:xfrm>
              <a:off x="4632" y="3048"/>
              <a:ext cx="280"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50" name="Line 13"/>
            <p:cNvSpPr>
              <a:spLocks noChangeShapeType="1"/>
            </p:cNvSpPr>
            <p:nvPr/>
          </p:nvSpPr>
          <p:spPr bwMode="auto">
            <a:xfrm>
              <a:off x="3480" y="3040"/>
              <a:ext cx="296"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51" name="Text Box 14"/>
            <p:cNvSpPr txBox="1">
              <a:spLocks noChangeArrowheads="1"/>
            </p:cNvSpPr>
            <p:nvPr/>
          </p:nvSpPr>
          <p:spPr bwMode="auto">
            <a:xfrm>
              <a:off x="299" y="3141"/>
              <a:ext cx="315" cy="25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48152" name="Text Box 15"/>
            <p:cNvSpPr txBox="1">
              <a:spLocks noChangeArrowheads="1"/>
            </p:cNvSpPr>
            <p:nvPr/>
          </p:nvSpPr>
          <p:spPr bwMode="auto">
            <a:xfrm>
              <a:off x="4877" y="2870"/>
              <a:ext cx="891" cy="36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Hintergrund-</a:t>
              </a:r>
              <a:b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Speicher</a:t>
              </a:r>
            </a:p>
          </p:txBody>
        </p:sp>
      </p:grpSp>
      <p:grpSp>
        <p:nvGrpSpPr>
          <p:cNvPr id="48134" name="Group 16"/>
          <p:cNvGrpSpPr>
            <a:grpSpLocks/>
          </p:cNvGrpSpPr>
          <p:nvPr/>
        </p:nvGrpSpPr>
        <p:grpSpPr bwMode="auto">
          <a:xfrm>
            <a:off x="2490788" y="5087939"/>
            <a:ext cx="8050212" cy="1220787"/>
            <a:chOff x="609" y="3072"/>
            <a:chExt cx="5071" cy="769"/>
          </a:xfrm>
        </p:grpSpPr>
        <p:sp>
          <p:nvSpPr>
            <p:cNvPr id="48135" name="Text Box 17"/>
            <p:cNvSpPr txBox="1">
              <a:spLocks noChangeArrowheads="1"/>
            </p:cNvSpPr>
            <p:nvPr/>
          </p:nvSpPr>
          <p:spPr bwMode="auto">
            <a:xfrm>
              <a:off x="609" y="3583"/>
              <a:ext cx="1077" cy="25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Einzelzugriffe</a:t>
              </a:r>
            </a:p>
          </p:txBody>
        </p:sp>
        <p:sp>
          <p:nvSpPr>
            <p:cNvPr id="48136" name="Text Box 18"/>
            <p:cNvSpPr txBox="1">
              <a:spLocks noChangeArrowheads="1"/>
            </p:cNvSpPr>
            <p:nvPr/>
          </p:nvSpPr>
          <p:spPr bwMode="auto">
            <a:xfrm>
              <a:off x="2399" y="3591"/>
              <a:ext cx="1032" cy="25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Blockzugriffe</a:t>
              </a:r>
            </a:p>
          </p:txBody>
        </p:sp>
        <p:sp>
          <p:nvSpPr>
            <p:cNvPr id="48137" name="Text Box 19"/>
            <p:cNvSpPr txBox="1">
              <a:spLocks noChangeArrowheads="1"/>
            </p:cNvSpPr>
            <p:nvPr/>
          </p:nvSpPr>
          <p:spPr bwMode="auto">
            <a:xfrm>
              <a:off x="4586" y="3583"/>
              <a:ext cx="1094" cy="25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Seitenzugriffe</a:t>
              </a:r>
            </a:p>
          </p:txBody>
        </p:sp>
        <p:sp>
          <p:nvSpPr>
            <p:cNvPr id="48138" name="Line 20"/>
            <p:cNvSpPr>
              <a:spLocks noChangeShapeType="1"/>
            </p:cNvSpPr>
            <p:nvPr/>
          </p:nvSpPr>
          <p:spPr bwMode="auto">
            <a:xfrm flipV="1">
              <a:off x="3360" y="3088"/>
              <a:ext cx="272" cy="496"/>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39" name="Line 21"/>
            <p:cNvSpPr>
              <a:spLocks noChangeShapeType="1"/>
            </p:cNvSpPr>
            <p:nvPr/>
          </p:nvSpPr>
          <p:spPr bwMode="auto">
            <a:xfrm flipH="1" flipV="1">
              <a:off x="2440" y="3072"/>
              <a:ext cx="184" cy="52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40" name="Line 22"/>
            <p:cNvSpPr>
              <a:spLocks noChangeShapeType="1"/>
            </p:cNvSpPr>
            <p:nvPr/>
          </p:nvSpPr>
          <p:spPr bwMode="auto">
            <a:xfrm flipH="1" flipV="1">
              <a:off x="4808" y="3128"/>
              <a:ext cx="328" cy="472"/>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48141" name="Line 23"/>
            <p:cNvSpPr>
              <a:spLocks noChangeShapeType="1"/>
            </p:cNvSpPr>
            <p:nvPr/>
          </p:nvSpPr>
          <p:spPr bwMode="auto">
            <a:xfrm flipV="1">
              <a:off x="960" y="3080"/>
              <a:ext cx="224" cy="52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664720" y="710640"/>
              <a:ext cx="9178920" cy="5795280"/>
            </p14:xfrm>
          </p:contentPart>
        </mc:Choice>
        <mc:Fallback xmlns="">
          <p:pic>
            <p:nvPicPr>
              <p:cNvPr id="2" name="Ink 1"/>
              <p:cNvPicPr/>
              <p:nvPr/>
            </p:nvPicPr>
            <p:blipFill>
              <a:blip r:embed="rId4"/>
              <a:stretch>
                <a:fillRect/>
              </a:stretch>
            </p:blipFill>
            <p:spPr>
              <a:xfrm>
                <a:off x="2656440" y="705240"/>
                <a:ext cx="9198360" cy="5811480"/>
              </a:xfrm>
              <a:prstGeom prst="rect">
                <a:avLst/>
              </a:prstGeom>
            </p:spPr>
          </p:pic>
        </mc:Fallback>
      </mc:AlternateContent>
    </p:spTree>
    <p:extLst>
      <p:ext uri="{BB962C8B-B14F-4D97-AF65-F5344CB8AC3E}">
        <p14:creationId xmlns:p14="http://schemas.microsoft.com/office/powerpoint/2010/main" val="77582877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de-DE" noProof="1" smtClean="0"/>
              <a:t>Cache-Speicher</a:t>
            </a:r>
            <a:endParaRPr lang="de-DE" smtClean="0"/>
          </a:p>
        </p:txBody>
      </p:sp>
      <p:sp>
        <p:nvSpPr>
          <p:cNvPr id="49156" name="Rectangle 3"/>
          <p:cNvSpPr>
            <a:spLocks noGrp="1" noChangeArrowheads="1"/>
          </p:cNvSpPr>
          <p:nvPr>
            <p:ph idx="1"/>
          </p:nvPr>
        </p:nvSpPr>
        <p:spPr/>
        <p:txBody>
          <a:bodyPr/>
          <a:lstStyle/>
          <a:p>
            <a:pPr eaLnBrk="1" hangingPunct="1"/>
            <a:r>
              <a:rPr lang="de-DE" noProof="1" smtClean="0"/>
              <a:t>Die Cachespeicherverwaltung (Steuerung) sorgt dafür, da</a:t>
            </a:r>
            <a:r>
              <a:rPr lang="de-DE" dirty="0" err="1" smtClean="0"/>
              <a:t>ss</a:t>
            </a:r>
            <a:r>
              <a:rPr lang="de-DE" noProof="1" smtClean="0"/>
              <a:t> die am häufigst</a:t>
            </a:r>
            <a:r>
              <a:rPr lang="de-DE" dirty="0" smtClean="0"/>
              <a:t>en</a:t>
            </a:r>
            <a:r>
              <a:rPr lang="de-DE" noProof="1" smtClean="0"/>
              <a:t> benötigten Daten sich im Cache </a:t>
            </a:r>
            <a:br>
              <a:rPr lang="de-DE" noProof="1" smtClean="0"/>
            </a:br>
            <a:r>
              <a:rPr lang="de-DE" noProof="1" smtClean="0"/>
              <a:t>befinden</a:t>
            </a:r>
          </a:p>
          <a:p>
            <a:pPr lvl="1" eaLnBrk="1" hangingPunct="1">
              <a:buFont typeface="Wingdings 3" pitchFamily="18" charset="2"/>
              <a:buChar char="Æ"/>
            </a:pPr>
            <a:r>
              <a:rPr lang="de-DE" noProof="1" smtClean="0"/>
              <a:t> Die CPU kann mit hoher Wahrscheinlichkeit das nächste Datum aus dem schnellen Cache und muss nicht aus dem langsamen Arbeitsspeicher holen.</a:t>
            </a:r>
          </a:p>
          <a:p>
            <a:pPr lvl="1" eaLnBrk="1" hangingPunct="1">
              <a:buFont typeface="Wingdings 3" pitchFamily="18" charset="2"/>
              <a:buChar char="Æ"/>
            </a:pPr>
            <a:endParaRPr lang="de-DE" noProof="1" smtClean="0"/>
          </a:p>
          <a:p>
            <a:pPr eaLnBrk="1" hangingPunct="1"/>
            <a:r>
              <a:rPr lang="de-DE" noProof="1" smtClean="0"/>
              <a:t>Dies wird erreicht, indem automatisch durch eine Hardware-Steuerung (Cache-Controller) alle Daten in den Cache kopiert werden, auf die der Prozessor zugreift</a:t>
            </a:r>
            <a:r>
              <a:rPr lang="de-DE" dirty="0" smtClean="0"/>
              <a:t>.</a:t>
            </a:r>
          </a:p>
          <a:p>
            <a:pPr eaLnBrk="1" hangingPunct="1"/>
            <a:endParaRPr lang="de-DE" noProof="1" smtClean="0"/>
          </a:p>
          <a:p>
            <a:pPr eaLnBrk="1" hangingPunct="1"/>
            <a:r>
              <a:rPr lang="de-DE" dirty="0" smtClean="0"/>
              <a:t>Weniger </a:t>
            </a:r>
            <a:r>
              <a:rPr lang="de-DE" noProof="1" smtClean="0"/>
              <a:t>häufig benötigte Daten </a:t>
            </a:r>
            <a:r>
              <a:rPr lang="de-DE" dirty="0" smtClean="0"/>
              <a:t>werden </a:t>
            </a:r>
            <a:r>
              <a:rPr lang="de-DE" noProof="1" smtClean="0"/>
              <a:t>nach</a:t>
            </a:r>
            <a:r>
              <a:rPr lang="de-DE" dirty="0" smtClean="0"/>
              <a:t> v</a:t>
            </a:r>
            <a:r>
              <a:rPr lang="de-DE" noProof="1" smtClean="0"/>
              <a:t>erschiedenen </a:t>
            </a:r>
            <a:r>
              <a:rPr lang="de-DE" dirty="0" smtClean="0"/>
              <a:t>S</a:t>
            </a:r>
            <a:r>
              <a:rPr lang="de-DE" noProof="1" smtClean="0"/>
              <a:t>trategien aus dem Cache verdrängt</a:t>
            </a:r>
            <a:r>
              <a:rPr lang="de-DE" dirty="0" smtClean="0"/>
              <a:t>.</a:t>
            </a:r>
            <a:endParaRPr lang="de-DE" noProof="1" smtClean="0"/>
          </a:p>
          <a:p>
            <a:pPr eaLnBrk="1" hangingPunct="1"/>
            <a:endParaRPr lang="en-US" dirty="0" smtClean="0"/>
          </a:p>
        </p:txBody>
      </p:sp>
      <p:sp>
        <p:nvSpPr>
          <p:cNvPr id="4915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149640" y="947880"/>
              <a:ext cx="5403600" cy="912960"/>
            </p14:xfrm>
          </p:contentPart>
        </mc:Choice>
        <mc:Fallback xmlns="">
          <p:pic>
            <p:nvPicPr>
              <p:cNvPr id="2" name="Ink 1"/>
              <p:cNvPicPr/>
              <p:nvPr/>
            </p:nvPicPr>
            <p:blipFill>
              <a:blip r:embed="rId4"/>
              <a:stretch>
                <a:fillRect/>
              </a:stretch>
            </p:blipFill>
            <p:spPr>
              <a:xfrm>
                <a:off x="3139200" y="937800"/>
                <a:ext cx="5420160" cy="933480"/>
              </a:xfrm>
              <a:prstGeom prst="rect">
                <a:avLst/>
              </a:prstGeom>
            </p:spPr>
          </p:pic>
        </mc:Fallback>
      </mc:AlternateContent>
    </p:spTree>
    <p:extLst>
      <p:ext uri="{BB962C8B-B14F-4D97-AF65-F5344CB8AC3E}">
        <p14:creationId xmlns:p14="http://schemas.microsoft.com/office/powerpoint/2010/main" val="2436453821"/>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pPr eaLnBrk="1" hangingPunct="1"/>
            <a:r>
              <a:rPr lang="de-DE" noProof="1" smtClean="0"/>
              <a:t>Cache-Speicher</a:t>
            </a:r>
            <a:endParaRPr lang="de-DE" smtClean="0"/>
          </a:p>
        </p:txBody>
      </p:sp>
      <p:sp>
        <p:nvSpPr>
          <p:cNvPr id="50180" name="Rectangle 3"/>
          <p:cNvSpPr>
            <a:spLocks noGrp="1" noChangeArrowheads="1"/>
          </p:cNvSpPr>
          <p:nvPr>
            <p:ph idx="1"/>
          </p:nvPr>
        </p:nvSpPr>
        <p:spPr/>
        <p:txBody>
          <a:bodyPr/>
          <a:lstStyle/>
          <a:p>
            <a:pPr eaLnBrk="1" hangingPunct="1"/>
            <a:r>
              <a:rPr lang="de-DE" noProof="1" smtClean="0"/>
              <a:t>Ein CPU-Cache-Speicher bezieht seine Effizien</a:t>
            </a:r>
            <a:r>
              <a:rPr lang="de-DE" dirty="0" smtClean="0"/>
              <a:t>z</a:t>
            </a:r>
            <a:r>
              <a:rPr lang="de-DE" noProof="1" smtClean="0"/>
              <a:t> im </a:t>
            </a:r>
            <a:r>
              <a:rPr lang="de-DE" dirty="0" smtClean="0"/>
              <a:t>W</a:t>
            </a:r>
            <a:r>
              <a:rPr lang="de-DE" noProof="1" smtClean="0"/>
              <a:t>esentlichen aus der </a:t>
            </a:r>
            <a:r>
              <a:rPr lang="de-DE" b="1" noProof="1" smtClean="0"/>
              <a:t>Lokalitätseigenschaft</a:t>
            </a:r>
            <a:r>
              <a:rPr lang="de-DE" noProof="1" smtClean="0"/>
              <a:t> von </a:t>
            </a:r>
            <a:br>
              <a:rPr lang="de-DE" noProof="1" smtClean="0"/>
            </a:br>
            <a:r>
              <a:rPr lang="de-DE" noProof="1" smtClean="0"/>
              <a:t>Programmen (locality of reference), d.h. es werden bestimmte Speicherzellen bevorzugt und wiederholt </a:t>
            </a:r>
            <a:br>
              <a:rPr lang="de-DE" noProof="1" smtClean="0"/>
            </a:br>
            <a:r>
              <a:rPr lang="de-DE" noProof="1" smtClean="0"/>
              <a:t>angesprochen (z.B. Programmschleifen)</a:t>
            </a:r>
          </a:p>
          <a:p>
            <a:pPr eaLnBrk="1" hangingPunct="1"/>
            <a:endParaRPr lang="de-DE" noProof="1" smtClean="0"/>
          </a:p>
          <a:p>
            <a:pPr eaLnBrk="1" hangingPunct="1"/>
            <a:r>
              <a:rPr lang="de-DE" b="1" noProof="1" smtClean="0"/>
              <a:t>Zeitliche Lokalität </a:t>
            </a:r>
          </a:p>
          <a:p>
            <a:pPr lvl="1" eaLnBrk="1" hangingPunct="1"/>
            <a:r>
              <a:rPr lang="de-DE" noProof="1" smtClean="0"/>
              <a:t>Die Information, die in naher Zukunft angesprochen wird, ist mit großer Wahrscheinlichkeit schon früher einmal angesprochen worden (Schleifen)</a:t>
            </a:r>
            <a:r>
              <a:rPr lang="de-DE" dirty="0" smtClean="0"/>
              <a:t>.</a:t>
            </a:r>
          </a:p>
          <a:p>
            <a:pPr lvl="1" eaLnBrk="1" hangingPunct="1"/>
            <a:endParaRPr lang="de-DE" noProof="1" smtClean="0"/>
          </a:p>
          <a:p>
            <a:pPr eaLnBrk="1" hangingPunct="1"/>
            <a:r>
              <a:rPr lang="de-DE" b="1" noProof="1" smtClean="0"/>
              <a:t>Örtliche Lokalität </a:t>
            </a:r>
          </a:p>
          <a:p>
            <a:pPr lvl="1" eaLnBrk="1" hangingPunct="1"/>
            <a:r>
              <a:rPr lang="de-DE" noProof="1" smtClean="0"/>
              <a:t>Ein zukunftiger Zugriff wird mit großer Wahrscheinlichkeit in der Nähe des bisherigen Zugriffs liegen</a:t>
            </a:r>
            <a:r>
              <a:rPr lang="de-DE" dirty="0" smtClean="0"/>
              <a:t>.</a:t>
            </a:r>
          </a:p>
          <a:p>
            <a:pPr eaLnBrk="1" hangingPunct="1"/>
            <a:endParaRPr lang="en-US" dirty="0" smtClean="0"/>
          </a:p>
        </p:txBody>
      </p:sp>
      <p:sp>
        <p:nvSpPr>
          <p:cNvPr id="5017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662560" y="643680"/>
              <a:ext cx="8535240" cy="5387760"/>
            </p14:xfrm>
          </p:contentPart>
        </mc:Choice>
        <mc:Fallback xmlns="">
          <p:pic>
            <p:nvPicPr>
              <p:cNvPr id="2" name="Ink 1"/>
              <p:cNvPicPr/>
              <p:nvPr/>
            </p:nvPicPr>
            <p:blipFill>
              <a:blip r:embed="rId4"/>
              <a:stretch>
                <a:fillRect/>
              </a:stretch>
            </p:blipFill>
            <p:spPr>
              <a:xfrm>
                <a:off x="2658240" y="632160"/>
                <a:ext cx="8546760" cy="5404680"/>
              </a:xfrm>
              <a:prstGeom prst="rect">
                <a:avLst/>
              </a:prstGeom>
            </p:spPr>
          </p:pic>
        </mc:Fallback>
      </mc:AlternateContent>
    </p:spTree>
    <p:extLst>
      <p:ext uri="{BB962C8B-B14F-4D97-AF65-F5344CB8AC3E}">
        <p14:creationId xmlns:p14="http://schemas.microsoft.com/office/powerpoint/2010/main" val="204820726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de-DE" noProof="1" smtClean="0"/>
              <a:t>Funktionsweise eines Caches</a:t>
            </a:r>
            <a:endParaRPr lang="de-DE" smtClean="0"/>
          </a:p>
        </p:txBody>
      </p:sp>
      <p:sp>
        <p:nvSpPr>
          <p:cNvPr id="51204" name="Rectangle 3"/>
          <p:cNvSpPr>
            <a:spLocks noGrp="1" noChangeArrowheads="1"/>
          </p:cNvSpPr>
          <p:nvPr>
            <p:ph idx="1"/>
          </p:nvPr>
        </p:nvSpPr>
        <p:spPr/>
        <p:txBody>
          <a:bodyPr/>
          <a:lstStyle/>
          <a:p>
            <a:pPr eaLnBrk="1" hangingPunct="1"/>
            <a:r>
              <a:rPr lang="de-DE" noProof="1" smtClean="0"/>
              <a:t>Lesezugriffe </a:t>
            </a:r>
          </a:p>
          <a:p>
            <a:pPr lvl="1" eaLnBrk="1" hangingPunct="1"/>
            <a:r>
              <a:rPr lang="de-DE" noProof="1" smtClean="0"/>
              <a:t>Vor jedem Lesezugriff prüft der </a:t>
            </a:r>
            <a:r>
              <a:rPr lang="de-DE" dirty="0" smtClean="0"/>
              <a:t>µ</a:t>
            </a:r>
            <a:r>
              <a:rPr lang="de-DE" noProof="1" smtClean="0"/>
              <a:t>P, ob das Datum im Cache steht</a:t>
            </a:r>
            <a:r>
              <a:rPr lang="de-DE" dirty="0" smtClean="0"/>
              <a:t>.</a:t>
            </a:r>
            <a:endParaRPr lang="de-DE" noProof="1" smtClean="0"/>
          </a:p>
          <a:p>
            <a:pPr eaLnBrk="1" hangingPunct="1"/>
            <a:endParaRPr lang="de-DE" noProof="1" smtClean="0"/>
          </a:p>
          <a:p>
            <a:pPr eaLnBrk="1" hangingPunct="1"/>
            <a:r>
              <a:rPr lang="de-DE" noProof="1" smtClean="0"/>
              <a:t>Wenn ja:</a:t>
            </a:r>
            <a:r>
              <a:rPr lang="de-DE" dirty="0" smtClean="0"/>
              <a:t> </a:t>
            </a:r>
            <a:r>
              <a:rPr lang="de-DE" noProof="1" smtClean="0"/>
              <a:t>Treffer (</a:t>
            </a:r>
            <a:r>
              <a:rPr lang="de-DE" b="1" noProof="1" smtClean="0"/>
              <a:t>Cache Hit</a:t>
            </a:r>
            <a:r>
              <a:rPr lang="de-DE" noProof="1" smtClean="0"/>
              <a:t>)</a:t>
            </a:r>
            <a:endParaRPr lang="de-DE" dirty="0" smtClean="0"/>
          </a:p>
          <a:p>
            <a:pPr lvl="1" eaLnBrk="1" hangingPunct="1"/>
            <a:r>
              <a:rPr lang="de-DE" dirty="0" smtClean="0"/>
              <a:t>D</a:t>
            </a:r>
            <a:r>
              <a:rPr lang="de-DE" noProof="1" smtClean="0"/>
              <a:t>as Datum kann ohne Wartezyklen dem Cache entnommen werden</a:t>
            </a:r>
            <a:r>
              <a:rPr lang="de-DE" dirty="0" smtClean="0"/>
              <a:t>.</a:t>
            </a:r>
            <a:endParaRPr lang="de-DE" noProof="1" smtClean="0"/>
          </a:p>
          <a:p>
            <a:pPr eaLnBrk="1" hangingPunct="1"/>
            <a:endParaRPr lang="de-DE" noProof="1" smtClean="0"/>
          </a:p>
          <a:p>
            <a:pPr eaLnBrk="1" hangingPunct="1"/>
            <a:r>
              <a:rPr lang="de-DE" noProof="1" smtClean="0"/>
              <a:t>Wenn nein:</a:t>
            </a:r>
            <a:r>
              <a:rPr lang="de-DE" dirty="0" smtClean="0"/>
              <a:t> </a:t>
            </a:r>
            <a:r>
              <a:rPr lang="de-DE" noProof="1" smtClean="0"/>
              <a:t>kein Treffer (</a:t>
            </a:r>
            <a:r>
              <a:rPr lang="de-DE" b="1" noProof="1" smtClean="0"/>
              <a:t>Cache Miss</a:t>
            </a:r>
            <a:r>
              <a:rPr lang="de-DE" noProof="1" smtClean="0"/>
              <a:t>)</a:t>
            </a:r>
            <a:endParaRPr lang="de-DE" dirty="0" smtClean="0"/>
          </a:p>
          <a:p>
            <a:pPr lvl="1" eaLnBrk="1" hangingPunct="1"/>
            <a:r>
              <a:rPr lang="de-DE" dirty="0" smtClean="0"/>
              <a:t>D</a:t>
            </a:r>
            <a:r>
              <a:rPr lang="de-DE" noProof="1" smtClean="0"/>
              <a:t>as Datum wird mit Wartezyklen aus dem Arbeitsspeicher gelesen und gleichzeitig in den Cache eingefügt</a:t>
            </a:r>
            <a:r>
              <a:rPr lang="de-DE" dirty="0" smtClean="0"/>
              <a:t>.</a:t>
            </a:r>
          </a:p>
          <a:p>
            <a:pPr eaLnBrk="1" hangingPunct="1"/>
            <a:endParaRPr lang="en-US" dirty="0" smtClean="0"/>
          </a:p>
        </p:txBody>
      </p:sp>
      <p:sp>
        <p:nvSpPr>
          <p:cNvPr id="5120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73240" y="1877040"/>
              <a:ext cx="10354680" cy="3828240"/>
            </p14:xfrm>
          </p:contentPart>
        </mc:Choice>
        <mc:Fallback xmlns="">
          <p:pic>
            <p:nvPicPr>
              <p:cNvPr id="2" name="Ink 1"/>
              <p:cNvPicPr/>
              <p:nvPr/>
            </p:nvPicPr>
            <p:blipFill>
              <a:blip r:embed="rId4"/>
              <a:stretch>
                <a:fillRect/>
              </a:stretch>
            </p:blipFill>
            <p:spPr>
              <a:xfrm>
                <a:off x="1161360" y="1870200"/>
                <a:ext cx="10371600" cy="38408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623160" y="4334400"/>
              <a:ext cx="5395320" cy="2193120"/>
            </p14:xfrm>
          </p:contentPart>
        </mc:Choice>
        <mc:Fallback xmlns="">
          <p:pic>
            <p:nvPicPr>
              <p:cNvPr id="3" name="Ink 2"/>
              <p:cNvPicPr/>
              <p:nvPr/>
            </p:nvPicPr>
            <p:blipFill>
              <a:blip r:embed="rId6"/>
              <a:stretch>
                <a:fillRect/>
              </a:stretch>
            </p:blipFill>
            <p:spPr>
              <a:xfrm>
                <a:off x="614160" y="4325040"/>
                <a:ext cx="5414400" cy="2207160"/>
              </a:xfrm>
              <a:prstGeom prst="rect">
                <a:avLst/>
              </a:prstGeom>
            </p:spPr>
          </p:pic>
        </mc:Fallback>
      </mc:AlternateContent>
    </p:spTree>
    <p:extLst>
      <p:ext uri="{BB962C8B-B14F-4D97-AF65-F5344CB8AC3E}">
        <p14:creationId xmlns:p14="http://schemas.microsoft.com/office/powerpoint/2010/main" val="4235423388"/>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pPr eaLnBrk="1" hangingPunct="1"/>
            <a:r>
              <a:rPr lang="de-DE" noProof="1" smtClean="0"/>
              <a:t>Funktionsweise eines Caches</a:t>
            </a:r>
            <a:endParaRPr lang="de-DE" smtClean="0"/>
          </a:p>
        </p:txBody>
      </p:sp>
      <p:sp>
        <p:nvSpPr>
          <p:cNvPr id="5222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52228" name="Gruppieren 21"/>
          <p:cNvGrpSpPr>
            <a:grpSpLocks/>
          </p:cNvGrpSpPr>
          <p:nvPr/>
        </p:nvGrpSpPr>
        <p:grpSpPr bwMode="auto">
          <a:xfrm>
            <a:off x="2452689" y="1309265"/>
            <a:ext cx="7481887" cy="2035175"/>
            <a:chOff x="214313" y="1382713"/>
            <a:chExt cx="7481887" cy="2035175"/>
          </a:xfrm>
        </p:grpSpPr>
        <p:sp>
          <p:nvSpPr>
            <p:cNvPr id="52240" name="Rectangle 3"/>
            <p:cNvSpPr>
              <a:spLocks noChangeArrowheads="1"/>
            </p:cNvSpPr>
            <p:nvPr/>
          </p:nvSpPr>
          <p:spPr bwMode="auto">
            <a:xfrm>
              <a:off x="1117600" y="1600200"/>
              <a:ext cx="1219200" cy="1587500"/>
            </a:xfrm>
            <a:prstGeom prst="rect">
              <a:avLst/>
            </a:prstGeom>
            <a:solidFill>
              <a:srgbClr val="CCFF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52241" name="Rectangle 4"/>
            <p:cNvSpPr>
              <a:spLocks noChangeArrowheads="1"/>
            </p:cNvSpPr>
            <p:nvPr/>
          </p:nvSpPr>
          <p:spPr bwMode="auto">
            <a:xfrm>
              <a:off x="6477000" y="1600200"/>
              <a:ext cx="1219200" cy="1587500"/>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DRAM</a:t>
              </a:r>
            </a:p>
          </p:txBody>
        </p:sp>
        <p:sp>
          <p:nvSpPr>
            <p:cNvPr id="52242" name="Rectangle 5"/>
            <p:cNvSpPr>
              <a:spLocks noChangeArrowheads="1"/>
            </p:cNvSpPr>
            <p:nvPr/>
          </p:nvSpPr>
          <p:spPr bwMode="auto">
            <a:xfrm>
              <a:off x="3657600" y="2070100"/>
              <a:ext cx="1320800" cy="6477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52243" name="Freeform 6"/>
            <p:cNvSpPr>
              <a:spLocks/>
            </p:cNvSpPr>
            <p:nvPr/>
          </p:nvSpPr>
          <p:spPr bwMode="auto">
            <a:xfrm>
              <a:off x="2336800" y="1778000"/>
              <a:ext cx="1790700" cy="292100"/>
            </a:xfrm>
            <a:custGeom>
              <a:avLst/>
              <a:gdLst>
                <a:gd name="T0" fmla="*/ 0 w 1128"/>
                <a:gd name="T1" fmla="*/ 0 h 184"/>
                <a:gd name="T2" fmla="*/ 2147483647 w 1128"/>
                <a:gd name="T3" fmla="*/ 0 h 184"/>
                <a:gd name="T4" fmla="*/ 2147483647 w 1128"/>
                <a:gd name="T5" fmla="*/ 2147483647 h 184"/>
                <a:gd name="T6" fmla="*/ 0 60000 65536"/>
                <a:gd name="T7" fmla="*/ 0 60000 65536"/>
                <a:gd name="T8" fmla="*/ 0 60000 65536"/>
                <a:gd name="T9" fmla="*/ 0 w 1128"/>
                <a:gd name="T10" fmla="*/ 0 h 184"/>
                <a:gd name="T11" fmla="*/ 1128 w 1128"/>
                <a:gd name="T12" fmla="*/ 184 h 184"/>
              </a:gdLst>
              <a:ahLst/>
              <a:cxnLst>
                <a:cxn ang="T6">
                  <a:pos x="T0" y="T1"/>
                </a:cxn>
                <a:cxn ang="T7">
                  <a:pos x="T2" y="T3"/>
                </a:cxn>
                <a:cxn ang="T8">
                  <a:pos x="T4" y="T5"/>
                </a:cxn>
              </a:cxnLst>
              <a:rect l="T9" t="T10" r="T11" b="T12"/>
              <a:pathLst>
                <a:path w="1128" h="184">
                  <a:moveTo>
                    <a:pt x="0" y="0"/>
                  </a:moveTo>
                  <a:lnTo>
                    <a:pt x="1128" y="0"/>
                  </a:lnTo>
                  <a:lnTo>
                    <a:pt x="1128" y="184"/>
                  </a:lnTo>
                </a:path>
              </a:pathLst>
            </a:cu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2244" name="Freeform 7"/>
            <p:cNvSpPr>
              <a:spLocks/>
            </p:cNvSpPr>
            <p:nvPr/>
          </p:nvSpPr>
          <p:spPr bwMode="auto">
            <a:xfrm>
              <a:off x="2336800" y="2717800"/>
              <a:ext cx="1816100" cy="330200"/>
            </a:xfrm>
            <a:custGeom>
              <a:avLst/>
              <a:gdLst>
                <a:gd name="T0" fmla="*/ 0 w 1160"/>
                <a:gd name="T1" fmla="*/ 2147483647 h 144"/>
                <a:gd name="T2" fmla="*/ 2147483647 w 1160"/>
                <a:gd name="T3" fmla="*/ 2147483647 h 144"/>
                <a:gd name="T4" fmla="*/ 2147483647 w 1160"/>
                <a:gd name="T5" fmla="*/ 0 h 144"/>
                <a:gd name="T6" fmla="*/ 0 60000 65536"/>
                <a:gd name="T7" fmla="*/ 0 60000 65536"/>
                <a:gd name="T8" fmla="*/ 0 60000 65536"/>
                <a:gd name="T9" fmla="*/ 0 w 1160"/>
                <a:gd name="T10" fmla="*/ 0 h 144"/>
                <a:gd name="T11" fmla="*/ 1160 w 1160"/>
                <a:gd name="T12" fmla="*/ 144 h 144"/>
              </a:gdLst>
              <a:ahLst/>
              <a:cxnLst>
                <a:cxn ang="T6">
                  <a:pos x="T0" y="T1"/>
                </a:cxn>
                <a:cxn ang="T7">
                  <a:pos x="T2" y="T3"/>
                </a:cxn>
                <a:cxn ang="T8">
                  <a:pos x="T4" y="T5"/>
                </a:cxn>
              </a:cxnLst>
              <a:rect l="T9" t="T10" r="T11" b="T12"/>
              <a:pathLst>
                <a:path w="1160" h="144">
                  <a:moveTo>
                    <a:pt x="0" y="144"/>
                  </a:moveTo>
                  <a:lnTo>
                    <a:pt x="1160" y="144"/>
                  </a:lnTo>
                  <a:lnTo>
                    <a:pt x="1160" y="0"/>
                  </a:lnTo>
                </a:path>
              </a:pathLst>
            </a:custGeom>
            <a:noFill/>
            <a:ln w="28575">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2245" name="Text Box 15"/>
            <p:cNvSpPr txBox="1">
              <a:spLocks noChangeArrowheads="1"/>
            </p:cNvSpPr>
            <p:nvPr/>
          </p:nvSpPr>
          <p:spPr bwMode="auto">
            <a:xfrm>
              <a:off x="2582863" y="1382713"/>
              <a:ext cx="1116012"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p:sp>
          <p:nvSpPr>
            <p:cNvPr id="52246" name="Text Box 17"/>
            <p:cNvSpPr txBox="1">
              <a:spLocks noChangeArrowheads="1"/>
            </p:cNvSpPr>
            <p:nvPr/>
          </p:nvSpPr>
          <p:spPr bwMode="auto">
            <a:xfrm>
              <a:off x="2609850" y="3021013"/>
              <a:ext cx="931863"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Datum</a:t>
              </a:r>
            </a:p>
          </p:txBody>
        </p:sp>
        <p:sp>
          <p:nvSpPr>
            <p:cNvPr id="52247" name="Text Box 19"/>
            <p:cNvSpPr txBox="1">
              <a:spLocks noChangeArrowheads="1"/>
            </p:cNvSpPr>
            <p:nvPr/>
          </p:nvSpPr>
          <p:spPr bwMode="auto">
            <a:xfrm>
              <a:off x="214313" y="2211388"/>
              <a:ext cx="590550" cy="4572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a:ln>
                    <a:noFill/>
                  </a:ln>
                  <a:solidFill>
                    <a:srgbClr val="00CC00"/>
                  </a:solidFill>
                  <a:effectLst/>
                  <a:uLnTx/>
                  <a:uFillTx/>
                  <a:latin typeface="Arial" charset="0"/>
                  <a:ea typeface="MS PGothic" pitchFamily="34" charset="-128"/>
                  <a:cs typeface="+mn-cs"/>
                </a:rPr>
                <a:t>Hit</a:t>
              </a:r>
            </a:p>
          </p:txBody>
        </p:sp>
      </p:grpSp>
      <p:grpSp>
        <p:nvGrpSpPr>
          <p:cNvPr id="52229" name="Gruppieren 22"/>
          <p:cNvGrpSpPr>
            <a:grpSpLocks/>
          </p:cNvGrpSpPr>
          <p:nvPr/>
        </p:nvGrpSpPr>
        <p:grpSpPr bwMode="auto">
          <a:xfrm>
            <a:off x="2262189" y="4257253"/>
            <a:ext cx="7667625" cy="2124075"/>
            <a:chOff x="77788" y="3808413"/>
            <a:chExt cx="7669212" cy="2124075"/>
          </a:xfrm>
        </p:grpSpPr>
        <p:sp>
          <p:nvSpPr>
            <p:cNvPr id="52230" name="Rectangle 8"/>
            <p:cNvSpPr>
              <a:spLocks noChangeArrowheads="1"/>
            </p:cNvSpPr>
            <p:nvPr/>
          </p:nvSpPr>
          <p:spPr bwMode="auto">
            <a:xfrm>
              <a:off x="1168400" y="4114800"/>
              <a:ext cx="1219200" cy="1587500"/>
            </a:xfrm>
            <a:prstGeom prst="rect">
              <a:avLst/>
            </a:prstGeom>
            <a:solidFill>
              <a:srgbClr val="CCFF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52231" name="Rectangle 9"/>
            <p:cNvSpPr>
              <a:spLocks noChangeArrowheads="1"/>
            </p:cNvSpPr>
            <p:nvPr/>
          </p:nvSpPr>
          <p:spPr bwMode="auto">
            <a:xfrm>
              <a:off x="6527800" y="4114800"/>
              <a:ext cx="1219200" cy="1587500"/>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DRAM</a:t>
              </a:r>
            </a:p>
          </p:txBody>
        </p:sp>
        <p:sp>
          <p:nvSpPr>
            <p:cNvPr id="52232" name="Rectangle 10"/>
            <p:cNvSpPr>
              <a:spLocks noChangeArrowheads="1"/>
            </p:cNvSpPr>
            <p:nvPr/>
          </p:nvSpPr>
          <p:spPr bwMode="auto">
            <a:xfrm>
              <a:off x="3708400" y="4584700"/>
              <a:ext cx="1320800" cy="6477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52233" name="Line 11"/>
            <p:cNvSpPr>
              <a:spLocks noChangeShapeType="1"/>
            </p:cNvSpPr>
            <p:nvPr/>
          </p:nvSpPr>
          <p:spPr bwMode="auto">
            <a:xfrm>
              <a:off x="2374900" y="4191000"/>
              <a:ext cx="4152900" cy="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2234" name="Line 12"/>
            <p:cNvSpPr>
              <a:spLocks noChangeShapeType="1"/>
            </p:cNvSpPr>
            <p:nvPr/>
          </p:nvSpPr>
          <p:spPr bwMode="auto">
            <a:xfrm flipH="1" flipV="1">
              <a:off x="2374900" y="5562600"/>
              <a:ext cx="4152900" cy="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2235" name="Line 13"/>
            <p:cNvSpPr>
              <a:spLocks noChangeShapeType="1"/>
            </p:cNvSpPr>
            <p:nvPr/>
          </p:nvSpPr>
          <p:spPr bwMode="auto">
            <a:xfrm>
              <a:off x="4375150" y="4178300"/>
              <a:ext cx="0" cy="40640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2236" name="Line 14"/>
            <p:cNvSpPr>
              <a:spLocks noChangeShapeType="1"/>
            </p:cNvSpPr>
            <p:nvPr/>
          </p:nvSpPr>
          <p:spPr bwMode="auto">
            <a:xfrm flipV="1">
              <a:off x="4375150" y="5232400"/>
              <a:ext cx="0" cy="31750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2237" name="Text Box 16"/>
            <p:cNvSpPr txBox="1">
              <a:spLocks noChangeArrowheads="1"/>
            </p:cNvSpPr>
            <p:nvPr/>
          </p:nvSpPr>
          <p:spPr bwMode="auto">
            <a:xfrm>
              <a:off x="2493963" y="3808413"/>
              <a:ext cx="1116012"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p:sp>
          <p:nvSpPr>
            <p:cNvPr id="52238" name="Text Box 18"/>
            <p:cNvSpPr txBox="1">
              <a:spLocks noChangeArrowheads="1"/>
            </p:cNvSpPr>
            <p:nvPr/>
          </p:nvSpPr>
          <p:spPr bwMode="auto">
            <a:xfrm>
              <a:off x="2635250" y="5535613"/>
              <a:ext cx="931863"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Datum</a:t>
              </a:r>
            </a:p>
          </p:txBody>
        </p:sp>
        <p:sp>
          <p:nvSpPr>
            <p:cNvPr id="52239" name="Text Box 20"/>
            <p:cNvSpPr txBox="1">
              <a:spLocks noChangeArrowheads="1"/>
            </p:cNvSpPr>
            <p:nvPr/>
          </p:nvSpPr>
          <p:spPr bwMode="auto">
            <a:xfrm>
              <a:off x="77788" y="4598988"/>
              <a:ext cx="862012" cy="4572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a:ln>
                    <a:noFill/>
                  </a:ln>
                  <a:solidFill>
                    <a:srgbClr val="FF0000"/>
                  </a:solidFill>
                  <a:effectLst/>
                  <a:uLnTx/>
                  <a:uFillTx/>
                  <a:latin typeface="Arial" charset="0"/>
                  <a:ea typeface="MS PGothic" pitchFamily="34" charset="-128"/>
                  <a:cs typeface="+mn-cs"/>
                </a:rPr>
                <a:t>Miss</a:t>
              </a: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338560" y="641880"/>
              <a:ext cx="9291240" cy="5559840"/>
            </p14:xfrm>
          </p:contentPart>
        </mc:Choice>
        <mc:Fallback xmlns="">
          <p:pic>
            <p:nvPicPr>
              <p:cNvPr id="2" name="Ink 1"/>
              <p:cNvPicPr/>
              <p:nvPr/>
            </p:nvPicPr>
            <p:blipFill>
              <a:blip r:embed="rId4"/>
              <a:stretch>
                <a:fillRect/>
              </a:stretch>
            </p:blipFill>
            <p:spPr>
              <a:xfrm>
                <a:off x="2328840" y="639000"/>
                <a:ext cx="9304200" cy="5569560"/>
              </a:xfrm>
              <a:prstGeom prst="rect">
                <a:avLst/>
              </a:prstGeom>
            </p:spPr>
          </p:pic>
        </mc:Fallback>
      </mc:AlternateContent>
    </p:spTree>
    <p:extLst>
      <p:ext uri="{BB962C8B-B14F-4D97-AF65-F5344CB8AC3E}">
        <p14:creationId xmlns:p14="http://schemas.microsoft.com/office/powerpoint/2010/main" val="194785334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de-DE" smtClean="0"/>
              <a:t>Begriffe</a:t>
            </a:r>
          </a:p>
        </p:txBody>
      </p:sp>
      <p:sp>
        <p:nvSpPr>
          <p:cNvPr id="53252" name="Rectangle 3"/>
          <p:cNvSpPr>
            <a:spLocks noGrp="1" noChangeArrowheads="1"/>
          </p:cNvSpPr>
          <p:nvPr>
            <p:ph idx="1"/>
          </p:nvPr>
        </p:nvSpPr>
        <p:spPr/>
        <p:txBody>
          <a:bodyPr/>
          <a:lstStyle/>
          <a:p>
            <a:pPr eaLnBrk="1" hangingPunct="1"/>
            <a:r>
              <a:rPr lang="de-DE" noProof="1" smtClean="0"/>
              <a:t>Die </a:t>
            </a:r>
            <a:r>
              <a:rPr lang="de-DE" b="1" noProof="1" smtClean="0"/>
              <a:t>Hit-Rate</a:t>
            </a:r>
            <a:r>
              <a:rPr lang="de-DE" noProof="1" smtClean="0"/>
              <a:t> bezeichnet die </a:t>
            </a:r>
            <a:r>
              <a:rPr lang="de-DE" b="1" noProof="1" smtClean="0"/>
              <a:t>Trefferquote</a:t>
            </a:r>
            <a:r>
              <a:rPr lang="de-DE" noProof="1" smtClean="0"/>
              <a:t> im Cache:</a:t>
            </a:r>
          </a:p>
          <a:p>
            <a:pPr eaLnBrk="1" hangingPunct="1"/>
            <a:endParaRPr lang="de-DE" noProof="1" smtClean="0"/>
          </a:p>
          <a:p>
            <a:pPr lvl="1" algn="ctr" eaLnBrk="1" hangingPunct="1">
              <a:buFontTx/>
              <a:buNone/>
            </a:pPr>
            <a:r>
              <a:rPr lang="de-DE" noProof="1" smtClean="0">
                <a:latin typeface="Times New Roman" pitchFamily="18" charset="0"/>
                <a:cs typeface="Times New Roman" pitchFamily="18" charset="0"/>
              </a:rPr>
              <a:t>HitRate = Anzahl Treffer / Anzahl Zugriffe</a:t>
            </a:r>
          </a:p>
          <a:p>
            <a:pPr eaLnBrk="1" hangingPunct="1"/>
            <a:endParaRPr lang="de-DE" noProof="1" smtClean="0"/>
          </a:p>
          <a:p>
            <a:pPr eaLnBrk="1" hangingPunct="1"/>
            <a:endParaRPr lang="de-DE" noProof="1" smtClean="0"/>
          </a:p>
          <a:p>
            <a:pPr eaLnBrk="1" hangingPunct="1"/>
            <a:r>
              <a:rPr lang="de-DE" noProof="1" smtClean="0"/>
              <a:t>Die </a:t>
            </a:r>
            <a:r>
              <a:rPr lang="de-DE" b="1" noProof="1" smtClean="0"/>
              <a:t>mittlere Zugriffszeit</a:t>
            </a:r>
            <a:r>
              <a:rPr lang="de-DE" noProof="1" smtClean="0"/>
              <a:t> berechnet sich annähernd wie </a:t>
            </a:r>
            <a:br>
              <a:rPr lang="de-DE" noProof="1" smtClean="0"/>
            </a:br>
            <a:r>
              <a:rPr lang="de-DE" noProof="1" smtClean="0"/>
              <a:t>folgt</a:t>
            </a:r>
          </a:p>
          <a:p>
            <a:pPr eaLnBrk="1" hangingPunct="1"/>
            <a:endParaRPr lang="de-DE" noProof="1" smtClean="0"/>
          </a:p>
          <a:p>
            <a:pPr lvl="1" algn="ctr" eaLnBrk="1" hangingPunct="1">
              <a:buFontTx/>
              <a:buNone/>
            </a:pPr>
            <a:r>
              <a:rPr lang="de-DE" noProof="1" smtClean="0">
                <a:latin typeface="Times New Roman" pitchFamily="18" charset="0"/>
                <a:cs typeface="Times New Roman" pitchFamily="18" charset="0"/>
              </a:rPr>
              <a:t>t</a:t>
            </a:r>
            <a:r>
              <a:rPr lang="de-DE" baseline="-25000" noProof="1" smtClean="0">
                <a:latin typeface="Times New Roman" pitchFamily="18" charset="0"/>
                <a:cs typeface="Times New Roman" pitchFamily="18" charset="0"/>
              </a:rPr>
              <a:t>Access</a:t>
            </a:r>
            <a:r>
              <a:rPr lang="de-DE" noProof="1" smtClean="0">
                <a:latin typeface="Times New Roman" pitchFamily="18" charset="0"/>
                <a:cs typeface="Times New Roman" pitchFamily="18" charset="0"/>
              </a:rPr>
              <a:t> = (HitRate) </a:t>
            </a:r>
            <a:r>
              <a:rPr lang="en-US" smtClean="0"/>
              <a:t>×</a:t>
            </a:r>
            <a:r>
              <a:rPr lang="en-US" noProof="1" smtClean="0">
                <a:latin typeface="Times New Roman" pitchFamily="18" charset="0"/>
                <a:cs typeface="Times New Roman" pitchFamily="18" charset="0"/>
              </a:rPr>
              <a:t> t</a:t>
            </a:r>
            <a:r>
              <a:rPr lang="en-US" baseline="-25000" noProof="1" smtClean="0">
                <a:latin typeface="Times New Roman" pitchFamily="18" charset="0"/>
                <a:cs typeface="Times New Roman" pitchFamily="18" charset="0"/>
              </a:rPr>
              <a:t>Hit</a:t>
            </a:r>
            <a:r>
              <a:rPr lang="en-US" noProof="1" smtClean="0">
                <a:latin typeface="Times New Roman" pitchFamily="18" charset="0"/>
                <a:cs typeface="Times New Roman" pitchFamily="18" charset="0"/>
              </a:rPr>
              <a:t> + (1 - HitRate) </a:t>
            </a:r>
            <a:r>
              <a:rPr lang="en-US" smtClean="0"/>
              <a:t>×</a:t>
            </a:r>
            <a:r>
              <a:rPr lang="en-US" noProof="1" smtClean="0">
                <a:latin typeface="Times New Roman" pitchFamily="18" charset="0"/>
                <a:cs typeface="Times New Roman" pitchFamily="18" charset="0"/>
              </a:rPr>
              <a:t> t</a:t>
            </a:r>
            <a:r>
              <a:rPr lang="en-US" baseline="-25000" noProof="1" smtClean="0">
                <a:latin typeface="Times New Roman" pitchFamily="18" charset="0"/>
                <a:cs typeface="Times New Roman" pitchFamily="18" charset="0"/>
              </a:rPr>
              <a:t>Miss</a:t>
            </a:r>
          </a:p>
          <a:p>
            <a:pPr eaLnBrk="1" hangingPunct="1"/>
            <a:endParaRPr lang="en-US" noProof="1" smtClean="0"/>
          </a:p>
          <a:p>
            <a:pPr eaLnBrk="1" hangingPunct="1"/>
            <a:endParaRPr lang="en-US" noProof="1" smtClean="0"/>
          </a:p>
          <a:p>
            <a:pPr lvl="1" eaLnBrk="1" hangingPunct="1"/>
            <a:r>
              <a:rPr lang="en-US" noProof="1" smtClean="0"/>
              <a:t> </a:t>
            </a:r>
            <a:r>
              <a:rPr lang="en-US" noProof="1" smtClean="0">
                <a:latin typeface="Times New Roman" pitchFamily="18" charset="0"/>
                <a:cs typeface="Times New Roman" pitchFamily="18" charset="0"/>
              </a:rPr>
              <a:t>t</a:t>
            </a:r>
            <a:r>
              <a:rPr lang="en-US" baseline="-25000" noProof="1" smtClean="0">
                <a:latin typeface="Times New Roman" pitchFamily="18" charset="0"/>
                <a:cs typeface="Times New Roman" pitchFamily="18" charset="0"/>
              </a:rPr>
              <a:t>Hit</a:t>
            </a:r>
            <a:r>
              <a:rPr lang="en-US" noProof="1" smtClean="0"/>
              <a:t> :</a:t>
            </a:r>
            <a:r>
              <a:rPr lang="de-DE" smtClean="0"/>
              <a:t> </a:t>
            </a:r>
            <a:r>
              <a:rPr lang="de-DE" noProof="1" smtClean="0"/>
              <a:t>Zugriffszeit des Caches</a:t>
            </a:r>
          </a:p>
          <a:p>
            <a:pPr lvl="1" eaLnBrk="1" hangingPunct="1"/>
            <a:r>
              <a:rPr lang="de-DE" noProof="1" smtClean="0"/>
              <a:t> </a:t>
            </a:r>
            <a:r>
              <a:rPr lang="de-DE" noProof="1" smtClean="0">
                <a:latin typeface="Times New Roman" pitchFamily="18" charset="0"/>
                <a:cs typeface="Times New Roman" pitchFamily="18" charset="0"/>
              </a:rPr>
              <a:t>t</a:t>
            </a:r>
            <a:r>
              <a:rPr lang="de-DE" baseline="-25000" noProof="1" smtClean="0">
                <a:latin typeface="Times New Roman" pitchFamily="18" charset="0"/>
                <a:cs typeface="Times New Roman" pitchFamily="18" charset="0"/>
              </a:rPr>
              <a:t>Miss</a:t>
            </a:r>
            <a:r>
              <a:rPr lang="de-DE" noProof="1" smtClean="0"/>
              <a:t>:</a:t>
            </a:r>
            <a:r>
              <a:rPr lang="de-DE" smtClean="0"/>
              <a:t> </a:t>
            </a:r>
            <a:r>
              <a:rPr lang="de-DE" noProof="1" smtClean="0"/>
              <a:t>Zugriffszeit ohne den Cache</a:t>
            </a:r>
            <a:endParaRPr lang="de-DE" smtClean="0"/>
          </a:p>
          <a:p>
            <a:pPr eaLnBrk="1" hangingPunct="1"/>
            <a:endParaRPr lang="en-US" smtClean="0"/>
          </a:p>
        </p:txBody>
      </p:sp>
      <p:sp>
        <p:nvSpPr>
          <p:cNvPr id="5325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768840" y="1556280"/>
              <a:ext cx="4982040" cy="862560"/>
            </p14:xfrm>
          </p:contentPart>
        </mc:Choice>
        <mc:Fallback xmlns="">
          <p:pic>
            <p:nvPicPr>
              <p:cNvPr id="2" name="Ink 1"/>
              <p:cNvPicPr/>
              <p:nvPr/>
            </p:nvPicPr>
            <p:blipFill>
              <a:blip r:embed="rId4"/>
              <a:stretch>
                <a:fillRect/>
              </a:stretch>
            </p:blipFill>
            <p:spPr>
              <a:xfrm>
                <a:off x="3759120" y="1546560"/>
                <a:ext cx="5001840" cy="881640"/>
              </a:xfrm>
              <a:prstGeom prst="rect">
                <a:avLst/>
              </a:prstGeom>
            </p:spPr>
          </p:pic>
        </mc:Fallback>
      </mc:AlternateContent>
    </p:spTree>
    <p:extLst>
      <p:ext uri="{BB962C8B-B14F-4D97-AF65-F5344CB8AC3E}">
        <p14:creationId xmlns:p14="http://schemas.microsoft.com/office/powerpoint/2010/main" val="419252195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Grp="1" noChangeArrowheads="1"/>
          </p:cNvSpPr>
          <p:nvPr>
            <p:ph type="title"/>
          </p:nvPr>
        </p:nvSpPr>
        <p:spPr/>
        <p:txBody>
          <a:bodyPr/>
          <a:lstStyle/>
          <a:p>
            <a:pPr eaLnBrk="1" hangingPunct="1"/>
            <a:r>
              <a:rPr lang="de-DE" noProof="1" smtClean="0"/>
              <a:t>Funktionsweise eines Caches</a:t>
            </a:r>
            <a:endParaRPr lang="de-DE" smtClean="0"/>
          </a:p>
        </p:txBody>
      </p:sp>
      <p:sp>
        <p:nvSpPr>
          <p:cNvPr id="54276" name="Rectangle 3"/>
          <p:cNvSpPr>
            <a:spLocks noGrp="1" noChangeArrowheads="1"/>
          </p:cNvSpPr>
          <p:nvPr>
            <p:ph idx="1"/>
          </p:nvPr>
        </p:nvSpPr>
        <p:spPr/>
        <p:txBody>
          <a:bodyPr/>
          <a:lstStyle/>
          <a:p>
            <a:pPr eaLnBrk="1" hangingPunct="1"/>
            <a:r>
              <a:rPr lang="de-DE" noProof="1" smtClean="0"/>
              <a:t>Schreibzugriffe</a:t>
            </a:r>
            <a:endParaRPr lang="de-DE" smtClean="0"/>
          </a:p>
          <a:p>
            <a:pPr eaLnBrk="1" hangingPunct="1"/>
            <a:endParaRPr lang="de-DE" noProof="1" smtClean="0"/>
          </a:p>
          <a:p>
            <a:pPr lvl="1" eaLnBrk="1" hangingPunct="1"/>
            <a:r>
              <a:rPr lang="de-DE" noProof="1" smtClean="0"/>
              <a:t>Liegt beim Schreiben ein Cache</a:t>
            </a:r>
            <a:r>
              <a:rPr lang="de-DE" smtClean="0"/>
              <a:t>-</a:t>
            </a:r>
            <a:r>
              <a:rPr lang="de-DE" noProof="1" smtClean="0"/>
              <a:t>Miss vor, wird das Datum sowohl in den Arbeitsspeicher wie in den Cache geschrieben.</a:t>
            </a:r>
          </a:p>
          <a:p>
            <a:pPr lvl="1" eaLnBrk="1" hangingPunct="1"/>
            <a:endParaRPr lang="de-DE" smtClean="0"/>
          </a:p>
          <a:p>
            <a:pPr lvl="1" eaLnBrk="1" hangingPunct="1"/>
            <a:r>
              <a:rPr lang="de-DE" noProof="1" smtClean="0"/>
              <a:t>Liegt beim Schreiben jedoch ein Cache</a:t>
            </a:r>
            <a:r>
              <a:rPr lang="de-DE" smtClean="0"/>
              <a:t>-</a:t>
            </a:r>
            <a:r>
              <a:rPr lang="de-DE" noProof="1" smtClean="0"/>
              <a:t>Hit vor, d.h. ein im Cache stehendes Datum wird durch den Prozessor verändert, so existieren verschiedene Organisationsformen</a:t>
            </a:r>
            <a:r>
              <a:rPr lang="de-DE" smtClean="0"/>
              <a:t>.</a:t>
            </a:r>
            <a:r>
              <a:rPr lang="de-DE" noProof="1" smtClean="0"/>
              <a:t> </a:t>
            </a:r>
          </a:p>
          <a:p>
            <a:pPr eaLnBrk="1" hangingPunct="1"/>
            <a:endParaRPr lang="en-US" smtClean="0"/>
          </a:p>
        </p:txBody>
      </p:sp>
      <p:sp>
        <p:nvSpPr>
          <p:cNvPr id="5427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04920" y="1559880"/>
              <a:ext cx="8867160" cy="4900680"/>
            </p14:xfrm>
          </p:contentPart>
        </mc:Choice>
        <mc:Fallback xmlns="">
          <p:pic>
            <p:nvPicPr>
              <p:cNvPr id="2" name="Ink 1"/>
              <p:cNvPicPr/>
              <p:nvPr/>
            </p:nvPicPr>
            <p:blipFill>
              <a:blip r:embed="rId4"/>
              <a:stretch>
                <a:fillRect/>
              </a:stretch>
            </p:blipFill>
            <p:spPr>
              <a:xfrm>
                <a:off x="2996280" y="1551960"/>
                <a:ext cx="8886600" cy="4915440"/>
              </a:xfrm>
              <a:prstGeom prst="rect">
                <a:avLst/>
              </a:prstGeom>
            </p:spPr>
          </p:pic>
        </mc:Fallback>
      </mc:AlternateContent>
    </p:spTree>
    <p:extLst>
      <p:ext uri="{BB962C8B-B14F-4D97-AF65-F5344CB8AC3E}">
        <p14:creationId xmlns:p14="http://schemas.microsoft.com/office/powerpoint/2010/main" val="69736394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de-DE" smtClean="0"/>
              <a:t>Schreibzugriffe: write through</a:t>
            </a:r>
          </a:p>
        </p:txBody>
      </p:sp>
      <p:sp>
        <p:nvSpPr>
          <p:cNvPr id="55300" name="Rectangle 3"/>
          <p:cNvSpPr>
            <a:spLocks noGrp="1" noChangeArrowheads="1"/>
          </p:cNvSpPr>
          <p:nvPr>
            <p:ph idx="1"/>
          </p:nvPr>
        </p:nvSpPr>
        <p:spPr/>
        <p:txBody>
          <a:bodyPr/>
          <a:lstStyle/>
          <a:p>
            <a:pPr eaLnBrk="1" hangingPunct="1"/>
            <a:r>
              <a:rPr lang="de-DE" noProof="1" smtClean="0"/>
              <a:t>Durchschreibverfahren</a:t>
            </a:r>
            <a:r>
              <a:rPr lang="de-DE" dirty="0" smtClean="0"/>
              <a:t> </a:t>
            </a:r>
            <a:r>
              <a:rPr lang="de-DE" noProof="1" smtClean="0"/>
              <a:t>(write through policy)</a:t>
            </a:r>
          </a:p>
          <a:p>
            <a:pPr lvl="1" eaLnBrk="1" hangingPunct="1"/>
            <a:r>
              <a:rPr lang="de-DE" noProof="1" smtClean="0"/>
              <a:t>Ein Datum wird von der CPU immer gleichzeitig in den</a:t>
            </a:r>
            <a:r>
              <a:rPr lang="de-DE" dirty="0" smtClean="0"/>
              <a:t> </a:t>
            </a:r>
            <a:r>
              <a:rPr lang="de-DE" noProof="1" smtClean="0"/>
              <a:t>Cache- und in den Arbeitsspeicher geschrieben</a:t>
            </a:r>
            <a:r>
              <a:rPr lang="de-DE" dirty="0" smtClean="0"/>
              <a:t>.</a:t>
            </a:r>
          </a:p>
          <a:p>
            <a:pPr lvl="1" eaLnBrk="1" hangingPunct="1"/>
            <a:endParaRPr lang="de-DE" dirty="0" smtClean="0"/>
          </a:p>
          <a:p>
            <a:pPr lvl="1" eaLnBrk="1" hangingPunct="1"/>
            <a:endParaRPr lang="de-DE" dirty="0" smtClean="0"/>
          </a:p>
          <a:p>
            <a:pPr lvl="1" eaLnBrk="1" hangingPunct="1"/>
            <a:endParaRPr lang="de-DE" dirty="0" smtClean="0"/>
          </a:p>
          <a:p>
            <a:pPr lvl="1" eaLnBrk="1" hangingPunct="1"/>
            <a:endParaRPr lang="de-DE" dirty="0" smtClean="0"/>
          </a:p>
          <a:p>
            <a:pPr lvl="1" eaLnBrk="1" hangingPunct="1"/>
            <a:endParaRPr lang="de-DE" dirty="0" smtClean="0"/>
          </a:p>
          <a:p>
            <a:pPr lvl="1" eaLnBrk="1" hangingPunct="1"/>
            <a:endParaRPr lang="de-DE" dirty="0" smtClean="0"/>
          </a:p>
          <a:p>
            <a:pPr lvl="1" eaLnBrk="1" hangingPunct="1"/>
            <a:endParaRPr lang="de-DE" dirty="0"/>
          </a:p>
          <a:p>
            <a:pPr lvl="1" eaLnBrk="1" hangingPunct="1"/>
            <a:endParaRPr lang="de-DE" dirty="0" smtClean="0"/>
          </a:p>
          <a:p>
            <a:pPr eaLnBrk="1" hangingPunct="1"/>
            <a:r>
              <a:rPr lang="de-DE" noProof="1" smtClean="0"/>
              <a:t>Vorteil</a:t>
            </a:r>
          </a:p>
          <a:p>
            <a:pPr lvl="1" eaLnBrk="1" hangingPunct="1"/>
            <a:r>
              <a:rPr lang="de-DE" dirty="0" smtClean="0"/>
              <a:t>G</a:t>
            </a:r>
            <a:r>
              <a:rPr lang="de-DE" noProof="1" smtClean="0"/>
              <a:t>arantierte Konsistenz zwischen Cache- und Arbeitsspeicher</a:t>
            </a:r>
            <a:r>
              <a:rPr lang="de-DE" dirty="0" smtClean="0"/>
              <a:t>.</a:t>
            </a:r>
            <a:endParaRPr lang="de-DE" noProof="1" smtClean="0"/>
          </a:p>
          <a:p>
            <a:pPr eaLnBrk="1" hangingPunct="1"/>
            <a:r>
              <a:rPr lang="de-DE" noProof="1" smtClean="0"/>
              <a:t>Nachteil	</a:t>
            </a:r>
          </a:p>
          <a:p>
            <a:pPr lvl="1" eaLnBrk="1" hangingPunct="1"/>
            <a:r>
              <a:rPr lang="de-DE" noProof="1" smtClean="0"/>
              <a:t>Schreibzugriffe benötigen immer die langsame Zykluszeit des Hauptspeichers und belasten den Systembus</a:t>
            </a:r>
            <a:r>
              <a:rPr lang="de-DE" dirty="0" smtClean="0"/>
              <a:t>.</a:t>
            </a:r>
          </a:p>
          <a:p>
            <a:pPr eaLnBrk="1" hangingPunct="1"/>
            <a:endParaRPr lang="de-DE" dirty="0" smtClean="0"/>
          </a:p>
          <a:p>
            <a:pPr eaLnBrk="1" hangingPunct="1"/>
            <a:endParaRPr lang="en-US" dirty="0" smtClean="0"/>
          </a:p>
        </p:txBody>
      </p:sp>
      <p:sp>
        <p:nvSpPr>
          <p:cNvPr id="5529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55301" name="Gruppieren 13"/>
          <p:cNvGrpSpPr>
            <a:grpSpLocks/>
          </p:cNvGrpSpPr>
          <p:nvPr/>
        </p:nvGrpSpPr>
        <p:grpSpPr bwMode="auto">
          <a:xfrm>
            <a:off x="2806700" y="2143126"/>
            <a:ext cx="6578600" cy="2124075"/>
            <a:chOff x="1168400" y="2143125"/>
            <a:chExt cx="6578600" cy="2124075"/>
          </a:xfrm>
        </p:grpSpPr>
        <p:sp>
          <p:nvSpPr>
            <p:cNvPr id="55302" name="Rectangle 4"/>
            <p:cNvSpPr>
              <a:spLocks noChangeArrowheads="1"/>
            </p:cNvSpPr>
            <p:nvPr/>
          </p:nvSpPr>
          <p:spPr bwMode="auto">
            <a:xfrm>
              <a:off x="6527800" y="2449513"/>
              <a:ext cx="1219200" cy="1587500"/>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DRAM</a:t>
              </a:r>
            </a:p>
          </p:txBody>
        </p:sp>
        <p:sp>
          <p:nvSpPr>
            <p:cNvPr id="55303" name="Rectangle 5"/>
            <p:cNvSpPr>
              <a:spLocks noChangeArrowheads="1"/>
            </p:cNvSpPr>
            <p:nvPr/>
          </p:nvSpPr>
          <p:spPr bwMode="auto">
            <a:xfrm>
              <a:off x="3708400" y="2919413"/>
              <a:ext cx="1320800" cy="6477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55304" name="Line 6"/>
            <p:cNvSpPr>
              <a:spLocks noChangeShapeType="1"/>
            </p:cNvSpPr>
            <p:nvPr/>
          </p:nvSpPr>
          <p:spPr bwMode="auto">
            <a:xfrm>
              <a:off x="2374900" y="2525713"/>
              <a:ext cx="4152900" cy="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5305" name="Line 7"/>
            <p:cNvSpPr>
              <a:spLocks noChangeShapeType="1"/>
            </p:cNvSpPr>
            <p:nvPr/>
          </p:nvSpPr>
          <p:spPr bwMode="auto">
            <a:xfrm flipH="1" flipV="1">
              <a:off x="2374900" y="3897313"/>
              <a:ext cx="4152900" cy="0"/>
            </a:xfrm>
            <a:prstGeom prst="line">
              <a:avLst/>
            </a:prstGeom>
            <a:noFill/>
            <a:ln w="28575">
              <a:solidFill>
                <a:schemeClr val="tx1"/>
              </a:solidFill>
              <a:round/>
              <a:headEnd type="triangle" w="med" len="me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5306" name="Line 8"/>
            <p:cNvSpPr>
              <a:spLocks noChangeShapeType="1"/>
            </p:cNvSpPr>
            <p:nvPr/>
          </p:nvSpPr>
          <p:spPr bwMode="auto">
            <a:xfrm>
              <a:off x="4375150" y="2513013"/>
              <a:ext cx="0" cy="40640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5307" name="Line 9"/>
            <p:cNvSpPr>
              <a:spLocks noChangeShapeType="1"/>
            </p:cNvSpPr>
            <p:nvPr/>
          </p:nvSpPr>
          <p:spPr bwMode="auto">
            <a:xfrm flipV="1">
              <a:off x="4375150" y="3567113"/>
              <a:ext cx="0" cy="317500"/>
            </a:xfrm>
            <a:prstGeom prst="line">
              <a:avLst/>
            </a:pr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5308" name="Text Box 10"/>
            <p:cNvSpPr txBox="1">
              <a:spLocks noChangeArrowheads="1"/>
            </p:cNvSpPr>
            <p:nvPr/>
          </p:nvSpPr>
          <p:spPr bwMode="auto">
            <a:xfrm>
              <a:off x="2493963" y="2143125"/>
              <a:ext cx="1116012"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p:sp>
          <p:nvSpPr>
            <p:cNvPr id="55309" name="Text Box 11"/>
            <p:cNvSpPr txBox="1">
              <a:spLocks noChangeArrowheads="1"/>
            </p:cNvSpPr>
            <p:nvPr/>
          </p:nvSpPr>
          <p:spPr bwMode="auto">
            <a:xfrm>
              <a:off x="2635250" y="3870325"/>
              <a:ext cx="931863"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Datum</a:t>
              </a:r>
            </a:p>
          </p:txBody>
        </p:sp>
        <p:sp>
          <p:nvSpPr>
            <p:cNvPr id="55310" name="Rectangle 12"/>
            <p:cNvSpPr>
              <a:spLocks noChangeArrowheads="1"/>
            </p:cNvSpPr>
            <p:nvPr/>
          </p:nvSpPr>
          <p:spPr bwMode="auto">
            <a:xfrm>
              <a:off x="1168400" y="2449513"/>
              <a:ext cx="1219200" cy="1587500"/>
            </a:xfrm>
            <a:prstGeom prst="rect">
              <a:avLst/>
            </a:prstGeom>
            <a:solidFill>
              <a:srgbClr val="CCFF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031640" y="1860480"/>
              <a:ext cx="7573680" cy="4170960"/>
            </p14:xfrm>
          </p:contentPart>
        </mc:Choice>
        <mc:Fallback xmlns="">
          <p:pic>
            <p:nvPicPr>
              <p:cNvPr id="2" name="Ink 1"/>
              <p:cNvPicPr/>
              <p:nvPr/>
            </p:nvPicPr>
            <p:blipFill>
              <a:blip r:embed="rId4"/>
              <a:stretch>
                <a:fillRect/>
              </a:stretch>
            </p:blipFill>
            <p:spPr>
              <a:xfrm>
                <a:off x="4022280" y="1851120"/>
                <a:ext cx="7592400" cy="4189680"/>
              </a:xfrm>
              <a:prstGeom prst="rect">
                <a:avLst/>
              </a:prstGeom>
            </p:spPr>
          </p:pic>
        </mc:Fallback>
      </mc:AlternateContent>
    </p:spTree>
    <p:extLst>
      <p:ext uri="{BB962C8B-B14F-4D97-AF65-F5344CB8AC3E}">
        <p14:creationId xmlns:p14="http://schemas.microsoft.com/office/powerpoint/2010/main" val="389068561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de-DE" smtClean="0"/>
              <a:t>Speicherhierarchie</a:t>
            </a:r>
          </a:p>
        </p:txBody>
      </p:sp>
      <p:sp>
        <p:nvSpPr>
          <p:cNvPr id="12290" name="Fußzeilenplatzhalter 2"/>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2292" name="Line 3"/>
          <p:cNvSpPr>
            <a:spLocks noChangeShapeType="1"/>
          </p:cNvSpPr>
          <p:nvPr/>
        </p:nvSpPr>
        <p:spPr bwMode="auto">
          <a:xfrm>
            <a:off x="6393209" y="1384324"/>
            <a:ext cx="1573212" cy="9525"/>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3" name="Line 4"/>
          <p:cNvSpPr>
            <a:spLocks noChangeShapeType="1"/>
          </p:cNvSpPr>
          <p:nvPr/>
        </p:nvSpPr>
        <p:spPr bwMode="auto">
          <a:xfrm flipV="1">
            <a:off x="3935760" y="6237312"/>
            <a:ext cx="6480175" cy="9525"/>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4" name="Text Box 5"/>
          <p:cNvSpPr txBox="1">
            <a:spLocks noChangeArrowheads="1"/>
          </p:cNvSpPr>
          <p:nvPr/>
        </p:nvSpPr>
        <p:spPr bwMode="auto">
          <a:xfrm>
            <a:off x="4635847" y="1509737"/>
            <a:ext cx="5021263" cy="46640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a:ln>
                  <a:noFill/>
                </a:ln>
                <a:solidFill>
                  <a:srgbClr val="00C800"/>
                </a:solidFill>
                <a:effectLst/>
                <a:uLnTx/>
                <a:uFillTx/>
                <a:latin typeface="Arial" charset="0"/>
                <a:ea typeface="MS PGothic" pitchFamily="34" charset="-128"/>
                <a:cs typeface="+mn-cs"/>
              </a:rPr>
              <a:t>Register</a:t>
            </a: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a:ln>
                  <a:noFill/>
                </a:ln>
                <a:solidFill>
                  <a:srgbClr val="99CC00"/>
                </a:solidFill>
                <a:effectLst/>
                <a:uLnTx/>
                <a:uFillTx/>
                <a:latin typeface="Arial" charset="0"/>
                <a:ea typeface="MS PGothic" pitchFamily="34" charset="-128"/>
                <a:cs typeface="+mn-cs"/>
              </a:rPr>
              <a:t>On-Chip-Cache</a:t>
            </a: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a:ln>
                  <a:noFill/>
                </a:ln>
                <a:solidFill>
                  <a:srgbClr val="CC3300"/>
                </a:solidFill>
                <a:effectLst/>
                <a:uLnTx/>
                <a:uFillTx/>
                <a:latin typeface="Arial" charset="0"/>
                <a:ea typeface="MS PGothic" pitchFamily="34" charset="-128"/>
                <a:cs typeface="+mn-cs"/>
              </a:rPr>
              <a:t>Secondary level Cache</a:t>
            </a:r>
            <a:br>
              <a:rPr kumimoji="0" lang="de-DE" sz="2000" b="1" i="0" u="none" strike="noStrike" kern="1200" cap="none" spc="0" normalizeH="0" baseline="0" noProof="0">
                <a:ln>
                  <a:noFill/>
                </a:ln>
                <a:solidFill>
                  <a:srgbClr val="CC3300"/>
                </a:solidFill>
                <a:effectLst/>
                <a:uLnTx/>
                <a:uFillTx/>
                <a:latin typeface="Arial" charset="0"/>
                <a:ea typeface="MS PGothic" pitchFamily="34" charset="-128"/>
                <a:cs typeface="+mn-cs"/>
              </a:rPr>
            </a:br>
            <a:r>
              <a:rPr kumimoji="0" lang="de-DE" sz="2000" b="1" i="0" u="none" strike="noStrike" kern="1200" cap="none" spc="0" normalizeH="0" baseline="0" noProof="0">
                <a:ln>
                  <a:noFill/>
                </a:ln>
                <a:solidFill>
                  <a:srgbClr val="CC3300"/>
                </a:solidFill>
                <a:effectLst/>
                <a:uLnTx/>
                <a:uFillTx/>
                <a:latin typeface="Arial" charset="0"/>
                <a:ea typeface="MS PGothic" pitchFamily="34" charset="-128"/>
                <a:cs typeface="+mn-cs"/>
              </a:rPr>
              <a:t>(SRAM)</a:t>
            </a: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a:ln>
                  <a:noFill/>
                </a:ln>
                <a:solidFill>
                  <a:srgbClr val="CC3300"/>
                </a:solidFill>
                <a:effectLst/>
                <a:uLnTx/>
                <a:uFillTx/>
                <a:latin typeface="Arial" charset="0"/>
                <a:ea typeface="MS PGothic" pitchFamily="34" charset="-128"/>
                <a:cs typeface="+mn-cs"/>
              </a:rPr>
              <a:t>Arbeitsspeicher</a:t>
            </a:r>
            <a:br>
              <a:rPr kumimoji="0" lang="de-DE" sz="2000" b="1" i="0" u="none" strike="noStrike" kern="1200" cap="none" spc="0" normalizeH="0" baseline="0" noProof="0">
                <a:ln>
                  <a:noFill/>
                </a:ln>
                <a:solidFill>
                  <a:srgbClr val="CC3300"/>
                </a:solidFill>
                <a:effectLst/>
                <a:uLnTx/>
                <a:uFillTx/>
                <a:latin typeface="Arial" charset="0"/>
                <a:ea typeface="MS PGothic" pitchFamily="34" charset="-128"/>
                <a:cs typeface="+mn-cs"/>
              </a:rPr>
            </a:br>
            <a:r>
              <a:rPr kumimoji="0" lang="de-DE" sz="2000" b="1" i="0" u="none" strike="noStrike" kern="1200" cap="none" spc="0" normalizeH="0" baseline="0" noProof="0">
                <a:ln>
                  <a:noFill/>
                </a:ln>
                <a:solidFill>
                  <a:srgbClr val="CC3300"/>
                </a:solidFill>
                <a:effectLst/>
                <a:uLnTx/>
                <a:uFillTx/>
                <a:latin typeface="Arial" charset="0"/>
                <a:ea typeface="MS PGothic" pitchFamily="34" charset="-128"/>
                <a:cs typeface="+mn-cs"/>
              </a:rPr>
              <a:t>(DRAM)</a:t>
            </a: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a:ln>
                  <a:noFill/>
                </a:ln>
                <a:solidFill>
                  <a:srgbClr val="B0AC00"/>
                </a:solidFill>
                <a:effectLst/>
                <a:uLnTx/>
                <a:uFillTx/>
                <a:latin typeface="Arial" charset="0"/>
                <a:ea typeface="MS PGothic" pitchFamily="34" charset="-128"/>
                <a:cs typeface="+mn-cs"/>
              </a:rPr>
              <a:t>Sekundärspeicher</a:t>
            </a:r>
            <a:br>
              <a:rPr kumimoji="0" lang="de-DE" sz="2000" b="1" i="0" u="none" strike="noStrike" kern="1200" cap="none" spc="0" normalizeH="0" baseline="0" noProof="0">
                <a:ln>
                  <a:noFill/>
                </a:ln>
                <a:solidFill>
                  <a:srgbClr val="B0AC00"/>
                </a:solidFill>
                <a:effectLst/>
                <a:uLnTx/>
                <a:uFillTx/>
                <a:latin typeface="Arial" charset="0"/>
                <a:ea typeface="MS PGothic" pitchFamily="34" charset="-128"/>
                <a:cs typeface="+mn-cs"/>
              </a:rPr>
            </a:br>
            <a:r>
              <a:rPr kumimoji="0" lang="de-DE" sz="2000" b="1" i="0" u="none" strike="noStrike" kern="1200" cap="none" spc="0" normalizeH="0" baseline="0" noProof="0">
                <a:ln>
                  <a:noFill/>
                </a:ln>
                <a:solidFill>
                  <a:srgbClr val="B0AC00"/>
                </a:solidFill>
                <a:effectLst/>
                <a:uLnTx/>
                <a:uFillTx/>
                <a:latin typeface="Arial" charset="0"/>
                <a:ea typeface="MS PGothic" pitchFamily="34" charset="-128"/>
                <a:cs typeface="+mn-cs"/>
              </a:rPr>
              <a:t>(Platten, elektronische Massenspeicher)</a:t>
            </a: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a:ln>
                  <a:noFill/>
                </a:ln>
                <a:solidFill>
                  <a:srgbClr val="336699"/>
                </a:solidFill>
                <a:effectLst/>
                <a:uLnTx/>
                <a:uFillTx/>
                <a:latin typeface="Arial" charset="0"/>
                <a:ea typeface="MS PGothic" pitchFamily="34" charset="-128"/>
                <a:cs typeface="+mn-cs"/>
              </a:rPr>
              <a:t>Archivspeicher</a:t>
            </a:r>
            <a:br>
              <a:rPr kumimoji="0" lang="de-DE" sz="2000" b="1" i="0" u="none" strike="noStrike" kern="1200" cap="none" spc="0" normalizeH="0" baseline="0" noProof="0">
                <a:ln>
                  <a:noFill/>
                </a:ln>
                <a:solidFill>
                  <a:srgbClr val="336699"/>
                </a:solidFill>
                <a:effectLst/>
                <a:uLnTx/>
                <a:uFillTx/>
                <a:latin typeface="Arial" charset="0"/>
                <a:ea typeface="MS PGothic" pitchFamily="34" charset="-128"/>
                <a:cs typeface="+mn-cs"/>
              </a:rPr>
            </a:br>
            <a:r>
              <a:rPr kumimoji="0" lang="de-DE" sz="2000" b="1" i="0" u="none" strike="noStrike" kern="1200" cap="none" spc="0" normalizeH="0" baseline="0" noProof="0">
                <a:ln>
                  <a:noFill/>
                </a:ln>
                <a:solidFill>
                  <a:srgbClr val="336699"/>
                </a:solidFill>
                <a:effectLst/>
                <a:uLnTx/>
                <a:uFillTx/>
                <a:latin typeface="Arial" charset="0"/>
                <a:ea typeface="MS PGothic" pitchFamily="34" charset="-128"/>
                <a:cs typeface="+mn-cs"/>
              </a:rPr>
              <a:t>(Platten, Bänder, optische Platten)</a:t>
            </a:r>
            <a:endParaRPr kumimoji="0" lang="de-DE" sz="2000" b="1" i="0" u="none" strike="noStrike" kern="1200" cap="none" spc="0" normalizeH="0" baseline="0" noProof="0">
              <a:ln>
                <a:noFill/>
              </a:ln>
              <a:solidFill>
                <a:srgbClr val="FF0000"/>
              </a:solidFill>
              <a:effectLst/>
              <a:uLnTx/>
              <a:uFillTx/>
              <a:latin typeface="Arial" charset="0"/>
              <a:ea typeface="MS PGothic" pitchFamily="34" charset="-128"/>
              <a:cs typeface="+mn-cs"/>
            </a:endParaRPr>
          </a:p>
        </p:txBody>
      </p:sp>
      <p:sp>
        <p:nvSpPr>
          <p:cNvPr id="12295" name="Line 6"/>
          <p:cNvSpPr>
            <a:spLocks noChangeShapeType="1"/>
          </p:cNvSpPr>
          <p:nvPr/>
        </p:nvSpPr>
        <p:spPr bwMode="auto">
          <a:xfrm flipH="1">
            <a:off x="3934172" y="1374798"/>
            <a:ext cx="2447925" cy="487680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6" name="Line 7"/>
          <p:cNvSpPr>
            <a:spLocks noChangeShapeType="1"/>
          </p:cNvSpPr>
          <p:nvPr/>
        </p:nvSpPr>
        <p:spPr bwMode="auto">
          <a:xfrm>
            <a:off x="7953722" y="1384323"/>
            <a:ext cx="2447925" cy="485775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7" name="Line 8"/>
          <p:cNvSpPr>
            <a:spLocks noChangeShapeType="1"/>
          </p:cNvSpPr>
          <p:nvPr/>
        </p:nvSpPr>
        <p:spPr bwMode="auto">
          <a:xfrm>
            <a:off x="6096347" y="1965348"/>
            <a:ext cx="2143125"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8" name="Line 9"/>
          <p:cNvSpPr>
            <a:spLocks noChangeShapeType="1"/>
          </p:cNvSpPr>
          <p:nvPr/>
        </p:nvSpPr>
        <p:spPr bwMode="auto">
          <a:xfrm flipV="1">
            <a:off x="5772496" y="2622573"/>
            <a:ext cx="2800350"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99" name="Line 10"/>
          <p:cNvSpPr>
            <a:spLocks noChangeShapeType="1"/>
          </p:cNvSpPr>
          <p:nvPr/>
        </p:nvSpPr>
        <p:spPr bwMode="auto">
          <a:xfrm flipV="1">
            <a:off x="5324821" y="3517923"/>
            <a:ext cx="3676650"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0" name="Line 11"/>
          <p:cNvSpPr>
            <a:spLocks noChangeShapeType="1"/>
          </p:cNvSpPr>
          <p:nvPr/>
        </p:nvSpPr>
        <p:spPr bwMode="auto">
          <a:xfrm flipV="1">
            <a:off x="4858097" y="4470423"/>
            <a:ext cx="4619625"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1" name="Line 12"/>
          <p:cNvSpPr>
            <a:spLocks noChangeShapeType="1"/>
          </p:cNvSpPr>
          <p:nvPr/>
        </p:nvSpPr>
        <p:spPr bwMode="auto">
          <a:xfrm flipV="1">
            <a:off x="4391371" y="5356248"/>
            <a:ext cx="5562600"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02" name="Text Box 13"/>
          <p:cNvSpPr txBox="1">
            <a:spLocks noChangeArrowheads="1"/>
          </p:cNvSpPr>
          <p:nvPr/>
        </p:nvSpPr>
        <p:spPr bwMode="auto">
          <a:xfrm>
            <a:off x="2432397" y="1528787"/>
            <a:ext cx="3121025" cy="43592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00C800"/>
                </a:solidFill>
                <a:effectLst/>
                <a:uLnTx/>
                <a:uFillTx/>
                <a:latin typeface="Arial" charset="0"/>
                <a:ea typeface="MS PGothic" pitchFamily="34" charset="-128"/>
                <a:cs typeface="+mn-cs"/>
              </a:rPr>
              <a:t>Arbeitsplatz</a:t>
            </a: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99CC00"/>
                </a:solidFill>
                <a:effectLst/>
                <a:uLnTx/>
                <a:uFillTx/>
                <a:latin typeface="Arial" charset="0"/>
                <a:ea typeface="MS PGothic" pitchFamily="34" charset="-128"/>
                <a:cs typeface="+mn-cs"/>
              </a:rPr>
              <a:t>Schreibtisch-Umgebung</a:t>
            </a: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CC3300"/>
                </a:solidFill>
                <a:effectLst/>
                <a:uLnTx/>
                <a:uFillTx/>
                <a:latin typeface="Arial" charset="0"/>
                <a:ea typeface="MS PGothic" pitchFamily="34" charset="-128"/>
                <a:cs typeface="+mn-cs"/>
              </a:rPr>
              <a:t>Regale</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B0AC00"/>
                </a:solidFill>
                <a:effectLst/>
                <a:uLnTx/>
                <a:uFillTx/>
                <a:latin typeface="Arial" charset="0"/>
                <a:ea typeface="MS PGothic" pitchFamily="34" charset="-128"/>
                <a:cs typeface="+mn-cs"/>
              </a:rPr>
              <a:t>Magazin</a:t>
            </a: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336699"/>
                </a:solidFill>
                <a:effectLst/>
                <a:uLnTx/>
                <a:uFillTx/>
                <a:latin typeface="Arial" charset="0"/>
                <a:ea typeface="MS PGothic" pitchFamily="34" charset="-128"/>
                <a:cs typeface="+mn-cs"/>
              </a:rPr>
              <a:t>Fernleihe</a:t>
            </a: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238600" y="1463400"/>
              <a:ext cx="2820240" cy="4710600"/>
            </p14:xfrm>
          </p:contentPart>
        </mc:Choice>
        <mc:Fallback xmlns="">
          <p:pic>
            <p:nvPicPr>
              <p:cNvPr id="2" name="Ink 1"/>
              <p:cNvPicPr/>
              <p:nvPr/>
            </p:nvPicPr>
            <p:blipFill>
              <a:blip r:embed="rId4"/>
              <a:stretch>
                <a:fillRect/>
              </a:stretch>
            </p:blipFill>
            <p:spPr>
              <a:xfrm>
                <a:off x="8229240" y="1454040"/>
                <a:ext cx="2838960" cy="4729320"/>
              </a:xfrm>
              <a:prstGeom prst="rect">
                <a:avLst/>
              </a:prstGeom>
            </p:spPr>
          </p:pic>
        </mc:Fallback>
      </mc:AlternateContent>
    </p:spTree>
    <p:extLst>
      <p:ext uri="{BB962C8B-B14F-4D97-AF65-F5344CB8AC3E}">
        <p14:creationId xmlns:p14="http://schemas.microsoft.com/office/powerpoint/2010/main" val="385963120"/>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pPr eaLnBrk="1" hangingPunct="1"/>
            <a:r>
              <a:rPr lang="de-DE" smtClean="0"/>
              <a:t>Schreibzugriffe: buffered write through</a:t>
            </a:r>
          </a:p>
        </p:txBody>
      </p:sp>
      <p:sp>
        <p:nvSpPr>
          <p:cNvPr id="56324" name="Rectangle 3"/>
          <p:cNvSpPr>
            <a:spLocks noGrp="1" noChangeArrowheads="1"/>
          </p:cNvSpPr>
          <p:nvPr>
            <p:ph idx="1"/>
          </p:nvPr>
        </p:nvSpPr>
        <p:spPr/>
        <p:txBody>
          <a:bodyPr/>
          <a:lstStyle/>
          <a:p>
            <a:pPr eaLnBrk="1" hangingPunct="1"/>
            <a:r>
              <a:rPr lang="de-DE" noProof="1" smtClean="0"/>
              <a:t>Gepuffertes Durchschreibverfahren</a:t>
            </a:r>
            <a:r>
              <a:rPr lang="de-DE" smtClean="0"/>
              <a:t> </a:t>
            </a:r>
            <a:r>
              <a:rPr lang="de-DE" noProof="1" smtClean="0"/>
              <a:t>(buffered write through policy)</a:t>
            </a:r>
          </a:p>
          <a:p>
            <a:pPr lvl="1" eaLnBrk="1" hangingPunct="1"/>
            <a:r>
              <a:rPr lang="de-DE" noProof="1" smtClean="0"/>
              <a:t>Variante des Durchschreibverfahrens</a:t>
            </a:r>
          </a:p>
          <a:p>
            <a:pPr lvl="1" eaLnBrk="1" hangingPunct="1"/>
            <a:r>
              <a:rPr lang="de-DE" noProof="1" smtClean="0"/>
              <a:t>Zur Milderung des Nachteils beim Durchschreibverfahren</a:t>
            </a:r>
            <a:br>
              <a:rPr lang="de-DE" noProof="1" smtClean="0"/>
            </a:br>
            <a:r>
              <a:rPr lang="de-DE" noProof="1" smtClean="0"/>
              <a:t>wird ein kleiner Schreib-Puffer verwendet, der die zu schreibenden Daten temporär aufnimmt</a:t>
            </a:r>
            <a:r>
              <a:rPr lang="de-DE" smtClean="0"/>
              <a:t>.</a:t>
            </a:r>
            <a:endParaRPr lang="de-DE" noProof="1" smtClean="0"/>
          </a:p>
          <a:p>
            <a:pPr lvl="1" eaLnBrk="1" hangingPunct="1"/>
            <a:r>
              <a:rPr lang="de-DE" noProof="1" smtClean="0"/>
              <a:t>Diese Daten werden dann automatisch vom Cache-Controller in den Hauptspeicher übertragen, während der Prozessor parallel dazu mit weiteren Operationen fortfährt</a:t>
            </a:r>
            <a:r>
              <a:rPr lang="de-DE" smtClean="0"/>
              <a:t>.</a:t>
            </a:r>
          </a:p>
          <a:p>
            <a:pPr eaLnBrk="1" hangingPunct="1"/>
            <a:endParaRPr lang="en-US" smtClean="0"/>
          </a:p>
        </p:txBody>
      </p:sp>
      <p:sp>
        <p:nvSpPr>
          <p:cNvPr id="5632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208680" y="2324160"/>
              <a:ext cx="3843000" cy="748440"/>
            </p14:xfrm>
          </p:contentPart>
        </mc:Choice>
        <mc:Fallback xmlns="">
          <p:pic>
            <p:nvPicPr>
              <p:cNvPr id="2" name="Ink 1"/>
              <p:cNvPicPr/>
              <p:nvPr/>
            </p:nvPicPr>
            <p:blipFill>
              <a:blip r:embed="rId4"/>
              <a:stretch>
                <a:fillRect/>
              </a:stretch>
            </p:blipFill>
            <p:spPr>
              <a:xfrm>
                <a:off x="3199320" y="2314800"/>
                <a:ext cx="3861720" cy="767160"/>
              </a:xfrm>
              <a:prstGeom prst="rect">
                <a:avLst/>
              </a:prstGeom>
            </p:spPr>
          </p:pic>
        </mc:Fallback>
      </mc:AlternateContent>
    </p:spTree>
    <p:extLst>
      <p:ext uri="{BB962C8B-B14F-4D97-AF65-F5344CB8AC3E}">
        <p14:creationId xmlns:p14="http://schemas.microsoft.com/office/powerpoint/2010/main" val="2251144296"/>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de-DE" smtClean="0"/>
              <a:t>Schreibzugriffe: write back</a:t>
            </a:r>
          </a:p>
        </p:txBody>
      </p:sp>
      <p:sp>
        <p:nvSpPr>
          <p:cNvPr id="57348" name="Rectangle 3"/>
          <p:cNvSpPr>
            <a:spLocks noGrp="1" noChangeArrowheads="1"/>
          </p:cNvSpPr>
          <p:nvPr>
            <p:ph idx="1"/>
          </p:nvPr>
        </p:nvSpPr>
        <p:spPr/>
        <p:txBody>
          <a:bodyPr/>
          <a:lstStyle/>
          <a:p>
            <a:pPr eaLnBrk="1" hangingPunct="1"/>
            <a:r>
              <a:rPr lang="de-DE" noProof="1" smtClean="0"/>
              <a:t>Rückschreib-Verfahren</a:t>
            </a:r>
            <a:r>
              <a:rPr lang="de-DE" smtClean="0"/>
              <a:t> </a:t>
            </a:r>
            <a:r>
              <a:rPr lang="de-DE" noProof="1" smtClean="0"/>
              <a:t>(write back policy)</a:t>
            </a:r>
          </a:p>
          <a:p>
            <a:pPr eaLnBrk="1" hangingPunct="1"/>
            <a:endParaRPr lang="de-DE" noProof="1" smtClean="0"/>
          </a:p>
          <a:p>
            <a:pPr lvl="1" eaLnBrk="1" hangingPunct="1"/>
            <a:r>
              <a:rPr lang="de-DE" smtClean="0"/>
              <a:t>E</a:t>
            </a:r>
            <a:r>
              <a:rPr lang="de-DE" noProof="1" smtClean="0"/>
              <a:t>in Datum wird von der CPU nur in den Cachespeicher geschrieben und durch ein spezielles Bit (altered bit, </a:t>
            </a:r>
            <a:r>
              <a:rPr lang="de-DE" smtClean="0"/>
              <a:t>modified bit, </a:t>
            </a:r>
            <a:r>
              <a:rPr lang="de-DE" noProof="1" smtClean="0"/>
              <a:t>dirty bit) gekennzeichnet</a:t>
            </a:r>
            <a:r>
              <a:rPr lang="de-DE" smtClean="0"/>
              <a:t>.</a:t>
            </a:r>
            <a:endParaRPr lang="de-DE" noProof="1" smtClean="0"/>
          </a:p>
          <a:p>
            <a:pPr lvl="4" eaLnBrk="1" hangingPunct="1"/>
            <a:endParaRPr lang="de-DE" noProof="1" smtClean="0"/>
          </a:p>
          <a:p>
            <a:pPr lvl="1" eaLnBrk="1" hangingPunct="1"/>
            <a:r>
              <a:rPr lang="de-DE" noProof="1" smtClean="0"/>
              <a:t>Der Arbeitsspeicher wird nur geändert, wenn ein so gekennzeichnetes Datum aus dem Cache verdrängt wird</a:t>
            </a:r>
            <a:r>
              <a:rPr lang="de-DE" smtClean="0"/>
              <a:t>.</a:t>
            </a:r>
            <a:r>
              <a:rPr lang="de-DE" noProof="1" smtClean="0"/>
              <a:t>	</a:t>
            </a:r>
            <a:endParaRPr lang="de-DE" smtClean="0"/>
          </a:p>
          <a:p>
            <a:pPr eaLnBrk="1" hangingPunct="1"/>
            <a:endParaRPr lang="en-US" smtClean="0"/>
          </a:p>
        </p:txBody>
      </p:sp>
      <p:sp>
        <p:nvSpPr>
          <p:cNvPr id="5734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23040" y="1762920"/>
              <a:ext cx="6697440" cy="4661280"/>
            </p14:xfrm>
          </p:contentPart>
        </mc:Choice>
        <mc:Fallback xmlns="">
          <p:pic>
            <p:nvPicPr>
              <p:cNvPr id="2" name="Ink 1"/>
              <p:cNvPicPr/>
              <p:nvPr/>
            </p:nvPicPr>
            <p:blipFill>
              <a:blip r:embed="rId4"/>
              <a:stretch>
                <a:fillRect/>
              </a:stretch>
            </p:blipFill>
            <p:spPr>
              <a:xfrm>
                <a:off x="1813680" y="1753560"/>
                <a:ext cx="6716160" cy="4680000"/>
              </a:xfrm>
              <a:prstGeom prst="rect">
                <a:avLst/>
              </a:prstGeom>
            </p:spPr>
          </p:pic>
        </mc:Fallback>
      </mc:AlternateContent>
    </p:spTree>
    <p:extLst>
      <p:ext uri="{BB962C8B-B14F-4D97-AF65-F5344CB8AC3E}">
        <p14:creationId xmlns:p14="http://schemas.microsoft.com/office/powerpoint/2010/main" val="2183785868"/>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de-DE" smtClean="0"/>
              <a:t>Schreibzugriffe: write back</a:t>
            </a:r>
          </a:p>
        </p:txBody>
      </p:sp>
      <p:sp>
        <p:nvSpPr>
          <p:cNvPr id="58372" name="Rectangle 3"/>
          <p:cNvSpPr>
            <a:spLocks noGrp="1" noChangeArrowheads="1"/>
          </p:cNvSpPr>
          <p:nvPr>
            <p:ph idx="1"/>
          </p:nvPr>
        </p:nvSpPr>
        <p:spPr/>
        <p:txBody>
          <a:bodyPr/>
          <a:lstStyle/>
          <a:p>
            <a:pPr eaLnBrk="1" hangingPunct="1"/>
            <a:r>
              <a:rPr lang="de-DE" smtClean="0"/>
              <a:t>Prinzip des Rückschreibverfahrens</a:t>
            </a:r>
          </a:p>
          <a:p>
            <a:pPr eaLnBrk="1" hangingPunct="1"/>
            <a:endParaRPr lang="en-US" smtClean="0"/>
          </a:p>
        </p:txBody>
      </p:sp>
      <p:sp>
        <p:nvSpPr>
          <p:cNvPr id="5837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58373" name="Rectangle 4"/>
          <p:cNvSpPr>
            <a:spLocks noChangeArrowheads="1"/>
          </p:cNvSpPr>
          <p:nvPr/>
        </p:nvSpPr>
        <p:spPr bwMode="auto">
          <a:xfrm>
            <a:off x="3467100" y="1866900"/>
            <a:ext cx="1219200" cy="1587500"/>
          </a:xfrm>
          <a:prstGeom prst="rect">
            <a:avLst/>
          </a:prstGeom>
          <a:solidFill>
            <a:srgbClr val="CCFF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58374" name="Rectangle 5"/>
          <p:cNvSpPr>
            <a:spLocks noChangeArrowheads="1"/>
          </p:cNvSpPr>
          <p:nvPr/>
        </p:nvSpPr>
        <p:spPr bwMode="auto">
          <a:xfrm>
            <a:off x="8826500" y="1866900"/>
            <a:ext cx="1219200" cy="1587500"/>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DRAM</a:t>
            </a:r>
          </a:p>
        </p:txBody>
      </p:sp>
      <p:sp>
        <p:nvSpPr>
          <p:cNvPr id="58375" name="Rectangle 6"/>
          <p:cNvSpPr>
            <a:spLocks noChangeArrowheads="1"/>
          </p:cNvSpPr>
          <p:nvPr/>
        </p:nvSpPr>
        <p:spPr bwMode="auto">
          <a:xfrm>
            <a:off x="6007100" y="2336800"/>
            <a:ext cx="1320800" cy="6477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58376" name="Freeform 7"/>
          <p:cNvSpPr>
            <a:spLocks/>
          </p:cNvSpPr>
          <p:nvPr/>
        </p:nvSpPr>
        <p:spPr bwMode="auto">
          <a:xfrm>
            <a:off x="4686300" y="2044700"/>
            <a:ext cx="1790700" cy="292100"/>
          </a:xfrm>
          <a:custGeom>
            <a:avLst/>
            <a:gdLst>
              <a:gd name="T0" fmla="*/ 0 w 1128"/>
              <a:gd name="T1" fmla="*/ 0 h 184"/>
              <a:gd name="T2" fmla="*/ 2147483647 w 1128"/>
              <a:gd name="T3" fmla="*/ 0 h 184"/>
              <a:gd name="T4" fmla="*/ 2147483647 w 1128"/>
              <a:gd name="T5" fmla="*/ 2147483647 h 184"/>
              <a:gd name="T6" fmla="*/ 0 60000 65536"/>
              <a:gd name="T7" fmla="*/ 0 60000 65536"/>
              <a:gd name="T8" fmla="*/ 0 60000 65536"/>
              <a:gd name="T9" fmla="*/ 0 w 1128"/>
              <a:gd name="T10" fmla="*/ 0 h 184"/>
              <a:gd name="T11" fmla="*/ 1128 w 1128"/>
              <a:gd name="T12" fmla="*/ 184 h 184"/>
            </a:gdLst>
            <a:ahLst/>
            <a:cxnLst>
              <a:cxn ang="T6">
                <a:pos x="T0" y="T1"/>
              </a:cxn>
              <a:cxn ang="T7">
                <a:pos x="T2" y="T3"/>
              </a:cxn>
              <a:cxn ang="T8">
                <a:pos x="T4" y="T5"/>
              </a:cxn>
            </a:cxnLst>
            <a:rect l="T9" t="T10" r="T11" b="T12"/>
            <a:pathLst>
              <a:path w="1128" h="184">
                <a:moveTo>
                  <a:pt x="0" y="0"/>
                </a:moveTo>
                <a:lnTo>
                  <a:pt x="1128" y="0"/>
                </a:lnTo>
                <a:lnTo>
                  <a:pt x="1128" y="184"/>
                </a:lnTo>
              </a:path>
            </a:pathLst>
          </a:cu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8377" name="Freeform 8"/>
          <p:cNvSpPr>
            <a:spLocks/>
          </p:cNvSpPr>
          <p:nvPr/>
        </p:nvSpPr>
        <p:spPr bwMode="auto">
          <a:xfrm>
            <a:off x="4686300" y="2984500"/>
            <a:ext cx="1816100" cy="330200"/>
          </a:xfrm>
          <a:custGeom>
            <a:avLst/>
            <a:gdLst>
              <a:gd name="T0" fmla="*/ 0 w 1160"/>
              <a:gd name="T1" fmla="*/ 2147483647 h 144"/>
              <a:gd name="T2" fmla="*/ 2147483647 w 1160"/>
              <a:gd name="T3" fmla="*/ 2147483647 h 144"/>
              <a:gd name="T4" fmla="*/ 2147483647 w 1160"/>
              <a:gd name="T5" fmla="*/ 0 h 144"/>
              <a:gd name="T6" fmla="*/ 0 60000 65536"/>
              <a:gd name="T7" fmla="*/ 0 60000 65536"/>
              <a:gd name="T8" fmla="*/ 0 60000 65536"/>
              <a:gd name="T9" fmla="*/ 0 w 1160"/>
              <a:gd name="T10" fmla="*/ 0 h 144"/>
              <a:gd name="T11" fmla="*/ 1160 w 1160"/>
              <a:gd name="T12" fmla="*/ 144 h 144"/>
            </a:gdLst>
            <a:ahLst/>
            <a:cxnLst>
              <a:cxn ang="T6">
                <a:pos x="T0" y="T1"/>
              </a:cxn>
              <a:cxn ang="T7">
                <a:pos x="T2" y="T3"/>
              </a:cxn>
              <a:cxn ang="T8">
                <a:pos x="T4" y="T5"/>
              </a:cxn>
            </a:cxnLst>
            <a:rect l="T9" t="T10" r="T11" b="T12"/>
            <a:pathLst>
              <a:path w="1160" h="144">
                <a:moveTo>
                  <a:pt x="0" y="144"/>
                </a:moveTo>
                <a:lnTo>
                  <a:pt x="1160" y="144"/>
                </a:lnTo>
                <a:lnTo>
                  <a:pt x="1160" y="0"/>
                </a:lnTo>
              </a:path>
            </a:pathLst>
          </a:cu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8378" name="Rectangle 9"/>
          <p:cNvSpPr>
            <a:spLocks noChangeArrowheads="1"/>
          </p:cNvSpPr>
          <p:nvPr/>
        </p:nvSpPr>
        <p:spPr bwMode="auto">
          <a:xfrm>
            <a:off x="3462338" y="4413250"/>
            <a:ext cx="1219200" cy="1587500"/>
          </a:xfrm>
          <a:prstGeom prst="rect">
            <a:avLst/>
          </a:prstGeom>
          <a:solidFill>
            <a:srgbClr val="CCFF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58379" name="Rectangle 10"/>
          <p:cNvSpPr>
            <a:spLocks noChangeArrowheads="1"/>
          </p:cNvSpPr>
          <p:nvPr/>
        </p:nvSpPr>
        <p:spPr bwMode="auto">
          <a:xfrm>
            <a:off x="8877300" y="4381500"/>
            <a:ext cx="1219200" cy="1587500"/>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DRAM</a:t>
            </a:r>
          </a:p>
        </p:txBody>
      </p:sp>
      <p:sp>
        <p:nvSpPr>
          <p:cNvPr id="58380" name="Rectangle 11"/>
          <p:cNvSpPr>
            <a:spLocks noChangeArrowheads="1"/>
          </p:cNvSpPr>
          <p:nvPr/>
        </p:nvSpPr>
        <p:spPr bwMode="auto">
          <a:xfrm>
            <a:off x="6057900" y="4851400"/>
            <a:ext cx="1320800" cy="6477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58381" name="Text Box 12"/>
          <p:cNvSpPr txBox="1">
            <a:spLocks noChangeArrowheads="1"/>
          </p:cNvSpPr>
          <p:nvPr/>
        </p:nvSpPr>
        <p:spPr bwMode="auto">
          <a:xfrm>
            <a:off x="4932363" y="1649414"/>
            <a:ext cx="1116012"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p:sp>
        <p:nvSpPr>
          <p:cNvPr id="58382" name="Text Box 13"/>
          <p:cNvSpPr txBox="1">
            <a:spLocks noChangeArrowheads="1"/>
          </p:cNvSpPr>
          <p:nvPr/>
        </p:nvSpPr>
        <p:spPr bwMode="auto">
          <a:xfrm>
            <a:off x="7485063" y="4113214"/>
            <a:ext cx="1116012"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p:sp>
        <p:nvSpPr>
          <p:cNvPr id="58383" name="Text Box 14"/>
          <p:cNvSpPr txBox="1">
            <a:spLocks noChangeArrowheads="1"/>
          </p:cNvSpPr>
          <p:nvPr/>
        </p:nvSpPr>
        <p:spPr bwMode="auto">
          <a:xfrm>
            <a:off x="4959351" y="3287714"/>
            <a:ext cx="931863"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Datum</a:t>
            </a:r>
          </a:p>
        </p:txBody>
      </p:sp>
      <p:sp>
        <p:nvSpPr>
          <p:cNvPr id="58384" name="Text Box 15"/>
          <p:cNvSpPr txBox="1">
            <a:spLocks noChangeArrowheads="1"/>
          </p:cNvSpPr>
          <p:nvPr/>
        </p:nvSpPr>
        <p:spPr bwMode="auto">
          <a:xfrm>
            <a:off x="7677151" y="5853114"/>
            <a:ext cx="931863"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Datum</a:t>
            </a:r>
          </a:p>
        </p:txBody>
      </p:sp>
      <p:sp>
        <p:nvSpPr>
          <p:cNvPr id="58385" name="Freeform 16"/>
          <p:cNvSpPr>
            <a:spLocks/>
          </p:cNvSpPr>
          <p:nvPr/>
        </p:nvSpPr>
        <p:spPr bwMode="auto">
          <a:xfrm>
            <a:off x="6680200" y="4508500"/>
            <a:ext cx="2197100" cy="342900"/>
          </a:xfrm>
          <a:custGeom>
            <a:avLst/>
            <a:gdLst>
              <a:gd name="T0" fmla="*/ 0 w 1384"/>
              <a:gd name="T1" fmla="*/ 2147483647 h 216"/>
              <a:gd name="T2" fmla="*/ 0 w 1384"/>
              <a:gd name="T3" fmla="*/ 0 h 216"/>
              <a:gd name="T4" fmla="*/ 2147483647 w 1384"/>
              <a:gd name="T5" fmla="*/ 0 h 216"/>
              <a:gd name="T6" fmla="*/ 0 60000 65536"/>
              <a:gd name="T7" fmla="*/ 0 60000 65536"/>
              <a:gd name="T8" fmla="*/ 0 60000 65536"/>
              <a:gd name="T9" fmla="*/ 0 w 1384"/>
              <a:gd name="T10" fmla="*/ 0 h 216"/>
              <a:gd name="T11" fmla="*/ 1384 w 1384"/>
              <a:gd name="T12" fmla="*/ 216 h 216"/>
            </a:gdLst>
            <a:ahLst/>
            <a:cxnLst>
              <a:cxn ang="T6">
                <a:pos x="T0" y="T1"/>
              </a:cxn>
              <a:cxn ang="T7">
                <a:pos x="T2" y="T3"/>
              </a:cxn>
              <a:cxn ang="T8">
                <a:pos x="T4" y="T5"/>
              </a:cxn>
            </a:cxnLst>
            <a:rect l="T9" t="T10" r="T11" b="T12"/>
            <a:pathLst>
              <a:path w="1384" h="216">
                <a:moveTo>
                  <a:pt x="0" y="216"/>
                </a:moveTo>
                <a:lnTo>
                  <a:pt x="0" y="0"/>
                </a:lnTo>
                <a:lnTo>
                  <a:pt x="1384" y="0"/>
                </a:lnTo>
              </a:path>
            </a:pathLst>
          </a:cu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8386" name="Freeform 17"/>
          <p:cNvSpPr>
            <a:spLocks/>
          </p:cNvSpPr>
          <p:nvPr/>
        </p:nvSpPr>
        <p:spPr bwMode="auto">
          <a:xfrm>
            <a:off x="6705600" y="5499100"/>
            <a:ext cx="2171700" cy="368300"/>
          </a:xfrm>
          <a:custGeom>
            <a:avLst/>
            <a:gdLst>
              <a:gd name="T0" fmla="*/ 0 w 1368"/>
              <a:gd name="T1" fmla="*/ 0 h 232"/>
              <a:gd name="T2" fmla="*/ 0 w 1368"/>
              <a:gd name="T3" fmla="*/ 2147483647 h 232"/>
              <a:gd name="T4" fmla="*/ 2147483647 w 1368"/>
              <a:gd name="T5" fmla="*/ 2147483647 h 232"/>
              <a:gd name="T6" fmla="*/ 0 60000 65536"/>
              <a:gd name="T7" fmla="*/ 0 60000 65536"/>
              <a:gd name="T8" fmla="*/ 0 60000 65536"/>
              <a:gd name="T9" fmla="*/ 0 w 1368"/>
              <a:gd name="T10" fmla="*/ 0 h 232"/>
              <a:gd name="T11" fmla="*/ 1368 w 1368"/>
              <a:gd name="T12" fmla="*/ 232 h 232"/>
            </a:gdLst>
            <a:ahLst/>
            <a:cxnLst>
              <a:cxn ang="T6">
                <a:pos x="T0" y="T1"/>
              </a:cxn>
              <a:cxn ang="T7">
                <a:pos x="T2" y="T3"/>
              </a:cxn>
              <a:cxn ang="T8">
                <a:pos x="T4" y="T5"/>
              </a:cxn>
            </a:cxnLst>
            <a:rect l="T9" t="T10" r="T11" b="T12"/>
            <a:pathLst>
              <a:path w="1368" h="232">
                <a:moveTo>
                  <a:pt x="0" y="0"/>
                </a:moveTo>
                <a:lnTo>
                  <a:pt x="0" y="232"/>
                </a:lnTo>
                <a:lnTo>
                  <a:pt x="1368" y="232"/>
                </a:lnTo>
              </a:path>
            </a:pathLst>
          </a:custGeom>
          <a:noFill/>
          <a:ln w="28575">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58387" name="Text Box 18"/>
          <p:cNvSpPr txBox="1">
            <a:spLocks noChangeArrowheads="1"/>
          </p:cNvSpPr>
          <p:nvPr/>
        </p:nvSpPr>
        <p:spPr bwMode="auto">
          <a:xfrm>
            <a:off x="1697039" y="2081214"/>
            <a:ext cx="1597025"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Abspeichern</a:t>
            </a:r>
          </a:p>
        </p:txBody>
      </p:sp>
      <p:sp>
        <p:nvSpPr>
          <p:cNvPr id="58388" name="Text Box 19"/>
          <p:cNvSpPr txBox="1">
            <a:spLocks noChangeArrowheads="1"/>
          </p:cNvSpPr>
          <p:nvPr/>
        </p:nvSpPr>
        <p:spPr bwMode="auto">
          <a:xfrm>
            <a:off x="1625601" y="4633914"/>
            <a:ext cx="1865313"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Rückschreiben</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599120" y="757800"/>
              <a:ext cx="10857600" cy="4239720"/>
            </p14:xfrm>
          </p:contentPart>
        </mc:Choice>
        <mc:Fallback xmlns="">
          <p:pic>
            <p:nvPicPr>
              <p:cNvPr id="2" name="Ink 1"/>
              <p:cNvPicPr/>
              <p:nvPr/>
            </p:nvPicPr>
            <p:blipFill>
              <a:blip r:embed="rId4"/>
              <a:stretch>
                <a:fillRect/>
              </a:stretch>
            </p:blipFill>
            <p:spPr>
              <a:xfrm>
                <a:off x="1589760" y="748440"/>
                <a:ext cx="10876320" cy="4258440"/>
              </a:xfrm>
              <a:prstGeom prst="rect">
                <a:avLst/>
              </a:prstGeom>
            </p:spPr>
          </p:pic>
        </mc:Fallback>
      </mc:AlternateContent>
    </p:spTree>
    <p:extLst>
      <p:ext uri="{BB962C8B-B14F-4D97-AF65-F5344CB8AC3E}">
        <p14:creationId xmlns:p14="http://schemas.microsoft.com/office/powerpoint/2010/main" val="2075371936"/>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de-DE" smtClean="0"/>
              <a:t>Schreibzugriffe: write back</a:t>
            </a:r>
          </a:p>
        </p:txBody>
      </p:sp>
      <p:sp>
        <p:nvSpPr>
          <p:cNvPr id="59396" name="Rectangle 3"/>
          <p:cNvSpPr>
            <a:spLocks noGrp="1" noChangeArrowheads="1"/>
          </p:cNvSpPr>
          <p:nvPr>
            <p:ph idx="1"/>
          </p:nvPr>
        </p:nvSpPr>
        <p:spPr/>
        <p:txBody>
          <a:bodyPr/>
          <a:lstStyle/>
          <a:p>
            <a:pPr eaLnBrk="1" hangingPunct="1"/>
            <a:r>
              <a:rPr lang="de-DE" noProof="1" smtClean="0"/>
              <a:t>Vorteil</a:t>
            </a:r>
          </a:p>
          <a:p>
            <a:pPr lvl="1" eaLnBrk="1" hangingPunct="1"/>
            <a:r>
              <a:rPr lang="de-DE" smtClean="0"/>
              <a:t>A</a:t>
            </a:r>
            <a:r>
              <a:rPr lang="de-DE" noProof="1" smtClean="0"/>
              <a:t>uch Schreibzugriffe können mit der schnellen Cache-Zykluszeit abgewickelt werden</a:t>
            </a:r>
          </a:p>
          <a:p>
            <a:pPr lvl="2" eaLnBrk="1" hangingPunct="1"/>
            <a:endParaRPr lang="de-DE" noProof="1" smtClean="0"/>
          </a:p>
          <a:p>
            <a:pPr lvl="2" eaLnBrk="1" hangingPunct="1"/>
            <a:endParaRPr lang="de-DE" noProof="1" smtClean="0"/>
          </a:p>
          <a:p>
            <a:pPr eaLnBrk="1" hangingPunct="1"/>
            <a:r>
              <a:rPr lang="de-DE" noProof="1" smtClean="0"/>
              <a:t>Nachteil	</a:t>
            </a:r>
          </a:p>
          <a:p>
            <a:pPr lvl="1" eaLnBrk="1" hangingPunct="1"/>
            <a:r>
              <a:rPr lang="de-DE" noProof="1" smtClean="0"/>
              <a:t>Konsistenzprobleme zwischen Cache- und Arbeitsspeicher</a:t>
            </a:r>
            <a:r>
              <a:rPr lang="de-DE" smtClean="0"/>
              <a:t> </a:t>
            </a:r>
          </a:p>
          <a:p>
            <a:pPr lvl="1" eaLnBrk="1" hangingPunct="1"/>
            <a:endParaRPr lang="de-DE" noProof="1" smtClean="0"/>
          </a:p>
          <a:p>
            <a:pPr eaLnBrk="1" hangingPunct="1"/>
            <a:endParaRPr lang="en-US" smtClean="0"/>
          </a:p>
        </p:txBody>
      </p:sp>
      <p:sp>
        <p:nvSpPr>
          <p:cNvPr id="5939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88800" y="1972800"/>
              <a:ext cx="7121160" cy="1882080"/>
            </p14:xfrm>
          </p:contentPart>
        </mc:Choice>
        <mc:Fallback xmlns="">
          <p:pic>
            <p:nvPicPr>
              <p:cNvPr id="2" name="Ink 1"/>
              <p:cNvPicPr/>
              <p:nvPr/>
            </p:nvPicPr>
            <p:blipFill>
              <a:blip r:embed="rId4"/>
              <a:stretch>
                <a:fillRect/>
              </a:stretch>
            </p:blipFill>
            <p:spPr>
              <a:xfrm>
                <a:off x="379440" y="1963440"/>
                <a:ext cx="7139880" cy="1900800"/>
              </a:xfrm>
              <a:prstGeom prst="rect">
                <a:avLst/>
              </a:prstGeom>
            </p:spPr>
          </p:pic>
        </mc:Fallback>
      </mc:AlternateContent>
    </p:spTree>
    <p:extLst>
      <p:ext uri="{BB962C8B-B14F-4D97-AF65-F5344CB8AC3E}">
        <p14:creationId xmlns:p14="http://schemas.microsoft.com/office/powerpoint/2010/main" val="3299658107"/>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de-DE" noProof="1" smtClean="0"/>
              <a:t>Beispiele für Konsistenzprobleme</a:t>
            </a:r>
            <a:endParaRPr lang="de-DE" smtClean="0"/>
          </a:p>
        </p:txBody>
      </p:sp>
      <p:sp>
        <p:nvSpPr>
          <p:cNvPr id="60419" name="Rectangle 3"/>
          <p:cNvSpPr>
            <a:spLocks noGrp="1" noChangeArrowheads="1"/>
          </p:cNvSpPr>
          <p:nvPr>
            <p:ph idx="1"/>
          </p:nvPr>
        </p:nvSpPr>
        <p:spPr/>
        <p:txBody>
          <a:bodyPr/>
          <a:lstStyle/>
          <a:p>
            <a:r>
              <a:rPr lang="de-DE" dirty="0" smtClean="0"/>
              <a:t>Andere Systemkomponenten, z.B. DMA-Controller, finden nun unter Umständen „veraltete Daten“ im Arbeitsspeicher vor, die von der CPU längst geändert, jedoch noch nicht in den Arbeitsspeicher übertragen wurden.</a:t>
            </a:r>
          </a:p>
          <a:p>
            <a:endParaRPr lang="de-DE" dirty="0" smtClean="0"/>
          </a:p>
          <a:p>
            <a:r>
              <a:rPr lang="de-DE" dirty="0" smtClean="0"/>
              <a:t>Ebenfalls können andere Systemkomponenten Daten im Hauptspeicher ändern, während die CPU noch mit den alten Daten im Cachespeicher arbeitet.</a:t>
            </a:r>
          </a:p>
          <a:p>
            <a:pPr lvl="1"/>
            <a:r>
              <a:rPr lang="de-DE" dirty="0" smtClean="0"/>
              <a:t>Aufwändige Verfahren bei der Cache-Steuerung zur Verhinderung solcher Inkonsistenzen sind erforderlich (z.B. muss die Cache-Steuerung über jede Datenänderung im Hauptspeicher informiert werden).</a:t>
            </a:r>
          </a:p>
          <a:p>
            <a:endParaRPr lang="en-US" dirty="0" smtClean="0"/>
          </a:p>
          <a:p>
            <a:r>
              <a:rPr lang="en-US" dirty="0" err="1" smtClean="0"/>
              <a:t>Später</a:t>
            </a:r>
            <a:r>
              <a:rPr lang="en-US" dirty="0" smtClean="0"/>
              <a:t> </a:t>
            </a:r>
            <a:r>
              <a:rPr lang="en-US" dirty="0" err="1" smtClean="0"/>
              <a:t>mehr</a:t>
            </a:r>
            <a:r>
              <a:rPr lang="en-US" dirty="0" smtClean="0"/>
              <a:t> </a:t>
            </a:r>
            <a:r>
              <a:rPr lang="en-US" dirty="0" err="1" smtClean="0"/>
              <a:t>hierzu</a:t>
            </a:r>
            <a:r>
              <a:rPr lang="en-US" dirty="0" smtClean="0"/>
              <a:t>!</a:t>
            </a:r>
          </a:p>
        </p:txBody>
      </p:sp>
      <p:sp>
        <p:nvSpPr>
          <p:cNvPr id="6042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58200" y="3619080"/>
              <a:ext cx="2608200" cy="1186200"/>
            </p14:xfrm>
          </p:contentPart>
        </mc:Choice>
        <mc:Fallback xmlns="">
          <p:pic>
            <p:nvPicPr>
              <p:cNvPr id="2" name="Ink 1"/>
              <p:cNvPicPr/>
              <p:nvPr/>
            </p:nvPicPr>
            <p:blipFill>
              <a:blip r:embed="rId4"/>
              <a:stretch>
                <a:fillRect/>
              </a:stretch>
            </p:blipFill>
            <p:spPr>
              <a:xfrm>
                <a:off x="348840" y="3609720"/>
                <a:ext cx="2626920" cy="1204920"/>
              </a:xfrm>
              <a:prstGeom prst="rect">
                <a:avLst/>
              </a:prstGeom>
            </p:spPr>
          </p:pic>
        </mc:Fallback>
      </mc:AlternateContent>
    </p:spTree>
    <p:extLst>
      <p:ext uri="{BB962C8B-B14F-4D97-AF65-F5344CB8AC3E}">
        <p14:creationId xmlns:p14="http://schemas.microsoft.com/office/powerpoint/2010/main" val="176272758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el 1"/>
          <p:cNvSpPr>
            <a:spLocks noGrp="1"/>
          </p:cNvSpPr>
          <p:nvPr>
            <p:ph type="title"/>
          </p:nvPr>
        </p:nvSpPr>
        <p:spPr/>
        <p:txBody>
          <a:bodyPr/>
          <a:lstStyle/>
          <a:p>
            <a:r>
              <a:rPr lang="de-DE" noProof="1" smtClean="0"/>
              <a:t>Aufbau eines Cache-Speichers</a:t>
            </a:r>
            <a:endParaRPr lang="de-DE" smtClean="0"/>
          </a:p>
        </p:txBody>
      </p:sp>
      <p:sp>
        <p:nvSpPr>
          <p:cNvPr id="61443" name="Textplatzhalter 2"/>
          <p:cNvSpPr>
            <a:spLocks noGrp="1"/>
          </p:cNvSpPr>
          <p:nvPr>
            <p:ph type="body" idx="1"/>
          </p:nvPr>
        </p:nvSpPr>
        <p:spPr/>
        <p:txBody>
          <a:bodyPr/>
          <a:lstStyle/>
          <a:p>
            <a:r>
              <a:rPr lang="de-DE" noProof="1" smtClean="0"/>
              <a:t>Cache-Speicher</a:t>
            </a:r>
            <a:endParaRPr lang="de-DE" smtClean="0"/>
          </a:p>
        </p:txBody>
      </p:sp>
      <p:sp>
        <p:nvSpPr>
          <p:cNvPr id="6144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404321771"/>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lstStyle/>
          <a:p>
            <a:pPr eaLnBrk="1" hangingPunct="1"/>
            <a:r>
              <a:rPr lang="de-DE" noProof="1" smtClean="0"/>
              <a:t>Aufbau eines Cache-Speichers</a:t>
            </a:r>
            <a:endParaRPr lang="de-DE" smtClean="0"/>
          </a:p>
        </p:txBody>
      </p:sp>
      <p:sp>
        <p:nvSpPr>
          <p:cNvPr id="6246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62468" name="Rectangle 3"/>
          <p:cNvSpPr>
            <a:spLocks noChangeArrowheads="1"/>
          </p:cNvSpPr>
          <p:nvPr/>
        </p:nvSpPr>
        <p:spPr bwMode="auto">
          <a:xfrm>
            <a:off x="2730500" y="1813396"/>
            <a:ext cx="6756400" cy="3810000"/>
          </a:xfrm>
          <a:prstGeom prst="rect">
            <a:avLst/>
          </a:prstGeom>
          <a:solidFill>
            <a:srgbClr val="C0C0C0"/>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69" name="Rectangle 4"/>
          <p:cNvSpPr>
            <a:spLocks noChangeArrowheads="1"/>
          </p:cNvSpPr>
          <p:nvPr/>
        </p:nvSpPr>
        <p:spPr bwMode="auto">
          <a:xfrm>
            <a:off x="3327400" y="2556346"/>
            <a:ext cx="1866900" cy="2298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70" name="Rectangle 5"/>
          <p:cNvSpPr>
            <a:spLocks noChangeArrowheads="1"/>
          </p:cNvSpPr>
          <p:nvPr/>
        </p:nvSpPr>
        <p:spPr bwMode="auto">
          <a:xfrm>
            <a:off x="6934200" y="2556346"/>
            <a:ext cx="1866900" cy="22987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71" name="Rectangle 6"/>
          <p:cNvSpPr>
            <a:spLocks noChangeArrowheads="1"/>
          </p:cNvSpPr>
          <p:nvPr/>
        </p:nvSpPr>
        <p:spPr bwMode="auto">
          <a:xfrm>
            <a:off x="3327400" y="3756496"/>
            <a:ext cx="1866900" cy="3810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p:sp>
        <p:nvSpPr>
          <p:cNvPr id="62472" name="Rectangle 7"/>
          <p:cNvSpPr>
            <a:spLocks noChangeArrowheads="1"/>
          </p:cNvSpPr>
          <p:nvPr/>
        </p:nvSpPr>
        <p:spPr bwMode="auto">
          <a:xfrm>
            <a:off x="6934200" y="3756496"/>
            <a:ext cx="1866900" cy="381000"/>
          </a:xfrm>
          <a:prstGeom prst="rect">
            <a:avLst/>
          </a:prstGeom>
          <a:solidFill>
            <a:srgbClr val="99CCFF"/>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Daten</a:t>
            </a:r>
          </a:p>
        </p:txBody>
      </p:sp>
      <p:sp>
        <p:nvSpPr>
          <p:cNvPr id="62473" name="Rectangle 8"/>
          <p:cNvSpPr>
            <a:spLocks noChangeArrowheads="1"/>
          </p:cNvSpPr>
          <p:nvPr/>
        </p:nvSpPr>
        <p:spPr bwMode="auto">
          <a:xfrm>
            <a:off x="3327400" y="1991196"/>
            <a:ext cx="1866900" cy="3810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Komparator</a:t>
            </a:r>
          </a:p>
        </p:txBody>
      </p:sp>
      <p:sp>
        <p:nvSpPr>
          <p:cNvPr id="62474" name="Text Box 9"/>
          <p:cNvSpPr txBox="1">
            <a:spLocks noChangeArrowheads="1"/>
          </p:cNvSpPr>
          <p:nvPr/>
        </p:nvSpPr>
        <p:spPr bwMode="auto">
          <a:xfrm>
            <a:off x="3181350" y="4891560"/>
            <a:ext cx="2203450"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rPr>
              <a:t>Adress-Speicher</a:t>
            </a:r>
          </a:p>
        </p:txBody>
      </p:sp>
      <p:sp>
        <p:nvSpPr>
          <p:cNvPr id="62475" name="Text Box 10"/>
          <p:cNvSpPr txBox="1">
            <a:spLocks noChangeArrowheads="1"/>
          </p:cNvSpPr>
          <p:nvPr/>
        </p:nvSpPr>
        <p:spPr bwMode="auto">
          <a:xfrm>
            <a:off x="6842126" y="2132485"/>
            <a:ext cx="2047875"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rPr>
              <a:t>Daten-Speicher</a:t>
            </a:r>
          </a:p>
        </p:txBody>
      </p:sp>
      <p:sp>
        <p:nvSpPr>
          <p:cNvPr id="62476" name="Line 11"/>
          <p:cNvSpPr>
            <a:spLocks noChangeShapeType="1"/>
          </p:cNvSpPr>
          <p:nvPr/>
        </p:nvSpPr>
        <p:spPr bwMode="auto">
          <a:xfrm>
            <a:off x="4775200" y="45438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77" name="Line 12"/>
          <p:cNvSpPr>
            <a:spLocks noChangeShapeType="1"/>
          </p:cNvSpPr>
          <p:nvPr/>
        </p:nvSpPr>
        <p:spPr bwMode="auto">
          <a:xfrm>
            <a:off x="4775200" y="28484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78" name="Line 13"/>
          <p:cNvSpPr>
            <a:spLocks noChangeShapeType="1"/>
          </p:cNvSpPr>
          <p:nvPr/>
        </p:nvSpPr>
        <p:spPr bwMode="auto">
          <a:xfrm>
            <a:off x="4775200" y="31595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79" name="Line 14"/>
          <p:cNvSpPr>
            <a:spLocks noChangeShapeType="1"/>
          </p:cNvSpPr>
          <p:nvPr/>
        </p:nvSpPr>
        <p:spPr bwMode="auto">
          <a:xfrm>
            <a:off x="4762500" y="34580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0" name="Line 15"/>
          <p:cNvSpPr>
            <a:spLocks noChangeShapeType="1"/>
          </p:cNvSpPr>
          <p:nvPr/>
        </p:nvSpPr>
        <p:spPr bwMode="auto">
          <a:xfrm>
            <a:off x="3327400" y="28484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1" name="Line 16"/>
          <p:cNvSpPr>
            <a:spLocks noChangeShapeType="1"/>
          </p:cNvSpPr>
          <p:nvPr/>
        </p:nvSpPr>
        <p:spPr bwMode="auto">
          <a:xfrm>
            <a:off x="3327400" y="31595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2" name="Line 17"/>
          <p:cNvSpPr>
            <a:spLocks noChangeShapeType="1"/>
          </p:cNvSpPr>
          <p:nvPr/>
        </p:nvSpPr>
        <p:spPr bwMode="auto">
          <a:xfrm>
            <a:off x="3327400" y="34580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3" name="Line 18"/>
          <p:cNvSpPr>
            <a:spLocks noChangeShapeType="1"/>
          </p:cNvSpPr>
          <p:nvPr/>
        </p:nvSpPr>
        <p:spPr bwMode="auto">
          <a:xfrm>
            <a:off x="3327400" y="45438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4" name="Line 19"/>
          <p:cNvSpPr>
            <a:spLocks noChangeShapeType="1"/>
          </p:cNvSpPr>
          <p:nvPr/>
        </p:nvSpPr>
        <p:spPr bwMode="auto">
          <a:xfrm>
            <a:off x="8382000" y="45311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5" name="Line 20"/>
          <p:cNvSpPr>
            <a:spLocks noChangeShapeType="1"/>
          </p:cNvSpPr>
          <p:nvPr/>
        </p:nvSpPr>
        <p:spPr bwMode="auto">
          <a:xfrm>
            <a:off x="8382000" y="28357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6" name="Line 21"/>
          <p:cNvSpPr>
            <a:spLocks noChangeShapeType="1"/>
          </p:cNvSpPr>
          <p:nvPr/>
        </p:nvSpPr>
        <p:spPr bwMode="auto">
          <a:xfrm>
            <a:off x="8382000" y="31468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7" name="Line 22"/>
          <p:cNvSpPr>
            <a:spLocks noChangeShapeType="1"/>
          </p:cNvSpPr>
          <p:nvPr/>
        </p:nvSpPr>
        <p:spPr bwMode="auto">
          <a:xfrm>
            <a:off x="8382000" y="34453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8" name="Line 23"/>
          <p:cNvSpPr>
            <a:spLocks noChangeShapeType="1"/>
          </p:cNvSpPr>
          <p:nvPr/>
        </p:nvSpPr>
        <p:spPr bwMode="auto">
          <a:xfrm>
            <a:off x="6934200" y="45311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89" name="Line 24"/>
          <p:cNvSpPr>
            <a:spLocks noChangeShapeType="1"/>
          </p:cNvSpPr>
          <p:nvPr/>
        </p:nvSpPr>
        <p:spPr bwMode="auto">
          <a:xfrm>
            <a:off x="6946900" y="28357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0" name="Line 25"/>
          <p:cNvSpPr>
            <a:spLocks noChangeShapeType="1"/>
          </p:cNvSpPr>
          <p:nvPr/>
        </p:nvSpPr>
        <p:spPr bwMode="auto">
          <a:xfrm>
            <a:off x="6934200" y="314689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1" name="Line 26"/>
          <p:cNvSpPr>
            <a:spLocks noChangeShapeType="1"/>
          </p:cNvSpPr>
          <p:nvPr/>
        </p:nvSpPr>
        <p:spPr bwMode="auto">
          <a:xfrm>
            <a:off x="6934200" y="3445346"/>
            <a:ext cx="419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2" name="Line 27"/>
          <p:cNvSpPr>
            <a:spLocks noChangeShapeType="1"/>
          </p:cNvSpPr>
          <p:nvPr/>
        </p:nvSpPr>
        <p:spPr bwMode="auto">
          <a:xfrm>
            <a:off x="5194300" y="3946996"/>
            <a:ext cx="1739900" cy="0"/>
          </a:xfrm>
          <a:prstGeom prst="line">
            <a:avLst/>
          </a:prstGeom>
          <a:noFill/>
          <a:ln w="28575">
            <a:solidFill>
              <a:srgbClr val="6699FF"/>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3" name="Line 28"/>
          <p:cNvSpPr>
            <a:spLocks noChangeShapeType="1"/>
          </p:cNvSpPr>
          <p:nvPr/>
        </p:nvSpPr>
        <p:spPr bwMode="auto">
          <a:xfrm>
            <a:off x="5187950" y="2727796"/>
            <a:ext cx="6350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4" name="Line 29"/>
          <p:cNvSpPr>
            <a:spLocks noChangeShapeType="1"/>
          </p:cNvSpPr>
          <p:nvPr/>
        </p:nvSpPr>
        <p:spPr bwMode="auto">
          <a:xfrm>
            <a:off x="5187950" y="3045296"/>
            <a:ext cx="6350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5" name="Line 30"/>
          <p:cNvSpPr>
            <a:spLocks noChangeShapeType="1"/>
          </p:cNvSpPr>
          <p:nvPr/>
        </p:nvSpPr>
        <p:spPr bwMode="auto">
          <a:xfrm>
            <a:off x="5187950" y="3337396"/>
            <a:ext cx="6350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6" name="Line 31"/>
          <p:cNvSpPr>
            <a:spLocks noChangeShapeType="1"/>
          </p:cNvSpPr>
          <p:nvPr/>
        </p:nvSpPr>
        <p:spPr bwMode="auto">
          <a:xfrm>
            <a:off x="5187950" y="3616796"/>
            <a:ext cx="6350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7" name="Line 32"/>
          <p:cNvSpPr>
            <a:spLocks noChangeShapeType="1"/>
          </p:cNvSpPr>
          <p:nvPr/>
        </p:nvSpPr>
        <p:spPr bwMode="auto">
          <a:xfrm>
            <a:off x="5187950" y="4327996"/>
            <a:ext cx="6350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8" name="Line 33"/>
          <p:cNvSpPr>
            <a:spLocks noChangeShapeType="1"/>
          </p:cNvSpPr>
          <p:nvPr/>
        </p:nvSpPr>
        <p:spPr bwMode="auto">
          <a:xfrm>
            <a:off x="5187950" y="4721696"/>
            <a:ext cx="6350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499" name="Line 34"/>
          <p:cNvSpPr>
            <a:spLocks noChangeShapeType="1"/>
          </p:cNvSpPr>
          <p:nvPr/>
        </p:nvSpPr>
        <p:spPr bwMode="auto">
          <a:xfrm>
            <a:off x="2400300" y="1556221"/>
            <a:ext cx="7442200" cy="0"/>
          </a:xfrm>
          <a:prstGeom prst="line">
            <a:avLst/>
          </a:prstGeom>
          <a:noFill/>
          <a:ln w="5715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500" name="Line 35"/>
          <p:cNvSpPr>
            <a:spLocks noChangeShapeType="1"/>
          </p:cNvSpPr>
          <p:nvPr/>
        </p:nvSpPr>
        <p:spPr bwMode="auto">
          <a:xfrm flipV="1">
            <a:off x="4171950" y="2372196"/>
            <a:ext cx="0" cy="1384300"/>
          </a:xfrm>
          <a:prstGeom prst="line">
            <a:avLst/>
          </a:prstGeom>
          <a:noFill/>
          <a:ln w="5715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501" name="Line 36"/>
          <p:cNvSpPr>
            <a:spLocks noChangeShapeType="1"/>
          </p:cNvSpPr>
          <p:nvPr/>
        </p:nvSpPr>
        <p:spPr bwMode="auto">
          <a:xfrm>
            <a:off x="4171950" y="1540346"/>
            <a:ext cx="0" cy="450850"/>
          </a:xfrm>
          <a:prstGeom prst="line">
            <a:avLst/>
          </a:prstGeom>
          <a:noFill/>
          <a:ln w="5715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502" name="Line 37"/>
          <p:cNvSpPr>
            <a:spLocks noChangeShapeType="1"/>
          </p:cNvSpPr>
          <p:nvPr/>
        </p:nvSpPr>
        <p:spPr bwMode="auto">
          <a:xfrm>
            <a:off x="2400300" y="6080596"/>
            <a:ext cx="7442200" cy="0"/>
          </a:xfrm>
          <a:prstGeom prst="line">
            <a:avLst/>
          </a:prstGeom>
          <a:noFill/>
          <a:ln w="571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503" name="Line 38"/>
          <p:cNvSpPr>
            <a:spLocks noChangeShapeType="1"/>
          </p:cNvSpPr>
          <p:nvPr/>
        </p:nvSpPr>
        <p:spPr bwMode="auto">
          <a:xfrm>
            <a:off x="7848600" y="4137496"/>
            <a:ext cx="0" cy="1955800"/>
          </a:xfrm>
          <a:prstGeom prst="line">
            <a:avLst/>
          </a:prstGeom>
          <a:noFill/>
          <a:ln w="571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2504" name="Text Box 39"/>
          <p:cNvSpPr txBox="1">
            <a:spLocks noChangeArrowheads="1"/>
          </p:cNvSpPr>
          <p:nvPr/>
        </p:nvSpPr>
        <p:spPr bwMode="auto">
          <a:xfrm>
            <a:off x="4092575" y="5685310"/>
            <a:ext cx="1271588"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Datenbus</a:t>
            </a:r>
          </a:p>
        </p:txBody>
      </p:sp>
      <p:sp>
        <p:nvSpPr>
          <p:cNvPr id="62505" name="Text Box 40"/>
          <p:cNvSpPr txBox="1">
            <a:spLocks noChangeArrowheads="1"/>
          </p:cNvSpPr>
          <p:nvPr/>
        </p:nvSpPr>
        <p:spPr bwMode="auto">
          <a:xfrm>
            <a:off x="6091238" y="1170460"/>
            <a:ext cx="1384300"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Adressbus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737280" y="40680"/>
              <a:ext cx="10014120" cy="6548400"/>
            </p14:xfrm>
          </p:contentPart>
        </mc:Choice>
        <mc:Fallback xmlns="">
          <p:pic>
            <p:nvPicPr>
              <p:cNvPr id="2" name="Ink 1"/>
              <p:cNvPicPr/>
              <p:nvPr/>
            </p:nvPicPr>
            <p:blipFill>
              <a:blip r:embed="rId4"/>
              <a:stretch>
                <a:fillRect/>
              </a:stretch>
            </p:blipFill>
            <p:spPr>
              <a:xfrm>
                <a:off x="727920" y="31320"/>
                <a:ext cx="10032840" cy="6567120"/>
              </a:xfrm>
              <a:prstGeom prst="rect">
                <a:avLst/>
              </a:prstGeom>
            </p:spPr>
          </p:pic>
        </mc:Fallback>
      </mc:AlternateContent>
    </p:spTree>
    <p:extLst>
      <p:ext uri="{BB962C8B-B14F-4D97-AF65-F5344CB8AC3E}">
        <p14:creationId xmlns:p14="http://schemas.microsoft.com/office/powerpoint/2010/main" val="200919606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de-DE" noProof="1" smtClean="0"/>
              <a:t>Aufbau eines Cache-Speichers</a:t>
            </a:r>
            <a:endParaRPr lang="de-DE" smtClean="0"/>
          </a:p>
        </p:txBody>
      </p:sp>
      <p:sp>
        <p:nvSpPr>
          <p:cNvPr id="63492" name="Rectangle 3"/>
          <p:cNvSpPr>
            <a:spLocks noGrp="1" noChangeArrowheads="1"/>
          </p:cNvSpPr>
          <p:nvPr>
            <p:ph idx="1"/>
          </p:nvPr>
        </p:nvSpPr>
        <p:spPr/>
        <p:txBody>
          <a:bodyPr/>
          <a:lstStyle/>
          <a:p>
            <a:pPr eaLnBrk="1" hangingPunct="1"/>
            <a:r>
              <a:rPr lang="de-DE" noProof="1" smtClean="0"/>
              <a:t>Ein Cache-Speicher besteht aus zwei Speicher-Einheiten</a:t>
            </a:r>
          </a:p>
          <a:p>
            <a:pPr lvl="1"/>
            <a:r>
              <a:rPr lang="de-DE" noProof="1" smtClean="0"/>
              <a:t>Datenspeicher</a:t>
            </a:r>
            <a:endParaRPr lang="de-DE" dirty="0" smtClean="0"/>
          </a:p>
          <a:p>
            <a:pPr lvl="2"/>
            <a:r>
              <a:rPr lang="de-DE" noProof="1" smtClean="0"/>
              <a:t>enthält die im Cache abgelegten Daten</a:t>
            </a:r>
          </a:p>
          <a:p>
            <a:pPr lvl="1"/>
            <a:r>
              <a:rPr lang="de-DE" noProof="1" smtClean="0"/>
              <a:t>Adressspeicher</a:t>
            </a:r>
            <a:endParaRPr lang="de-DE" dirty="0" smtClean="0"/>
          </a:p>
          <a:p>
            <a:pPr lvl="2"/>
            <a:r>
              <a:rPr lang="de-DE" noProof="1" smtClean="0"/>
              <a:t>enthält die Adressen dieser Daten im Arbeitsspeicher</a:t>
            </a:r>
          </a:p>
          <a:p>
            <a:pPr eaLnBrk="1" hangingPunct="1"/>
            <a:endParaRPr lang="de-DE" dirty="0" smtClean="0"/>
          </a:p>
          <a:p>
            <a:pPr eaLnBrk="1" hangingPunct="1"/>
            <a:r>
              <a:rPr lang="de-DE" dirty="0" smtClean="0"/>
              <a:t>Typischerweise</a:t>
            </a:r>
          </a:p>
          <a:p>
            <a:pPr lvl="1" eaLnBrk="1" hangingPunct="1"/>
            <a:r>
              <a:rPr lang="de-DE" dirty="0" smtClean="0"/>
              <a:t>J</a:t>
            </a:r>
            <a:r>
              <a:rPr lang="de-DE" noProof="1" smtClean="0"/>
              <a:t>eder Dateneintrag besteht aus einem ganzen Datenblock (</a:t>
            </a:r>
            <a:r>
              <a:rPr lang="de-DE" dirty="0" err="1" smtClean="0"/>
              <a:t>cache</a:t>
            </a:r>
            <a:r>
              <a:rPr lang="de-DE" dirty="0" smtClean="0"/>
              <a:t> </a:t>
            </a:r>
            <a:r>
              <a:rPr lang="de-DE" noProof="1" smtClean="0"/>
              <a:t>line, </a:t>
            </a:r>
            <a:r>
              <a:rPr lang="de-DE" dirty="0" smtClean="0"/>
              <a:t>z.B.</a:t>
            </a:r>
            <a:r>
              <a:rPr lang="de-DE" noProof="1" smtClean="0"/>
              <a:t> 64 </a:t>
            </a:r>
            <a:r>
              <a:rPr lang="de-DE" dirty="0" smtClean="0"/>
              <a:t>b</a:t>
            </a:r>
            <a:r>
              <a:rPr lang="de-DE" noProof="1" smtClean="0"/>
              <a:t>yte). </a:t>
            </a:r>
            <a:endParaRPr lang="de-DE" dirty="0" smtClean="0"/>
          </a:p>
          <a:p>
            <a:pPr lvl="1" eaLnBrk="1" hangingPunct="1"/>
            <a:r>
              <a:rPr lang="de-DE" noProof="1" smtClean="0"/>
              <a:t>Mit </a:t>
            </a:r>
            <a:r>
              <a:rPr lang="de-DE" b="1" noProof="1" smtClean="0"/>
              <a:t>jedem Datum</a:t>
            </a:r>
            <a:r>
              <a:rPr lang="de-DE" noProof="1" smtClean="0"/>
              <a:t>, auf das der Prozessor zugreift, wird die </a:t>
            </a:r>
            <a:r>
              <a:rPr lang="de-DE" b="1" noProof="1" smtClean="0"/>
              <a:t>Umgebung</a:t>
            </a:r>
            <a:r>
              <a:rPr lang="de-DE" noProof="1" smtClean="0"/>
              <a:t> miteingelagert (Hoffnung auf Lokalität von Programmen)</a:t>
            </a:r>
            <a:r>
              <a:rPr lang="de-DE" dirty="0" smtClean="0"/>
              <a:t>.</a:t>
            </a:r>
          </a:p>
          <a:p>
            <a:pPr lvl="1" eaLnBrk="1" hangingPunct="1"/>
            <a:r>
              <a:rPr lang="de-DE" noProof="1" smtClean="0"/>
              <a:t>Im Adressspeicher wird die </a:t>
            </a:r>
            <a:r>
              <a:rPr lang="de-DE" b="1" noProof="1" smtClean="0"/>
              <a:t>Basisadresse</a:t>
            </a:r>
            <a:r>
              <a:rPr lang="de-DE" noProof="1" smtClean="0"/>
              <a:t> jedes Blocks abgelegt</a:t>
            </a:r>
            <a:r>
              <a:rPr lang="de-DE" dirty="0" smtClean="0"/>
              <a:t>.</a:t>
            </a:r>
            <a:endParaRPr lang="de-DE" noProof="1" smtClean="0"/>
          </a:p>
          <a:p>
            <a:pPr eaLnBrk="1" hangingPunct="1"/>
            <a:endParaRPr lang="en-US" dirty="0" smtClean="0"/>
          </a:p>
        </p:txBody>
      </p:sp>
      <p:sp>
        <p:nvSpPr>
          <p:cNvPr id="6349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186000" y="3052080"/>
              <a:ext cx="8818560" cy="3336120"/>
            </p14:xfrm>
          </p:contentPart>
        </mc:Choice>
        <mc:Fallback xmlns="">
          <p:pic>
            <p:nvPicPr>
              <p:cNvPr id="2" name="Ink 1"/>
              <p:cNvPicPr/>
              <p:nvPr/>
            </p:nvPicPr>
            <p:blipFill>
              <a:blip r:embed="rId4"/>
              <a:stretch>
                <a:fillRect/>
              </a:stretch>
            </p:blipFill>
            <p:spPr>
              <a:xfrm>
                <a:off x="3176640" y="3042720"/>
                <a:ext cx="8837280" cy="3354840"/>
              </a:xfrm>
              <a:prstGeom prst="rect">
                <a:avLst/>
              </a:prstGeom>
            </p:spPr>
          </p:pic>
        </mc:Fallback>
      </mc:AlternateContent>
    </p:spTree>
    <p:extLst>
      <p:ext uri="{BB962C8B-B14F-4D97-AF65-F5344CB8AC3E}">
        <p14:creationId xmlns:p14="http://schemas.microsoft.com/office/powerpoint/2010/main" val="66975192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p:txBody>
          <a:bodyPr/>
          <a:lstStyle/>
          <a:p>
            <a:pPr eaLnBrk="1" hangingPunct="1"/>
            <a:r>
              <a:rPr lang="de-DE" noProof="1" smtClean="0"/>
              <a:t>Aufbau eines Cache-Speichers</a:t>
            </a:r>
            <a:endParaRPr lang="de-DE" smtClean="0"/>
          </a:p>
        </p:txBody>
      </p:sp>
      <p:sp>
        <p:nvSpPr>
          <p:cNvPr id="64516" name="Rectangle 3"/>
          <p:cNvSpPr>
            <a:spLocks noGrp="1" noChangeArrowheads="1"/>
          </p:cNvSpPr>
          <p:nvPr>
            <p:ph idx="1"/>
          </p:nvPr>
        </p:nvSpPr>
        <p:spPr/>
        <p:txBody>
          <a:bodyPr/>
          <a:lstStyle/>
          <a:p>
            <a:pPr eaLnBrk="1" hangingPunct="1"/>
            <a:r>
              <a:rPr lang="de-DE" noProof="1" smtClean="0"/>
              <a:t>Ein Komparator ermittelt, ob das zu einer auf dem Adressbus liegende Adresse gehörende Datum auch </a:t>
            </a:r>
            <a:br>
              <a:rPr lang="de-DE" noProof="1" smtClean="0"/>
            </a:br>
            <a:r>
              <a:rPr lang="de-DE" noProof="1" smtClean="0"/>
              <a:t>im Cache abgelegt worden ist </a:t>
            </a:r>
          </a:p>
          <a:p>
            <a:pPr lvl="1" eaLnBrk="1" hangingPunct="1">
              <a:buFont typeface="Wingdings 3" pitchFamily="18" charset="2"/>
              <a:buChar char="Æ"/>
            </a:pPr>
            <a:r>
              <a:rPr lang="de-DE" noProof="1" smtClean="0"/>
              <a:t>Adressvergleich mit den Adressen im Adressspeicher</a:t>
            </a:r>
          </a:p>
          <a:p>
            <a:pPr eaLnBrk="1" hangingPunct="1"/>
            <a:endParaRPr lang="de-DE" noProof="1" smtClean="0"/>
          </a:p>
          <a:p>
            <a:pPr eaLnBrk="1" hangingPunct="1"/>
            <a:r>
              <a:rPr lang="de-DE" noProof="1" smtClean="0"/>
              <a:t>Dieser Adressvergleich mu</a:t>
            </a:r>
            <a:r>
              <a:rPr lang="de-DE" dirty="0" err="1" smtClean="0"/>
              <a:t>ss</a:t>
            </a:r>
            <a:r>
              <a:rPr lang="de-DE" noProof="1" smtClean="0"/>
              <a:t> sehr schnell gehen (in einem Taktzyklus), da sonst der Cachespeicher effektiv langsamer wäre als der </a:t>
            </a:r>
            <a:r>
              <a:rPr lang="de-DE" dirty="0" smtClean="0"/>
              <a:t>A</a:t>
            </a:r>
            <a:r>
              <a:rPr lang="de-DE" noProof="1" smtClean="0"/>
              <a:t>rbeitsspeicher</a:t>
            </a:r>
            <a:r>
              <a:rPr lang="de-DE" dirty="0" smtClean="0"/>
              <a:t>.</a:t>
            </a:r>
            <a:endParaRPr lang="de-DE" noProof="1" smtClean="0"/>
          </a:p>
          <a:p>
            <a:pPr eaLnBrk="1" hangingPunct="1"/>
            <a:endParaRPr lang="de-DE" dirty="0" smtClean="0"/>
          </a:p>
          <a:p>
            <a:pPr eaLnBrk="1" hangingPunct="1"/>
            <a:r>
              <a:rPr lang="en-US" dirty="0" smtClean="0"/>
              <a:t>Oft </a:t>
            </a:r>
            <a:r>
              <a:rPr lang="en-US" dirty="0" err="1" smtClean="0"/>
              <a:t>werden</a:t>
            </a:r>
            <a:r>
              <a:rPr lang="en-US" dirty="0" smtClean="0"/>
              <a:t> </a:t>
            </a:r>
            <a:r>
              <a:rPr lang="en-US" dirty="0" err="1" smtClean="0"/>
              <a:t>sog</a:t>
            </a:r>
            <a:r>
              <a:rPr lang="en-US" dirty="0" smtClean="0"/>
              <a:t>. </a:t>
            </a:r>
            <a:r>
              <a:rPr lang="en-US" b="1" dirty="0" err="1" smtClean="0"/>
              <a:t>Assoziativspeicher</a:t>
            </a:r>
            <a:r>
              <a:rPr lang="en-US" dirty="0" smtClean="0"/>
              <a:t> in Caches </a:t>
            </a:r>
            <a:r>
              <a:rPr lang="en-US" dirty="0" err="1" smtClean="0"/>
              <a:t>eingesetzt</a:t>
            </a:r>
            <a:r>
              <a:rPr lang="en-US" dirty="0" smtClean="0"/>
              <a:t>.</a:t>
            </a:r>
          </a:p>
        </p:txBody>
      </p:sp>
      <p:sp>
        <p:nvSpPr>
          <p:cNvPr id="6451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41640" y="2233800"/>
              <a:ext cx="2691720" cy="874800"/>
            </p14:xfrm>
          </p:contentPart>
        </mc:Choice>
        <mc:Fallback xmlns="">
          <p:pic>
            <p:nvPicPr>
              <p:cNvPr id="2" name="Ink 1"/>
              <p:cNvPicPr/>
              <p:nvPr/>
            </p:nvPicPr>
            <p:blipFill>
              <a:blip r:embed="rId4"/>
              <a:stretch>
                <a:fillRect/>
              </a:stretch>
            </p:blipFill>
            <p:spPr>
              <a:xfrm>
                <a:off x="3032280" y="2224440"/>
                <a:ext cx="2710440" cy="893520"/>
              </a:xfrm>
              <a:prstGeom prst="rect">
                <a:avLst/>
              </a:prstGeom>
            </p:spPr>
          </p:pic>
        </mc:Fallback>
      </mc:AlternateContent>
    </p:spTree>
    <p:extLst>
      <p:ext uri="{BB962C8B-B14F-4D97-AF65-F5344CB8AC3E}">
        <p14:creationId xmlns:p14="http://schemas.microsoft.com/office/powerpoint/2010/main" val="3293973920"/>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smtClean="0"/>
              <a:t>Blöcke und Sätze</a:t>
            </a:r>
          </a:p>
        </p:txBody>
      </p:sp>
      <p:sp>
        <p:nvSpPr>
          <p:cNvPr id="65540" name="Rectangle 3"/>
          <p:cNvSpPr>
            <a:spLocks noGrp="1" noChangeArrowheads="1"/>
          </p:cNvSpPr>
          <p:nvPr>
            <p:ph idx="1"/>
          </p:nvPr>
        </p:nvSpPr>
        <p:spPr/>
        <p:txBody>
          <a:bodyPr/>
          <a:lstStyle/>
          <a:p>
            <a:pPr eaLnBrk="1" hangingPunct="1">
              <a:lnSpc>
                <a:spcPct val="90000"/>
              </a:lnSpc>
            </a:pPr>
            <a:r>
              <a:rPr lang="de-DE" dirty="0" smtClean="0"/>
              <a:t>Blockrahmen (Block Frame)</a:t>
            </a:r>
          </a:p>
          <a:p>
            <a:pPr lvl="1" eaLnBrk="1" hangingPunct="1">
              <a:lnSpc>
                <a:spcPct val="90000"/>
              </a:lnSpc>
            </a:pPr>
            <a:r>
              <a:rPr lang="de-DE" dirty="0" smtClean="0"/>
              <a:t>Eine </a:t>
            </a:r>
            <a:r>
              <a:rPr lang="de-DE" b="1" dirty="0" smtClean="0"/>
              <a:t>Reihe von Speicherplätzen</a:t>
            </a:r>
            <a:r>
              <a:rPr lang="de-DE" dirty="0" smtClean="0"/>
              <a:t> im Cachespeicher, dazu ein </a:t>
            </a:r>
            <a:r>
              <a:rPr lang="de-DE" b="1" dirty="0" smtClean="0"/>
              <a:t>Adressetikett</a:t>
            </a:r>
            <a:r>
              <a:rPr lang="de-DE" dirty="0" smtClean="0"/>
              <a:t> (</a:t>
            </a:r>
            <a:r>
              <a:rPr lang="de-DE" dirty="0" err="1" smtClean="0"/>
              <a:t>Address</a:t>
            </a:r>
            <a:r>
              <a:rPr lang="de-DE" dirty="0" smtClean="0"/>
              <a:t> Tag oder Cache-Tag) und </a:t>
            </a:r>
            <a:r>
              <a:rPr lang="de-DE" b="1" dirty="0" smtClean="0"/>
              <a:t>Statusbits</a:t>
            </a:r>
            <a:r>
              <a:rPr lang="de-DE" dirty="0" smtClean="0"/>
              <a:t>. </a:t>
            </a:r>
          </a:p>
          <a:p>
            <a:pPr lvl="1" eaLnBrk="1" hangingPunct="1">
              <a:lnSpc>
                <a:spcPct val="90000"/>
              </a:lnSpc>
            </a:pPr>
            <a:r>
              <a:rPr lang="de-DE" dirty="0" smtClean="0"/>
              <a:t>Das Adressetikett enthält die Speicheradresse (entweder die physikalische Hauptspeicheradresse oder die virtuelle Adresse) der aktuell im Blockrahmen gespeicherten Datenkopie. </a:t>
            </a:r>
          </a:p>
          <a:p>
            <a:pPr lvl="1" eaLnBrk="1" hangingPunct="1">
              <a:lnSpc>
                <a:spcPct val="90000"/>
              </a:lnSpc>
            </a:pPr>
            <a:r>
              <a:rPr lang="de-DE" dirty="0" smtClean="0"/>
              <a:t>Die Statusbits sagen aus, ob die Datenkopie gültig ist. </a:t>
            </a:r>
          </a:p>
          <a:p>
            <a:pPr eaLnBrk="1" hangingPunct="1">
              <a:lnSpc>
                <a:spcPct val="90000"/>
              </a:lnSpc>
            </a:pPr>
            <a:endParaRPr lang="de-DE" b="1" dirty="0" smtClean="0"/>
          </a:p>
          <a:p>
            <a:pPr eaLnBrk="1" hangingPunct="1">
              <a:lnSpc>
                <a:spcPct val="90000"/>
              </a:lnSpc>
            </a:pPr>
            <a:r>
              <a:rPr lang="de-DE" dirty="0" smtClean="0"/>
              <a:t>Blocklänge (Block Size, Line Size)</a:t>
            </a:r>
          </a:p>
          <a:p>
            <a:pPr lvl="1" eaLnBrk="1" hangingPunct="1">
              <a:lnSpc>
                <a:spcPct val="90000"/>
              </a:lnSpc>
            </a:pPr>
            <a:r>
              <a:rPr lang="de-DE" dirty="0" smtClean="0"/>
              <a:t>Die Anzahl der Speicherplätze in einem Blockrahmen. </a:t>
            </a:r>
          </a:p>
          <a:p>
            <a:pPr eaLnBrk="1" hangingPunct="1">
              <a:lnSpc>
                <a:spcPct val="90000"/>
              </a:lnSpc>
            </a:pPr>
            <a:endParaRPr lang="de-DE" dirty="0" smtClean="0"/>
          </a:p>
          <a:p>
            <a:pPr eaLnBrk="1" hangingPunct="1">
              <a:lnSpc>
                <a:spcPct val="90000"/>
              </a:lnSpc>
            </a:pPr>
            <a:r>
              <a:rPr lang="de-DE" dirty="0" smtClean="0"/>
              <a:t>Block (synonym Cache-Line)</a:t>
            </a:r>
          </a:p>
          <a:p>
            <a:pPr lvl="1" eaLnBrk="1" hangingPunct="1">
              <a:lnSpc>
                <a:spcPct val="90000"/>
              </a:lnSpc>
            </a:pPr>
            <a:r>
              <a:rPr lang="de-DE" dirty="0" smtClean="0"/>
              <a:t>Datenportion, die in einen Blockrahmen passt. Typische Blocklängen sind 16 oder 32 Bytes.</a:t>
            </a:r>
          </a:p>
          <a:p>
            <a:pPr eaLnBrk="1" hangingPunct="1">
              <a:lnSpc>
                <a:spcPct val="90000"/>
              </a:lnSpc>
            </a:pPr>
            <a:endParaRPr lang="de-DE" dirty="0" smtClean="0"/>
          </a:p>
          <a:p>
            <a:pPr eaLnBrk="1" hangingPunct="1">
              <a:lnSpc>
                <a:spcPct val="90000"/>
              </a:lnSpc>
            </a:pPr>
            <a:r>
              <a:rPr lang="de-DE" dirty="0" smtClean="0"/>
              <a:t>Die Menge der Blockrahmen ist in Sätze (Sets) unterteilt. </a:t>
            </a:r>
          </a:p>
        </p:txBody>
      </p:sp>
      <p:sp>
        <p:nvSpPr>
          <p:cNvPr id="6553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528360" y="1884240"/>
              <a:ext cx="7797600" cy="2115360"/>
            </p14:xfrm>
          </p:contentPart>
        </mc:Choice>
        <mc:Fallback xmlns="">
          <p:pic>
            <p:nvPicPr>
              <p:cNvPr id="2" name="Ink 1"/>
              <p:cNvPicPr/>
              <p:nvPr/>
            </p:nvPicPr>
            <p:blipFill>
              <a:blip r:embed="rId4"/>
              <a:stretch>
                <a:fillRect/>
              </a:stretch>
            </p:blipFill>
            <p:spPr>
              <a:xfrm>
                <a:off x="3519000" y="1874880"/>
                <a:ext cx="7816320" cy="2134080"/>
              </a:xfrm>
              <a:prstGeom prst="rect">
                <a:avLst/>
              </a:prstGeom>
            </p:spPr>
          </p:pic>
        </mc:Fallback>
      </mc:AlternateContent>
    </p:spTree>
    <p:extLst>
      <p:ext uri="{BB962C8B-B14F-4D97-AF65-F5344CB8AC3E}">
        <p14:creationId xmlns:p14="http://schemas.microsoft.com/office/powerpoint/2010/main" val="18266899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eaLnBrk="1" hangingPunct="1"/>
            <a:r>
              <a:rPr lang="de-DE" smtClean="0"/>
              <a:t>Speicherhierarchie</a:t>
            </a:r>
          </a:p>
        </p:txBody>
      </p:sp>
      <p:sp>
        <p:nvSpPr>
          <p:cNvPr id="14338"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14340" name="Group 5"/>
          <p:cNvGrpSpPr>
            <a:grpSpLocks/>
          </p:cNvGrpSpPr>
          <p:nvPr/>
        </p:nvGrpSpPr>
        <p:grpSpPr bwMode="auto">
          <a:xfrm>
            <a:off x="1839913" y="1066800"/>
            <a:ext cx="6481762" cy="4876800"/>
            <a:chOff x="1260" y="4140"/>
            <a:chExt cx="4083" cy="3072"/>
          </a:xfrm>
        </p:grpSpPr>
        <p:sp>
          <p:nvSpPr>
            <p:cNvPr id="14342" name="Line 6"/>
            <p:cNvSpPr>
              <a:spLocks noChangeShapeType="1"/>
            </p:cNvSpPr>
            <p:nvPr/>
          </p:nvSpPr>
          <p:spPr bwMode="auto">
            <a:xfrm>
              <a:off x="2809" y="4146"/>
              <a:ext cx="991" cy="6"/>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343" name="Line 7"/>
            <p:cNvSpPr>
              <a:spLocks noChangeShapeType="1"/>
            </p:cNvSpPr>
            <p:nvPr/>
          </p:nvSpPr>
          <p:spPr bwMode="auto">
            <a:xfrm flipV="1">
              <a:off x="1261" y="7203"/>
              <a:ext cx="4082" cy="6"/>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344" name="Text Box 8"/>
            <p:cNvSpPr txBox="1">
              <a:spLocks noChangeArrowheads="1"/>
            </p:cNvSpPr>
            <p:nvPr/>
          </p:nvSpPr>
          <p:spPr bwMode="auto">
            <a:xfrm>
              <a:off x="1702" y="4225"/>
              <a:ext cx="3163" cy="293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a:ln>
                    <a:noFill/>
                  </a:ln>
                  <a:solidFill>
                    <a:srgbClr val="00C800"/>
                  </a:solidFill>
                  <a:effectLst/>
                  <a:uLnTx/>
                  <a:uFillTx/>
                  <a:latin typeface="Arial" charset="0"/>
                  <a:ea typeface="MS PGothic" pitchFamily="34" charset="-128"/>
                  <a:cs typeface="+mn-cs"/>
                </a:rPr>
                <a:t>Register</a:t>
              </a: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a:ln>
                    <a:noFill/>
                  </a:ln>
                  <a:solidFill>
                    <a:srgbClr val="99CC00"/>
                  </a:solidFill>
                  <a:effectLst/>
                  <a:uLnTx/>
                  <a:uFillTx/>
                  <a:latin typeface="Arial" charset="0"/>
                  <a:ea typeface="MS PGothic" pitchFamily="34" charset="-128"/>
                  <a:cs typeface="+mn-cs"/>
                </a:rPr>
                <a:t>On-Chip-Cache</a:t>
              </a: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a:ln>
                    <a:noFill/>
                  </a:ln>
                  <a:solidFill>
                    <a:srgbClr val="CC3300"/>
                  </a:solidFill>
                  <a:effectLst/>
                  <a:uLnTx/>
                  <a:uFillTx/>
                  <a:latin typeface="Arial" charset="0"/>
                  <a:ea typeface="MS PGothic" pitchFamily="34" charset="-128"/>
                  <a:cs typeface="+mn-cs"/>
                </a:rPr>
                <a:t>Secondary level Cache</a:t>
              </a:r>
              <a:br>
                <a:rPr kumimoji="0" lang="de-DE" sz="2000" b="1" i="0" u="none" strike="noStrike" kern="1200" cap="none" spc="0" normalizeH="0" baseline="0" noProof="0">
                  <a:ln>
                    <a:noFill/>
                  </a:ln>
                  <a:solidFill>
                    <a:srgbClr val="CC3300"/>
                  </a:solidFill>
                  <a:effectLst/>
                  <a:uLnTx/>
                  <a:uFillTx/>
                  <a:latin typeface="Arial" charset="0"/>
                  <a:ea typeface="MS PGothic" pitchFamily="34" charset="-128"/>
                  <a:cs typeface="+mn-cs"/>
                </a:rPr>
              </a:br>
              <a:r>
                <a:rPr kumimoji="0" lang="de-DE" sz="2000" b="1" i="0" u="none" strike="noStrike" kern="1200" cap="none" spc="0" normalizeH="0" baseline="0" noProof="0">
                  <a:ln>
                    <a:noFill/>
                  </a:ln>
                  <a:solidFill>
                    <a:srgbClr val="CC3300"/>
                  </a:solidFill>
                  <a:effectLst/>
                  <a:uLnTx/>
                  <a:uFillTx/>
                  <a:latin typeface="Arial" charset="0"/>
                  <a:ea typeface="MS PGothic" pitchFamily="34" charset="-128"/>
                  <a:cs typeface="+mn-cs"/>
                </a:rPr>
                <a:t>(SRAM)</a:t>
              </a: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a:ln>
                    <a:noFill/>
                  </a:ln>
                  <a:solidFill>
                    <a:srgbClr val="CC3300"/>
                  </a:solidFill>
                  <a:effectLst/>
                  <a:uLnTx/>
                  <a:uFillTx/>
                  <a:latin typeface="Arial" charset="0"/>
                  <a:ea typeface="MS PGothic" pitchFamily="34" charset="-128"/>
                  <a:cs typeface="+mn-cs"/>
                </a:rPr>
                <a:t>Arbeitsspeicher</a:t>
              </a:r>
              <a:br>
                <a:rPr kumimoji="0" lang="de-DE" sz="2000" b="1" i="0" u="none" strike="noStrike" kern="1200" cap="none" spc="0" normalizeH="0" baseline="0" noProof="0">
                  <a:ln>
                    <a:noFill/>
                  </a:ln>
                  <a:solidFill>
                    <a:srgbClr val="CC3300"/>
                  </a:solidFill>
                  <a:effectLst/>
                  <a:uLnTx/>
                  <a:uFillTx/>
                  <a:latin typeface="Arial" charset="0"/>
                  <a:ea typeface="MS PGothic" pitchFamily="34" charset="-128"/>
                  <a:cs typeface="+mn-cs"/>
                </a:rPr>
              </a:br>
              <a:r>
                <a:rPr kumimoji="0" lang="de-DE" sz="2000" b="1" i="0" u="none" strike="noStrike" kern="1200" cap="none" spc="0" normalizeH="0" baseline="0" noProof="0">
                  <a:ln>
                    <a:noFill/>
                  </a:ln>
                  <a:solidFill>
                    <a:srgbClr val="CC3300"/>
                  </a:solidFill>
                  <a:effectLst/>
                  <a:uLnTx/>
                  <a:uFillTx/>
                  <a:latin typeface="Arial" charset="0"/>
                  <a:ea typeface="MS PGothic" pitchFamily="34" charset="-128"/>
                  <a:cs typeface="+mn-cs"/>
                </a:rPr>
                <a:t>(DRAM)</a:t>
              </a: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a:ln>
                    <a:noFill/>
                  </a:ln>
                  <a:solidFill>
                    <a:srgbClr val="B0AC00"/>
                  </a:solidFill>
                  <a:effectLst/>
                  <a:uLnTx/>
                  <a:uFillTx/>
                  <a:latin typeface="Arial" charset="0"/>
                  <a:ea typeface="MS PGothic" pitchFamily="34" charset="-128"/>
                  <a:cs typeface="+mn-cs"/>
                </a:rPr>
                <a:t>Sekundärspeicher</a:t>
              </a:r>
              <a:br>
                <a:rPr kumimoji="0" lang="de-DE" sz="2000" b="1" i="0" u="none" strike="noStrike" kern="1200" cap="none" spc="0" normalizeH="0" baseline="0" noProof="0">
                  <a:ln>
                    <a:noFill/>
                  </a:ln>
                  <a:solidFill>
                    <a:srgbClr val="B0AC00"/>
                  </a:solidFill>
                  <a:effectLst/>
                  <a:uLnTx/>
                  <a:uFillTx/>
                  <a:latin typeface="Arial" charset="0"/>
                  <a:ea typeface="MS PGothic" pitchFamily="34" charset="-128"/>
                  <a:cs typeface="+mn-cs"/>
                </a:rPr>
              </a:br>
              <a:r>
                <a:rPr kumimoji="0" lang="de-DE" sz="2000" b="1" i="0" u="none" strike="noStrike" kern="1200" cap="none" spc="0" normalizeH="0" baseline="0" noProof="0">
                  <a:ln>
                    <a:noFill/>
                  </a:ln>
                  <a:solidFill>
                    <a:srgbClr val="B0AC00"/>
                  </a:solidFill>
                  <a:effectLst/>
                  <a:uLnTx/>
                  <a:uFillTx/>
                  <a:latin typeface="Arial" charset="0"/>
                  <a:ea typeface="MS PGothic" pitchFamily="34" charset="-128"/>
                  <a:cs typeface="+mn-cs"/>
                </a:rPr>
                <a:t>(Platten, elektronische Massenspeicher)</a:t>
              </a:r>
              <a:endPar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ctr" defTabSz="914400" rtl="0" eaLnBrk="0" fontAlgn="base" latinLnBrk="0" hangingPunct="0">
                <a:lnSpc>
                  <a:spcPct val="100000"/>
                </a:lnSpc>
                <a:spcBef>
                  <a:spcPct val="100000"/>
                </a:spcBef>
                <a:spcAft>
                  <a:spcPct val="0"/>
                </a:spcAft>
                <a:buClrTx/>
                <a:buSzTx/>
                <a:buFontTx/>
                <a:buNone/>
                <a:tabLst/>
                <a:defRPr/>
              </a:pPr>
              <a:r>
                <a:rPr kumimoji="0" lang="de-DE" sz="2000" b="1" i="0" u="none" strike="noStrike" kern="1200" cap="none" spc="0" normalizeH="0" baseline="0" noProof="0">
                  <a:ln>
                    <a:noFill/>
                  </a:ln>
                  <a:solidFill>
                    <a:srgbClr val="336699"/>
                  </a:solidFill>
                  <a:effectLst/>
                  <a:uLnTx/>
                  <a:uFillTx/>
                  <a:latin typeface="Arial" charset="0"/>
                  <a:ea typeface="MS PGothic" pitchFamily="34" charset="-128"/>
                  <a:cs typeface="+mn-cs"/>
                </a:rPr>
                <a:t>Archivspeicher</a:t>
              </a:r>
              <a:br>
                <a:rPr kumimoji="0" lang="de-DE" sz="2000" b="1" i="0" u="none" strike="noStrike" kern="1200" cap="none" spc="0" normalizeH="0" baseline="0" noProof="0">
                  <a:ln>
                    <a:noFill/>
                  </a:ln>
                  <a:solidFill>
                    <a:srgbClr val="336699"/>
                  </a:solidFill>
                  <a:effectLst/>
                  <a:uLnTx/>
                  <a:uFillTx/>
                  <a:latin typeface="Arial" charset="0"/>
                  <a:ea typeface="MS PGothic" pitchFamily="34" charset="-128"/>
                  <a:cs typeface="+mn-cs"/>
                </a:rPr>
              </a:br>
              <a:r>
                <a:rPr kumimoji="0" lang="de-DE" sz="2000" b="1" i="0" u="none" strike="noStrike" kern="1200" cap="none" spc="0" normalizeH="0" baseline="0" noProof="0">
                  <a:ln>
                    <a:noFill/>
                  </a:ln>
                  <a:solidFill>
                    <a:srgbClr val="336699"/>
                  </a:solidFill>
                  <a:effectLst/>
                  <a:uLnTx/>
                  <a:uFillTx/>
                  <a:latin typeface="Arial" charset="0"/>
                  <a:ea typeface="MS PGothic" pitchFamily="34" charset="-128"/>
                  <a:cs typeface="+mn-cs"/>
                </a:rPr>
                <a:t>(Platten, Bänder, optische Platten)</a:t>
              </a:r>
              <a:endParaRPr kumimoji="0" lang="de-DE" sz="2000" b="1" i="0" u="none" strike="noStrike" kern="1200" cap="none" spc="0" normalizeH="0" baseline="0" noProof="0">
                <a:ln>
                  <a:noFill/>
                </a:ln>
                <a:solidFill>
                  <a:srgbClr val="FF0000"/>
                </a:solidFill>
                <a:effectLst/>
                <a:uLnTx/>
                <a:uFillTx/>
                <a:latin typeface="Arial" charset="0"/>
                <a:ea typeface="MS PGothic" pitchFamily="34" charset="-128"/>
                <a:cs typeface="+mn-cs"/>
              </a:endParaRPr>
            </a:p>
          </p:txBody>
        </p:sp>
        <p:sp>
          <p:nvSpPr>
            <p:cNvPr id="14345" name="Line 9"/>
            <p:cNvSpPr>
              <a:spLocks noChangeShapeType="1"/>
            </p:cNvSpPr>
            <p:nvPr/>
          </p:nvSpPr>
          <p:spPr bwMode="auto">
            <a:xfrm flipH="1">
              <a:off x="1260" y="4140"/>
              <a:ext cx="1542" cy="3072"/>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346" name="Line 10"/>
            <p:cNvSpPr>
              <a:spLocks noChangeShapeType="1"/>
            </p:cNvSpPr>
            <p:nvPr/>
          </p:nvSpPr>
          <p:spPr bwMode="auto">
            <a:xfrm>
              <a:off x="3792" y="4146"/>
              <a:ext cx="1542" cy="3060"/>
            </a:xfrm>
            <a:prstGeom prst="line">
              <a:avLst/>
            </a:prstGeom>
            <a:noFill/>
            <a:ln w="28575">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347" name="Line 11"/>
            <p:cNvSpPr>
              <a:spLocks noChangeShapeType="1"/>
            </p:cNvSpPr>
            <p:nvPr/>
          </p:nvSpPr>
          <p:spPr bwMode="auto">
            <a:xfrm>
              <a:off x="2622" y="4512"/>
              <a:ext cx="1350"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348" name="Line 12"/>
            <p:cNvSpPr>
              <a:spLocks noChangeShapeType="1"/>
            </p:cNvSpPr>
            <p:nvPr/>
          </p:nvSpPr>
          <p:spPr bwMode="auto">
            <a:xfrm flipV="1">
              <a:off x="2418" y="4926"/>
              <a:ext cx="1764"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349" name="Line 13"/>
            <p:cNvSpPr>
              <a:spLocks noChangeShapeType="1"/>
            </p:cNvSpPr>
            <p:nvPr/>
          </p:nvSpPr>
          <p:spPr bwMode="auto">
            <a:xfrm flipV="1">
              <a:off x="2136" y="5490"/>
              <a:ext cx="2316"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350" name="Line 14"/>
            <p:cNvSpPr>
              <a:spLocks noChangeShapeType="1"/>
            </p:cNvSpPr>
            <p:nvPr/>
          </p:nvSpPr>
          <p:spPr bwMode="auto">
            <a:xfrm flipV="1">
              <a:off x="1842" y="6090"/>
              <a:ext cx="2910"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351" name="Line 15"/>
            <p:cNvSpPr>
              <a:spLocks noChangeShapeType="1"/>
            </p:cNvSpPr>
            <p:nvPr/>
          </p:nvSpPr>
          <p:spPr bwMode="auto">
            <a:xfrm flipV="1">
              <a:off x="1548" y="6648"/>
              <a:ext cx="3504"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7" name="Left Arrow Callout 16"/>
          <p:cNvSpPr/>
          <p:nvPr/>
        </p:nvSpPr>
        <p:spPr bwMode="auto">
          <a:xfrm rot="5400000">
            <a:off x="7277100" y="2857500"/>
            <a:ext cx="4038600" cy="1219200"/>
          </a:xfrm>
          <a:prstGeom prst="leftArrowCallout">
            <a:avLst>
              <a:gd name="adj1" fmla="val 136425"/>
              <a:gd name="adj2" fmla="val 68213"/>
              <a:gd name="adj3" fmla="val 77778"/>
              <a:gd name="adj4" fmla="val 62879"/>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vert270" anchor="ctr"/>
          <a:lstStyle/>
          <a:p>
            <a:pPr marL="0" marR="0" lvl="0" indent="0" algn="ctr" defTabSz="914400" rtl="0" eaLnBrk="0" fontAlgn="base" latinLnBrk="0" hangingPunct="0">
              <a:lnSpc>
                <a:spcPct val="140000"/>
              </a:lnSpc>
              <a:spcBef>
                <a:spcPct val="0"/>
              </a:spcBef>
              <a:spcAft>
                <a:spcPct val="0"/>
              </a:spcAft>
              <a:buClr>
                <a:srgbClr val="003366"/>
              </a:buClr>
              <a:buSzPct val="120000"/>
              <a:buFont typeface="Arial"/>
              <a:buChar char="•"/>
              <a:tabLst/>
              <a:defRPr/>
            </a:pPr>
            <a:r>
              <a:rPr kumimoji="0" lang="de-DE" sz="1200" b="1" i="0" u="none" strike="noStrike" kern="1200" cap="none" spc="0" normalizeH="0" baseline="0" noProof="0" dirty="0">
                <a:ln>
                  <a:noFill/>
                </a:ln>
                <a:solidFill>
                  <a:srgbClr val="FFFFFF"/>
                </a:solidFill>
                <a:effectLst/>
                <a:uLnTx/>
                <a:uFillTx/>
                <a:latin typeface="Arial" pitchFamily="-108" charset="0"/>
                <a:ea typeface="+mn-ea"/>
                <a:cs typeface="+mn-cs"/>
              </a:rPr>
              <a:t>Zunehmende Kosten/Byte</a:t>
            </a:r>
          </a:p>
          <a:p>
            <a:pPr marL="0" marR="0" lvl="0" indent="0" algn="ctr" defTabSz="914400" rtl="0" eaLnBrk="0" fontAlgn="base" latinLnBrk="0" hangingPunct="0">
              <a:lnSpc>
                <a:spcPct val="140000"/>
              </a:lnSpc>
              <a:spcBef>
                <a:spcPct val="0"/>
              </a:spcBef>
              <a:spcAft>
                <a:spcPct val="0"/>
              </a:spcAft>
              <a:buClr>
                <a:srgbClr val="003366"/>
              </a:buClr>
              <a:buSzPct val="120000"/>
              <a:buFont typeface="Arial"/>
              <a:buChar char="•"/>
              <a:tabLst/>
              <a:defRPr/>
            </a:pPr>
            <a:endParaRPr kumimoji="0" lang="de-DE" sz="1200" b="1" i="0" u="none" strike="noStrike" kern="1200" cap="none" spc="0" normalizeH="0" baseline="0" noProof="0" dirty="0">
              <a:ln>
                <a:noFill/>
              </a:ln>
              <a:solidFill>
                <a:srgbClr val="FFFFFF"/>
              </a:solidFill>
              <a:effectLst/>
              <a:uLnTx/>
              <a:uFillTx/>
              <a:latin typeface="Arial" pitchFamily="-108" charset="0"/>
              <a:ea typeface="+mn-ea"/>
              <a:cs typeface="+mn-cs"/>
            </a:endParaRPr>
          </a:p>
          <a:p>
            <a:pPr marL="0" marR="0" lvl="0" indent="0" algn="ctr" defTabSz="914400" rtl="0" eaLnBrk="0" fontAlgn="base" latinLnBrk="0" hangingPunct="0">
              <a:lnSpc>
                <a:spcPct val="140000"/>
              </a:lnSpc>
              <a:spcBef>
                <a:spcPct val="0"/>
              </a:spcBef>
              <a:spcAft>
                <a:spcPct val="0"/>
              </a:spcAft>
              <a:buClr>
                <a:srgbClr val="003366"/>
              </a:buClr>
              <a:buSzPct val="120000"/>
              <a:buFont typeface="Arial"/>
              <a:buChar char="•"/>
              <a:tabLst/>
              <a:defRPr/>
            </a:pPr>
            <a:r>
              <a:rPr kumimoji="0" lang="de-DE" sz="1200" b="1" i="0" u="none" strike="noStrike" kern="1200" cap="none" spc="0" normalizeH="0" baseline="0" noProof="0" dirty="0">
                <a:ln>
                  <a:noFill/>
                </a:ln>
                <a:solidFill>
                  <a:srgbClr val="FFFFFF"/>
                </a:solidFill>
                <a:effectLst/>
                <a:uLnTx/>
                <a:uFillTx/>
                <a:latin typeface="Arial" pitchFamily="-108" charset="0"/>
                <a:ea typeface="+mn-ea"/>
                <a:cs typeface="+mn-cs"/>
              </a:rPr>
              <a:t> Abnehmende Kapazität</a:t>
            </a:r>
          </a:p>
          <a:p>
            <a:pPr marL="0" marR="0" lvl="0" indent="0" algn="ctr" defTabSz="914400" rtl="0" eaLnBrk="0" fontAlgn="base" latinLnBrk="0" hangingPunct="0">
              <a:lnSpc>
                <a:spcPct val="140000"/>
              </a:lnSpc>
              <a:spcBef>
                <a:spcPct val="0"/>
              </a:spcBef>
              <a:spcAft>
                <a:spcPct val="0"/>
              </a:spcAft>
              <a:buClr>
                <a:srgbClr val="003366"/>
              </a:buClr>
              <a:buSzPct val="120000"/>
              <a:buFont typeface="Arial"/>
              <a:buChar char="•"/>
              <a:tabLst/>
              <a:defRPr/>
            </a:pPr>
            <a:endParaRPr kumimoji="0" lang="de-DE" sz="1200" b="1" i="0" u="none" strike="noStrike" kern="1200" cap="none" spc="0" normalizeH="0" baseline="0" noProof="0" dirty="0">
              <a:ln>
                <a:noFill/>
              </a:ln>
              <a:solidFill>
                <a:srgbClr val="FFFFFF"/>
              </a:solidFill>
              <a:effectLst/>
              <a:uLnTx/>
              <a:uFillTx/>
              <a:latin typeface="Arial" pitchFamily="-108" charset="0"/>
              <a:ea typeface="+mn-ea"/>
              <a:cs typeface="+mn-cs"/>
            </a:endParaRPr>
          </a:p>
          <a:p>
            <a:pPr marL="0" marR="0" lvl="0" indent="0" algn="ctr" defTabSz="914400" rtl="0" eaLnBrk="0" fontAlgn="base" latinLnBrk="0" hangingPunct="0">
              <a:lnSpc>
                <a:spcPct val="140000"/>
              </a:lnSpc>
              <a:spcBef>
                <a:spcPct val="0"/>
              </a:spcBef>
              <a:spcAft>
                <a:spcPct val="0"/>
              </a:spcAft>
              <a:buClr>
                <a:srgbClr val="003366"/>
              </a:buClr>
              <a:buSzPct val="120000"/>
              <a:buFont typeface="Arial"/>
              <a:buChar char="•"/>
              <a:tabLst/>
              <a:defRPr/>
            </a:pPr>
            <a:r>
              <a:rPr kumimoji="0" lang="de-DE" sz="1200" b="1" i="0" u="none" strike="noStrike" kern="1200" cap="none" spc="0" normalizeH="0" baseline="0" noProof="0" dirty="0">
                <a:ln>
                  <a:noFill/>
                </a:ln>
                <a:solidFill>
                  <a:srgbClr val="FFFFFF"/>
                </a:solidFill>
                <a:effectLst/>
                <a:uLnTx/>
                <a:uFillTx/>
                <a:latin typeface="Arial" pitchFamily="-108" charset="0"/>
                <a:ea typeface="+mn-ea"/>
                <a:cs typeface="+mn-cs"/>
              </a:rPr>
              <a:t> Abnehmende Zugriffszeit</a:t>
            </a:r>
            <a:endParaRPr kumimoji="0" lang="en-US" sz="1200" b="0" i="0" u="none" strike="noStrike" kern="1200" cap="none" spc="0" normalizeH="0" baseline="0" noProof="0" dirty="0">
              <a:ln>
                <a:noFill/>
              </a:ln>
              <a:solidFill>
                <a:srgbClr val="333333"/>
              </a:solidFill>
              <a:effectLst/>
              <a:uLnTx/>
              <a:uFillTx/>
              <a:latin typeface="Arial"/>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999960" y="376560"/>
              <a:ext cx="7278120" cy="5949720"/>
            </p14:xfrm>
          </p:contentPart>
        </mc:Choice>
        <mc:Fallback xmlns="">
          <p:pic>
            <p:nvPicPr>
              <p:cNvPr id="2" name="Ink 1"/>
              <p:cNvPicPr/>
              <p:nvPr/>
            </p:nvPicPr>
            <p:blipFill>
              <a:blip r:embed="rId4"/>
              <a:stretch>
                <a:fillRect/>
              </a:stretch>
            </p:blipFill>
            <p:spPr>
              <a:xfrm>
                <a:off x="3990600" y="367200"/>
                <a:ext cx="7296840" cy="5968440"/>
              </a:xfrm>
              <a:prstGeom prst="rect">
                <a:avLst/>
              </a:prstGeom>
            </p:spPr>
          </p:pic>
        </mc:Fallback>
      </mc:AlternateContent>
    </p:spTree>
    <p:extLst>
      <p:ext uri="{BB962C8B-B14F-4D97-AF65-F5344CB8AC3E}">
        <p14:creationId xmlns:p14="http://schemas.microsoft.com/office/powerpoint/2010/main" val="497027864"/>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smtClean="0"/>
              <a:t>Weitere Begriffe</a:t>
            </a:r>
          </a:p>
        </p:txBody>
      </p:sp>
      <p:sp>
        <p:nvSpPr>
          <p:cNvPr id="66563" name="Rectangle 3"/>
          <p:cNvSpPr>
            <a:spLocks noGrp="1" noChangeArrowheads="1"/>
          </p:cNvSpPr>
          <p:nvPr>
            <p:ph idx="1"/>
          </p:nvPr>
        </p:nvSpPr>
        <p:spPr/>
        <p:txBody>
          <a:bodyPr/>
          <a:lstStyle/>
          <a:p>
            <a:r>
              <a:rPr lang="en-US" dirty="0" err="1" smtClean="0"/>
              <a:t>Assoziativität</a:t>
            </a:r>
            <a:endParaRPr lang="en-US" dirty="0" smtClean="0"/>
          </a:p>
          <a:p>
            <a:pPr lvl="1"/>
            <a:r>
              <a:rPr lang="en-US" dirty="0" err="1" smtClean="0"/>
              <a:t>Anzahl</a:t>
            </a:r>
            <a:r>
              <a:rPr lang="en-US" dirty="0" smtClean="0"/>
              <a:t> der </a:t>
            </a:r>
            <a:r>
              <a:rPr lang="en-US" dirty="0" err="1" smtClean="0"/>
              <a:t>Blockrahmen</a:t>
            </a:r>
            <a:r>
              <a:rPr lang="en-US" dirty="0" smtClean="0"/>
              <a:t> in </a:t>
            </a:r>
            <a:r>
              <a:rPr lang="en-US" dirty="0" err="1" smtClean="0"/>
              <a:t>einem</a:t>
            </a:r>
            <a:r>
              <a:rPr lang="en-US" dirty="0" smtClean="0"/>
              <a:t> </a:t>
            </a:r>
            <a:r>
              <a:rPr lang="en-US" dirty="0" err="1" smtClean="0"/>
              <a:t>Satz</a:t>
            </a:r>
            <a:r>
              <a:rPr lang="en-US" dirty="0" smtClean="0"/>
              <a:t> </a:t>
            </a:r>
          </a:p>
          <a:p>
            <a:endParaRPr lang="en-US" dirty="0" smtClean="0"/>
          </a:p>
          <a:p>
            <a:r>
              <a:rPr lang="en-US" dirty="0" err="1" smtClean="0"/>
              <a:t>Gesamtzahl</a:t>
            </a:r>
            <a:r>
              <a:rPr lang="en-US" dirty="0" smtClean="0"/>
              <a:t> c der </a:t>
            </a:r>
            <a:r>
              <a:rPr lang="en-US" dirty="0" err="1" smtClean="0"/>
              <a:t>Blockrahmen</a:t>
            </a:r>
            <a:r>
              <a:rPr lang="en-US" dirty="0" smtClean="0"/>
              <a:t> in </a:t>
            </a:r>
            <a:r>
              <a:rPr lang="en-US" dirty="0" err="1" smtClean="0"/>
              <a:t>einem</a:t>
            </a:r>
            <a:r>
              <a:rPr lang="en-US" dirty="0" smtClean="0"/>
              <a:t> </a:t>
            </a:r>
            <a:r>
              <a:rPr lang="en-US" dirty="0" err="1" smtClean="0"/>
              <a:t>Cachespeicher</a:t>
            </a:r>
            <a:r>
              <a:rPr lang="en-US" dirty="0" smtClean="0"/>
              <a:t> </a:t>
            </a:r>
            <a:r>
              <a:rPr lang="en-US" dirty="0" err="1" smtClean="0"/>
              <a:t>ist</a:t>
            </a:r>
            <a:r>
              <a:rPr lang="en-US" dirty="0" smtClean="0"/>
              <a:t> das </a:t>
            </a:r>
            <a:br>
              <a:rPr lang="en-US" dirty="0" smtClean="0"/>
            </a:br>
            <a:r>
              <a:rPr lang="en-US" dirty="0" err="1" smtClean="0"/>
              <a:t>Produkt</a:t>
            </a:r>
            <a:r>
              <a:rPr lang="en-US" dirty="0" smtClean="0"/>
              <a:t> </a:t>
            </a:r>
            <a:r>
              <a:rPr lang="en-US" dirty="0" err="1" smtClean="0"/>
              <a:t>aus</a:t>
            </a:r>
            <a:r>
              <a:rPr lang="en-US" dirty="0" smtClean="0"/>
              <a:t> der </a:t>
            </a:r>
            <a:r>
              <a:rPr lang="en-US" dirty="0" err="1" smtClean="0"/>
              <a:t>Anzahl</a:t>
            </a:r>
            <a:r>
              <a:rPr lang="en-US" dirty="0" smtClean="0"/>
              <a:t> s der </a:t>
            </a:r>
            <a:r>
              <a:rPr lang="en-US" dirty="0" err="1" smtClean="0"/>
              <a:t>Sätze</a:t>
            </a:r>
            <a:r>
              <a:rPr lang="en-US" dirty="0" smtClean="0"/>
              <a:t> und der </a:t>
            </a:r>
            <a:r>
              <a:rPr lang="en-US" dirty="0" err="1" smtClean="0"/>
              <a:t>Assoziativität</a:t>
            </a:r>
            <a:r>
              <a:rPr lang="en-US" dirty="0" smtClean="0"/>
              <a:t> n, also c = s ×n. </a:t>
            </a:r>
          </a:p>
          <a:p>
            <a:endParaRPr lang="en-US" dirty="0" smtClean="0"/>
          </a:p>
          <a:p>
            <a:r>
              <a:rPr lang="en-US" dirty="0" err="1" smtClean="0"/>
              <a:t>Ein</a:t>
            </a:r>
            <a:r>
              <a:rPr lang="en-US" dirty="0" smtClean="0"/>
              <a:t> </a:t>
            </a:r>
            <a:r>
              <a:rPr lang="en-US" dirty="0" err="1" smtClean="0"/>
              <a:t>Cachespeicher</a:t>
            </a:r>
            <a:r>
              <a:rPr lang="en-US" dirty="0" smtClean="0"/>
              <a:t> </a:t>
            </a:r>
            <a:r>
              <a:rPr lang="en-US" dirty="0" err="1" smtClean="0"/>
              <a:t>heißt</a:t>
            </a:r>
            <a:r>
              <a:rPr lang="en-US" dirty="0" smtClean="0"/>
              <a:t>:</a:t>
            </a:r>
          </a:p>
          <a:p>
            <a:pPr lvl="1"/>
            <a:r>
              <a:rPr lang="en-US" i="1" dirty="0" err="1" smtClean="0"/>
              <a:t>voll-assoziativ</a:t>
            </a:r>
            <a:r>
              <a:rPr lang="en-US" dirty="0" smtClean="0"/>
              <a:t>, falls </a:t>
            </a:r>
            <a:r>
              <a:rPr lang="en-US" dirty="0" err="1" smtClean="0"/>
              <a:t>er</a:t>
            </a:r>
            <a:r>
              <a:rPr lang="en-US" dirty="0" smtClean="0"/>
              <a:t> </a:t>
            </a:r>
            <a:r>
              <a:rPr lang="en-US" dirty="0" err="1" smtClean="0"/>
              <a:t>nur</a:t>
            </a:r>
            <a:r>
              <a:rPr lang="en-US" dirty="0" smtClean="0"/>
              <a:t> </a:t>
            </a:r>
            <a:r>
              <a:rPr lang="en-US" dirty="0" err="1" smtClean="0"/>
              <a:t>aus</a:t>
            </a:r>
            <a:r>
              <a:rPr lang="en-US" dirty="0" smtClean="0"/>
              <a:t> </a:t>
            </a:r>
            <a:r>
              <a:rPr lang="en-US" dirty="0" err="1" smtClean="0"/>
              <a:t>einem</a:t>
            </a:r>
            <a:r>
              <a:rPr lang="en-US" dirty="0" smtClean="0"/>
              <a:t> </a:t>
            </a:r>
            <a:r>
              <a:rPr lang="en-US" dirty="0" err="1" smtClean="0"/>
              <a:t>einzigen</a:t>
            </a:r>
            <a:r>
              <a:rPr lang="en-US" dirty="0" smtClean="0"/>
              <a:t> </a:t>
            </a:r>
            <a:r>
              <a:rPr lang="en-US" dirty="0" err="1" smtClean="0"/>
              <a:t>Satz</a:t>
            </a:r>
            <a:r>
              <a:rPr lang="en-US" dirty="0" smtClean="0"/>
              <a:t> </a:t>
            </a:r>
            <a:r>
              <a:rPr lang="en-US" dirty="0" err="1" smtClean="0"/>
              <a:t>besteht</a:t>
            </a:r>
            <a:r>
              <a:rPr lang="en-US" dirty="0" smtClean="0"/>
              <a:t> (s=1, n=c), </a:t>
            </a:r>
          </a:p>
          <a:p>
            <a:pPr lvl="1"/>
            <a:r>
              <a:rPr lang="en-US" i="1" dirty="0" err="1" smtClean="0"/>
              <a:t>direkt-abgebildet</a:t>
            </a:r>
            <a:r>
              <a:rPr lang="en-US" dirty="0" smtClean="0"/>
              <a:t> (Direct-Mapped), falls </a:t>
            </a:r>
            <a:r>
              <a:rPr lang="en-US" dirty="0" err="1" smtClean="0"/>
              <a:t>jeder</a:t>
            </a:r>
            <a:r>
              <a:rPr lang="en-US" dirty="0" smtClean="0"/>
              <a:t> </a:t>
            </a:r>
            <a:r>
              <a:rPr lang="en-US" dirty="0" err="1" smtClean="0"/>
              <a:t>Satz</a:t>
            </a:r>
            <a:r>
              <a:rPr lang="en-US" dirty="0" smtClean="0"/>
              <a:t> </a:t>
            </a:r>
            <a:r>
              <a:rPr lang="en-US" dirty="0" err="1" smtClean="0"/>
              <a:t>nur</a:t>
            </a:r>
            <a:r>
              <a:rPr lang="en-US" dirty="0" smtClean="0"/>
              <a:t> </a:t>
            </a:r>
            <a:r>
              <a:rPr lang="en-US" dirty="0" err="1" smtClean="0"/>
              <a:t>einen</a:t>
            </a:r>
            <a:r>
              <a:rPr lang="en-US" dirty="0" smtClean="0"/>
              <a:t> </a:t>
            </a:r>
            <a:r>
              <a:rPr lang="en-US" dirty="0" err="1" smtClean="0"/>
              <a:t>einzigen</a:t>
            </a:r>
            <a:r>
              <a:rPr lang="en-US" dirty="0" smtClean="0"/>
              <a:t> </a:t>
            </a:r>
            <a:br>
              <a:rPr lang="en-US" dirty="0" smtClean="0"/>
            </a:br>
            <a:r>
              <a:rPr lang="en-US" dirty="0" err="1" smtClean="0"/>
              <a:t>Blockrahmen</a:t>
            </a:r>
            <a:r>
              <a:rPr lang="en-US" dirty="0" smtClean="0"/>
              <a:t> </a:t>
            </a:r>
            <a:r>
              <a:rPr lang="en-US" dirty="0" err="1" smtClean="0"/>
              <a:t>enthält</a:t>
            </a:r>
            <a:r>
              <a:rPr lang="en-US" dirty="0" smtClean="0"/>
              <a:t> (n=1, s=c) und </a:t>
            </a:r>
          </a:p>
          <a:p>
            <a:pPr lvl="1"/>
            <a:r>
              <a:rPr lang="en-US" i="1" dirty="0" smtClean="0"/>
              <a:t>n-</a:t>
            </a:r>
            <a:r>
              <a:rPr lang="en-US" i="1" dirty="0" err="1" smtClean="0"/>
              <a:t>fach</a:t>
            </a:r>
            <a:r>
              <a:rPr lang="en-US" i="1" dirty="0" smtClean="0"/>
              <a:t> </a:t>
            </a:r>
            <a:r>
              <a:rPr lang="en-US" i="1" dirty="0" err="1" smtClean="0"/>
              <a:t>satzassoziativ</a:t>
            </a:r>
            <a:r>
              <a:rPr lang="en-US" i="1" dirty="0" smtClean="0"/>
              <a:t> </a:t>
            </a:r>
            <a:r>
              <a:rPr lang="en-US" dirty="0" smtClean="0"/>
              <a:t>(n-Way Set-Associative) </a:t>
            </a:r>
            <a:r>
              <a:rPr lang="en-US" dirty="0" err="1" smtClean="0"/>
              <a:t>sonst</a:t>
            </a:r>
            <a:r>
              <a:rPr lang="en-US" dirty="0" smtClean="0"/>
              <a:t> </a:t>
            </a:r>
            <a:br>
              <a:rPr lang="en-US" dirty="0" smtClean="0"/>
            </a:br>
            <a:r>
              <a:rPr lang="en-US" dirty="0" smtClean="0"/>
              <a:t>(s= c/n).</a:t>
            </a:r>
            <a:endParaRPr lang="en-US" dirty="0"/>
          </a:p>
        </p:txBody>
      </p:sp>
      <p:sp>
        <p:nvSpPr>
          <p:cNvPr id="66564"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aphicFrame>
        <p:nvGraphicFramePr>
          <p:cNvPr id="5" name="Tabelle 4"/>
          <p:cNvGraphicFramePr>
            <a:graphicFrameLocks noGrp="1"/>
          </p:cNvGraphicFramePr>
          <p:nvPr/>
        </p:nvGraphicFramePr>
        <p:xfrm>
          <a:off x="8453439" y="2033588"/>
          <a:ext cx="1000125" cy="2971800"/>
        </p:xfrm>
        <a:graphic>
          <a:graphicData uri="http://schemas.openxmlformats.org/drawingml/2006/table">
            <a:tbl>
              <a:tblPr/>
              <a:tblGrid>
                <a:gridCol w="1000125">
                  <a:extLst>
                    <a:ext uri="{9D8B030D-6E8A-4147-A177-3AD203B41FA5}">
                      <a16:colId xmlns:a16="http://schemas.microsoft.com/office/drawing/2014/main" val="20000"/>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5"/>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6"/>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BFBFB"/>
                    </a:solidFill>
                  </a:tcPr>
                </a:tc>
                <a:extLst>
                  <a:ext uri="{0D108BD9-81ED-4DB2-BD59-A6C34878D82A}">
                    <a16:rowId xmlns:a16="http://schemas.microsoft.com/office/drawing/2014/main" val="10007"/>
                  </a:ext>
                </a:extLst>
              </a:tr>
            </a:tbl>
          </a:graphicData>
        </a:graphic>
      </p:graphicFrame>
      <p:sp>
        <p:nvSpPr>
          <p:cNvPr id="66585" name="Geschweifte Klammer rechts 5"/>
          <p:cNvSpPr>
            <a:spLocks/>
          </p:cNvSpPr>
          <p:nvPr/>
        </p:nvSpPr>
        <p:spPr bwMode="auto">
          <a:xfrm>
            <a:off x="9525001" y="2033589"/>
            <a:ext cx="214313" cy="714375"/>
          </a:xfrm>
          <a:prstGeom prst="rightBrace">
            <a:avLst>
              <a:gd name="adj1" fmla="val 8333"/>
              <a:gd name="adj2" fmla="val 50000"/>
            </a:avLst>
          </a:prstGeom>
          <a:no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  Satz 1</a:t>
            </a:r>
          </a:p>
        </p:txBody>
      </p:sp>
      <p:sp>
        <p:nvSpPr>
          <p:cNvPr id="66586" name="Geschweifte Klammer rechts 6"/>
          <p:cNvSpPr>
            <a:spLocks/>
          </p:cNvSpPr>
          <p:nvPr/>
        </p:nvSpPr>
        <p:spPr bwMode="auto">
          <a:xfrm>
            <a:off x="9525001" y="2819401"/>
            <a:ext cx="214313" cy="714375"/>
          </a:xfrm>
          <a:prstGeom prst="rightBrace">
            <a:avLst>
              <a:gd name="adj1" fmla="val 8333"/>
              <a:gd name="adj2" fmla="val 50000"/>
            </a:avLst>
          </a:prstGeom>
          <a:no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  Satz 2</a:t>
            </a:r>
          </a:p>
        </p:txBody>
      </p:sp>
      <p:sp>
        <p:nvSpPr>
          <p:cNvPr id="66587" name="Geschweifte Klammer rechts 7"/>
          <p:cNvSpPr>
            <a:spLocks/>
          </p:cNvSpPr>
          <p:nvPr/>
        </p:nvSpPr>
        <p:spPr bwMode="auto">
          <a:xfrm>
            <a:off x="9525001" y="4248151"/>
            <a:ext cx="214313" cy="714375"/>
          </a:xfrm>
          <a:prstGeom prst="rightBrace">
            <a:avLst>
              <a:gd name="adj1" fmla="val 8333"/>
              <a:gd name="adj2" fmla="val 50000"/>
            </a:avLst>
          </a:prstGeom>
          <a:noFill/>
          <a:ln w="12700">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  Satz s</a:t>
            </a:r>
          </a:p>
        </p:txBody>
      </p:sp>
      <p:sp>
        <p:nvSpPr>
          <p:cNvPr id="66588" name="Textfeld 8"/>
          <p:cNvSpPr txBox="1">
            <a:spLocks noChangeArrowheads="1"/>
          </p:cNvSpPr>
          <p:nvPr/>
        </p:nvSpPr>
        <p:spPr bwMode="auto">
          <a:xfrm>
            <a:off x="8810625" y="2217739"/>
            <a:ext cx="300038" cy="369887"/>
          </a:xfrm>
          <a:prstGeom prst="rect">
            <a:avLst/>
          </a:prstGeom>
          <a:solidFill>
            <a:schemeClr val="bg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1" u="none" strike="noStrike" kern="1200" cap="none" spc="0" normalizeH="0" baseline="0" noProof="0">
                <a:ln>
                  <a:noFill/>
                </a:ln>
                <a:solidFill>
                  <a:srgbClr val="333333"/>
                </a:solidFill>
                <a:effectLst/>
                <a:uLnTx/>
                <a:uFillTx/>
                <a:latin typeface="Times New Roman" pitchFamily="18" charset="0"/>
                <a:ea typeface="MS PGothic" pitchFamily="34" charset="-128"/>
                <a:cs typeface="Times New Roman" pitchFamily="18" charset="0"/>
              </a:rPr>
              <a:t>n</a:t>
            </a:r>
          </a:p>
        </p:txBody>
      </p:sp>
      <p:sp>
        <p:nvSpPr>
          <p:cNvPr id="66589" name="Textfeld 9"/>
          <p:cNvSpPr txBox="1">
            <a:spLocks noChangeArrowheads="1"/>
          </p:cNvSpPr>
          <p:nvPr/>
        </p:nvSpPr>
        <p:spPr bwMode="auto">
          <a:xfrm>
            <a:off x="8810625" y="2976564"/>
            <a:ext cx="300038" cy="369887"/>
          </a:xfrm>
          <a:prstGeom prst="rect">
            <a:avLst/>
          </a:prstGeom>
          <a:solidFill>
            <a:schemeClr val="bg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1" u="none" strike="noStrike" kern="1200" cap="none" spc="0" normalizeH="0" baseline="0" noProof="0">
                <a:ln>
                  <a:noFill/>
                </a:ln>
                <a:solidFill>
                  <a:srgbClr val="333333"/>
                </a:solidFill>
                <a:effectLst/>
                <a:uLnTx/>
                <a:uFillTx/>
                <a:latin typeface="Times New Roman" pitchFamily="18" charset="0"/>
                <a:ea typeface="MS PGothic" pitchFamily="34" charset="-128"/>
                <a:cs typeface="Times New Roman" pitchFamily="18" charset="0"/>
              </a:rPr>
              <a:t>n</a:t>
            </a:r>
          </a:p>
        </p:txBody>
      </p:sp>
      <p:sp>
        <p:nvSpPr>
          <p:cNvPr id="66590" name="Textfeld 10"/>
          <p:cNvSpPr txBox="1">
            <a:spLocks noChangeArrowheads="1"/>
          </p:cNvSpPr>
          <p:nvPr/>
        </p:nvSpPr>
        <p:spPr bwMode="auto">
          <a:xfrm>
            <a:off x="8810625" y="4451350"/>
            <a:ext cx="300038" cy="369888"/>
          </a:xfrm>
          <a:prstGeom prst="rect">
            <a:avLst/>
          </a:prstGeom>
          <a:solidFill>
            <a:schemeClr val="bg1"/>
          </a:solid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1" u="none" strike="noStrike" kern="1200" cap="none" spc="0" normalizeH="0" baseline="0" noProof="0">
                <a:ln>
                  <a:noFill/>
                </a:ln>
                <a:solidFill>
                  <a:srgbClr val="333333"/>
                </a:solidFill>
                <a:effectLst/>
                <a:uLnTx/>
                <a:uFillTx/>
                <a:latin typeface="Times New Roman" pitchFamily="18" charset="0"/>
                <a:ea typeface="MS PGothic" pitchFamily="34" charset="-128"/>
                <a:cs typeface="Times New Roman" pitchFamily="18" charset="0"/>
              </a:rPr>
              <a:t>n</a:t>
            </a:r>
          </a:p>
        </p:txBody>
      </p:sp>
      <p:sp>
        <p:nvSpPr>
          <p:cNvPr id="66591" name="Textfeld 11"/>
          <p:cNvSpPr txBox="1">
            <a:spLocks noChangeArrowheads="1"/>
          </p:cNvSpPr>
          <p:nvPr/>
        </p:nvSpPr>
        <p:spPr bwMode="auto">
          <a:xfrm>
            <a:off x="7958139" y="1630364"/>
            <a:ext cx="1995487" cy="369887"/>
          </a:xfrm>
          <a:prstGeom prst="rect">
            <a:avLst/>
          </a:prstGeom>
          <a:noFill/>
          <a:ln w="9525">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Cache-Speicher</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48040" y="964440"/>
              <a:ext cx="10914840" cy="4357080"/>
            </p14:xfrm>
          </p:contentPart>
        </mc:Choice>
        <mc:Fallback xmlns="">
          <p:pic>
            <p:nvPicPr>
              <p:cNvPr id="2" name="Ink 1"/>
              <p:cNvPicPr/>
              <p:nvPr/>
            </p:nvPicPr>
            <p:blipFill>
              <a:blip r:embed="rId4"/>
              <a:stretch>
                <a:fillRect/>
              </a:stretch>
            </p:blipFill>
            <p:spPr>
              <a:xfrm>
                <a:off x="238680" y="955080"/>
                <a:ext cx="10933560" cy="4375800"/>
              </a:xfrm>
              <a:prstGeom prst="rect">
                <a:avLst/>
              </a:prstGeom>
            </p:spPr>
          </p:pic>
        </mc:Fallback>
      </mc:AlternateContent>
    </p:spTree>
    <p:extLst>
      <p:ext uri="{BB962C8B-B14F-4D97-AF65-F5344CB8AC3E}">
        <p14:creationId xmlns:p14="http://schemas.microsoft.com/office/powerpoint/2010/main" val="385453806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p:txBody>
          <a:bodyPr/>
          <a:lstStyle/>
          <a:p>
            <a:pPr eaLnBrk="1" hangingPunct="1"/>
            <a:r>
              <a:rPr lang="en-US" smtClean="0"/>
              <a:t>Verdrängungsstrategie</a:t>
            </a:r>
          </a:p>
        </p:txBody>
      </p:sp>
      <p:sp>
        <p:nvSpPr>
          <p:cNvPr id="67588" name="Rectangle 3"/>
          <p:cNvSpPr>
            <a:spLocks noGrp="1" noChangeArrowheads="1"/>
          </p:cNvSpPr>
          <p:nvPr>
            <p:ph idx="1"/>
          </p:nvPr>
        </p:nvSpPr>
        <p:spPr/>
        <p:txBody>
          <a:bodyPr/>
          <a:lstStyle/>
          <a:p>
            <a:pPr eaLnBrk="1" hangingPunct="1"/>
            <a:r>
              <a:rPr lang="de-DE" smtClean="0"/>
              <a:t>Verdrängungsstrategie gibt an, welcher Teil des Cachespeichers nach einem Cache-Miss durch eine neu geladene Speicherportion überschrieben wird.</a:t>
            </a:r>
            <a:br>
              <a:rPr lang="de-DE" smtClean="0"/>
            </a:br>
            <a:endParaRPr lang="de-DE" smtClean="0"/>
          </a:p>
          <a:p>
            <a:pPr eaLnBrk="1" hangingPunct="1"/>
            <a:r>
              <a:rPr lang="de-DE" smtClean="0"/>
              <a:t>Verdrängungsstrategie wird nur bei voll- oder n-fach satzassoziativer Cachespeicherorganisation angewandt</a:t>
            </a:r>
          </a:p>
          <a:p>
            <a:pPr eaLnBrk="1" hangingPunct="1"/>
            <a:endParaRPr lang="de-DE" smtClean="0"/>
          </a:p>
          <a:p>
            <a:pPr eaLnBrk="1" hangingPunct="1"/>
            <a:r>
              <a:rPr lang="de-DE" smtClean="0"/>
              <a:t>Meist wird eine einfache Strategie gewählt</a:t>
            </a:r>
          </a:p>
          <a:p>
            <a:pPr lvl="1" eaLnBrk="1" hangingPunct="1"/>
            <a:r>
              <a:rPr lang="en-US" smtClean="0"/>
              <a:t>Least Recently Used (LRU)</a:t>
            </a:r>
          </a:p>
          <a:p>
            <a:pPr lvl="1" eaLnBrk="1" hangingPunct="1"/>
            <a:r>
              <a:rPr lang="en-US" smtClean="0"/>
              <a:t>Die am längsten nicht benutzte Speicherportion ersetzen</a:t>
            </a:r>
          </a:p>
        </p:txBody>
      </p:sp>
      <p:sp>
        <p:nvSpPr>
          <p:cNvPr id="6758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8160" y="379440"/>
              <a:ext cx="6852240" cy="3803040"/>
            </p14:xfrm>
          </p:contentPart>
        </mc:Choice>
        <mc:Fallback xmlns="">
          <p:pic>
            <p:nvPicPr>
              <p:cNvPr id="2" name="Ink 1"/>
              <p:cNvPicPr/>
              <p:nvPr/>
            </p:nvPicPr>
            <p:blipFill>
              <a:blip r:embed="rId4"/>
              <a:stretch>
                <a:fillRect/>
              </a:stretch>
            </p:blipFill>
            <p:spPr>
              <a:xfrm>
                <a:off x="28800" y="370080"/>
                <a:ext cx="6870960" cy="3821760"/>
              </a:xfrm>
              <a:prstGeom prst="rect">
                <a:avLst/>
              </a:prstGeom>
            </p:spPr>
          </p:pic>
        </mc:Fallback>
      </mc:AlternateContent>
    </p:spTree>
    <p:extLst>
      <p:ext uri="{BB962C8B-B14F-4D97-AF65-F5344CB8AC3E}">
        <p14:creationId xmlns:p14="http://schemas.microsoft.com/office/powerpoint/2010/main" val="108363925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2"/>
          <p:cNvSpPr>
            <a:spLocks noGrp="1" noChangeArrowheads="1"/>
          </p:cNvSpPr>
          <p:nvPr>
            <p:ph type="title"/>
          </p:nvPr>
        </p:nvSpPr>
        <p:spPr/>
        <p:txBody>
          <a:bodyPr/>
          <a:lstStyle/>
          <a:p>
            <a:pPr eaLnBrk="1" hangingPunct="1"/>
            <a:r>
              <a:rPr lang="en-US" smtClean="0"/>
              <a:t>Voll-assoziativer Cache</a:t>
            </a:r>
          </a:p>
        </p:txBody>
      </p:sp>
      <p:sp>
        <p:nvSpPr>
          <p:cNvPr id="6861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68612" name="Rectangle 3"/>
          <p:cNvSpPr>
            <a:spLocks noChangeArrowheads="1"/>
          </p:cNvSpPr>
          <p:nvPr/>
        </p:nvSpPr>
        <p:spPr bwMode="auto">
          <a:xfrm>
            <a:off x="2365375" y="3781425"/>
            <a:ext cx="1828800" cy="1943100"/>
          </a:xfrm>
          <a:prstGeom prst="rect">
            <a:avLst/>
          </a:prstGeom>
          <a:solidFill>
            <a:srgbClr val="FFC36B"/>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13" name="Rectangle 4"/>
          <p:cNvSpPr>
            <a:spLocks noChangeArrowheads="1"/>
          </p:cNvSpPr>
          <p:nvPr/>
        </p:nvSpPr>
        <p:spPr bwMode="auto">
          <a:xfrm>
            <a:off x="2365375" y="5172075"/>
            <a:ext cx="1828800" cy="2667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14" name="Line 5"/>
          <p:cNvSpPr>
            <a:spLocks noChangeShapeType="1"/>
          </p:cNvSpPr>
          <p:nvPr/>
        </p:nvSpPr>
        <p:spPr bwMode="auto">
          <a:xfrm>
            <a:off x="2355851" y="4048125"/>
            <a:ext cx="1838325" cy="0"/>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15" name="Line 6"/>
          <p:cNvSpPr>
            <a:spLocks noChangeShapeType="1"/>
          </p:cNvSpPr>
          <p:nvPr/>
        </p:nvSpPr>
        <p:spPr bwMode="auto">
          <a:xfrm rot="-5400000">
            <a:off x="2078831" y="4750594"/>
            <a:ext cx="1919288" cy="0"/>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16" name="Text Box 7"/>
          <p:cNvSpPr txBox="1">
            <a:spLocks noChangeArrowheads="1"/>
          </p:cNvSpPr>
          <p:nvPr/>
        </p:nvSpPr>
        <p:spPr bwMode="auto">
          <a:xfrm>
            <a:off x="2378075" y="5430839"/>
            <a:ext cx="1696298"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	Block 0</a:t>
            </a:r>
          </a:p>
        </p:txBody>
      </p:sp>
      <p:sp>
        <p:nvSpPr>
          <p:cNvPr id="68617" name="Text Box 8"/>
          <p:cNvSpPr txBox="1">
            <a:spLocks noChangeArrowheads="1"/>
          </p:cNvSpPr>
          <p:nvPr/>
        </p:nvSpPr>
        <p:spPr bwMode="auto">
          <a:xfrm>
            <a:off x="2378075" y="5154614"/>
            <a:ext cx="1696298"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	Block 1</a:t>
            </a:r>
          </a:p>
        </p:txBody>
      </p:sp>
      <p:sp>
        <p:nvSpPr>
          <p:cNvPr id="68618" name="Text Box 9"/>
          <p:cNvSpPr txBox="1">
            <a:spLocks noChangeArrowheads="1"/>
          </p:cNvSpPr>
          <p:nvPr/>
        </p:nvSpPr>
        <p:spPr bwMode="auto">
          <a:xfrm>
            <a:off x="2378075" y="3754439"/>
            <a:ext cx="1795684"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	Block 63</a:t>
            </a:r>
          </a:p>
        </p:txBody>
      </p:sp>
      <p:sp>
        <p:nvSpPr>
          <p:cNvPr id="68619" name="Text Box 10"/>
          <p:cNvSpPr txBox="1">
            <a:spLocks noChangeArrowheads="1"/>
          </p:cNvSpPr>
          <p:nvPr/>
        </p:nvSpPr>
        <p:spPr bwMode="auto">
          <a:xfrm>
            <a:off x="2463801" y="3382963"/>
            <a:ext cx="955711"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68620" name="Rectangle 11"/>
          <p:cNvSpPr>
            <a:spLocks noChangeArrowheads="1"/>
          </p:cNvSpPr>
          <p:nvPr/>
        </p:nvSpPr>
        <p:spPr bwMode="auto">
          <a:xfrm>
            <a:off x="7080250" y="1371601"/>
            <a:ext cx="2190750" cy="4352925"/>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21" name="Line 12"/>
          <p:cNvSpPr>
            <a:spLocks noChangeShapeType="1"/>
          </p:cNvSpPr>
          <p:nvPr/>
        </p:nvSpPr>
        <p:spPr bwMode="auto">
          <a:xfrm>
            <a:off x="7070726" y="1638300"/>
            <a:ext cx="2201863" cy="1588"/>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22" name="Text Box 13"/>
          <p:cNvSpPr txBox="1">
            <a:spLocks noChangeArrowheads="1"/>
          </p:cNvSpPr>
          <p:nvPr/>
        </p:nvSpPr>
        <p:spPr bwMode="auto">
          <a:xfrm>
            <a:off x="7754939" y="5430839"/>
            <a:ext cx="772969"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0</a:t>
            </a:r>
          </a:p>
        </p:txBody>
      </p:sp>
      <p:sp>
        <p:nvSpPr>
          <p:cNvPr id="68623" name="Text Box 14"/>
          <p:cNvSpPr txBox="1">
            <a:spLocks noChangeArrowheads="1"/>
          </p:cNvSpPr>
          <p:nvPr/>
        </p:nvSpPr>
        <p:spPr bwMode="auto">
          <a:xfrm>
            <a:off x="7607301" y="1344614"/>
            <a:ext cx="1071127"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1023</a:t>
            </a:r>
          </a:p>
        </p:txBody>
      </p:sp>
      <p:sp>
        <p:nvSpPr>
          <p:cNvPr id="68624" name="Text Box 15"/>
          <p:cNvSpPr txBox="1">
            <a:spLocks noChangeArrowheads="1"/>
          </p:cNvSpPr>
          <p:nvPr/>
        </p:nvSpPr>
        <p:spPr bwMode="auto">
          <a:xfrm>
            <a:off x="7140576" y="906463"/>
            <a:ext cx="1967205"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rPr>
              <a:t>Hauptspeicher</a:t>
            </a:r>
          </a:p>
        </p:txBody>
      </p:sp>
      <p:sp>
        <p:nvSpPr>
          <p:cNvPr id="68625" name="Line 16"/>
          <p:cNvSpPr>
            <a:spLocks noChangeShapeType="1"/>
          </p:cNvSpPr>
          <p:nvPr/>
        </p:nvSpPr>
        <p:spPr bwMode="auto">
          <a:xfrm>
            <a:off x="7080251" y="5448300"/>
            <a:ext cx="2201863" cy="1588"/>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68626" name="Group 17"/>
          <p:cNvGrpSpPr>
            <a:grpSpLocks/>
          </p:cNvGrpSpPr>
          <p:nvPr/>
        </p:nvGrpSpPr>
        <p:grpSpPr bwMode="auto">
          <a:xfrm>
            <a:off x="4165601" y="1381125"/>
            <a:ext cx="2943225" cy="4343400"/>
            <a:chOff x="1770" y="1008"/>
            <a:chExt cx="1854" cy="2736"/>
          </a:xfrm>
        </p:grpSpPr>
        <p:sp>
          <p:nvSpPr>
            <p:cNvPr id="68631" name="Line 18"/>
            <p:cNvSpPr>
              <a:spLocks noChangeShapeType="1"/>
            </p:cNvSpPr>
            <p:nvPr/>
          </p:nvSpPr>
          <p:spPr bwMode="auto">
            <a:xfrm flipH="1">
              <a:off x="1770" y="3744"/>
              <a:ext cx="1854" cy="0"/>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32" name="Line 19"/>
            <p:cNvSpPr>
              <a:spLocks noChangeShapeType="1"/>
            </p:cNvSpPr>
            <p:nvPr/>
          </p:nvSpPr>
          <p:spPr bwMode="auto">
            <a:xfrm flipH="1">
              <a:off x="1782" y="1008"/>
              <a:ext cx="1818" cy="1506"/>
            </a:xfrm>
            <a:prstGeom prst="line">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68633" name="Text Box 20"/>
            <p:cNvSpPr txBox="1">
              <a:spLocks noChangeArrowheads="1"/>
            </p:cNvSpPr>
            <p:nvPr/>
          </p:nvSpPr>
          <p:spPr bwMode="auto">
            <a:xfrm>
              <a:off x="2114" y="2689"/>
              <a:ext cx="1237" cy="523"/>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a:ln>
                    <a:noFill/>
                  </a:ln>
                  <a:solidFill>
                    <a:srgbClr val="333333"/>
                  </a:solidFill>
                  <a:effectLst/>
                  <a:uLnTx/>
                  <a:uFillTx/>
                  <a:latin typeface="Arial" charset="0"/>
                  <a:ea typeface="MS PGothic" pitchFamily="34" charset="-128"/>
                  <a:cs typeface="+mn-cs"/>
                </a:rPr>
                <a:t>Assoziative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400" b="1" i="0" u="none" strike="noStrike" kern="1200" cap="none" spc="0" normalizeH="0" baseline="0" noProof="0">
                  <a:ln>
                    <a:noFill/>
                  </a:ln>
                  <a:solidFill>
                    <a:srgbClr val="333333"/>
                  </a:solidFill>
                  <a:effectLst/>
                  <a:uLnTx/>
                  <a:uFillTx/>
                  <a:latin typeface="Arial" charset="0"/>
                  <a:ea typeface="MS PGothic" pitchFamily="34" charset="-128"/>
                  <a:cs typeface="+mn-cs"/>
                </a:rPr>
                <a:t>Abbildung</a:t>
              </a:r>
            </a:p>
          </p:txBody>
        </p:sp>
      </p:grpSp>
      <p:sp>
        <p:nvSpPr>
          <p:cNvPr id="68627" name="Text Box 21"/>
          <p:cNvSpPr txBox="1">
            <a:spLocks noChangeArrowheads="1"/>
          </p:cNvSpPr>
          <p:nvPr/>
        </p:nvSpPr>
        <p:spPr bwMode="auto">
          <a:xfrm>
            <a:off x="6854825" y="3016250"/>
            <a:ext cx="466794" cy="7078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4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4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68628" name="Text Box 22"/>
          <p:cNvSpPr txBox="1">
            <a:spLocks noChangeArrowheads="1"/>
          </p:cNvSpPr>
          <p:nvPr/>
        </p:nvSpPr>
        <p:spPr bwMode="auto">
          <a:xfrm>
            <a:off x="9045575" y="3016250"/>
            <a:ext cx="466794" cy="707886"/>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4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4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68629" name="Text Box 23"/>
          <p:cNvSpPr txBox="1">
            <a:spLocks noChangeArrowheads="1"/>
          </p:cNvSpPr>
          <p:nvPr/>
        </p:nvSpPr>
        <p:spPr bwMode="auto">
          <a:xfrm>
            <a:off x="4025900" y="4270375"/>
            <a:ext cx="325730"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68630" name="Text Box 24"/>
          <p:cNvSpPr txBox="1">
            <a:spLocks noChangeArrowheads="1"/>
          </p:cNvSpPr>
          <p:nvPr/>
        </p:nvSpPr>
        <p:spPr bwMode="auto">
          <a:xfrm>
            <a:off x="2225675" y="4270375"/>
            <a:ext cx="325730"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92280" y="1922040"/>
              <a:ext cx="9900360" cy="4594680"/>
            </p14:xfrm>
          </p:contentPart>
        </mc:Choice>
        <mc:Fallback xmlns="">
          <p:pic>
            <p:nvPicPr>
              <p:cNvPr id="2" name="Ink 1"/>
              <p:cNvPicPr/>
              <p:nvPr/>
            </p:nvPicPr>
            <p:blipFill>
              <a:blip r:embed="rId4"/>
              <a:stretch>
                <a:fillRect/>
              </a:stretch>
            </p:blipFill>
            <p:spPr>
              <a:xfrm>
                <a:off x="682920" y="1912680"/>
                <a:ext cx="9919080" cy="4613400"/>
              </a:xfrm>
              <a:prstGeom prst="rect">
                <a:avLst/>
              </a:prstGeom>
            </p:spPr>
          </p:pic>
        </mc:Fallback>
      </mc:AlternateContent>
    </p:spTree>
    <p:extLst>
      <p:ext uri="{BB962C8B-B14F-4D97-AF65-F5344CB8AC3E}">
        <p14:creationId xmlns:p14="http://schemas.microsoft.com/office/powerpoint/2010/main" val="1540301161"/>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0" name="Rectangle 7"/>
          <p:cNvSpPr>
            <a:spLocks noGrp="1" noChangeArrowheads="1"/>
          </p:cNvSpPr>
          <p:nvPr>
            <p:ph type="title"/>
          </p:nvPr>
        </p:nvSpPr>
        <p:spPr/>
        <p:txBody>
          <a:bodyPr/>
          <a:lstStyle/>
          <a:p>
            <a:pPr eaLnBrk="1" hangingPunct="1"/>
            <a:r>
              <a:rPr lang="en-US" smtClean="0"/>
              <a:t>Voll-assoziativer Cache</a:t>
            </a:r>
          </a:p>
        </p:txBody>
      </p:sp>
      <p:sp>
        <p:nvSpPr>
          <p:cNvPr id="69634"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69739" name="Text Box 115"/>
          <p:cNvSpPr txBox="1">
            <a:spLocks noChangeArrowheads="1"/>
          </p:cNvSpPr>
          <p:nvPr/>
        </p:nvSpPr>
        <p:spPr bwMode="auto">
          <a:xfrm>
            <a:off x="7291389" y="914401"/>
            <a:ext cx="3159839" cy="78483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333333"/>
                </a:solidFill>
                <a:effectLst/>
                <a:uLnTx/>
                <a:uFillTx/>
                <a:latin typeface="Arial" charset="0"/>
                <a:ea typeface="MS PGothic" pitchFamily="34" charset="-128"/>
                <a:cs typeface="+mn-cs"/>
              </a:rPr>
              <a:t>Kapazität: 256 Byte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333333"/>
                </a:solidFill>
                <a:effectLst/>
                <a:uLnTx/>
                <a:uFillTx/>
                <a:latin typeface="Arial" charset="0"/>
                <a:ea typeface="MS PGothic" pitchFamily="34" charset="-128"/>
                <a:cs typeface="+mn-cs"/>
              </a:rPr>
              <a:t>Block = 4  Wörter = 16 Byte</a:t>
            </a:r>
          </a:p>
        </p:txBody>
      </p:sp>
      <p:sp>
        <p:nvSpPr>
          <p:cNvPr id="121" name="Line 2"/>
          <p:cNvSpPr>
            <a:spLocks noChangeShapeType="1"/>
          </p:cNvSpPr>
          <p:nvPr/>
        </p:nvSpPr>
        <p:spPr bwMode="auto">
          <a:xfrm>
            <a:off x="4536629" y="3212500"/>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2" name="Line 3"/>
          <p:cNvSpPr>
            <a:spLocks noChangeShapeType="1"/>
          </p:cNvSpPr>
          <p:nvPr/>
        </p:nvSpPr>
        <p:spPr bwMode="auto">
          <a:xfrm>
            <a:off x="4546154" y="3498250"/>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3" name="Line 4"/>
          <p:cNvSpPr>
            <a:spLocks noChangeShapeType="1"/>
          </p:cNvSpPr>
          <p:nvPr/>
        </p:nvSpPr>
        <p:spPr bwMode="auto">
          <a:xfrm>
            <a:off x="4546154" y="3793525"/>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4" name="Line 5"/>
          <p:cNvSpPr>
            <a:spLocks noChangeShapeType="1"/>
          </p:cNvSpPr>
          <p:nvPr/>
        </p:nvSpPr>
        <p:spPr bwMode="auto">
          <a:xfrm>
            <a:off x="4536629" y="5088925"/>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5" name="Line 6"/>
          <p:cNvSpPr>
            <a:spLocks noChangeShapeType="1"/>
          </p:cNvSpPr>
          <p:nvPr/>
        </p:nvSpPr>
        <p:spPr bwMode="auto">
          <a:xfrm flipH="1">
            <a:off x="1621979" y="3298225"/>
            <a:ext cx="9525" cy="8953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26" name="Group 8"/>
          <p:cNvGrpSpPr>
            <a:grpSpLocks/>
          </p:cNvGrpSpPr>
          <p:nvPr/>
        </p:nvGrpSpPr>
        <p:grpSpPr bwMode="auto">
          <a:xfrm>
            <a:off x="1250504" y="1698025"/>
            <a:ext cx="3081337" cy="285750"/>
            <a:chOff x="312" y="1224"/>
            <a:chExt cx="1464" cy="180"/>
          </a:xfrm>
        </p:grpSpPr>
        <p:sp>
          <p:nvSpPr>
            <p:cNvPr id="127" name="Rectangle 9"/>
            <p:cNvSpPr>
              <a:spLocks noChangeArrowheads="1"/>
            </p:cNvSpPr>
            <p:nvPr/>
          </p:nvSpPr>
          <p:spPr bwMode="auto">
            <a:xfrm>
              <a:off x="312" y="1224"/>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8" name="Rectangle 10"/>
            <p:cNvSpPr>
              <a:spLocks noChangeArrowheads="1"/>
            </p:cNvSpPr>
            <p:nvPr/>
          </p:nvSpPr>
          <p:spPr bwMode="auto">
            <a:xfrm>
              <a:off x="1404" y="1224"/>
              <a:ext cx="186"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9" name="Rectangle 11"/>
            <p:cNvSpPr>
              <a:spLocks noChangeArrowheads="1"/>
            </p:cNvSpPr>
            <p:nvPr/>
          </p:nvSpPr>
          <p:spPr bwMode="auto">
            <a:xfrm>
              <a:off x="1590" y="1224"/>
              <a:ext cx="186"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30" name="Rectangle 12"/>
          <p:cNvSpPr>
            <a:spLocks noChangeArrowheads="1"/>
          </p:cNvSpPr>
          <p:nvPr/>
        </p:nvSpPr>
        <p:spPr bwMode="auto">
          <a:xfrm>
            <a:off x="2212529" y="306010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1" name="Rectangle 13"/>
          <p:cNvSpPr>
            <a:spLocks noChangeArrowheads="1"/>
          </p:cNvSpPr>
          <p:nvPr/>
        </p:nvSpPr>
        <p:spPr bwMode="auto">
          <a:xfrm>
            <a:off x="2212529" y="334585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2" name="Rectangle 14"/>
          <p:cNvSpPr>
            <a:spLocks noChangeArrowheads="1"/>
          </p:cNvSpPr>
          <p:nvPr/>
        </p:nvSpPr>
        <p:spPr bwMode="auto">
          <a:xfrm>
            <a:off x="2212529" y="363160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3" name="Rectangle 15"/>
          <p:cNvSpPr>
            <a:spLocks noChangeArrowheads="1"/>
          </p:cNvSpPr>
          <p:nvPr/>
        </p:nvSpPr>
        <p:spPr bwMode="auto">
          <a:xfrm>
            <a:off x="4193729" y="496510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4" name="Rectangle 16"/>
          <p:cNvSpPr>
            <a:spLocks noChangeArrowheads="1"/>
          </p:cNvSpPr>
          <p:nvPr/>
        </p:nvSpPr>
        <p:spPr bwMode="auto">
          <a:xfrm>
            <a:off x="2212529" y="496510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5" name="Line 17"/>
          <p:cNvSpPr>
            <a:spLocks noChangeShapeType="1"/>
          </p:cNvSpPr>
          <p:nvPr/>
        </p:nvSpPr>
        <p:spPr bwMode="auto">
          <a:xfrm>
            <a:off x="4365179" y="3917350"/>
            <a:ext cx="0" cy="1047750"/>
          </a:xfrm>
          <a:prstGeom prst="line">
            <a:avLst/>
          </a:prstGeom>
          <a:noFill/>
          <a:ln w="12700">
            <a:solidFill>
              <a:schemeClr val="tx1"/>
            </a:solidFill>
            <a:prstDash val="lgDash"/>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6" name="Line 18"/>
          <p:cNvSpPr>
            <a:spLocks noChangeShapeType="1"/>
          </p:cNvSpPr>
          <p:nvPr/>
        </p:nvSpPr>
        <p:spPr bwMode="auto">
          <a:xfrm>
            <a:off x="4193729" y="3917350"/>
            <a:ext cx="0" cy="1047750"/>
          </a:xfrm>
          <a:prstGeom prst="line">
            <a:avLst/>
          </a:prstGeom>
          <a:noFill/>
          <a:ln w="12700">
            <a:solidFill>
              <a:schemeClr val="tx1"/>
            </a:solidFill>
            <a:prstDash val="lgDash"/>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7" name="Rectangle 19"/>
          <p:cNvSpPr>
            <a:spLocks noChangeArrowheads="1"/>
          </p:cNvSpPr>
          <p:nvPr/>
        </p:nvSpPr>
        <p:spPr bwMode="auto">
          <a:xfrm>
            <a:off x="4365179" y="496510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8" name="Rectangle 20"/>
          <p:cNvSpPr>
            <a:spLocks noChangeArrowheads="1"/>
          </p:cNvSpPr>
          <p:nvPr/>
        </p:nvSpPr>
        <p:spPr bwMode="auto">
          <a:xfrm>
            <a:off x="4193729" y="334585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9" name="Rectangle 21"/>
          <p:cNvSpPr>
            <a:spLocks noChangeArrowheads="1"/>
          </p:cNvSpPr>
          <p:nvPr/>
        </p:nvSpPr>
        <p:spPr bwMode="auto">
          <a:xfrm>
            <a:off x="4365179" y="334585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0" name="Rectangle 22"/>
          <p:cNvSpPr>
            <a:spLocks noChangeArrowheads="1"/>
          </p:cNvSpPr>
          <p:nvPr/>
        </p:nvSpPr>
        <p:spPr bwMode="auto">
          <a:xfrm>
            <a:off x="4193729" y="363160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1" name="Rectangle 23"/>
          <p:cNvSpPr>
            <a:spLocks noChangeArrowheads="1"/>
          </p:cNvSpPr>
          <p:nvPr/>
        </p:nvSpPr>
        <p:spPr bwMode="auto">
          <a:xfrm>
            <a:off x="4365179" y="363160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2" name="Text Box 24"/>
          <p:cNvSpPr txBox="1">
            <a:spLocks noChangeArrowheads="1"/>
          </p:cNvSpPr>
          <p:nvPr/>
        </p:nvSpPr>
        <p:spPr bwMode="auto">
          <a:xfrm>
            <a:off x="4393754" y="4166588"/>
            <a:ext cx="323850" cy="4572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43" name="Line 25"/>
          <p:cNvSpPr>
            <a:spLocks noChangeShapeType="1"/>
          </p:cNvSpPr>
          <p:nvPr/>
        </p:nvSpPr>
        <p:spPr bwMode="auto">
          <a:xfrm>
            <a:off x="4536629" y="3926875"/>
            <a:ext cx="0" cy="447675"/>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4" name="Line 26"/>
          <p:cNvSpPr>
            <a:spLocks noChangeShapeType="1"/>
          </p:cNvSpPr>
          <p:nvPr/>
        </p:nvSpPr>
        <p:spPr bwMode="auto">
          <a:xfrm flipV="1">
            <a:off x="4536629" y="4403125"/>
            <a:ext cx="0" cy="57150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5" name="Text Box 27"/>
          <p:cNvSpPr txBox="1">
            <a:spLocks noChangeArrowheads="1"/>
          </p:cNvSpPr>
          <p:nvPr/>
        </p:nvSpPr>
        <p:spPr bwMode="auto">
          <a:xfrm>
            <a:off x="2069654" y="4144363"/>
            <a:ext cx="323850" cy="4572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46" name="Line 28"/>
          <p:cNvSpPr>
            <a:spLocks noChangeShapeType="1"/>
          </p:cNvSpPr>
          <p:nvPr/>
        </p:nvSpPr>
        <p:spPr bwMode="auto">
          <a:xfrm>
            <a:off x="2212529" y="3898300"/>
            <a:ext cx="0" cy="460375"/>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7" name="Line 29"/>
          <p:cNvSpPr>
            <a:spLocks noChangeShapeType="1"/>
          </p:cNvSpPr>
          <p:nvPr/>
        </p:nvSpPr>
        <p:spPr bwMode="auto">
          <a:xfrm flipV="1">
            <a:off x="2212529" y="4387250"/>
            <a:ext cx="0" cy="587375"/>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8" name="Rectangle 30"/>
          <p:cNvSpPr>
            <a:spLocks noChangeArrowheads="1"/>
          </p:cNvSpPr>
          <p:nvPr/>
        </p:nvSpPr>
        <p:spPr bwMode="auto">
          <a:xfrm>
            <a:off x="5860604" y="304105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9" name="Rectangle 31"/>
          <p:cNvSpPr>
            <a:spLocks noChangeArrowheads="1"/>
          </p:cNvSpPr>
          <p:nvPr/>
        </p:nvSpPr>
        <p:spPr bwMode="auto">
          <a:xfrm>
            <a:off x="5860604" y="332680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0" name="Rectangle 32"/>
          <p:cNvSpPr>
            <a:spLocks noChangeArrowheads="1"/>
          </p:cNvSpPr>
          <p:nvPr/>
        </p:nvSpPr>
        <p:spPr bwMode="auto">
          <a:xfrm>
            <a:off x="5860604" y="361255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1" name="Rectangle 33"/>
          <p:cNvSpPr>
            <a:spLocks noChangeArrowheads="1"/>
          </p:cNvSpPr>
          <p:nvPr/>
        </p:nvSpPr>
        <p:spPr bwMode="auto">
          <a:xfrm>
            <a:off x="5860604" y="4984150"/>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52" name="Group 34"/>
          <p:cNvGrpSpPr>
            <a:grpSpLocks/>
          </p:cNvGrpSpPr>
          <p:nvPr/>
        </p:nvGrpSpPr>
        <p:grpSpPr bwMode="auto">
          <a:xfrm>
            <a:off x="5717729" y="3903063"/>
            <a:ext cx="323850" cy="1076325"/>
            <a:chOff x="2052" y="2646"/>
            <a:chExt cx="205" cy="660"/>
          </a:xfrm>
        </p:grpSpPr>
        <p:sp>
          <p:nvSpPr>
            <p:cNvPr id="153" name="Text Box 35"/>
            <p:cNvSpPr txBox="1">
              <a:spLocks noChangeArrowheads="1"/>
            </p:cNvSpPr>
            <p:nvPr/>
          </p:nvSpPr>
          <p:spPr bwMode="auto">
            <a:xfrm>
              <a:off x="2052" y="2797"/>
              <a:ext cx="205" cy="28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54" name="Line 36"/>
            <p:cNvSpPr>
              <a:spLocks noChangeShapeType="1"/>
            </p:cNvSpPr>
            <p:nvPr/>
          </p:nvSpPr>
          <p:spPr bwMode="auto">
            <a:xfrm>
              <a:off x="2142" y="2646"/>
              <a:ext cx="0" cy="282"/>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5" name="Line 37"/>
            <p:cNvSpPr>
              <a:spLocks noChangeShapeType="1"/>
            </p:cNvSpPr>
            <p:nvPr/>
          </p:nvSpPr>
          <p:spPr bwMode="auto">
            <a:xfrm flipV="1">
              <a:off x="2142" y="2946"/>
              <a:ext cx="0" cy="36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56" name="Group 38"/>
          <p:cNvGrpSpPr>
            <a:grpSpLocks/>
          </p:cNvGrpSpPr>
          <p:nvPr/>
        </p:nvGrpSpPr>
        <p:grpSpPr bwMode="auto">
          <a:xfrm>
            <a:off x="8041829" y="3903063"/>
            <a:ext cx="323850" cy="1076325"/>
            <a:chOff x="2052" y="2646"/>
            <a:chExt cx="205" cy="660"/>
          </a:xfrm>
        </p:grpSpPr>
        <p:sp>
          <p:nvSpPr>
            <p:cNvPr id="157" name="Text Box 39"/>
            <p:cNvSpPr txBox="1">
              <a:spLocks noChangeArrowheads="1"/>
            </p:cNvSpPr>
            <p:nvPr/>
          </p:nvSpPr>
          <p:spPr bwMode="auto">
            <a:xfrm>
              <a:off x="2052" y="2797"/>
              <a:ext cx="205" cy="28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58" name="Line 40"/>
            <p:cNvSpPr>
              <a:spLocks noChangeShapeType="1"/>
            </p:cNvSpPr>
            <p:nvPr/>
          </p:nvSpPr>
          <p:spPr bwMode="auto">
            <a:xfrm>
              <a:off x="2142" y="2646"/>
              <a:ext cx="0" cy="282"/>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9" name="Line 41"/>
            <p:cNvSpPr>
              <a:spLocks noChangeShapeType="1"/>
            </p:cNvSpPr>
            <p:nvPr/>
          </p:nvSpPr>
          <p:spPr bwMode="auto">
            <a:xfrm flipV="1">
              <a:off x="2142" y="2946"/>
              <a:ext cx="0" cy="36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60" name="Line 42"/>
          <p:cNvSpPr>
            <a:spLocks noChangeShapeType="1"/>
          </p:cNvSpPr>
          <p:nvPr/>
        </p:nvSpPr>
        <p:spPr bwMode="auto">
          <a:xfrm>
            <a:off x="6432104" y="320297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1" name="Line 43"/>
          <p:cNvSpPr>
            <a:spLocks noChangeShapeType="1"/>
          </p:cNvSpPr>
          <p:nvPr/>
        </p:nvSpPr>
        <p:spPr bwMode="auto">
          <a:xfrm>
            <a:off x="6432104" y="3493488"/>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2" name="Line 44"/>
          <p:cNvSpPr>
            <a:spLocks noChangeShapeType="1"/>
          </p:cNvSpPr>
          <p:nvPr/>
        </p:nvSpPr>
        <p:spPr bwMode="auto">
          <a:xfrm>
            <a:off x="7089329" y="3260125"/>
            <a:ext cx="0" cy="71438"/>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3" name="Line 45"/>
          <p:cNvSpPr>
            <a:spLocks noChangeShapeType="1"/>
          </p:cNvSpPr>
          <p:nvPr/>
        </p:nvSpPr>
        <p:spPr bwMode="auto">
          <a:xfrm>
            <a:off x="7675116" y="320297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4" name="Line 46"/>
          <p:cNvSpPr>
            <a:spLocks noChangeShapeType="1"/>
          </p:cNvSpPr>
          <p:nvPr/>
        </p:nvSpPr>
        <p:spPr bwMode="auto">
          <a:xfrm>
            <a:off x="7675116" y="3493488"/>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5" name="Line 47"/>
          <p:cNvSpPr>
            <a:spLocks noChangeShapeType="1"/>
          </p:cNvSpPr>
          <p:nvPr/>
        </p:nvSpPr>
        <p:spPr bwMode="auto">
          <a:xfrm>
            <a:off x="7089329" y="3493488"/>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6" name="Line 48"/>
          <p:cNvSpPr>
            <a:spLocks noChangeShapeType="1"/>
          </p:cNvSpPr>
          <p:nvPr/>
        </p:nvSpPr>
        <p:spPr bwMode="auto">
          <a:xfrm>
            <a:off x="7675116" y="377447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7" name="Line 49"/>
          <p:cNvSpPr>
            <a:spLocks noChangeShapeType="1"/>
          </p:cNvSpPr>
          <p:nvPr/>
        </p:nvSpPr>
        <p:spPr bwMode="auto">
          <a:xfrm>
            <a:off x="7089329" y="377447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8" name="Line 50"/>
          <p:cNvSpPr>
            <a:spLocks noChangeShapeType="1"/>
          </p:cNvSpPr>
          <p:nvPr/>
        </p:nvSpPr>
        <p:spPr bwMode="auto">
          <a:xfrm>
            <a:off x="6432104" y="377447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9" name="Line 51"/>
          <p:cNvSpPr>
            <a:spLocks noChangeShapeType="1"/>
          </p:cNvSpPr>
          <p:nvPr/>
        </p:nvSpPr>
        <p:spPr bwMode="auto">
          <a:xfrm>
            <a:off x="7089329" y="5136550"/>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0" name="Line 52"/>
          <p:cNvSpPr>
            <a:spLocks noChangeShapeType="1"/>
          </p:cNvSpPr>
          <p:nvPr/>
        </p:nvSpPr>
        <p:spPr bwMode="auto">
          <a:xfrm>
            <a:off x="7675116" y="5136550"/>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1" name="Line 53"/>
          <p:cNvSpPr>
            <a:spLocks noChangeShapeType="1"/>
          </p:cNvSpPr>
          <p:nvPr/>
        </p:nvSpPr>
        <p:spPr bwMode="auto">
          <a:xfrm>
            <a:off x="6432104" y="5136550"/>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2" name="Freeform 54"/>
          <p:cNvSpPr>
            <a:spLocks/>
          </p:cNvSpPr>
          <p:nvPr/>
        </p:nvSpPr>
        <p:spPr bwMode="auto">
          <a:xfrm>
            <a:off x="3755579" y="1983775"/>
            <a:ext cx="3295650" cy="1057275"/>
          </a:xfrm>
          <a:custGeom>
            <a:avLst/>
            <a:gdLst>
              <a:gd name="T0" fmla="*/ 0 w 2076"/>
              <a:gd name="T1" fmla="*/ 0 h 666"/>
              <a:gd name="T2" fmla="*/ 0 w 2076"/>
              <a:gd name="T3" fmla="*/ 2147483647 h 666"/>
              <a:gd name="T4" fmla="*/ 2147483647 w 2076"/>
              <a:gd name="T5" fmla="*/ 2147483647 h 666"/>
              <a:gd name="T6" fmla="*/ 2147483647 w 2076"/>
              <a:gd name="T7" fmla="*/ 2147483647 h 666"/>
              <a:gd name="T8" fmla="*/ 0 60000 65536"/>
              <a:gd name="T9" fmla="*/ 0 60000 65536"/>
              <a:gd name="T10" fmla="*/ 0 60000 65536"/>
              <a:gd name="T11" fmla="*/ 0 60000 65536"/>
              <a:gd name="T12" fmla="*/ 0 w 2076"/>
              <a:gd name="T13" fmla="*/ 0 h 666"/>
              <a:gd name="T14" fmla="*/ 2076 w 2076"/>
              <a:gd name="T15" fmla="*/ 666 h 666"/>
            </a:gdLst>
            <a:ahLst/>
            <a:cxnLst>
              <a:cxn ang="T8">
                <a:pos x="T0" y="T1"/>
              </a:cxn>
              <a:cxn ang="T9">
                <a:pos x="T2" y="T3"/>
              </a:cxn>
              <a:cxn ang="T10">
                <a:pos x="T4" y="T5"/>
              </a:cxn>
              <a:cxn ang="T11">
                <a:pos x="T6" y="T7"/>
              </a:cxn>
            </a:cxnLst>
            <a:rect l="T12" t="T13" r="T14" b="T15"/>
            <a:pathLst>
              <a:path w="2076" h="666">
                <a:moveTo>
                  <a:pt x="0" y="0"/>
                </a:moveTo>
                <a:lnTo>
                  <a:pt x="0" y="288"/>
                </a:lnTo>
                <a:lnTo>
                  <a:pt x="2076" y="288"/>
                </a:lnTo>
                <a:lnTo>
                  <a:pt x="2076" y="666"/>
                </a:lnTo>
              </a:path>
            </a:pathLst>
          </a:custGeom>
          <a:noFill/>
          <a:ln w="12700">
            <a:solidFill>
              <a:schemeClr val="accent2"/>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3" name="Freeform 55"/>
          <p:cNvSpPr>
            <a:spLocks/>
          </p:cNvSpPr>
          <p:nvPr/>
        </p:nvSpPr>
        <p:spPr bwMode="auto">
          <a:xfrm>
            <a:off x="4146104" y="1983775"/>
            <a:ext cx="4552950" cy="3581400"/>
          </a:xfrm>
          <a:custGeom>
            <a:avLst/>
            <a:gdLst>
              <a:gd name="T0" fmla="*/ 0 w 2868"/>
              <a:gd name="T1" fmla="*/ 0 h 2256"/>
              <a:gd name="T2" fmla="*/ 0 w 2868"/>
              <a:gd name="T3" fmla="*/ 2147483647 h 2256"/>
              <a:gd name="T4" fmla="*/ 2147483647 w 2868"/>
              <a:gd name="T5" fmla="*/ 2147483647 h 2256"/>
              <a:gd name="T6" fmla="*/ 2147483647 w 2868"/>
              <a:gd name="T7" fmla="*/ 2147483647 h 2256"/>
              <a:gd name="T8" fmla="*/ 0 60000 65536"/>
              <a:gd name="T9" fmla="*/ 0 60000 65536"/>
              <a:gd name="T10" fmla="*/ 0 60000 65536"/>
              <a:gd name="T11" fmla="*/ 0 60000 65536"/>
              <a:gd name="T12" fmla="*/ 0 w 2868"/>
              <a:gd name="T13" fmla="*/ 0 h 2256"/>
              <a:gd name="T14" fmla="*/ 2868 w 2868"/>
              <a:gd name="T15" fmla="*/ 2256 h 2256"/>
            </a:gdLst>
            <a:ahLst/>
            <a:cxnLst>
              <a:cxn ang="T8">
                <a:pos x="T0" y="T1"/>
              </a:cxn>
              <a:cxn ang="T9">
                <a:pos x="T2" y="T3"/>
              </a:cxn>
              <a:cxn ang="T10">
                <a:pos x="T4" y="T5"/>
              </a:cxn>
              <a:cxn ang="T11">
                <a:pos x="T6" y="T7"/>
              </a:cxn>
            </a:cxnLst>
            <a:rect l="T12" t="T13" r="T14" b="T15"/>
            <a:pathLst>
              <a:path w="2868" h="2256">
                <a:moveTo>
                  <a:pt x="0" y="0"/>
                </a:moveTo>
                <a:lnTo>
                  <a:pt x="0" y="168"/>
                </a:lnTo>
                <a:lnTo>
                  <a:pt x="2868" y="168"/>
                </a:lnTo>
                <a:lnTo>
                  <a:pt x="2868" y="2256"/>
                </a:lnTo>
              </a:path>
            </a:pathLst>
          </a:cu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 name="Line 56"/>
          <p:cNvSpPr>
            <a:spLocks noChangeShapeType="1"/>
          </p:cNvSpPr>
          <p:nvPr/>
        </p:nvSpPr>
        <p:spPr bwMode="auto">
          <a:xfrm>
            <a:off x="6184454" y="5574700"/>
            <a:ext cx="0" cy="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5" name="Line 57"/>
          <p:cNvSpPr>
            <a:spLocks noChangeShapeType="1"/>
          </p:cNvSpPr>
          <p:nvPr/>
        </p:nvSpPr>
        <p:spPr bwMode="auto">
          <a:xfrm>
            <a:off x="6022529" y="5755675"/>
            <a:ext cx="2876550" cy="0"/>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6" name="Line 58"/>
          <p:cNvSpPr>
            <a:spLocks noChangeShapeType="1"/>
          </p:cNvSpPr>
          <p:nvPr/>
        </p:nvSpPr>
        <p:spPr bwMode="auto">
          <a:xfrm flipV="1">
            <a:off x="6022529" y="5269900"/>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7" name="Line 59"/>
          <p:cNvSpPr>
            <a:spLocks noChangeShapeType="1"/>
          </p:cNvSpPr>
          <p:nvPr/>
        </p:nvSpPr>
        <p:spPr bwMode="auto">
          <a:xfrm flipV="1">
            <a:off x="6689279" y="5269900"/>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8" name="Line 60"/>
          <p:cNvSpPr>
            <a:spLocks noChangeShapeType="1"/>
          </p:cNvSpPr>
          <p:nvPr/>
        </p:nvSpPr>
        <p:spPr bwMode="auto">
          <a:xfrm flipV="1">
            <a:off x="7384604" y="5269900"/>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9" name="Line 61"/>
          <p:cNvSpPr>
            <a:spLocks noChangeShapeType="1"/>
          </p:cNvSpPr>
          <p:nvPr/>
        </p:nvSpPr>
        <p:spPr bwMode="auto">
          <a:xfrm flipV="1">
            <a:off x="7965629" y="5269900"/>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0" name="Line 62"/>
          <p:cNvSpPr>
            <a:spLocks noChangeShapeType="1"/>
          </p:cNvSpPr>
          <p:nvPr/>
        </p:nvSpPr>
        <p:spPr bwMode="auto">
          <a:xfrm>
            <a:off x="2536379" y="1983775"/>
            <a:ext cx="0" cy="107632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1" name="Freeform 63"/>
          <p:cNvSpPr>
            <a:spLocks/>
          </p:cNvSpPr>
          <p:nvPr/>
        </p:nvSpPr>
        <p:spPr bwMode="auto">
          <a:xfrm>
            <a:off x="1621979" y="2698150"/>
            <a:ext cx="914400" cy="390525"/>
          </a:xfrm>
          <a:custGeom>
            <a:avLst/>
            <a:gdLst>
              <a:gd name="T0" fmla="*/ 2147483647 w 576"/>
              <a:gd name="T1" fmla="*/ 0 h 246"/>
              <a:gd name="T2" fmla="*/ 0 w 576"/>
              <a:gd name="T3" fmla="*/ 0 h 246"/>
              <a:gd name="T4" fmla="*/ 0 w 576"/>
              <a:gd name="T5" fmla="*/ 2147483647 h 246"/>
              <a:gd name="T6" fmla="*/ 0 60000 65536"/>
              <a:gd name="T7" fmla="*/ 0 60000 65536"/>
              <a:gd name="T8" fmla="*/ 0 60000 65536"/>
              <a:gd name="T9" fmla="*/ 0 w 576"/>
              <a:gd name="T10" fmla="*/ 0 h 246"/>
              <a:gd name="T11" fmla="*/ 576 w 576"/>
              <a:gd name="T12" fmla="*/ 246 h 246"/>
            </a:gdLst>
            <a:ahLst/>
            <a:cxnLst>
              <a:cxn ang="T6">
                <a:pos x="T0" y="T1"/>
              </a:cxn>
              <a:cxn ang="T7">
                <a:pos x="T2" y="T3"/>
              </a:cxn>
              <a:cxn ang="T8">
                <a:pos x="T4" y="T5"/>
              </a:cxn>
            </a:cxnLst>
            <a:rect l="T9" t="T10" r="T11" b="T12"/>
            <a:pathLst>
              <a:path w="576" h="246">
                <a:moveTo>
                  <a:pt x="576" y="0"/>
                </a:moveTo>
                <a:lnTo>
                  <a:pt x="0" y="0"/>
                </a:lnTo>
                <a:lnTo>
                  <a:pt x="0" y="246"/>
                </a:lnTo>
              </a:path>
            </a:pathLst>
          </a:cu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2" name="Rectangle 64"/>
          <p:cNvSpPr>
            <a:spLocks noChangeArrowheads="1"/>
          </p:cNvSpPr>
          <p:nvPr/>
        </p:nvSpPr>
        <p:spPr bwMode="auto">
          <a:xfrm>
            <a:off x="1460054" y="3098200"/>
            <a:ext cx="342900" cy="200025"/>
          </a:xfrm>
          <a:prstGeom prst="rect">
            <a:avLst/>
          </a:prstGeom>
          <a:solidFill>
            <a:schemeClr val="bg1"/>
          </a:solidFill>
          <a:ln w="12700">
            <a:solidFill>
              <a:schemeClr val="tx1"/>
            </a:solidFill>
            <a:miter lim="800000"/>
            <a:headEnd/>
            <a:tailEnd/>
          </a:ln>
        </p:spPr>
        <p:txBody>
          <a:bodyPr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sp>
        <p:nvSpPr>
          <p:cNvPr id="183" name="Rectangle 65"/>
          <p:cNvSpPr>
            <a:spLocks noChangeArrowheads="1"/>
          </p:cNvSpPr>
          <p:nvPr/>
        </p:nvSpPr>
        <p:spPr bwMode="auto">
          <a:xfrm>
            <a:off x="1460054" y="3355375"/>
            <a:ext cx="342900" cy="200025"/>
          </a:xfrm>
          <a:prstGeom prst="rect">
            <a:avLst/>
          </a:prstGeom>
          <a:solidFill>
            <a:schemeClr val="bg1"/>
          </a:solidFill>
          <a:ln w="12700">
            <a:solidFill>
              <a:schemeClr val="tx1"/>
            </a:solidFill>
            <a:miter lim="800000"/>
            <a:headEnd/>
            <a:tailEnd/>
          </a:ln>
        </p:spPr>
        <p:txBody>
          <a:bodyPr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sp>
        <p:nvSpPr>
          <p:cNvPr id="184" name="Rectangle 66"/>
          <p:cNvSpPr>
            <a:spLocks noChangeArrowheads="1"/>
          </p:cNvSpPr>
          <p:nvPr/>
        </p:nvSpPr>
        <p:spPr bwMode="auto">
          <a:xfrm>
            <a:off x="1460054" y="3669700"/>
            <a:ext cx="342900" cy="200025"/>
          </a:xfrm>
          <a:prstGeom prst="rect">
            <a:avLst/>
          </a:prstGeom>
          <a:solidFill>
            <a:schemeClr val="bg1"/>
          </a:solidFill>
          <a:ln w="12700">
            <a:solidFill>
              <a:schemeClr val="tx1"/>
            </a:solidFill>
            <a:miter lim="800000"/>
            <a:headEnd/>
            <a:tailEnd/>
          </a:ln>
        </p:spPr>
        <p:txBody>
          <a:bodyPr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sp>
        <p:nvSpPr>
          <p:cNvPr id="185" name="Rectangle 67"/>
          <p:cNvSpPr>
            <a:spLocks noChangeArrowheads="1"/>
          </p:cNvSpPr>
          <p:nvPr/>
        </p:nvSpPr>
        <p:spPr bwMode="auto">
          <a:xfrm>
            <a:off x="1460054" y="5003200"/>
            <a:ext cx="342900" cy="200025"/>
          </a:xfrm>
          <a:prstGeom prst="rect">
            <a:avLst/>
          </a:prstGeom>
          <a:solidFill>
            <a:schemeClr val="bg1"/>
          </a:solidFill>
          <a:ln w="12700">
            <a:solidFill>
              <a:schemeClr val="tx1"/>
            </a:solidFill>
            <a:miter lim="800000"/>
            <a:headEnd/>
            <a:tailEnd/>
          </a:ln>
        </p:spPr>
        <p:txBody>
          <a:bodyPr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sp>
        <p:nvSpPr>
          <p:cNvPr id="186" name="Line 68"/>
          <p:cNvSpPr>
            <a:spLocks noChangeShapeType="1"/>
          </p:cNvSpPr>
          <p:nvPr/>
        </p:nvSpPr>
        <p:spPr bwMode="auto">
          <a:xfrm flipH="1">
            <a:off x="1812479" y="5098450"/>
            <a:ext cx="40005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7" name="Line 69"/>
          <p:cNvSpPr>
            <a:spLocks noChangeShapeType="1"/>
          </p:cNvSpPr>
          <p:nvPr/>
        </p:nvSpPr>
        <p:spPr bwMode="auto">
          <a:xfrm flipH="1">
            <a:off x="1812479" y="3774475"/>
            <a:ext cx="40005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8" name="Line 70"/>
          <p:cNvSpPr>
            <a:spLocks noChangeShapeType="1"/>
          </p:cNvSpPr>
          <p:nvPr/>
        </p:nvSpPr>
        <p:spPr bwMode="auto">
          <a:xfrm flipH="1">
            <a:off x="1802954" y="3479200"/>
            <a:ext cx="40005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9" name="Line 71"/>
          <p:cNvSpPr>
            <a:spLocks noChangeShapeType="1"/>
          </p:cNvSpPr>
          <p:nvPr/>
        </p:nvSpPr>
        <p:spPr bwMode="auto">
          <a:xfrm flipH="1">
            <a:off x="1812479" y="3212500"/>
            <a:ext cx="40005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0" name="Line 72"/>
          <p:cNvSpPr>
            <a:spLocks noChangeShapeType="1"/>
          </p:cNvSpPr>
          <p:nvPr/>
        </p:nvSpPr>
        <p:spPr bwMode="auto">
          <a:xfrm>
            <a:off x="1621979" y="4517425"/>
            <a:ext cx="0" cy="48577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1" name="Line 73"/>
          <p:cNvSpPr>
            <a:spLocks noChangeShapeType="1"/>
          </p:cNvSpPr>
          <p:nvPr/>
        </p:nvSpPr>
        <p:spPr bwMode="auto">
          <a:xfrm>
            <a:off x="1621979" y="4069750"/>
            <a:ext cx="0" cy="485775"/>
          </a:xfrm>
          <a:prstGeom prst="line">
            <a:avLst/>
          </a:prstGeom>
          <a:noFill/>
          <a:ln w="12700">
            <a:solidFill>
              <a:schemeClr val="tx1"/>
            </a:solidFill>
            <a:prstDash val="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2" name="Line 74"/>
          <p:cNvSpPr>
            <a:spLocks noChangeShapeType="1"/>
          </p:cNvSpPr>
          <p:nvPr/>
        </p:nvSpPr>
        <p:spPr bwMode="auto">
          <a:xfrm flipH="1">
            <a:off x="1631504" y="5755675"/>
            <a:ext cx="3371850" cy="0"/>
          </a:xfrm>
          <a:prstGeom prst="line">
            <a:avLst/>
          </a:prstGeom>
          <a:noFill/>
          <a:ln w="12700">
            <a:solidFill>
              <a:schemeClr val="tx1"/>
            </a:solidFill>
            <a:round/>
            <a:headEnd type="triangle" w="med" len="me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3" name="Line 75"/>
          <p:cNvSpPr>
            <a:spLocks noChangeShapeType="1"/>
          </p:cNvSpPr>
          <p:nvPr/>
        </p:nvSpPr>
        <p:spPr bwMode="auto">
          <a:xfrm>
            <a:off x="1631504" y="5203225"/>
            <a:ext cx="0" cy="5524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4" name="Freeform 76"/>
          <p:cNvSpPr>
            <a:spLocks/>
          </p:cNvSpPr>
          <p:nvPr/>
        </p:nvSpPr>
        <p:spPr bwMode="auto">
          <a:xfrm>
            <a:off x="4279454" y="5250850"/>
            <a:ext cx="723900" cy="342900"/>
          </a:xfrm>
          <a:custGeom>
            <a:avLst/>
            <a:gdLst>
              <a:gd name="T0" fmla="*/ 0 w 456"/>
              <a:gd name="T1" fmla="*/ 0 h 216"/>
              <a:gd name="T2" fmla="*/ 0 w 456"/>
              <a:gd name="T3" fmla="*/ 2147483647 h 216"/>
              <a:gd name="T4" fmla="*/ 2147483647 w 456"/>
              <a:gd name="T5" fmla="*/ 2147483647 h 216"/>
              <a:gd name="T6" fmla="*/ 0 60000 65536"/>
              <a:gd name="T7" fmla="*/ 0 60000 65536"/>
              <a:gd name="T8" fmla="*/ 0 60000 65536"/>
              <a:gd name="T9" fmla="*/ 0 w 456"/>
              <a:gd name="T10" fmla="*/ 0 h 216"/>
              <a:gd name="T11" fmla="*/ 456 w 456"/>
              <a:gd name="T12" fmla="*/ 216 h 216"/>
            </a:gdLst>
            <a:ahLst/>
            <a:cxnLst>
              <a:cxn ang="T6">
                <a:pos x="T0" y="T1"/>
              </a:cxn>
              <a:cxn ang="T7">
                <a:pos x="T2" y="T3"/>
              </a:cxn>
              <a:cxn ang="T8">
                <a:pos x="T4" y="T5"/>
              </a:cxn>
            </a:cxnLst>
            <a:rect l="T9" t="T10" r="T11" b="T12"/>
            <a:pathLst>
              <a:path w="456" h="216">
                <a:moveTo>
                  <a:pt x="0" y="0"/>
                </a:moveTo>
                <a:lnTo>
                  <a:pt x="0" y="216"/>
                </a:lnTo>
                <a:lnTo>
                  <a:pt x="456" y="216"/>
                </a:lnTo>
              </a:path>
            </a:pathLst>
          </a:custGeom>
          <a:noFill/>
          <a:ln w="12700">
            <a:solidFill>
              <a:srgbClr val="FF0000"/>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5" name="Rectangle 77"/>
          <p:cNvSpPr>
            <a:spLocks noChangeArrowheads="1"/>
          </p:cNvSpPr>
          <p:nvPr/>
        </p:nvSpPr>
        <p:spPr bwMode="auto">
          <a:xfrm>
            <a:off x="5003354" y="5355625"/>
            <a:ext cx="571500" cy="50482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333333"/>
                </a:solidFill>
                <a:effectLst/>
                <a:uLnTx/>
                <a:uFillTx/>
                <a:latin typeface="Arial" charset="0"/>
                <a:ea typeface="MS PGothic" pitchFamily="34" charset="-128"/>
                <a:cs typeface="+mn-cs"/>
              </a:rPr>
              <a:t>UND</a:t>
            </a:r>
          </a:p>
        </p:txBody>
      </p:sp>
      <p:sp>
        <p:nvSpPr>
          <p:cNvPr id="196" name="Text Box 78"/>
          <p:cNvSpPr txBox="1">
            <a:spLocks noChangeArrowheads="1"/>
          </p:cNvSpPr>
          <p:nvPr/>
        </p:nvSpPr>
        <p:spPr bwMode="auto">
          <a:xfrm>
            <a:off x="5076379" y="2906113"/>
            <a:ext cx="287337" cy="36671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0</a:t>
            </a:r>
          </a:p>
        </p:txBody>
      </p:sp>
      <p:sp>
        <p:nvSpPr>
          <p:cNvPr id="197" name="Text Box 79"/>
          <p:cNvSpPr txBox="1">
            <a:spLocks noChangeArrowheads="1"/>
          </p:cNvSpPr>
          <p:nvPr/>
        </p:nvSpPr>
        <p:spPr bwMode="auto">
          <a:xfrm>
            <a:off x="5076379" y="3487138"/>
            <a:ext cx="287337" cy="36671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198" name="Text Box 80"/>
          <p:cNvSpPr txBox="1">
            <a:spLocks noChangeArrowheads="1"/>
          </p:cNvSpPr>
          <p:nvPr/>
        </p:nvSpPr>
        <p:spPr bwMode="auto">
          <a:xfrm>
            <a:off x="5076379" y="3191863"/>
            <a:ext cx="287337" cy="36671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1</a:t>
            </a:r>
          </a:p>
        </p:txBody>
      </p:sp>
      <p:sp>
        <p:nvSpPr>
          <p:cNvPr id="199" name="Text Box 81"/>
          <p:cNvSpPr txBox="1">
            <a:spLocks noChangeArrowheads="1"/>
          </p:cNvSpPr>
          <p:nvPr/>
        </p:nvSpPr>
        <p:spPr bwMode="auto">
          <a:xfrm>
            <a:off x="5017641" y="4773013"/>
            <a:ext cx="404813" cy="36671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15</a:t>
            </a:r>
          </a:p>
        </p:txBody>
      </p:sp>
      <p:sp>
        <p:nvSpPr>
          <p:cNvPr id="200" name="Line 82"/>
          <p:cNvSpPr>
            <a:spLocks noChangeShapeType="1"/>
          </p:cNvSpPr>
          <p:nvPr/>
        </p:nvSpPr>
        <p:spPr bwMode="auto">
          <a:xfrm flipV="1">
            <a:off x="5279579" y="5117500"/>
            <a:ext cx="0" cy="238125"/>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1" name="Oval 83"/>
          <p:cNvSpPr>
            <a:spLocks noChangeArrowheads="1"/>
          </p:cNvSpPr>
          <p:nvPr/>
        </p:nvSpPr>
        <p:spPr bwMode="auto">
          <a:xfrm>
            <a:off x="7937054" y="5717575"/>
            <a:ext cx="53975"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2" name="Oval 84"/>
          <p:cNvSpPr>
            <a:spLocks noChangeArrowheads="1"/>
          </p:cNvSpPr>
          <p:nvPr/>
        </p:nvSpPr>
        <p:spPr bwMode="auto">
          <a:xfrm>
            <a:off x="7356029" y="5717575"/>
            <a:ext cx="52387"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3" name="Oval 85"/>
          <p:cNvSpPr>
            <a:spLocks noChangeArrowheads="1"/>
          </p:cNvSpPr>
          <p:nvPr/>
        </p:nvSpPr>
        <p:spPr bwMode="auto">
          <a:xfrm>
            <a:off x="6660704" y="5717575"/>
            <a:ext cx="53975"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4" name="Oval 86"/>
          <p:cNvSpPr>
            <a:spLocks noChangeArrowheads="1"/>
          </p:cNvSpPr>
          <p:nvPr/>
        </p:nvSpPr>
        <p:spPr bwMode="auto">
          <a:xfrm>
            <a:off x="2507804" y="2669575"/>
            <a:ext cx="53975"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5" name="Text Box 87"/>
          <p:cNvSpPr txBox="1">
            <a:spLocks noChangeArrowheads="1"/>
          </p:cNvSpPr>
          <p:nvPr/>
        </p:nvSpPr>
        <p:spPr bwMode="auto">
          <a:xfrm>
            <a:off x="2984054" y="3052163"/>
            <a:ext cx="4603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sp>
        <p:nvSpPr>
          <p:cNvPr id="206" name="Text Box 88"/>
          <p:cNvSpPr txBox="1">
            <a:spLocks noChangeArrowheads="1"/>
          </p:cNvSpPr>
          <p:nvPr/>
        </p:nvSpPr>
        <p:spPr bwMode="auto">
          <a:xfrm>
            <a:off x="6741666" y="3004538"/>
            <a:ext cx="642938"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Frame</a:t>
            </a:r>
          </a:p>
        </p:txBody>
      </p:sp>
      <p:sp>
        <p:nvSpPr>
          <p:cNvPr id="207" name="Text Box 89"/>
          <p:cNvSpPr txBox="1">
            <a:spLocks noChangeArrowheads="1"/>
          </p:cNvSpPr>
          <p:nvPr/>
        </p:nvSpPr>
        <p:spPr bwMode="auto">
          <a:xfrm>
            <a:off x="3560316" y="2442563"/>
            <a:ext cx="1106488"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000099"/>
                </a:solidFill>
                <a:effectLst/>
                <a:uLnTx/>
                <a:uFillTx/>
                <a:latin typeface="Arial" charset="0"/>
                <a:ea typeface="MS PGothic" pitchFamily="34" charset="-128"/>
                <a:cs typeface="+mn-cs"/>
              </a:rPr>
              <a:t>Wort-Anwahl</a:t>
            </a:r>
          </a:p>
        </p:txBody>
      </p:sp>
      <p:sp>
        <p:nvSpPr>
          <p:cNvPr id="208" name="Text Box 90"/>
          <p:cNvSpPr txBox="1">
            <a:spLocks noChangeArrowheads="1"/>
          </p:cNvSpPr>
          <p:nvPr/>
        </p:nvSpPr>
        <p:spPr bwMode="auto">
          <a:xfrm>
            <a:off x="4208016" y="1956788"/>
            <a:ext cx="2646363" cy="304800"/>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Byte-Anwahl im Wort</a:t>
            </a:r>
          </a:p>
        </p:txBody>
      </p:sp>
      <p:sp>
        <p:nvSpPr>
          <p:cNvPr id="209" name="Text Box 91"/>
          <p:cNvSpPr txBox="1">
            <a:spLocks noChangeArrowheads="1"/>
          </p:cNvSpPr>
          <p:nvPr/>
        </p:nvSpPr>
        <p:spPr bwMode="auto">
          <a:xfrm>
            <a:off x="3442841" y="5319113"/>
            <a:ext cx="788988"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FF0000"/>
                </a:solidFill>
                <a:effectLst/>
                <a:uLnTx/>
                <a:uFillTx/>
                <a:latin typeface="Arial" charset="0"/>
                <a:ea typeface="MS PGothic" pitchFamily="34" charset="-128"/>
                <a:cs typeface="+mn-cs"/>
              </a:rPr>
              <a:t>Valid-Hit</a:t>
            </a:r>
          </a:p>
        </p:txBody>
      </p:sp>
      <p:sp>
        <p:nvSpPr>
          <p:cNvPr id="210" name="Line 92"/>
          <p:cNvSpPr>
            <a:spLocks noChangeShapeType="1"/>
          </p:cNvSpPr>
          <p:nvPr/>
        </p:nvSpPr>
        <p:spPr bwMode="auto">
          <a:xfrm flipH="1">
            <a:off x="4241354" y="5403250"/>
            <a:ext cx="76200" cy="85725"/>
          </a:xfrm>
          <a:prstGeom prst="line">
            <a:avLst/>
          </a:prstGeom>
          <a:noFill/>
          <a:ln w="12700">
            <a:solidFill>
              <a:srgbClr val="FF0000"/>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1" name="Line 93"/>
          <p:cNvSpPr>
            <a:spLocks noChangeShapeType="1"/>
          </p:cNvSpPr>
          <p:nvPr/>
        </p:nvSpPr>
        <p:spPr bwMode="auto">
          <a:xfrm flipH="1">
            <a:off x="5965379" y="5512788"/>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2" name="Line 94"/>
          <p:cNvSpPr>
            <a:spLocks noChangeShapeType="1"/>
          </p:cNvSpPr>
          <p:nvPr/>
        </p:nvSpPr>
        <p:spPr bwMode="auto">
          <a:xfrm flipH="1">
            <a:off x="6622604" y="5512788"/>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3" name="Line 95"/>
          <p:cNvSpPr>
            <a:spLocks noChangeShapeType="1"/>
          </p:cNvSpPr>
          <p:nvPr/>
        </p:nvSpPr>
        <p:spPr bwMode="auto">
          <a:xfrm flipH="1">
            <a:off x="7327454" y="5512788"/>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4" name="Line 96"/>
          <p:cNvSpPr>
            <a:spLocks noChangeShapeType="1"/>
          </p:cNvSpPr>
          <p:nvPr/>
        </p:nvSpPr>
        <p:spPr bwMode="auto">
          <a:xfrm flipH="1">
            <a:off x="7898954" y="5512788"/>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5" name="Line 97"/>
          <p:cNvSpPr>
            <a:spLocks noChangeShapeType="1"/>
          </p:cNvSpPr>
          <p:nvPr/>
        </p:nvSpPr>
        <p:spPr bwMode="auto">
          <a:xfrm flipH="1">
            <a:off x="4079429" y="2098075"/>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6" name="Line 98"/>
          <p:cNvSpPr>
            <a:spLocks noChangeShapeType="1"/>
          </p:cNvSpPr>
          <p:nvPr/>
        </p:nvSpPr>
        <p:spPr bwMode="auto">
          <a:xfrm flipH="1">
            <a:off x="3688904" y="2174275"/>
            <a:ext cx="123825" cy="114300"/>
          </a:xfrm>
          <a:prstGeom prst="line">
            <a:avLst/>
          </a:prstGeom>
          <a:noFill/>
          <a:ln w="12700">
            <a:solidFill>
              <a:schemeClr val="accent2"/>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7" name="Line 99"/>
          <p:cNvSpPr>
            <a:spLocks noChangeShapeType="1"/>
          </p:cNvSpPr>
          <p:nvPr/>
        </p:nvSpPr>
        <p:spPr bwMode="auto">
          <a:xfrm flipH="1">
            <a:off x="2479229" y="2212375"/>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8" name="Text Box 100"/>
          <p:cNvSpPr txBox="1">
            <a:spLocks noChangeArrowheads="1"/>
          </p:cNvSpPr>
          <p:nvPr/>
        </p:nvSpPr>
        <p:spPr bwMode="auto">
          <a:xfrm>
            <a:off x="2310954" y="1690088"/>
            <a:ext cx="4508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sp>
        <p:nvSpPr>
          <p:cNvPr id="219" name="Text Box 101"/>
          <p:cNvSpPr txBox="1">
            <a:spLocks noChangeArrowheads="1"/>
          </p:cNvSpPr>
          <p:nvPr/>
        </p:nvSpPr>
        <p:spPr bwMode="auto">
          <a:xfrm>
            <a:off x="2182366" y="1366238"/>
            <a:ext cx="8159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p:sp>
        <p:nvSpPr>
          <p:cNvPr id="220" name="Text Box 102"/>
          <p:cNvSpPr txBox="1">
            <a:spLocks noChangeArrowheads="1"/>
          </p:cNvSpPr>
          <p:nvPr/>
        </p:nvSpPr>
        <p:spPr bwMode="auto">
          <a:xfrm>
            <a:off x="4201666" y="1423388"/>
            <a:ext cx="2603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0</a:t>
            </a:r>
          </a:p>
        </p:txBody>
      </p:sp>
      <p:sp>
        <p:nvSpPr>
          <p:cNvPr id="221" name="Text Box 103"/>
          <p:cNvSpPr txBox="1">
            <a:spLocks noChangeArrowheads="1"/>
          </p:cNvSpPr>
          <p:nvPr/>
        </p:nvSpPr>
        <p:spPr bwMode="auto">
          <a:xfrm>
            <a:off x="1099691" y="1413863"/>
            <a:ext cx="350838"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31</a:t>
            </a:r>
          </a:p>
        </p:txBody>
      </p:sp>
      <p:sp>
        <p:nvSpPr>
          <p:cNvPr id="222" name="Text Box 104"/>
          <p:cNvSpPr txBox="1">
            <a:spLocks noChangeArrowheads="1"/>
          </p:cNvSpPr>
          <p:nvPr/>
        </p:nvSpPr>
        <p:spPr bwMode="auto">
          <a:xfrm>
            <a:off x="2137916" y="2118713"/>
            <a:ext cx="3524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28</a:t>
            </a:r>
          </a:p>
        </p:txBody>
      </p:sp>
      <p:sp>
        <p:nvSpPr>
          <p:cNvPr id="223" name="Text Box 105"/>
          <p:cNvSpPr txBox="1">
            <a:spLocks noChangeArrowheads="1"/>
          </p:cNvSpPr>
          <p:nvPr/>
        </p:nvSpPr>
        <p:spPr bwMode="auto">
          <a:xfrm>
            <a:off x="3439666" y="2061563"/>
            <a:ext cx="2603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99CC00"/>
                </a:solidFill>
                <a:effectLst/>
                <a:uLnTx/>
                <a:uFillTx/>
                <a:latin typeface="Arial" charset="0"/>
                <a:ea typeface="MS PGothic" pitchFamily="34" charset="-128"/>
                <a:cs typeface="+mn-cs"/>
              </a:rPr>
              <a:t>2</a:t>
            </a:r>
          </a:p>
        </p:txBody>
      </p:sp>
      <p:sp>
        <p:nvSpPr>
          <p:cNvPr id="224" name="Text Box 106"/>
          <p:cNvSpPr txBox="1">
            <a:spLocks noChangeArrowheads="1"/>
          </p:cNvSpPr>
          <p:nvPr/>
        </p:nvSpPr>
        <p:spPr bwMode="auto">
          <a:xfrm>
            <a:off x="4173091" y="1966313"/>
            <a:ext cx="284163" cy="3079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225" name="Text Box 107"/>
          <p:cNvSpPr txBox="1">
            <a:spLocks noChangeArrowheads="1"/>
          </p:cNvSpPr>
          <p:nvPr/>
        </p:nvSpPr>
        <p:spPr bwMode="auto">
          <a:xfrm>
            <a:off x="6062216" y="5385788"/>
            <a:ext cx="3524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26" name="Text Box 108"/>
          <p:cNvSpPr txBox="1">
            <a:spLocks noChangeArrowheads="1"/>
          </p:cNvSpPr>
          <p:nvPr/>
        </p:nvSpPr>
        <p:spPr bwMode="auto">
          <a:xfrm>
            <a:off x="6728966" y="5385788"/>
            <a:ext cx="3524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27" name="Text Box 109"/>
          <p:cNvSpPr txBox="1">
            <a:spLocks noChangeArrowheads="1"/>
          </p:cNvSpPr>
          <p:nvPr/>
        </p:nvSpPr>
        <p:spPr bwMode="auto">
          <a:xfrm>
            <a:off x="7433816" y="5395313"/>
            <a:ext cx="3524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28" name="Text Box 110"/>
          <p:cNvSpPr txBox="1">
            <a:spLocks noChangeArrowheads="1"/>
          </p:cNvSpPr>
          <p:nvPr/>
        </p:nvSpPr>
        <p:spPr bwMode="auto">
          <a:xfrm>
            <a:off x="8024366" y="5395313"/>
            <a:ext cx="3524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29" name="Text Box 111"/>
          <p:cNvSpPr txBox="1">
            <a:spLocks noChangeArrowheads="1"/>
          </p:cNvSpPr>
          <p:nvPr/>
        </p:nvSpPr>
        <p:spPr bwMode="auto">
          <a:xfrm>
            <a:off x="8395841" y="5757263"/>
            <a:ext cx="350838"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30" name="Line 112"/>
          <p:cNvSpPr>
            <a:spLocks noChangeShapeType="1"/>
          </p:cNvSpPr>
          <p:nvPr/>
        </p:nvSpPr>
        <p:spPr bwMode="auto">
          <a:xfrm flipH="1">
            <a:off x="8565704" y="5708050"/>
            <a:ext cx="66675" cy="952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1" name="Text Box 113"/>
          <p:cNvSpPr txBox="1">
            <a:spLocks noChangeArrowheads="1"/>
          </p:cNvSpPr>
          <p:nvPr/>
        </p:nvSpPr>
        <p:spPr bwMode="auto">
          <a:xfrm>
            <a:off x="2512566" y="5738213"/>
            <a:ext cx="7048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Tag-Hit</a:t>
            </a:r>
          </a:p>
        </p:txBody>
      </p:sp>
      <p:sp>
        <p:nvSpPr>
          <p:cNvPr id="232" name="Text Box 114"/>
          <p:cNvSpPr txBox="1">
            <a:spLocks noChangeArrowheads="1"/>
          </p:cNvSpPr>
          <p:nvPr/>
        </p:nvSpPr>
        <p:spPr bwMode="auto">
          <a:xfrm>
            <a:off x="8808591" y="6014438"/>
            <a:ext cx="942975" cy="51752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von/zum</a:t>
            </a:r>
            <a:b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Datenbus</a:t>
            </a:r>
          </a:p>
        </p:txBody>
      </p:sp>
      <p:sp>
        <p:nvSpPr>
          <p:cNvPr id="233" name="Rectangle 116"/>
          <p:cNvSpPr>
            <a:spLocks noChangeArrowheads="1"/>
          </p:cNvSpPr>
          <p:nvPr/>
        </p:nvSpPr>
        <p:spPr bwMode="auto">
          <a:xfrm>
            <a:off x="4365179" y="3060100"/>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4" name="Rectangle 117"/>
          <p:cNvSpPr>
            <a:spLocks noChangeArrowheads="1"/>
          </p:cNvSpPr>
          <p:nvPr/>
        </p:nvSpPr>
        <p:spPr bwMode="auto">
          <a:xfrm>
            <a:off x="4193729" y="3060100"/>
            <a:ext cx="171450" cy="285750"/>
          </a:xfrm>
          <a:prstGeom prst="rect">
            <a:avLst/>
          </a:prstGeom>
          <a:solidFill>
            <a:schemeClr val="bg1"/>
          </a:solidFill>
          <a:ln w="12700">
            <a:solidFill>
              <a:schemeClr val="tx1"/>
            </a:solidFill>
            <a:miter lim="800000"/>
            <a:headEnd/>
            <a:tailEnd/>
          </a:ln>
        </p:spPr>
        <p:txBody>
          <a:bodyPr anchor="ct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35" name="Text Box 118"/>
          <p:cNvSpPr txBox="1">
            <a:spLocks noChangeArrowheads="1"/>
          </p:cNvSpPr>
          <p:nvPr/>
        </p:nvSpPr>
        <p:spPr bwMode="auto">
          <a:xfrm>
            <a:off x="4148038" y="3079150"/>
            <a:ext cx="265112" cy="27463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200" b="1" i="0" u="none" strike="noStrike" kern="1200" cap="none" spc="0" normalizeH="0" baseline="0" noProof="0" dirty="0">
                <a:ln>
                  <a:noFill/>
                </a:ln>
                <a:solidFill>
                  <a:srgbClr val="333333"/>
                </a:solidFill>
                <a:effectLst/>
                <a:uLnTx/>
                <a:uFillTx/>
                <a:latin typeface="Arial" charset="0"/>
                <a:ea typeface="MS PGothic" pitchFamily="34" charset="-128"/>
                <a:cs typeface="+mn-cs"/>
              </a:rPr>
              <a:t>V</a:t>
            </a:r>
          </a:p>
        </p:txBody>
      </p:sp>
      <p:sp>
        <p:nvSpPr>
          <p:cNvPr id="236" name="Text Box 119"/>
          <p:cNvSpPr txBox="1">
            <a:spLocks noChangeArrowheads="1"/>
          </p:cNvSpPr>
          <p:nvPr/>
        </p:nvSpPr>
        <p:spPr bwMode="auto">
          <a:xfrm>
            <a:off x="4312791" y="3074388"/>
            <a:ext cx="271463" cy="27463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200" b="1" i="0" u="none" strike="noStrike" kern="1200" cap="none" spc="0" normalizeH="0" baseline="0" noProof="0" dirty="0">
                <a:ln>
                  <a:noFill/>
                </a:ln>
                <a:solidFill>
                  <a:srgbClr val="333333"/>
                </a:solidFill>
                <a:effectLst/>
                <a:uLnTx/>
                <a:uFillTx/>
                <a:latin typeface="Arial" charset="0"/>
                <a:ea typeface="MS PGothic" pitchFamily="34" charset="-128"/>
                <a:cs typeface="+mn-cs"/>
              </a:rPr>
              <a:t>D</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55520" y="411840"/>
              <a:ext cx="9793800" cy="5917680"/>
            </p14:xfrm>
          </p:contentPart>
        </mc:Choice>
        <mc:Fallback xmlns="">
          <p:pic>
            <p:nvPicPr>
              <p:cNvPr id="2" name="Ink 1"/>
              <p:cNvPicPr/>
              <p:nvPr/>
            </p:nvPicPr>
            <p:blipFill>
              <a:blip r:embed="rId4"/>
              <a:stretch>
                <a:fillRect/>
              </a:stretch>
            </p:blipFill>
            <p:spPr>
              <a:xfrm>
                <a:off x="1046160" y="402480"/>
                <a:ext cx="9812520" cy="5936400"/>
              </a:xfrm>
              <a:prstGeom prst="rect">
                <a:avLst/>
              </a:prstGeom>
            </p:spPr>
          </p:pic>
        </mc:Fallback>
      </mc:AlternateContent>
    </p:spTree>
    <p:extLst>
      <p:ext uri="{BB962C8B-B14F-4D97-AF65-F5344CB8AC3E}">
        <p14:creationId xmlns:p14="http://schemas.microsoft.com/office/powerpoint/2010/main" val="2796295453"/>
      </p:ext>
    </p:extLst>
  </p:cSld>
  <p:clrMapOvr>
    <a:masterClrMapping/>
  </p:clrMapOvr>
  <p:transition spd="slow"/>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p:txBody>
          <a:bodyPr/>
          <a:lstStyle/>
          <a:p>
            <a:pPr eaLnBrk="1" hangingPunct="1"/>
            <a:r>
              <a:rPr lang="en-US" smtClean="0"/>
              <a:t>Voll-assoziativer Cache</a:t>
            </a:r>
          </a:p>
        </p:txBody>
      </p:sp>
      <p:sp>
        <p:nvSpPr>
          <p:cNvPr id="70660" name="Rectangle 3"/>
          <p:cNvSpPr>
            <a:spLocks noGrp="1" noChangeArrowheads="1"/>
          </p:cNvSpPr>
          <p:nvPr>
            <p:ph idx="1"/>
          </p:nvPr>
        </p:nvSpPr>
        <p:spPr/>
        <p:txBody>
          <a:bodyPr/>
          <a:lstStyle/>
          <a:p>
            <a:pPr eaLnBrk="1" hangingPunct="1"/>
            <a:r>
              <a:rPr lang="de-DE" dirty="0" smtClean="0"/>
              <a:t>Vollparalleler Vergleich aller Adressen im Adressspeicher in einem einzigen Taktzyklus</a:t>
            </a:r>
          </a:p>
          <a:p>
            <a:pPr eaLnBrk="1" hangingPunct="1"/>
            <a:endParaRPr lang="de-DE" dirty="0" smtClean="0"/>
          </a:p>
          <a:p>
            <a:pPr eaLnBrk="1" hangingPunct="1"/>
            <a:r>
              <a:rPr lang="de-DE" dirty="0" smtClean="0"/>
              <a:t>Vorteil</a:t>
            </a:r>
          </a:p>
          <a:p>
            <a:pPr lvl="1" eaLnBrk="1" hangingPunct="1"/>
            <a:r>
              <a:rPr lang="de-DE" dirty="0" smtClean="0"/>
              <a:t>ein Datum kann an beliebiger Stelle im Cache abgelegt werden</a:t>
            </a:r>
          </a:p>
          <a:p>
            <a:pPr lvl="1" eaLnBrk="1" hangingPunct="1"/>
            <a:r>
              <a:rPr lang="de-DE" dirty="0" smtClean="0"/>
              <a:t>Optimale Cache-Ausnutzung, völlig freie Wahl der Strategie bei Verdrängungen</a:t>
            </a:r>
          </a:p>
          <a:p>
            <a:pPr eaLnBrk="1" hangingPunct="1"/>
            <a:endParaRPr lang="de-DE" dirty="0" smtClean="0"/>
          </a:p>
          <a:p>
            <a:pPr eaLnBrk="1" hangingPunct="1"/>
            <a:r>
              <a:rPr lang="de-DE" dirty="0" smtClean="0"/>
              <a:t>Nachteil</a:t>
            </a:r>
          </a:p>
          <a:p>
            <a:pPr lvl="1" eaLnBrk="1" hangingPunct="1"/>
            <a:r>
              <a:rPr lang="de-DE" dirty="0" smtClean="0"/>
              <a:t>Hoher Hardwareaufwand (für jede Cache-Zeile ein Vergleicher) </a:t>
            </a:r>
            <a:br>
              <a:rPr lang="de-DE" dirty="0" smtClean="0"/>
            </a:br>
            <a:r>
              <a:rPr lang="de-DE" dirty="0" smtClean="0">
                <a:sym typeface="Monotype Sorts" pitchFamily="2" charset="2"/>
              </a:rPr>
              <a:t></a:t>
            </a:r>
            <a:r>
              <a:rPr lang="de-DE" dirty="0" smtClean="0"/>
              <a:t> nur für sehr kleine Cachespeicher realisierbar</a:t>
            </a:r>
          </a:p>
          <a:p>
            <a:pPr lvl="1" eaLnBrk="1" hangingPunct="1"/>
            <a:r>
              <a:rPr lang="de-DE" dirty="0" smtClean="0"/>
              <a:t>Die große Flexibilität der Abbildungsvorschrift erfordert eine weitere Hardware, welche die Ersetzungsstrategie (welcher Block soll überschrieben werden, wenn der Cache voll ist) realisiert. </a:t>
            </a:r>
            <a:endParaRPr lang="en-US" dirty="0" smtClean="0"/>
          </a:p>
        </p:txBody>
      </p:sp>
      <p:sp>
        <p:nvSpPr>
          <p:cNvPr id="7065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84040" y="1549440"/>
              <a:ext cx="8130600" cy="2955240"/>
            </p14:xfrm>
          </p:contentPart>
        </mc:Choice>
        <mc:Fallback xmlns="">
          <p:pic>
            <p:nvPicPr>
              <p:cNvPr id="2" name="Ink 1"/>
              <p:cNvPicPr/>
              <p:nvPr/>
            </p:nvPicPr>
            <p:blipFill>
              <a:blip r:embed="rId4"/>
              <a:stretch>
                <a:fillRect/>
              </a:stretch>
            </p:blipFill>
            <p:spPr>
              <a:xfrm>
                <a:off x="274680" y="1540080"/>
                <a:ext cx="8149320" cy="2973960"/>
              </a:xfrm>
              <a:prstGeom prst="rect">
                <a:avLst/>
              </a:prstGeom>
            </p:spPr>
          </p:pic>
        </mc:Fallback>
      </mc:AlternateContent>
    </p:spTree>
    <p:extLst>
      <p:ext uri="{BB962C8B-B14F-4D97-AF65-F5344CB8AC3E}">
        <p14:creationId xmlns:p14="http://schemas.microsoft.com/office/powerpoint/2010/main" val="2469972689"/>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US" smtClean="0"/>
              <a:t>Direct-mapped-Cache</a:t>
            </a:r>
          </a:p>
        </p:txBody>
      </p:sp>
      <p:sp>
        <p:nvSpPr>
          <p:cNvPr id="71684" name="Rectangle 3"/>
          <p:cNvSpPr>
            <a:spLocks noGrp="1" noChangeArrowheads="1"/>
          </p:cNvSpPr>
          <p:nvPr>
            <p:ph idx="1"/>
          </p:nvPr>
        </p:nvSpPr>
        <p:spPr/>
        <p:txBody>
          <a:bodyPr/>
          <a:lstStyle/>
          <a:p>
            <a:pPr>
              <a:spcBef>
                <a:spcPct val="0"/>
              </a:spcBef>
              <a:buClrTx/>
              <a:buSzTx/>
              <a:buFontTx/>
              <a:buNone/>
            </a:pPr>
            <a:r>
              <a:rPr lang="de-DE" noProof="1" smtClean="0"/>
              <a:t>Beim Direct Mapped Cache erhält</a:t>
            </a:r>
            <a:endParaRPr lang="de-DE" smtClean="0"/>
          </a:p>
          <a:p>
            <a:pPr>
              <a:spcBef>
                <a:spcPct val="0"/>
              </a:spcBef>
              <a:buClrTx/>
              <a:buSzTx/>
              <a:buFontTx/>
              <a:buNone/>
            </a:pPr>
            <a:r>
              <a:rPr lang="de-DE" noProof="1" smtClean="0"/>
              <a:t>jede Stelle des </a:t>
            </a:r>
            <a:r>
              <a:rPr lang="de-DE" smtClean="0"/>
              <a:t>A</a:t>
            </a:r>
            <a:r>
              <a:rPr lang="de-DE" noProof="1" smtClean="0"/>
              <a:t>rbeitsspeichers</a:t>
            </a:r>
            <a:endParaRPr lang="de-DE" smtClean="0"/>
          </a:p>
          <a:p>
            <a:pPr>
              <a:spcBef>
                <a:spcPct val="0"/>
              </a:spcBef>
              <a:buClrTx/>
              <a:buSzTx/>
              <a:buFontTx/>
              <a:buNone/>
            </a:pPr>
            <a:r>
              <a:rPr lang="de-DE" noProof="1" smtClean="0"/>
              <a:t>einen festen Platz im Cache</a:t>
            </a:r>
            <a:endParaRPr lang="de-DE" smtClean="0"/>
          </a:p>
          <a:p>
            <a:pPr eaLnBrk="1" hangingPunct="1"/>
            <a:endParaRPr lang="en-US" smtClean="0"/>
          </a:p>
        </p:txBody>
      </p:sp>
      <p:sp>
        <p:nvSpPr>
          <p:cNvPr id="7168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71685" name="Rectangle 4"/>
          <p:cNvSpPr>
            <a:spLocks noChangeArrowheads="1"/>
          </p:cNvSpPr>
          <p:nvPr/>
        </p:nvSpPr>
        <p:spPr bwMode="auto">
          <a:xfrm>
            <a:off x="2508250" y="5795963"/>
            <a:ext cx="1828800" cy="28575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86" name="Rectangle 5"/>
          <p:cNvSpPr>
            <a:spLocks noChangeArrowheads="1"/>
          </p:cNvSpPr>
          <p:nvPr/>
        </p:nvSpPr>
        <p:spPr bwMode="auto">
          <a:xfrm>
            <a:off x="2503488" y="4138613"/>
            <a:ext cx="1828800" cy="266700"/>
          </a:xfrm>
          <a:prstGeom prst="rect">
            <a:avLst/>
          </a:prstGeom>
          <a:solidFill>
            <a:srgbClr val="FFC36B"/>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87" name="Rectangle 6"/>
          <p:cNvSpPr>
            <a:spLocks noChangeArrowheads="1"/>
          </p:cNvSpPr>
          <p:nvPr/>
        </p:nvSpPr>
        <p:spPr bwMode="auto">
          <a:xfrm>
            <a:off x="2508250" y="4138613"/>
            <a:ext cx="1828800" cy="19431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88" name="Rectangle 7"/>
          <p:cNvSpPr>
            <a:spLocks noChangeArrowheads="1"/>
          </p:cNvSpPr>
          <p:nvPr/>
        </p:nvSpPr>
        <p:spPr bwMode="auto">
          <a:xfrm>
            <a:off x="2508250" y="5529263"/>
            <a:ext cx="1828800" cy="2667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89" name="Line 8"/>
          <p:cNvSpPr>
            <a:spLocks noChangeShapeType="1"/>
          </p:cNvSpPr>
          <p:nvPr/>
        </p:nvSpPr>
        <p:spPr bwMode="auto">
          <a:xfrm rot="-5400000">
            <a:off x="2223295" y="5107782"/>
            <a:ext cx="1919287" cy="0"/>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90" name="Text Box 9"/>
          <p:cNvSpPr txBox="1">
            <a:spLocks noChangeArrowheads="1"/>
          </p:cNvSpPr>
          <p:nvPr/>
        </p:nvSpPr>
        <p:spPr bwMode="auto">
          <a:xfrm>
            <a:off x="2522538" y="5788025"/>
            <a:ext cx="1681162"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0</a:t>
            </a:r>
          </a:p>
        </p:txBody>
      </p:sp>
      <p:sp>
        <p:nvSpPr>
          <p:cNvPr id="71691" name="Text Box 10"/>
          <p:cNvSpPr txBox="1">
            <a:spLocks noChangeArrowheads="1"/>
          </p:cNvSpPr>
          <p:nvPr/>
        </p:nvSpPr>
        <p:spPr bwMode="auto">
          <a:xfrm>
            <a:off x="2522538" y="5511800"/>
            <a:ext cx="1681162"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1</a:t>
            </a:r>
          </a:p>
        </p:txBody>
      </p:sp>
      <p:sp>
        <p:nvSpPr>
          <p:cNvPr id="71692" name="Text Box 11"/>
          <p:cNvSpPr txBox="1">
            <a:spLocks noChangeArrowheads="1"/>
          </p:cNvSpPr>
          <p:nvPr/>
        </p:nvSpPr>
        <p:spPr bwMode="auto">
          <a:xfrm>
            <a:off x="2522539" y="4111625"/>
            <a:ext cx="1779587"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63</a:t>
            </a:r>
          </a:p>
        </p:txBody>
      </p:sp>
      <p:sp>
        <p:nvSpPr>
          <p:cNvPr id="71693" name="Text Box 12"/>
          <p:cNvSpPr txBox="1">
            <a:spLocks noChangeArrowheads="1"/>
          </p:cNvSpPr>
          <p:nvPr/>
        </p:nvSpPr>
        <p:spPr bwMode="auto">
          <a:xfrm>
            <a:off x="2598739" y="3749676"/>
            <a:ext cx="947737" cy="396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71694" name="Text Box 13"/>
          <p:cNvSpPr txBox="1">
            <a:spLocks noChangeArrowheads="1"/>
          </p:cNvSpPr>
          <p:nvPr/>
        </p:nvSpPr>
        <p:spPr bwMode="auto">
          <a:xfrm>
            <a:off x="7389813" y="1050926"/>
            <a:ext cx="1949450" cy="396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rPr>
              <a:t>Hauptspeicher</a:t>
            </a:r>
          </a:p>
        </p:txBody>
      </p:sp>
      <p:sp>
        <p:nvSpPr>
          <p:cNvPr id="71695" name="Line 14"/>
          <p:cNvSpPr>
            <a:spLocks noChangeShapeType="1"/>
          </p:cNvSpPr>
          <p:nvPr/>
        </p:nvSpPr>
        <p:spPr bwMode="auto">
          <a:xfrm flipH="1">
            <a:off x="4308476" y="6081713"/>
            <a:ext cx="2943225" cy="0"/>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96" name="Freeform 15"/>
          <p:cNvSpPr>
            <a:spLocks/>
          </p:cNvSpPr>
          <p:nvPr/>
        </p:nvSpPr>
        <p:spPr bwMode="auto">
          <a:xfrm>
            <a:off x="4337050" y="3148014"/>
            <a:ext cx="2895600" cy="2935287"/>
          </a:xfrm>
          <a:custGeom>
            <a:avLst/>
            <a:gdLst>
              <a:gd name="T0" fmla="*/ 2147483647 w 1824"/>
              <a:gd name="T1" fmla="*/ 2147483647 h 1849"/>
              <a:gd name="T2" fmla="*/ 2147483647 w 1824"/>
              <a:gd name="T3" fmla="*/ 2147483647 h 1849"/>
              <a:gd name="T4" fmla="*/ 2147483647 w 1824"/>
              <a:gd name="T5" fmla="*/ 2147483647 h 1849"/>
              <a:gd name="T6" fmla="*/ 2147483647 w 1824"/>
              <a:gd name="T7" fmla="*/ 2147483647 h 1849"/>
              <a:gd name="T8" fmla="*/ 2147483647 w 1824"/>
              <a:gd name="T9" fmla="*/ 2147483647 h 1849"/>
              <a:gd name="T10" fmla="*/ 2147483647 w 1824"/>
              <a:gd name="T11" fmla="*/ 2147483647 h 1849"/>
              <a:gd name="T12" fmla="*/ 2147483647 w 1824"/>
              <a:gd name="T13" fmla="*/ 0 h 1849"/>
              <a:gd name="T14" fmla="*/ 0 w 1824"/>
              <a:gd name="T15" fmla="*/ 2147483647 h 1849"/>
              <a:gd name="T16" fmla="*/ 0 w 1824"/>
              <a:gd name="T17" fmla="*/ 2147483647 h 1849"/>
              <a:gd name="T18" fmla="*/ 2147483647 w 1824"/>
              <a:gd name="T19" fmla="*/ 2147483647 h 1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4"/>
              <a:gd name="T31" fmla="*/ 0 h 1849"/>
              <a:gd name="T32" fmla="*/ 1824 w 1824"/>
              <a:gd name="T33" fmla="*/ 1849 h 18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4" h="1849">
                <a:moveTo>
                  <a:pt x="1815" y="1681"/>
                </a:moveTo>
                <a:lnTo>
                  <a:pt x="429" y="1681"/>
                </a:lnTo>
                <a:lnTo>
                  <a:pt x="1824" y="1032"/>
                </a:lnTo>
                <a:lnTo>
                  <a:pt x="1820" y="864"/>
                </a:lnTo>
                <a:lnTo>
                  <a:pt x="544" y="1420"/>
                </a:lnTo>
                <a:lnTo>
                  <a:pt x="1824" y="184"/>
                </a:lnTo>
                <a:lnTo>
                  <a:pt x="1820" y="0"/>
                </a:lnTo>
                <a:lnTo>
                  <a:pt x="0" y="1672"/>
                </a:lnTo>
                <a:lnTo>
                  <a:pt x="0" y="1849"/>
                </a:lnTo>
                <a:lnTo>
                  <a:pt x="1815" y="1849"/>
                </a:lnTo>
              </a:path>
            </a:pathLst>
          </a:custGeom>
          <a:solidFill>
            <a:srgbClr val="66FFCC"/>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97" name="Rectangle 16"/>
          <p:cNvSpPr>
            <a:spLocks noChangeArrowheads="1"/>
          </p:cNvSpPr>
          <p:nvPr/>
        </p:nvSpPr>
        <p:spPr bwMode="auto">
          <a:xfrm>
            <a:off x="7223125" y="1728789"/>
            <a:ext cx="2190750" cy="4352925"/>
          </a:xfrm>
          <a:prstGeom prst="rect">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98" name="Rectangle 17"/>
          <p:cNvSpPr>
            <a:spLocks noChangeArrowheads="1"/>
          </p:cNvSpPr>
          <p:nvPr/>
        </p:nvSpPr>
        <p:spPr bwMode="auto">
          <a:xfrm>
            <a:off x="7223125" y="1728788"/>
            <a:ext cx="2190750" cy="266700"/>
          </a:xfrm>
          <a:prstGeom prst="rect">
            <a:avLst/>
          </a:prstGeom>
          <a:solidFill>
            <a:srgbClr val="FFC36B"/>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699" name="Rectangle 18"/>
          <p:cNvSpPr>
            <a:spLocks noChangeArrowheads="1"/>
          </p:cNvSpPr>
          <p:nvPr/>
        </p:nvSpPr>
        <p:spPr bwMode="auto">
          <a:xfrm>
            <a:off x="7223125" y="5815013"/>
            <a:ext cx="219075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700" name="Text Box 19"/>
          <p:cNvSpPr txBox="1">
            <a:spLocks noChangeArrowheads="1"/>
          </p:cNvSpPr>
          <p:nvPr/>
        </p:nvSpPr>
        <p:spPr bwMode="auto">
          <a:xfrm>
            <a:off x="7897813" y="5788025"/>
            <a:ext cx="766762"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0</a:t>
            </a:r>
          </a:p>
        </p:txBody>
      </p:sp>
      <p:sp>
        <p:nvSpPr>
          <p:cNvPr id="71701" name="Text Box 20"/>
          <p:cNvSpPr txBox="1">
            <a:spLocks noChangeArrowheads="1"/>
          </p:cNvSpPr>
          <p:nvPr/>
        </p:nvSpPr>
        <p:spPr bwMode="auto">
          <a:xfrm>
            <a:off x="7750175" y="1701800"/>
            <a:ext cx="1062038"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1023</a:t>
            </a:r>
          </a:p>
        </p:txBody>
      </p:sp>
      <p:sp>
        <p:nvSpPr>
          <p:cNvPr id="71702" name="Rectangle 21"/>
          <p:cNvSpPr>
            <a:spLocks noChangeArrowheads="1"/>
          </p:cNvSpPr>
          <p:nvPr/>
        </p:nvSpPr>
        <p:spPr bwMode="auto">
          <a:xfrm>
            <a:off x="7223125" y="3157538"/>
            <a:ext cx="219075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703" name="Rectangle 22"/>
          <p:cNvSpPr>
            <a:spLocks noChangeArrowheads="1"/>
          </p:cNvSpPr>
          <p:nvPr/>
        </p:nvSpPr>
        <p:spPr bwMode="auto">
          <a:xfrm>
            <a:off x="7223125" y="4510088"/>
            <a:ext cx="219075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704" name="Rectangle 23"/>
          <p:cNvSpPr>
            <a:spLocks noChangeArrowheads="1"/>
          </p:cNvSpPr>
          <p:nvPr/>
        </p:nvSpPr>
        <p:spPr bwMode="auto">
          <a:xfrm>
            <a:off x="7223125" y="5548313"/>
            <a:ext cx="2190750" cy="2667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705" name="Text Box 24"/>
          <p:cNvSpPr txBox="1">
            <a:spLocks noChangeArrowheads="1"/>
          </p:cNvSpPr>
          <p:nvPr/>
        </p:nvSpPr>
        <p:spPr bwMode="auto">
          <a:xfrm>
            <a:off x="9190039" y="2168525"/>
            <a:ext cx="407987" cy="57943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06" name="Text Box 25"/>
          <p:cNvSpPr txBox="1">
            <a:spLocks noChangeArrowheads="1"/>
          </p:cNvSpPr>
          <p:nvPr/>
        </p:nvSpPr>
        <p:spPr bwMode="auto">
          <a:xfrm>
            <a:off x="7018339" y="2216150"/>
            <a:ext cx="407987" cy="57943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07" name="Freeform 26"/>
          <p:cNvSpPr>
            <a:spLocks/>
          </p:cNvSpPr>
          <p:nvPr/>
        </p:nvSpPr>
        <p:spPr bwMode="auto">
          <a:xfrm>
            <a:off x="4337050" y="1738313"/>
            <a:ext cx="2890838" cy="2673350"/>
          </a:xfrm>
          <a:custGeom>
            <a:avLst/>
            <a:gdLst>
              <a:gd name="T0" fmla="*/ 2147483647 w 1820"/>
              <a:gd name="T1" fmla="*/ 0 h 1684"/>
              <a:gd name="T2" fmla="*/ 0 w 1820"/>
              <a:gd name="T3" fmla="*/ 2147483647 h 1684"/>
              <a:gd name="T4" fmla="*/ 0 w 1820"/>
              <a:gd name="T5" fmla="*/ 2147483647 h 1684"/>
              <a:gd name="T6" fmla="*/ 2147483647 w 1820"/>
              <a:gd name="T7" fmla="*/ 2147483647 h 1684"/>
              <a:gd name="T8" fmla="*/ 2147483647 w 1820"/>
              <a:gd name="T9" fmla="*/ 0 h 1684"/>
              <a:gd name="T10" fmla="*/ 0 60000 65536"/>
              <a:gd name="T11" fmla="*/ 0 60000 65536"/>
              <a:gd name="T12" fmla="*/ 0 60000 65536"/>
              <a:gd name="T13" fmla="*/ 0 60000 65536"/>
              <a:gd name="T14" fmla="*/ 0 60000 65536"/>
              <a:gd name="T15" fmla="*/ 0 w 1820"/>
              <a:gd name="T16" fmla="*/ 0 h 1684"/>
              <a:gd name="T17" fmla="*/ 1820 w 1820"/>
              <a:gd name="T18" fmla="*/ 1684 h 1684"/>
            </a:gdLst>
            <a:ahLst/>
            <a:cxnLst>
              <a:cxn ang="T10">
                <a:pos x="T0" y="T1"/>
              </a:cxn>
              <a:cxn ang="T11">
                <a:pos x="T2" y="T3"/>
              </a:cxn>
              <a:cxn ang="T12">
                <a:pos x="T4" y="T5"/>
              </a:cxn>
              <a:cxn ang="T13">
                <a:pos x="T6" y="T7"/>
              </a:cxn>
              <a:cxn ang="T14">
                <a:pos x="T8" y="T9"/>
              </a:cxn>
            </a:cxnLst>
            <a:rect l="T15" t="T16" r="T17" b="T18"/>
            <a:pathLst>
              <a:path w="1820" h="1684">
                <a:moveTo>
                  <a:pt x="1816" y="0"/>
                </a:moveTo>
                <a:lnTo>
                  <a:pt x="0" y="1504"/>
                </a:lnTo>
                <a:lnTo>
                  <a:pt x="0" y="1684"/>
                </a:lnTo>
                <a:lnTo>
                  <a:pt x="1820" y="164"/>
                </a:lnTo>
                <a:lnTo>
                  <a:pt x="1816" y="0"/>
                </a:lnTo>
                <a:close/>
              </a:path>
            </a:pathLst>
          </a:custGeom>
          <a:solidFill>
            <a:srgbClr val="FFC36B"/>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1708" name="Text Box 27"/>
          <p:cNvSpPr txBox="1">
            <a:spLocks noChangeArrowheads="1"/>
          </p:cNvSpPr>
          <p:nvPr/>
        </p:nvSpPr>
        <p:spPr bwMode="auto">
          <a:xfrm>
            <a:off x="7897813" y="5540375"/>
            <a:ext cx="766762"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1</a:t>
            </a:r>
          </a:p>
        </p:txBody>
      </p:sp>
      <p:sp>
        <p:nvSpPr>
          <p:cNvPr id="71709" name="Text Box 28"/>
          <p:cNvSpPr txBox="1">
            <a:spLocks noChangeArrowheads="1"/>
          </p:cNvSpPr>
          <p:nvPr/>
        </p:nvSpPr>
        <p:spPr bwMode="auto">
          <a:xfrm>
            <a:off x="7848600" y="4492625"/>
            <a:ext cx="865188"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64</a:t>
            </a:r>
          </a:p>
        </p:txBody>
      </p:sp>
      <p:sp>
        <p:nvSpPr>
          <p:cNvPr id="71710" name="Text Box 29"/>
          <p:cNvSpPr txBox="1">
            <a:spLocks noChangeArrowheads="1"/>
          </p:cNvSpPr>
          <p:nvPr/>
        </p:nvSpPr>
        <p:spPr bwMode="auto">
          <a:xfrm>
            <a:off x="7800976" y="3127375"/>
            <a:ext cx="963613"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128</a:t>
            </a:r>
          </a:p>
        </p:txBody>
      </p:sp>
      <p:sp>
        <p:nvSpPr>
          <p:cNvPr id="71711" name="Text Box 30"/>
          <p:cNvSpPr txBox="1">
            <a:spLocks noChangeArrowheads="1"/>
          </p:cNvSpPr>
          <p:nvPr/>
        </p:nvSpPr>
        <p:spPr bwMode="auto">
          <a:xfrm>
            <a:off x="4168775" y="4675189"/>
            <a:ext cx="323850" cy="396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12" name="Text Box 31"/>
          <p:cNvSpPr txBox="1">
            <a:spLocks noChangeArrowheads="1"/>
          </p:cNvSpPr>
          <p:nvPr/>
        </p:nvSpPr>
        <p:spPr bwMode="auto">
          <a:xfrm>
            <a:off x="2370138" y="4675189"/>
            <a:ext cx="323850" cy="396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13" name="Text Box 32"/>
          <p:cNvSpPr txBox="1">
            <a:spLocks noChangeArrowheads="1"/>
          </p:cNvSpPr>
          <p:nvPr/>
        </p:nvSpPr>
        <p:spPr bwMode="auto">
          <a:xfrm>
            <a:off x="9190039" y="3616325"/>
            <a:ext cx="407987" cy="57943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14" name="Text Box 33"/>
          <p:cNvSpPr txBox="1">
            <a:spLocks noChangeArrowheads="1"/>
          </p:cNvSpPr>
          <p:nvPr/>
        </p:nvSpPr>
        <p:spPr bwMode="auto">
          <a:xfrm>
            <a:off x="7018339" y="3663950"/>
            <a:ext cx="407987" cy="57943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15" name="Text Box 34"/>
          <p:cNvSpPr txBox="1">
            <a:spLocks noChangeArrowheads="1"/>
          </p:cNvSpPr>
          <p:nvPr/>
        </p:nvSpPr>
        <p:spPr bwMode="auto">
          <a:xfrm>
            <a:off x="9209089" y="4835525"/>
            <a:ext cx="407987" cy="57943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1716" name="Text Box 35"/>
          <p:cNvSpPr txBox="1">
            <a:spLocks noChangeArrowheads="1"/>
          </p:cNvSpPr>
          <p:nvPr/>
        </p:nvSpPr>
        <p:spPr bwMode="auto">
          <a:xfrm>
            <a:off x="7037389" y="4883150"/>
            <a:ext cx="407987" cy="57943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752840" y="1587240"/>
              <a:ext cx="8827920" cy="4693680"/>
            </p14:xfrm>
          </p:contentPart>
        </mc:Choice>
        <mc:Fallback xmlns="">
          <p:pic>
            <p:nvPicPr>
              <p:cNvPr id="2" name="Ink 1"/>
              <p:cNvPicPr/>
              <p:nvPr/>
            </p:nvPicPr>
            <p:blipFill>
              <a:blip r:embed="rId4"/>
              <a:stretch>
                <a:fillRect/>
              </a:stretch>
            </p:blipFill>
            <p:spPr>
              <a:xfrm>
                <a:off x="1743480" y="1577880"/>
                <a:ext cx="8846640" cy="4712400"/>
              </a:xfrm>
              <a:prstGeom prst="rect">
                <a:avLst/>
              </a:prstGeom>
            </p:spPr>
          </p:pic>
        </mc:Fallback>
      </mc:AlternateContent>
    </p:spTree>
    <p:extLst>
      <p:ext uri="{BB962C8B-B14F-4D97-AF65-F5344CB8AC3E}">
        <p14:creationId xmlns:p14="http://schemas.microsoft.com/office/powerpoint/2010/main" val="822802936"/>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9" name="Rectangle 4"/>
          <p:cNvSpPr>
            <a:spLocks noGrp="1" noChangeArrowheads="1"/>
          </p:cNvSpPr>
          <p:nvPr>
            <p:ph type="title"/>
          </p:nvPr>
        </p:nvSpPr>
        <p:spPr/>
        <p:txBody>
          <a:bodyPr/>
          <a:lstStyle/>
          <a:p>
            <a:pPr eaLnBrk="1" hangingPunct="1"/>
            <a:r>
              <a:rPr lang="en-US" smtClean="0"/>
              <a:t>Direct Mapped Cache</a:t>
            </a:r>
          </a:p>
        </p:txBody>
      </p:sp>
      <p:sp>
        <p:nvSpPr>
          <p:cNvPr id="7270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72707" name="Rectangle 2"/>
          <p:cNvSpPr>
            <a:spLocks noChangeArrowheads="1"/>
          </p:cNvSpPr>
          <p:nvPr/>
        </p:nvSpPr>
        <p:spPr bwMode="auto">
          <a:xfrm>
            <a:off x="6657975" y="2546351"/>
            <a:ext cx="1417638" cy="1928813"/>
          </a:xfrm>
          <a:prstGeom prst="rect">
            <a:avLst/>
          </a:prstGeom>
          <a:solidFill>
            <a:srgbClr val="FFCC99"/>
          </a:solidFill>
          <a:ln w="12700">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08" name="Rectangle 3"/>
          <p:cNvSpPr>
            <a:spLocks noChangeArrowheads="1"/>
          </p:cNvSpPr>
          <p:nvPr/>
        </p:nvSpPr>
        <p:spPr bwMode="auto">
          <a:xfrm>
            <a:off x="5837239" y="2551113"/>
            <a:ext cx="623887" cy="1928812"/>
          </a:xfrm>
          <a:prstGeom prst="rect">
            <a:avLst/>
          </a:prstGeom>
          <a:solidFill>
            <a:srgbClr val="CCFFFF"/>
          </a:solidFill>
          <a:ln w="12700">
            <a:no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10" name="Text Box 5"/>
          <p:cNvSpPr txBox="1">
            <a:spLocks noChangeArrowheads="1"/>
          </p:cNvSpPr>
          <p:nvPr/>
        </p:nvSpPr>
        <p:spPr bwMode="auto">
          <a:xfrm>
            <a:off x="5761039" y="2257425"/>
            <a:ext cx="4984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sp>
        <p:nvSpPr>
          <p:cNvPr id="72711" name="AutoShape 6"/>
          <p:cNvSpPr>
            <a:spLocks noChangeArrowheads="1"/>
          </p:cNvSpPr>
          <p:nvPr/>
        </p:nvSpPr>
        <p:spPr bwMode="auto">
          <a:xfrm rot="5400000" flipH="1">
            <a:off x="4325938" y="3389313"/>
            <a:ext cx="1966912" cy="258762"/>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3013 w 21600"/>
              <a:gd name="T13" fmla="*/ 3013 h 21600"/>
              <a:gd name="T14" fmla="*/ 18587 w 21600"/>
              <a:gd name="T15" fmla="*/ 18587 h 21600"/>
            </a:gdLst>
            <a:ahLst/>
            <a:cxnLst>
              <a:cxn ang="T8">
                <a:pos x="T0" y="T1"/>
              </a:cxn>
              <a:cxn ang="T9">
                <a:pos x="T2" y="T3"/>
              </a:cxn>
              <a:cxn ang="T10">
                <a:pos x="T4" y="T5"/>
              </a:cxn>
              <a:cxn ang="T11">
                <a:pos x="T6" y="T7"/>
              </a:cxn>
            </a:cxnLst>
            <a:rect l="T12" t="T13" r="T14" b="T15"/>
            <a:pathLst>
              <a:path w="21600" h="21600">
                <a:moveTo>
                  <a:pt x="0" y="0"/>
                </a:moveTo>
                <a:lnTo>
                  <a:pt x="2426" y="21600"/>
                </a:lnTo>
                <a:lnTo>
                  <a:pt x="19174" y="21600"/>
                </a:lnTo>
                <a:lnTo>
                  <a:pt x="21600" y="0"/>
                </a:lnTo>
                <a:close/>
              </a:path>
            </a:pathLst>
          </a:cu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12" name="Rectangle 7"/>
          <p:cNvSpPr>
            <a:spLocks noChangeArrowheads="1"/>
          </p:cNvSpPr>
          <p:nvPr/>
        </p:nvSpPr>
        <p:spPr bwMode="auto">
          <a:xfrm>
            <a:off x="5832476" y="2546350"/>
            <a:ext cx="2252663" cy="1944688"/>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13" name="Rectangle 8"/>
          <p:cNvSpPr>
            <a:spLocks noChangeArrowheads="1"/>
          </p:cNvSpPr>
          <p:nvPr/>
        </p:nvSpPr>
        <p:spPr bwMode="auto">
          <a:xfrm>
            <a:off x="6524625" y="5351464"/>
            <a:ext cx="1727200" cy="223837"/>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14" name="Freeform 9"/>
          <p:cNvSpPr>
            <a:spLocks/>
          </p:cNvSpPr>
          <p:nvPr/>
        </p:nvSpPr>
        <p:spPr bwMode="auto">
          <a:xfrm>
            <a:off x="3678238" y="1728788"/>
            <a:ext cx="2057400" cy="3224212"/>
          </a:xfrm>
          <a:custGeom>
            <a:avLst/>
            <a:gdLst>
              <a:gd name="T0" fmla="*/ 2147483647 w 1296"/>
              <a:gd name="T1" fmla="*/ 0 h 2031"/>
              <a:gd name="T2" fmla="*/ 0 w 1296"/>
              <a:gd name="T3" fmla="*/ 2147483647 h 2031"/>
              <a:gd name="T4" fmla="*/ 2147483647 w 1296"/>
              <a:gd name="T5" fmla="*/ 2147483647 h 2031"/>
              <a:gd name="T6" fmla="*/ 0 60000 65536"/>
              <a:gd name="T7" fmla="*/ 0 60000 65536"/>
              <a:gd name="T8" fmla="*/ 0 60000 65536"/>
              <a:gd name="T9" fmla="*/ 0 w 1296"/>
              <a:gd name="T10" fmla="*/ 0 h 2031"/>
              <a:gd name="T11" fmla="*/ 1296 w 1296"/>
              <a:gd name="T12" fmla="*/ 2031 h 2031"/>
            </a:gdLst>
            <a:ahLst/>
            <a:cxnLst>
              <a:cxn ang="T6">
                <a:pos x="T0" y="T1"/>
              </a:cxn>
              <a:cxn ang="T7">
                <a:pos x="T2" y="T3"/>
              </a:cxn>
              <a:cxn ang="T8">
                <a:pos x="T4" y="T5"/>
              </a:cxn>
            </a:cxnLst>
            <a:rect l="T9" t="T10" r="T11" b="T12"/>
            <a:pathLst>
              <a:path w="1296" h="2031">
                <a:moveTo>
                  <a:pt x="4" y="0"/>
                </a:moveTo>
                <a:lnTo>
                  <a:pt x="0" y="2031"/>
                </a:lnTo>
                <a:lnTo>
                  <a:pt x="1296" y="2031"/>
                </a:lnTo>
              </a:path>
            </a:pathLst>
          </a:cu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15" name="Freeform 10"/>
          <p:cNvSpPr>
            <a:spLocks/>
          </p:cNvSpPr>
          <p:nvPr/>
        </p:nvSpPr>
        <p:spPr bwMode="auto">
          <a:xfrm>
            <a:off x="4427539" y="1706564"/>
            <a:ext cx="763587" cy="1817687"/>
          </a:xfrm>
          <a:custGeom>
            <a:avLst/>
            <a:gdLst>
              <a:gd name="T0" fmla="*/ 2147483647 w 1488"/>
              <a:gd name="T1" fmla="*/ 0 h 2440"/>
              <a:gd name="T2" fmla="*/ 0 w 1488"/>
              <a:gd name="T3" fmla="*/ 2147483647 h 2440"/>
              <a:gd name="T4" fmla="*/ 2147483647 w 1488"/>
              <a:gd name="T5" fmla="*/ 2147483647 h 2440"/>
              <a:gd name="T6" fmla="*/ 0 60000 65536"/>
              <a:gd name="T7" fmla="*/ 0 60000 65536"/>
              <a:gd name="T8" fmla="*/ 0 60000 65536"/>
              <a:gd name="T9" fmla="*/ 0 w 1488"/>
              <a:gd name="T10" fmla="*/ 0 h 2440"/>
              <a:gd name="T11" fmla="*/ 1488 w 1488"/>
              <a:gd name="T12" fmla="*/ 2440 h 2440"/>
            </a:gdLst>
            <a:ahLst/>
            <a:cxnLst>
              <a:cxn ang="T6">
                <a:pos x="T0" y="T1"/>
              </a:cxn>
              <a:cxn ang="T7">
                <a:pos x="T2" y="T3"/>
              </a:cxn>
              <a:cxn ang="T8">
                <a:pos x="T4" y="T5"/>
              </a:cxn>
            </a:cxnLst>
            <a:rect l="T9" t="T10" r="T11" b="T12"/>
            <a:pathLst>
              <a:path w="1488" h="2440">
                <a:moveTo>
                  <a:pt x="8" y="0"/>
                </a:moveTo>
                <a:lnTo>
                  <a:pt x="0" y="2432"/>
                </a:lnTo>
                <a:lnTo>
                  <a:pt x="1488" y="2440"/>
                </a:lnTo>
              </a:path>
            </a:pathLst>
          </a:cu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16" name="Freeform 11"/>
          <p:cNvSpPr>
            <a:spLocks/>
          </p:cNvSpPr>
          <p:nvPr/>
        </p:nvSpPr>
        <p:spPr bwMode="auto">
          <a:xfrm>
            <a:off x="5176839" y="1730376"/>
            <a:ext cx="3176587" cy="3603625"/>
          </a:xfrm>
          <a:custGeom>
            <a:avLst/>
            <a:gdLst>
              <a:gd name="T0" fmla="*/ 2147483647 w 2000"/>
              <a:gd name="T1" fmla="*/ 0 h 2270"/>
              <a:gd name="T2" fmla="*/ 0 w 2000"/>
              <a:gd name="T3" fmla="*/ 2147483647 h 2270"/>
              <a:gd name="T4" fmla="*/ 2147483647 w 2000"/>
              <a:gd name="T5" fmla="*/ 2147483647 h 2270"/>
              <a:gd name="T6" fmla="*/ 2147483647 w 2000"/>
              <a:gd name="T7" fmla="*/ 2147483647 h 2270"/>
              <a:gd name="T8" fmla="*/ 2147483647 w 2000"/>
              <a:gd name="T9" fmla="*/ 2147483647 h 2270"/>
              <a:gd name="T10" fmla="*/ 2147483647 w 2000"/>
              <a:gd name="T11" fmla="*/ 2147483647 h 2270"/>
              <a:gd name="T12" fmla="*/ 0 60000 65536"/>
              <a:gd name="T13" fmla="*/ 0 60000 65536"/>
              <a:gd name="T14" fmla="*/ 0 60000 65536"/>
              <a:gd name="T15" fmla="*/ 0 60000 65536"/>
              <a:gd name="T16" fmla="*/ 0 60000 65536"/>
              <a:gd name="T17" fmla="*/ 0 60000 65536"/>
              <a:gd name="T18" fmla="*/ 0 w 2000"/>
              <a:gd name="T19" fmla="*/ 0 h 2270"/>
              <a:gd name="T20" fmla="*/ 2000 w 2000"/>
              <a:gd name="T21" fmla="*/ 2270 h 2270"/>
            </a:gdLst>
            <a:ahLst/>
            <a:cxnLst>
              <a:cxn ang="T12">
                <a:pos x="T0" y="T1"/>
              </a:cxn>
              <a:cxn ang="T13">
                <a:pos x="T2" y="T3"/>
              </a:cxn>
              <a:cxn ang="T14">
                <a:pos x="T4" y="T5"/>
              </a:cxn>
              <a:cxn ang="T15">
                <a:pos x="T6" y="T7"/>
              </a:cxn>
              <a:cxn ang="T16">
                <a:pos x="T8" y="T9"/>
              </a:cxn>
              <a:cxn ang="T17">
                <a:pos x="T10" y="T11"/>
              </a:cxn>
            </a:cxnLst>
            <a:rect l="T18" t="T19" r="T20" b="T21"/>
            <a:pathLst>
              <a:path w="2000" h="2270">
                <a:moveTo>
                  <a:pt x="1" y="0"/>
                </a:moveTo>
                <a:lnTo>
                  <a:pt x="0" y="150"/>
                </a:lnTo>
                <a:lnTo>
                  <a:pt x="2000" y="154"/>
                </a:lnTo>
                <a:lnTo>
                  <a:pt x="2000" y="2062"/>
                </a:lnTo>
                <a:lnTo>
                  <a:pt x="1600" y="2062"/>
                </a:lnTo>
                <a:lnTo>
                  <a:pt x="1600" y="2270"/>
                </a:lnTo>
              </a:path>
            </a:pathLst>
          </a:cu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17" name="Rectangle 12"/>
          <p:cNvSpPr>
            <a:spLocks noChangeArrowheads="1"/>
          </p:cNvSpPr>
          <p:nvPr/>
        </p:nvSpPr>
        <p:spPr bwMode="auto">
          <a:xfrm>
            <a:off x="5838825" y="2563813"/>
            <a:ext cx="2247900" cy="279400"/>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18" name="Rectangle 13"/>
          <p:cNvSpPr>
            <a:spLocks noChangeArrowheads="1"/>
          </p:cNvSpPr>
          <p:nvPr/>
        </p:nvSpPr>
        <p:spPr bwMode="auto">
          <a:xfrm>
            <a:off x="5838825" y="2843213"/>
            <a:ext cx="2247900" cy="2794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19" name="Rectangle 14"/>
          <p:cNvSpPr>
            <a:spLocks noChangeArrowheads="1"/>
          </p:cNvSpPr>
          <p:nvPr/>
        </p:nvSpPr>
        <p:spPr bwMode="auto">
          <a:xfrm>
            <a:off x="5838825" y="3517900"/>
            <a:ext cx="2247900" cy="2794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20" name="Rectangle 15"/>
          <p:cNvSpPr>
            <a:spLocks noChangeArrowheads="1"/>
          </p:cNvSpPr>
          <p:nvPr/>
        </p:nvSpPr>
        <p:spPr bwMode="auto">
          <a:xfrm>
            <a:off x="6662739" y="3517900"/>
            <a:ext cx="1423987" cy="279400"/>
          </a:xfrm>
          <a:prstGeom prst="rect">
            <a:avLst/>
          </a:prstGeom>
          <a:solidFill>
            <a:schemeClr val="tx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21" name="Rectangle 16"/>
          <p:cNvSpPr>
            <a:spLocks noChangeArrowheads="1"/>
          </p:cNvSpPr>
          <p:nvPr/>
        </p:nvSpPr>
        <p:spPr bwMode="auto">
          <a:xfrm>
            <a:off x="6662739" y="2854326"/>
            <a:ext cx="1423987" cy="257175"/>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22" name="Rectangle 17"/>
          <p:cNvSpPr>
            <a:spLocks noChangeArrowheads="1"/>
          </p:cNvSpPr>
          <p:nvPr/>
        </p:nvSpPr>
        <p:spPr bwMode="auto">
          <a:xfrm>
            <a:off x="6662739" y="2552701"/>
            <a:ext cx="1423987" cy="290513"/>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23" name="Line 18"/>
          <p:cNvSpPr>
            <a:spLocks noChangeShapeType="1"/>
          </p:cNvSpPr>
          <p:nvPr/>
        </p:nvSpPr>
        <p:spPr bwMode="auto">
          <a:xfrm>
            <a:off x="6459538" y="2552701"/>
            <a:ext cx="0" cy="1909763"/>
          </a:xfrm>
          <a:prstGeom prst="line">
            <a:avLst/>
          </a:prstGeom>
          <a:noFill/>
          <a:ln w="1905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24" name="Line 19"/>
          <p:cNvSpPr>
            <a:spLocks noChangeShapeType="1"/>
          </p:cNvSpPr>
          <p:nvPr/>
        </p:nvSpPr>
        <p:spPr bwMode="auto">
          <a:xfrm>
            <a:off x="6459538" y="3517900"/>
            <a:ext cx="0" cy="279400"/>
          </a:xfrm>
          <a:prstGeom prst="line">
            <a:avLst/>
          </a:prstGeom>
          <a:noFill/>
          <a:ln w="1905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25" name="Line 20"/>
          <p:cNvSpPr>
            <a:spLocks noChangeShapeType="1"/>
          </p:cNvSpPr>
          <p:nvPr/>
        </p:nvSpPr>
        <p:spPr bwMode="auto">
          <a:xfrm>
            <a:off x="5438776" y="2717800"/>
            <a:ext cx="392113"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26" name="Line 21"/>
          <p:cNvSpPr>
            <a:spLocks noChangeShapeType="1"/>
          </p:cNvSpPr>
          <p:nvPr/>
        </p:nvSpPr>
        <p:spPr bwMode="auto">
          <a:xfrm>
            <a:off x="5438776" y="2984500"/>
            <a:ext cx="392113"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27" name="Line 22"/>
          <p:cNvSpPr>
            <a:spLocks noChangeShapeType="1"/>
          </p:cNvSpPr>
          <p:nvPr/>
        </p:nvSpPr>
        <p:spPr bwMode="auto">
          <a:xfrm>
            <a:off x="5438776" y="3644900"/>
            <a:ext cx="392113"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28" name="Line 23"/>
          <p:cNvSpPr>
            <a:spLocks noChangeShapeType="1"/>
          </p:cNvSpPr>
          <p:nvPr/>
        </p:nvSpPr>
        <p:spPr bwMode="auto">
          <a:xfrm>
            <a:off x="5438776" y="4368800"/>
            <a:ext cx="392113"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29" name="Oval 24"/>
          <p:cNvSpPr>
            <a:spLocks noChangeArrowheads="1"/>
          </p:cNvSpPr>
          <p:nvPr/>
        </p:nvSpPr>
        <p:spPr bwMode="auto">
          <a:xfrm>
            <a:off x="6396038" y="4813300"/>
            <a:ext cx="342900" cy="304800"/>
          </a:xfrm>
          <a:prstGeom prst="ellipse">
            <a:avLst/>
          </a:prstGeom>
          <a:solidFill>
            <a:schemeClr val="bg1"/>
          </a:solidFill>
          <a:ln w="127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ok</a:t>
            </a:r>
          </a:p>
        </p:txBody>
      </p:sp>
      <p:sp>
        <p:nvSpPr>
          <p:cNvPr id="72730" name="Line 25"/>
          <p:cNvSpPr>
            <a:spLocks noChangeShapeType="1"/>
          </p:cNvSpPr>
          <p:nvPr/>
        </p:nvSpPr>
        <p:spPr bwMode="auto">
          <a:xfrm>
            <a:off x="5991225" y="3797300"/>
            <a:ext cx="0" cy="102870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31" name="Line 26"/>
          <p:cNvSpPr>
            <a:spLocks noChangeShapeType="1"/>
          </p:cNvSpPr>
          <p:nvPr/>
        </p:nvSpPr>
        <p:spPr bwMode="auto">
          <a:xfrm>
            <a:off x="6562725" y="3797300"/>
            <a:ext cx="0" cy="100330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32" name="Line 27"/>
          <p:cNvSpPr>
            <a:spLocks noChangeShapeType="1"/>
          </p:cNvSpPr>
          <p:nvPr/>
        </p:nvSpPr>
        <p:spPr bwMode="auto">
          <a:xfrm>
            <a:off x="6105526" y="4978400"/>
            <a:ext cx="290513"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33" name="Oval 28"/>
          <p:cNvSpPr>
            <a:spLocks noChangeArrowheads="1"/>
          </p:cNvSpPr>
          <p:nvPr/>
        </p:nvSpPr>
        <p:spPr bwMode="auto">
          <a:xfrm>
            <a:off x="5773738" y="4826000"/>
            <a:ext cx="342900" cy="304800"/>
          </a:xfrm>
          <a:prstGeom prst="ellipse">
            <a:avLst/>
          </a:prstGeom>
          <a:solidFill>
            <a:schemeClr val="bg1"/>
          </a:solidFill>
          <a:ln w="12700">
            <a:solidFill>
              <a:schemeClr val="tx1"/>
            </a:solidFill>
            <a:round/>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sp>
        <p:nvSpPr>
          <p:cNvPr id="72734" name="Rectangle 29"/>
          <p:cNvSpPr>
            <a:spLocks noChangeArrowheads="1"/>
          </p:cNvSpPr>
          <p:nvPr/>
        </p:nvSpPr>
        <p:spPr bwMode="auto">
          <a:xfrm>
            <a:off x="6524625" y="5346700"/>
            <a:ext cx="285750" cy="2286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35" name="Rectangle 30"/>
          <p:cNvSpPr>
            <a:spLocks noChangeArrowheads="1"/>
          </p:cNvSpPr>
          <p:nvPr/>
        </p:nvSpPr>
        <p:spPr bwMode="auto">
          <a:xfrm>
            <a:off x="6815139" y="5346700"/>
            <a:ext cx="287337" cy="2286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36" name="Rectangle 31"/>
          <p:cNvSpPr>
            <a:spLocks noChangeArrowheads="1"/>
          </p:cNvSpPr>
          <p:nvPr/>
        </p:nvSpPr>
        <p:spPr bwMode="auto">
          <a:xfrm>
            <a:off x="7107239" y="5346700"/>
            <a:ext cx="287337" cy="2286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37" name="Rectangle 32"/>
          <p:cNvSpPr>
            <a:spLocks noChangeArrowheads="1"/>
          </p:cNvSpPr>
          <p:nvPr/>
        </p:nvSpPr>
        <p:spPr bwMode="auto">
          <a:xfrm>
            <a:off x="7400925" y="5346700"/>
            <a:ext cx="285750" cy="2286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38" name="Rectangle 33"/>
          <p:cNvSpPr>
            <a:spLocks noChangeArrowheads="1"/>
          </p:cNvSpPr>
          <p:nvPr/>
        </p:nvSpPr>
        <p:spPr bwMode="auto">
          <a:xfrm>
            <a:off x="7678739" y="5346700"/>
            <a:ext cx="287337" cy="228600"/>
          </a:xfrm>
          <a:prstGeom prst="rect">
            <a:avLst/>
          </a:prstGeom>
          <a:solidFill>
            <a:schemeClr val="tx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39" name="Rectangle 34"/>
          <p:cNvSpPr>
            <a:spLocks noChangeArrowheads="1"/>
          </p:cNvSpPr>
          <p:nvPr/>
        </p:nvSpPr>
        <p:spPr bwMode="auto">
          <a:xfrm>
            <a:off x="7958139" y="5346700"/>
            <a:ext cx="287337" cy="2286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40" name="Line 35"/>
          <p:cNvSpPr>
            <a:spLocks noChangeShapeType="1"/>
          </p:cNvSpPr>
          <p:nvPr/>
        </p:nvSpPr>
        <p:spPr bwMode="auto">
          <a:xfrm>
            <a:off x="7234238" y="3797300"/>
            <a:ext cx="0" cy="153670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41" name="Line 36"/>
          <p:cNvSpPr>
            <a:spLocks noChangeShapeType="1"/>
          </p:cNvSpPr>
          <p:nvPr/>
        </p:nvSpPr>
        <p:spPr bwMode="auto">
          <a:xfrm>
            <a:off x="6600826" y="5118100"/>
            <a:ext cx="4763" cy="22860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42" name="Rectangle 37"/>
          <p:cNvSpPr>
            <a:spLocks noChangeArrowheads="1"/>
          </p:cNvSpPr>
          <p:nvPr/>
        </p:nvSpPr>
        <p:spPr bwMode="auto">
          <a:xfrm>
            <a:off x="3335339" y="1473201"/>
            <a:ext cx="2238375" cy="24447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43" name="Line 38"/>
          <p:cNvSpPr>
            <a:spLocks noChangeShapeType="1"/>
          </p:cNvSpPr>
          <p:nvPr/>
        </p:nvSpPr>
        <p:spPr bwMode="auto">
          <a:xfrm>
            <a:off x="4048125" y="1473200"/>
            <a:ext cx="0" cy="241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44" name="Line 39"/>
          <p:cNvSpPr>
            <a:spLocks noChangeShapeType="1"/>
          </p:cNvSpPr>
          <p:nvPr/>
        </p:nvSpPr>
        <p:spPr bwMode="auto">
          <a:xfrm>
            <a:off x="4859338" y="1473200"/>
            <a:ext cx="0" cy="241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45" name="Line 40"/>
          <p:cNvSpPr>
            <a:spLocks noChangeShapeType="1"/>
          </p:cNvSpPr>
          <p:nvPr/>
        </p:nvSpPr>
        <p:spPr bwMode="auto">
          <a:xfrm>
            <a:off x="6802439" y="3327400"/>
            <a:ext cx="255587" cy="0"/>
          </a:xfrm>
          <a:prstGeom prst="line">
            <a:avLst/>
          </a:prstGeom>
          <a:noFill/>
          <a:ln w="28575">
            <a:solidFill>
              <a:schemeClr val="tx1"/>
            </a:solidFill>
            <a:prstDash val="sysDot"/>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2746" name="Text Box 41"/>
          <p:cNvSpPr txBox="1">
            <a:spLocks noChangeArrowheads="1"/>
          </p:cNvSpPr>
          <p:nvPr/>
        </p:nvSpPr>
        <p:spPr bwMode="auto">
          <a:xfrm>
            <a:off x="1851026" y="1211263"/>
            <a:ext cx="1370013" cy="8255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Adresse des </a:t>
            </a:r>
            <a:b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gesuchten </a:t>
            </a:r>
            <a:b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Datums</a:t>
            </a:r>
          </a:p>
        </p:txBody>
      </p:sp>
      <p:sp>
        <p:nvSpPr>
          <p:cNvPr id="72747" name="Text Box 42"/>
          <p:cNvSpPr txBox="1">
            <a:spLocks noChangeArrowheads="1"/>
          </p:cNvSpPr>
          <p:nvPr/>
        </p:nvSpPr>
        <p:spPr bwMode="auto">
          <a:xfrm>
            <a:off x="3308350" y="1223964"/>
            <a:ext cx="769938" cy="27463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Tag-Teil</a:t>
            </a:r>
          </a:p>
        </p:txBody>
      </p:sp>
      <p:sp>
        <p:nvSpPr>
          <p:cNvPr id="72748" name="Text Box 43"/>
          <p:cNvSpPr txBox="1">
            <a:spLocks noChangeArrowheads="1"/>
          </p:cNvSpPr>
          <p:nvPr/>
        </p:nvSpPr>
        <p:spPr bwMode="auto">
          <a:xfrm>
            <a:off x="4041775" y="1223964"/>
            <a:ext cx="896938" cy="27463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Index-Teil</a:t>
            </a:r>
          </a:p>
        </p:txBody>
      </p:sp>
      <p:sp>
        <p:nvSpPr>
          <p:cNvPr id="72749" name="Text Box 44"/>
          <p:cNvSpPr txBox="1">
            <a:spLocks noChangeArrowheads="1"/>
          </p:cNvSpPr>
          <p:nvPr/>
        </p:nvSpPr>
        <p:spPr bwMode="auto">
          <a:xfrm>
            <a:off x="4892675" y="1223964"/>
            <a:ext cx="1104900" cy="274637"/>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Wortadresse</a:t>
            </a:r>
          </a:p>
        </p:txBody>
      </p:sp>
      <p:sp>
        <p:nvSpPr>
          <p:cNvPr id="72750" name="Text Box 45"/>
          <p:cNvSpPr txBox="1">
            <a:spLocks noChangeArrowheads="1"/>
          </p:cNvSpPr>
          <p:nvPr/>
        </p:nvSpPr>
        <p:spPr bwMode="auto">
          <a:xfrm>
            <a:off x="7416800" y="2232025"/>
            <a:ext cx="6667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Block</a:t>
            </a:r>
          </a:p>
        </p:txBody>
      </p:sp>
      <p:sp>
        <p:nvSpPr>
          <p:cNvPr id="72751" name="Text Box 46"/>
          <p:cNvSpPr txBox="1">
            <a:spLocks noChangeArrowheads="1"/>
          </p:cNvSpPr>
          <p:nvPr/>
        </p:nvSpPr>
        <p:spPr bwMode="auto">
          <a:xfrm>
            <a:off x="6029079" y="2058988"/>
            <a:ext cx="1167307" cy="52322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Gültigkeits-</a:t>
            </a:r>
            <a:b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Bits</a:t>
            </a:r>
          </a:p>
        </p:txBody>
      </p:sp>
      <p:sp>
        <p:nvSpPr>
          <p:cNvPr id="72752" name="Text Box 47"/>
          <p:cNvSpPr txBox="1">
            <a:spLocks noChangeArrowheads="1"/>
          </p:cNvSpPr>
          <p:nvPr/>
        </p:nvSpPr>
        <p:spPr bwMode="auto">
          <a:xfrm>
            <a:off x="4455665" y="2092325"/>
            <a:ext cx="1208985" cy="52322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Satz-/Block-</a:t>
            </a:r>
            <a:b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Dekoder</a:t>
            </a:r>
          </a:p>
        </p:txBody>
      </p:sp>
      <p:sp>
        <p:nvSpPr>
          <p:cNvPr id="72753" name="Text Box 48"/>
          <p:cNvSpPr txBox="1">
            <a:spLocks noChangeArrowheads="1"/>
          </p:cNvSpPr>
          <p:nvPr/>
        </p:nvSpPr>
        <p:spPr bwMode="auto">
          <a:xfrm>
            <a:off x="3949253" y="3502025"/>
            <a:ext cx="1208985" cy="52322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Satz-/Block-</a:t>
            </a:r>
            <a:b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Auswahl</a:t>
            </a:r>
          </a:p>
        </p:txBody>
      </p:sp>
      <p:sp>
        <p:nvSpPr>
          <p:cNvPr id="72754" name="Text Box 49"/>
          <p:cNvSpPr txBox="1">
            <a:spLocks noChangeArrowheads="1"/>
          </p:cNvSpPr>
          <p:nvPr/>
        </p:nvSpPr>
        <p:spPr bwMode="auto">
          <a:xfrm>
            <a:off x="4999819" y="4962525"/>
            <a:ext cx="981101" cy="52322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Tag-</a:t>
            </a:r>
            <a:b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Vergleich</a:t>
            </a:r>
          </a:p>
        </p:txBody>
      </p:sp>
      <p:sp>
        <p:nvSpPr>
          <p:cNvPr id="72755" name="Text Box 50"/>
          <p:cNvSpPr txBox="1">
            <a:spLocks noChangeArrowheads="1"/>
          </p:cNvSpPr>
          <p:nvPr/>
        </p:nvSpPr>
        <p:spPr bwMode="auto">
          <a:xfrm>
            <a:off x="6643689" y="5013325"/>
            <a:ext cx="331787"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ja</a:t>
            </a:r>
          </a:p>
        </p:txBody>
      </p:sp>
      <p:sp>
        <p:nvSpPr>
          <p:cNvPr id="72756" name="Text Box 51"/>
          <p:cNvSpPr txBox="1">
            <a:spLocks noChangeArrowheads="1"/>
          </p:cNvSpPr>
          <p:nvPr/>
        </p:nvSpPr>
        <p:spPr bwMode="auto">
          <a:xfrm>
            <a:off x="7448551" y="5788025"/>
            <a:ext cx="828675" cy="304800"/>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Datum</a:t>
            </a:r>
          </a:p>
        </p:txBody>
      </p:sp>
      <p:sp>
        <p:nvSpPr>
          <p:cNvPr id="72757" name="Text Box 52"/>
          <p:cNvSpPr txBox="1">
            <a:spLocks noChangeArrowheads="1"/>
          </p:cNvSpPr>
          <p:nvPr/>
        </p:nvSpPr>
        <p:spPr bwMode="auto">
          <a:xfrm>
            <a:off x="5622190" y="5546725"/>
            <a:ext cx="1268296" cy="52322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Selektierter</a:t>
            </a:r>
            <a:b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Cache-Block</a:t>
            </a:r>
          </a:p>
        </p:txBody>
      </p:sp>
      <p:sp>
        <p:nvSpPr>
          <p:cNvPr id="72758" name="Text Box 53"/>
          <p:cNvSpPr txBox="1">
            <a:spLocks noChangeArrowheads="1"/>
          </p:cNvSpPr>
          <p:nvPr/>
        </p:nvSpPr>
        <p:spPr bwMode="auto">
          <a:xfrm>
            <a:off x="8333735" y="4429125"/>
            <a:ext cx="920445" cy="52322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Wort-</a:t>
            </a:r>
            <a:b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Auswahl</a:t>
            </a:r>
          </a:p>
        </p:txBody>
      </p:sp>
      <p:sp>
        <p:nvSpPr>
          <p:cNvPr id="72759" name="Line 54"/>
          <p:cNvSpPr>
            <a:spLocks noChangeShapeType="1"/>
          </p:cNvSpPr>
          <p:nvPr/>
        </p:nvSpPr>
        <p:spPr bwMode="auto">
          <a:xfrm>
            <a:off x="6653213" y="2566988"/>
            <a:ext cx="0" cy="1909762"/>
          </a:xfrm>
          <a:prstGeom prst="line">
            <a:avLst/>
          </a:prstGeom>
          <a:noFill/>
          <a:ln w="1905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1612845943"/>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smtClean="0"/>
              <a:t>Direct-mapped-Cache</a:t>
            </a:r>
          </a:p>
        </p:txBody>
      </p:sp>
      <p:sp>
        <p:nvSpPr>
          <p:cNvPr id="7373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73846" name="Text Box 134"/>
          <p:cNvSpPr txBox="1">
            <a:spLocks noChangeArrowheads="1"/>
          </p:cNvSpPr>
          <p:nvPr/>
        </p:nvSpPr>
        <p:spPr bwMode="auto">
          <a:xfrm>
            <a:off x="7572375" y="1025526"/>
            <a:ext cx="3130550" cy="779463"/>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333333"/>
                </a:solidFill>
                <a:effectLst/>
                <a:uLnTx/>
                <a:uFillTx/>
                <a:latin typeface="Arial" charset="0"/>
                <a:ea typeface="MS PGothic" pitchFamily="34" charset="-128"/>
                <a:cs typeface="+mn-cs"/>
              </a:rPr>
              <a:t>Kapazität: 256 Byte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333333"/>
                </a:solidFill>
                <a:effectLst/>
                <a:uLnTx/>
                <a:uFillTx/>
                <a:latin typeface="Arial" charset="0"/>
                <a:ea typeface="MS PGothic" pitchFamily="34" charset="-128"/>
                <a:cs typeface="+mn-cs"/>
              </a:rPr>
              <a:t>Block = 4  Wörter = 16 Byte</a:t>
            </a:r>
          </a:p>
        </p:txBody>
      </p:sp>
      <p:sp>
        <p:nvSpPr>
          <p:cNvPr id="136" name="Line 3"/>
          <p:cNvSpPr>
            <a:spLocks noChangeShapeType="1"/>
          </p:cNvSpPr>
          <p:nvPr/>
        </p:nvSpPr>
        <p:spPr bwMode="auto">
          <a:xfrm>
            <a:off x="4943128" y="3267422"/>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7" name="Line 4"/>
          <p:cNvSpPr>
            <a:spLocks noChangeShapeType="1"/>
          </p:cNvSpPr>
          <p:nvPr/>
        </p:nvSpPr>
        <p:spPr bwMode="auto">
          <a:xfrm>
            <a:off x="4952653" y="3553172"/>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8" name="Line 5"/>
          <p:cNvSpPr>
            <a:spLocks noChangeShapeType="1"/>
          </p:cNvSpPr>
          <p:nvPr/>
        </p:nvSpPr>
        <p:spPr bwMode="auto">
          <a:xfrm>
            <a:off x="4952653" y="3848447"/>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39" name="Line 6"/>
          <p:cNvSpPr>
            <a:spLocks noChangeShapeType="1"/>
          </p:cNvSpPr>
          <p:nvPr/>
        </p:nvSpPr>
        <p:spPr bwMode="auto">
          <a:xfrm>
            <a:off x="4943128" y="5143847"/>
            <a:ext cx="1323975"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0" name="Rectangle 7"/>
          <p:cNvSpPr>
            <a:spLocks noChangeArrowheads="1"/>
          </p:cNvSpPr>
          <p:nvPr/>
        </p:nvSpPr>
        <p:spPr bwMode="auto">
          <a:xfrm>
            <a:off x="1657003" y="1752947"/>
            <a:ext cx="3081337"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1" name="Rectangle 8"/>
          <p:cNvSpPr>
            <a:spLocks noChangeArrowheads="1"/>
          </p:cNvSpPr>
          <p:nvPr/>
        </p:nvSpPr>
        <p:spPr bwMode="auto">
          <a:xfrm>
            <a:off x="4306540" y="1752947"/>
            <a:ext cx="217488"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2" name="Rectangle 9"/>
          <p:cNvSpPr>
            <a:spLocks noChangeArrowheads="1"/>
          </p:cNvSpPr>
          <p:nvPr/>
        </p:nvSpPr>
        <p:spPr bwMode="auto">
          <a:xfrm>
            <a:off x="4527203" y="1752947"/>
            <a:ext cx="21590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3" name="Rectangle 10"/>
          <p:cNvSpPr>
            <a:spLocks noChangeArrowheads="1"/>
          </p:cNvSpPr>
          <p:nvPr/>
        </p:nvSpPr>
        <p:spPr bwMode="auto">
          <a:xfrm>
            <a:off x="2619028" y="311502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4" name="Rectangle 11"/>
          <p:cNvSpPr>
            <a:spLocks noChangeArrowheads="1"/>
          </p:cNvSpPr>
          <p:nvPr/>
        </p:nvSpPr>
        <p:spPr bwMode="auto">
          <a:xfrm>
            <a:off x="2619028" y="340077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5" name="Rectangle 12"/>
          <p:cNvSpPr>
            <a:spLocks noChangeArrowheads="1"/>
          </p:cNvSpPr>
          <p:nvPr/>
        </p:nvSpPr>
        <p:spPr bwMode="auto">
          <a:xfrm>
            <a:off x="2619028" y="368652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6" name="Rectangle 13"/>
          <p:cNvSpPr>
            <a:spLocks noChangeArrowheads="1"/>
          </p:cNvSpPr>
          <p:nvPr/>
        </p:nvSpPr>
        <p:spPr bwMode="auto">
          <a:xfrm>
            <a:off x="4600228" y="502002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7" name="Rectangle 14"/>
          <p:cNvSpPr>
            <a:spLocks noChangeArrowheads="1"/>
          </p:cNvSpPr>
          <p:nvPr/>
        </p:nvSpPr>
        <p:spPr bwMode="auto">
          <a:xfrm>
            <a:off x="2619028" y="502002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8" name="Line 15"/>
          <p:cNvSpPr>
            <a:spLocks noChangeShapeType="1"/>
          </p:cNvSpPr>
          <p:nvPr/>
        </p:nvSpPr>
        <p:spPr bwMode="auto">
          <a:xfrm>
            <a:off x="4771678" y="3972272"/>
            <a:ext cx="0" cy="1047750"/>
          </a:xfrm>
          <a:prstGeom prst="line">
            <a:avLst/>
          </a:prstGeom>
          <a:noFill/>
          <a:ln w="12700">
            <a:solidFill>
              <a:schemeClr val="tx1"/>
            </a:solidFill>
            <a:prstDash val="lgDash"/>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49" name="Line 16"/>
          <p:cNvSpPr>
            <a:spLocks noChangeShapeType="1"/>
          </p:cNvSpPr>
          <p:nvPr/>
        </p:nvSpPr>
        <p:spPr bwMode="auto">
          <a:xfrm>
            <a:off x="4600228" y="3972272"/>
            <a:ext cx="0" cy="1047750"/>
          </a:xfrm>
          <a:prstGeom prst="line">
            <a:avLst/>
          </a:prstGeom>
          <a:noFill/>
          <a:ln w="12700">
            <a:solidFill>
              <a:schemeClr val="tx1"/>
            </a:solidFill>
            <a:prstDash val="lgDash"/>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0" name="Rectangle 17"/>
          <p:cNvSpPr>
            <a:spLocks noChangeArrowheads="1"/>
          </p:cNvSpPr>
          <p:nvPr/>
        </p:nvSpPr>
        <p:spPr bwMode="auto">
          <a:xfrm>
            <a:off x="4771678" y="502002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1" name="Rectangle 18"/>
          <p:cNvSpPr>
            <a:spLocks noChangeArrowheads="1"/>
          </p:cNvSpPr>
          <p:nvPr/>
        </p:nvSpPr>
        <p:spPr bwMode="auto">
          <a:xfrm>
            <a:off x="4600228" y="340077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2" name="Rectangle 19"/>
          <p:cNvSpPr>
            <a:spLocks noChangeArrowheads="1"/>
          </p:cNvSpPr>
          <p:nvPr/>
        </p:nvSpPr>
        <p:spPr bwMode="auto">
          <a:xfrm>
            <a:off x="4771678" y="340077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3" name="Rectangle 20"/>
          <p:cNvSpPr>
            <a:spLocks noChangeArrowheads="1"/>
          </p:cNvSpPr>
          <p:nvPr/>
        </p:nvSpPr>
        <p:spPr bwMode="auto">
          <a:xfrm>
            <a:off x="4771678" y="311502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4" name="Rectangle 21"/>
          <p:cNvSpPr>
            <a:spLocks noChangeArrowheads="1"/>
          </p:cNvSpPr>
          <p:nvPr/>
        </p:nvSpPr>
        <p:spPr bwMode="auto">
          <a:xfrm>
            <a:off x="4600228" y="368652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5" name="Rectangle 22"/>
          <p:cNvSpPr>
            <a:spLocks noChangeArrowheads="1"/>
          </p:cNvSpPr>
          <p:nvPr/>
        </p:nvSpPr>
        <p:spPr bwMode="auto">
          <a:xfrm>
            <a:off x="4771678" y="3686522"/>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6" name="Text Box 23"/>
          <p:cNvSpPr txBox="1">
            <a:spLocks noChangeArrowheads="1"/>
          </p:cNvSpPr>
          <p:nvPr/>
        </p:nvSpPr>
        <p:spPr bwMode="auto">
          <a:xfrm>
            <a:off x="4787553" y="4221509"/>
            <a:ext cx="350837" cy="4572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57" name="Line 24"/>
          <p:cNvSpPr>
            <a:spLocks noChangeShapeType="1"/>
          </p:cNvSpPr>
          <p:nvPr/>
        </p:nvSpPr>
        <p:spPr bwMode="auto">
          <a:xfrm>
            <a:off x="4943128" y="3981797"/>
            <a:ext cx="0" cy="447675"/>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58" name="Line 25"/>
          <p:cNvSpPr>
            <a:spLocks noChangeShapeType="1"/>
          </p:cNvSpPr>
          <p:nvPr/>
        </p:nvSpPr>
        <p:spPr bwMode="auto">
          <a:xfrm flipV="1">
            <a:off x="4943128" y="4458047"/>
            <a:ext cx="0" cy="57150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59" name="Group 26"/>
          <p:cNvGrpSpPr>
            <a:grpSpLocks/>
          </p:cNvGrpSpPr>
          <p:nvPr/>
        </p:nvGrpSpPr>
        <p:grpSpPr bwMode="auto">
          <a:xfrm>
            <a:off x="2463453" y="3953222"/>
            <a:ext cx="350837" cy="1076325"/>
            <a:chOff x="820" y="2610"/>
            <a:chExt cx="221" cy="678"/>
          </a:xfrm>
        </p:grpSpPr>
        <p:sp>
          <p:nvSpPr>
            <p:cNvPr id="160" name="Text Box 27"/>
            <p:cNvSpPr txBox="1">
              <a:spLocks noChangeArrowheads="1"/>
            </p:cNvSpPr>
            <p:nvPr/>
          </p:nvSpPr>
          <p:spPr bwMode="auto">
            <a:xfrm>
              <a:off x="820" y="2765"/>
              <a:ext cx="221" cy="28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1" name="Line 28"/>
            <p:cNvSpPr>
              <a:spLocks noChangeShapeType="1"/>
            </p:cNvSpPr>
            <p:nvPr/>
          </p:nvSpPr>
          <p:spPr bwMode="auto">
            <a:xfrm>
              <a:off x="918" y="2610"/>
              <a:ext cx="0" cy="29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2" name="Line 29"/>
            <p:cNvSpPr>
              <a:spLocks noChangeShapeType="1"/>
            </p:cNvSpPr>
            <p:nvPr/>
          </p:nvSpPr>
          <p:spPr bwMode="auto">
            <a:xfrm flipV="1">
              <a:off x="918" y="2918"/>
              <a:ext cx="0" cy="37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63" name="Rectangle 30"/>
          <p:cNvSpPr>
            <a:spLocks noChangeArrowheads="1"/>
          </p:cNvSpPr>
          <p:nvPr/>
        </p:nvSpPr>
        <p:spPr bwMode="auto">
          <a:xfrm>
            <a:off x="6267103" y="309597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4" name="Rectangle 31"/>
          <p:cNvSpPr>
            <a:spLocks noChangeArrowheads="1"/>
          </p:cNvSpPr>
          <p:nvPr/>
        </p:nvSpPr>
        <p:spPr bwMode="auto">
          <a:xfrm>
            <a:off x="6267103" y="338172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5" name="Rectangle 32"/>
          <p:cNvSpPr>
            <a:spLocks noChangeArrowheads="1"/>
          </p:cNvSpPr>
          <p:nvPr/>
        </p:nvSpPr>
        <p:spPr bwMode="auto">
          <a:xfrm>
            <a:off x="6267103" y="366747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6" name="Rectangle 33"/>
          <p:cNvSpPr>
            <a:spLocks noChangeArrowheads="1"/>
          </p:cNvSpPr>
          <p:nvPr/>
        </p:nvSpPr>
        <p:spPr bwMode="auto">
          <a:xfrm>
            <a:off x="6267103" y="5039072"/>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67" name="Group 34"/>
          <p:cNvGrpSpPr>
            <a:grpSpLocks/>
          </p:cNvGrpSpPr>
          <p:nvPr/>
        </p:nvGrpSpPr>
        <p:grpSpPr bwMode="auto">
          <a:xfrm>
            <a:off x="6111528" y="3957984"/>
            <a:ext cx="350837" cy="1076325"/>
            <a:chOff x="2044" y="2646"/>
            <a:chExt cx="222" cy="660"/>
          </a:xfrm>
        </p:grpSpPr>
        <p:sp>
          <p:nvSpPr>
            <p:cNvPr id="168" name="Text Box 35"/>
            <p:cNvSpPr txBox="1">
              <a:spLocks noChangeArrowheads="1"/>
            </p:cNvSpPr>
            <p:nvPr/>
          </p:nvSpPr>
          <p:spPr bwMode="auto">
            <a:xfrm>
              <a:off x="2044" y="2797"/>
              <a:ext cx="222" cy="28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9" name="Line 36"/>
            <p:cNvSpPr>
              <a:spLocks noChangeShapeType="1"/>
            </p:cNvSpPr>
            <p:nvPr/>
          </p:nvSpPr>
          <p:spPr bwMode="auto">
            <a:xfrm>
              <a:off x="2142" y="2646"/>
              <a:ext cx="0" cy="282"/>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0" name="Line 37"/>
            <p:cNvSpPr>
              <a:spLocks noChangeShapeType="1"/>
            </p:cNvSpPr>
            <p:nvPr/>
          </p:nvSpPr>
          <p:spPr bwMode="auto">
            <a:xfrm flipV="1">
              <a:off x="2142" y="2946"/>
              <a:ext cx="0" cy="36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71" name="Group 38"/>
          <p:cNvGrpSpPr>
            <a:grpSpLocks/>
          </p:cNvGrpSpPr>
          <p:nvPr/>
        </p:nvGrpSpPr>
        <p:grpSpPr bwMode="auto">
          <a:xfrm>
            <a:off x="8435628" y="3957984"/>
            <a:ext cx="350837" cy="1076325"/>
            <a:chOff x="2044" y="2646"/>
            <a:chExt cx="222" cy="660"/>
          </a:xfrm>
        </p:grpSpPr>
        <p:sp>
          <p:nvSpPr>
            <p:cNvPr id="172" name="Text Box 39"/>
            <p:cNvSpPr txBox="1">
              <a:spLocks noChangeArrowheads="1"/>
            </p:cNvSpPr>
            <p:nvPr/>
          </p:nvSpPr>
          <p:spPr bwMode="auto">
            <a:xfrm>
              <a:off x="2044" y="2797"/>
              <a:ext cx="222" cy="28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73" name="Line 40"/>
            <p:cNvSpPr>
              <a:spLocks noChangeShapeType="1"/>
            </p:cNvSpPr>
            <p:nvPr/>
          </p:nvSpPr>
          <p:spPr bwMode="auto">
            <a:xfrm>
              <a:off x="2142" y="2646"/>
              <a:ext cx="0" cy="282"/>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 name="Line 41"/>
            <p:cNvSpPr>
              <a:spLocks noChangeShapeType="1"/>
            </p:cNvSpPr>
            <p:nvPr/>
          </p:nvSpPr>
          <p:spPr bwMode="auto">
            <a:xfrm flipV="1">
              <a:off x="2142" y="2946"/>
              <a:ext cx="0" cy="36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75" name="Line 42"/>
          <p:cNvSpPr>
            <a:spLocks noChangeShapeType="1"/>
          </p:cNvSpPr>
          <p:nvPr/>
        </p:nvSpPr>
        <p:spPr bwMode="auto">
          <a:xfrm>
            <a:off x="6838603" y="3257897"/>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6" name="Line 43"/>
          <p:cNvSpPr>
            <a:spLocks noChangeShapeType="1"/>
          </p:cNvSpPr>
          <p:nvPr/>
        </p:nvSpPr>
        <p:spPr bwMode="auto">
          <a:xfrm>
            <a:off x="6838603" y="3548409"/>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7" name="Line 44"/>
          <p:cNvSpPr>
            <a:spLocks noChangeShapeType="1"/>
          </p:cNvSpPr>
          <p:nvPr/>
        </p:nvSpPr>
        <p:spPr bwMode="auto">
          <a:xfrm>
            <a:off x="7495828" y="3315047"/>
            <a:ext cx="0" cy="71437"/>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8" name="Line 45"/>
          <p:cNvSpPr>
            <a:spLocks noChangeShapeType="1"/>
          </p:cNvSpPr>
          <p:nvPr/>
        </p:nvSpPr>
        <p:spPr bwMode="auto">
          <a:xfrm>
            <a:off x="8080028" y="3257897"/>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9" name="Line 46"/>
          <p:cNvSpPr>
            <a:spLocks noChangeShapeType="1"/>
          </p:cNvSpPr>
          <p:nvPr/>
        </p:nvSpPr>
        <p:spPr bwMode="auto">
          <a:xfrm>
            <a:off x="8080028" y="3548409"/>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0" name="Line 47"/>
          <p:cNvSpPr>
            <a:spLocks noChangeShapeType="1"/>
          </p:cNvSpPr>
          <p:nvPr/>
        </p:nvSpPr>
        <p:spPr bwMode="auto">
          <a:xfrm>
            <a:off x="7495828" y="3548409"/>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1" name="Line 48"/>
          <p:cNvSpPr>
            <a:spLocks noChangeShapeType="1"/>
          </p:cNvSpPr>
          <p:nvPr/>
        </p:nvSpPr>
        <p:spPr bwMode="auto">
          <a:xfrm>
            <a:off x="8080028" y="3829397"/>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2" name="Line 49"/>
          <p:cNvSpPr>
            <a:spLocks noChangeShapeType="1"/>
          </p:cNvSpPr>
          <p:nvPr/>
        </p:nvSpPr>
        <p:spPr bwMode="auto">
          <a:xfrm>
            <a:off x="7495828" y="3829397"/>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3" name="Line 50"/>
          <p:cNvSpPr>
            <a:spLocks noChangeShapeType="1"/>
          </p:cNvSpPr>
          <p:nvPr/>
        </p:nvSpPr>
        <p:spPr bwMode="auto">
          <a:xfrm>
            <a:off x="6838603" y="3829397"/>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4" name="Line 51"/>
          <p:cNvSpPr>
            <a:spLocks noChangeShapeType="1"/>
          </p:cNvSpPr>
          <p:nvPr/>
        </p:nvSpPr>
        <p:spPr bwMode="auto">
          <a:xfrm>
            <a:off x="7495828" y="5191472"/>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5" name="Line 52"/>
          <p:cNvSpPr>
            <a:spLocks noChangeShapeType="1"/>
          </p:cNvSpPr>
          <p:nvPr/>
        </p:nvSpPr>
        <p:spPr bwMode="auto">
          <a:xfrm>
            <a:off x="8080028" y="5191472"/>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6" name="Line 53"/>
          <p:cNvSpPr>
            <a:spLocks noChangeShapeType="1"/>
          </p:cNvSpPr>
          <p:nvPr/>
        </p:nvSpPr>
        <p:spPr bwMode="auto">
          <a:xfrm>
            <a:off x="6838603" y="5191472"/>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7" name="Freeform 54"/>
          <p:cNvSpPr>
            <a:spLocks/>
          </p:cNvSpPr>
          <p:nvPr/>
        </p:nvSpPr>
        <p:spPr bwMode="auto">
          <a:xfrm>
            <a:off x="4409728" y="2038697"/>
            <a:ext cx="3048000" cy="1057275"/>
          </a:xfrm>
          <a:custGeom>
            <a:avLst/>
            <a:gdLst>
              <a:gd name="T0" fmla="*/ 0 w 2076"/>
              <a:gd name="T1" fmla="*/ 0 h 666"/>
              <a:gd name="T2" fmla="*/ 0 w 2076"/>
              <a:gd name="T3" fmla="*/ 2147483647 h 666"/>
              <a:gd name="T4" fmla="*/ 2147483647 w 2076"/>
              <a:gd name="T5" fmla="*/ 2147483647 h 666"/>
              <a:gd name="T6" fmla="*/ 2147483647 w 2076"/>
              <a:gd name="T7" fmla="*/ 2147483647 h 666"/>
              <a:gd name="T8" fmla="*/ 0 60000 65536"/>
              <a:gd name="T9" fmla="*/ 0 60000 65536"/>
              <a:gd name="T10" fmla="*/ 0 60000 65536"/>
              <a:gd name="T11" fmla="*/ 0 60000 65536"/>
              <a:gd name="T12" fmla="*/ 0 w 2076"/>
              <a:gd name="T13" fmla="*/ 0 h 666"/>
              <a:gd name="T14" fmla="*/ 2076 w 2076"/>
              <a:gd name="T15" fmla="*/ 666 h 666"/>
            </a:gdLst>
            <a:ahLst/>
            <a:cxnLst>
              <a:cxn ang="T8">
                <a:pos x="T0" y="T1"/>
              </a:cxn>
              <a:cxn ang="T9">
                <a:pos x="T2" y="T3"/>
              </a:cxn>
              <a:cxn ang="T10">
                <a:pos x="T4" y="T5"/>
              </a:cxn>
              <a:cxn ang="T11">
                <a:pos x="T6" y="T7"/>
              </a:cxn>
            </a:cxnLst>
            <a:rect l="T12" t="T13" r="T14" b="T15"/>
            <a:pathLst>
              <a:path w="2076" h="666">
                <a:moveTo>
                  <a:pt x="0" y="0"/>
                </a:moveTo>
                <a:lnTo>
                  <a:pt x="0" y="288"/>
                </a:lnTo>
                <a:lnTo>
                  <a:pt x="2076" y="288"/>
                </a:lnTo>
                <a:lnTo>
                  <a:pt x="2076" y="666"/>
                </a:lnTo>
              </a:path>
            </a:pathLst>
          </a:custGeom>
          <a:noFill/>
          <a:ln w="12700">
            <a:solidFill>
              <a:schemeClr val="accent2"/>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8" name="Freeform 55"/>
          <p:cNvSpPr>
            <a:spLocks/>
          </p:cNvSpPr>
          <p:nvPr/>
        </p:nvSpPr>
        <p:spPr bwMode="auto">
          <a:xfrm>
            <a:off x="4552603" y="2038697"/>
            <a:ext cx="4552950" cy="3581400"/>
          </a:xfrm>
          <a:custGeom>
            <a:avLst/>
            <a:gdLst>
              <a:gd name="T0" fmla="*/ 0 w 2868"/>
              <a:gd name="T1" fmla="*/ 0 h 2256"/>
              <a:gd name="T2" fmla="*/ 0 w 2868"/>
              <a:gd name="T3" fmla="*/ 2147483647 h 2256"/>
              <a:gd name="T4" fmla="*/ 2147483647 w 2868"/>
              <a:gd name="T5" fmla="*/ 2147483647 h 2256"/>
              <a:gd name="T6" fmla="*/ 2147483647 w 2868"/>
              <a:gd name="T7" fmla="*/ 2147483647 h 2256"/>
              <a:gd name="T8" fmla="*/ 0 60000 65536"/>
              <a:gd name="T9" fmla="*/ 0 60000 65536"/>
              <a:gd name="T10" fmla="*/ 0 60000 65536"/>
              <a:gd name="T11" fmla="*/ 0 60000 65536"/>
              <a:gd name="T12" fmla="*/ 0 w 2868"/>
              <a:gd name="T13" fmla="*/ 0 h 2256"/>
              <a:gd name="T14" fmla="*/ 2868 w 2868"/>
              <a:gd name="T15" fmla="*/ 2256 h 2256"/>
            </a:gdLst>
            <a:ahLst/>
            <a:cxnLst>
              <a:cxn ang="T8">
                <a:pos x="T0" y="T1"/>
              </a:cxn>
              <a:cxn ang="T9">
                <a:pos x="T2" y="T3"/>
              </a:cxn>
              <a:cxn ang="T10">
                <a:pos x="T4" y="T5"/>
              </a:cxn>
              <a:cxn ang="T11">
                <a:pos x="T6" y="T7"/>
              </a:cxn>
            </a:cxnLst>
            <a:rect l="T12" t="T13" r="T14" b="T15"/>
            <a:pathLst>
              <a:path w="2868" h="2256">
                <a:moveTo>
                  <a:pt x="0" y="0"/>
                </a:moveTo>
                <a:lnTo>
                  <a:pt x="0" y="168"/>
                </a:lnTo>
                <a:lnTo>
                  <a:pt x="2868" y="168"/>
                </a:lnTo>
                <a:lnTo>
                  <a:pt x="2868" y="2256"/>
                </a:lnTo>
              </a:path>
            </a:pathLst>
          </a:cu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9" name="Line 56"/>
          <p:cNvSpPr>
            <a:spLocks noChangeShapeType="1"/>
          </p:cNvSpPr>
          <p:nvPr/>
        </p:nvSpPr>
        <p:spPr bwMode="auto">
          <a:xfrm>
            <a:off x="6590953" y="5629622"/>
            <a:ext cx="0" cy="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0" name="Line 57"/>
          <p:cNvSpPr>
            <a:spLocks noChangeShapeType="1"/>
          </p:cNvSpPr>
          <p:nvPr/>
        </p:nvSpPr>
        <p:spPr bwMode="auto">
          <a:xfrm>
            <a:off x="6429028" y="5810597"/>
            <a:ext cx="2876550" cy="0"/>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1" name="Line 58"/>
          <p:cNvSpPr>
            <a:spLocks noChangeShapeType="1"/>
          </p:cNvSpPr>
          <p:nvPr/>
        </p:nvSpPr>
        <p:spPr bwMode="auto">
          <a:xfrm flipV="1">
            <a:off x="6429028" y="5324822"/>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2" name="Line 59"/>
          <p:cNvSpPr>
            <a:spLocks noChangeShapeType="1"/>
          </p:cNvSpPr>
          <p:nvPr/>
        </p:nvSpPr>
        <p:spPr bwMode="auto">
          <a:xfrm flipV="1">
            <a:off x="7095778" y="5324822"/>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3" name="Line 60"/>
          <p:cNvSpPr>
            <a:spLocks noChangeShapeType="1"/>
          </p:cNvSpPr>
          <p:nvPr/>
        </p:nvSpPr>
        <p:spPr bwMode="auto">
          <a:xfrm flipV="1">
            <a:off x="7791103" y="5324822"/>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4" name="Line 61"/>
          <p:cNvSpPr>
            <a:spLocks noChangeShapeType="1"/>
          </p:cNvSpPr>
          <p:nvPr/>
        </p:nvSpPr>
        <p:spPr bwMode="auto">
          <a:xfrm flipV="1">
            <a:off x="8372128" y="5324822"/>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5" name="Line 62"/>
          <p:cNvSpPr>
            <a:spLocks noChangeShapeType="1"/>
          </p:cNvSpPr>
          <p:nvPr/>
        </p:nvSpPr>
        <p:spPr bwMode="auto">
          <a:xfrm>
            <a:off x="2942878" y="2038697"/>
            <a:ext cx="0" cy="107632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6" name="Line 63"/>
          <p:cNvSpPr>
            <a:spLocks noChangeShapeType="1"/>
          </p:cNvSpPr>
          <p:nvPr/>
        </p:nvSpPr>
        <p:spPr bwMode="auto">
          <a:xfrm flipH="1">
            <a:off x="2218978" y="5067647"/>
            <a:ext cx="40005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7" name="Line 64"/>
          <p:cNvSpPr>
            <a:spLocks noChangeShapeType="1"/>
          </p:cNvSpPr>
          <p:nvPr/>
        </p:nvSpPr>
        <p:spPr bwMode="auto">
          <a:xfrm flipH="1">
            <a:off x="2218978" y="3829397"/>
            <a:ext cx="40005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8" name="Line 65"/>
          <p:cNvSpPr>
            <a:spLocks noChangeShapeType="1"/>
          </p:cNvSpPr>
          <p:nvPr/>
        </p:nvSpPr>
        <p:spPr bwMode="auto">
          <a:xfrm flipH="1">
            <a:off x="2218978" y="3534122"/>
            <a:ext cx="40005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9" name="Line 66"/>
          <p:cNvSpPr>
            <a:spLocks noChangeShapeType="1"/>
          </p:cNvSpPr>
          <p:nvPr/>
        </p:nvSpPr>
        <p:spPr bwMode="auto">
          <a:xfrm flipH="1">
            <a:off x="2218978" y="3267422"/>
            <a:ext cx="40005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0" name="Line 67"/>
          <p:cNvSpPr>
            <a:spLocks noChangeShapeType="1"/>
          </p:cNvSpPr>
          <p:nvPr/>
        </p:nvSpPr>
        <p:spPr bwMode="auto">
          <a:xfrm flipH="1">
            <a:off x="3647728" y="5877272"/>
            <a:ext cx="1763712" cy="0"/>
          </a:xfrm>
          <a:prstGeom prst="line">
            <a:avLst/>
          </a:prstGeom>
          <a:noFill/>
          <a:ln w="12700">
            <a:solidFill>
              <a:schemeClr val="tx1"/>
            </a:solidFill>
            <a:round/>
            <a:headEnd type="triangle" w="med" len="me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1" name="Freeform 68"/>
          <p:cNvSpPr>
            <a:spLocks/>
          </p:cNvSpPr>
          <p:nvPr/>
        </p:nvSpPr>
        <p:spPr bwMode="auto">
          <a:xfrm>
            <a:off x="4685953" y="5305772"/>
            <a:ext cx="723900" cy="342900"/>
          </a:xfrm>
          <a:custGeom>
            <a:avLst/>
            <a:gdLst>
              <a:gd name="T0" fmla="*/ 0 w 456"/>
              <a:gd name="T1" fmla="*/ 0 h 216"/>
              <a:gd name="T2" fmla="*/ 0 w 456"/>
              <a:gd name="T3" fmla="*/ 2147483647 h 216"/>
              <a:gd name="T4" fmla="*/ 2147483647 w 456"/>
              <a:gd name="T5" fmla="*/ 2147483647 h 216"/>
              <a:gd name="T6" fmla="*/ 0 60000 65536"/>
              <a:gd name="T7" fmla="*/ 0 60000 65536"/>
              <a:gd name="T8" fmla="*/ 0 60000 65536"/>
              <a:gd name="T9" fmla="*/ 0 w 456"/>
              <a:gd name="T10" fmla="*/ 0 h 216"/>
              <a:gd name="T11" fmla="*/ 456 w 456"/>
              <a:gd name="T12" fmla="*/ 216 h 216"/>
            </a:gdLst>
            <a:ahLst/>
            <a:cxnLst>
              <a:cxn ang="T6">
                <a:pos x="T0" y="T1"/>
              </a:cxn>
              <a:cxn ang="T7">
                <a:pos x="T2" y="T3"/>
              </a:cxn>
              <a:cxn ang="T8">
                <a:pos x="T4" y="T5"/>
              </a:cxn>
            </a:cxnLst>
            <a:rect l="T9" t="T10" r="T11" b="T12"/>
            <a:pathLst>
              <a:path w="456" h="216">
                <a:moveTo>
                  <a:pt x="0" y="0"/>
                </a:moveTo>
                <a:lnTo>
                  <a:pt x="0" y="216"/>
                </a:lnTo>
                <a:lnTo>
                  <a:pt x="456" y="216"/>
                </a:lnTo>
              </a:path>
            </a:pathLst>
          </a:custGeom>
          <a:noFill/>
          <a:ln w="12700">
            <a:solidFill>
              <a:srgbClr val="FF0000"/>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2" name="Rectangle 69"/>
          <p:cNvSpPr>
            <a:spLocks noChangeArrowheads="1"/>
          </p:cNvSpPr>
          <p:nvPr/>
        </p:nvSpPr>
        <p:spPr bwMode="auto">
          <a:xfrm>
            <a:off x="5409853" y="5410547"/>
            <a:ext cx="571500" cy="50482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333333"/>
                </a:solidFill>
                <a:effectLst/>
                <a:uLnTx/>
                <a:uFillTx/>
                <a:latin typeface="Arial" charset="0"/>
                <a:ea typeface="MS PGothic" pitchFamily="34" charset="-128"/>
                <a:cs typeface="+mn-cs"/>
              </a:rPr>
              <a:t>UND</a:t>
            </a:r>
          </a:p>
        </p:txBody>
      </p:sp>
      <p:sp>
        <p:nvSpPr>
          <p:cNvPr id="203" name="Line 70"/>
          <p:cNvSpPr>
            <a:spLocks noChangeShapeType="1"/>
          </p:cNvSpPr>
          <p:nvPr/>
        </p:nvSpPr>
        <p:spPr bwMode="auto">
          <a:xfrm flipV="1">
            <a:off x="5686078" y="5172422"/>
            <a:ext cx="0" cy="238125"/>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4" name="Oval 71"/>
          <p:cNvSpPr>
            <a:spLocks noChangeArrowheads="1"/>
          </p:cNvSpPr>
          <p:nvPr/>
        </p:nvSpPr>
        <p:spPr bwMode="auto">
          <a:xfrm>
            <a:off x="8343553" y="5772497"/>
            <a:ext cx="53975"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5" name="Oval 72"/>
          <p:cNvSpPr>
            <a:spLocks noChangeArrowheads="1"/>
          </p:cNvSpPr>
          <p:nvPr/>
        </p:nvSpPr>
        <p:spPr bwMode="auto">
          <a:xfrm>
            <a:off x="7762528" y="5772497"/>
            <a:ext cx="52387"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6" name="Oval 73"/>
          <p:cNvSpPr>
            <a:spLocks noChangeArrowheads="1"/>
          </p:cNvSpPr>
          <p:nvPr/>
        </p:nvSpPr>
        <p:spPr bwMode="auto">
          <a:xfrm>
            <a:off x="7067203" y="5772497"/>
            <a:ext cx="53975"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7" name="Oval 74"/>
          <p:cNvSpPr>
            <a:spLocks noChangeArrowheads="1"/>
          </p:cNvSpPr>
          <p:nvPr/>
        </p:nvSpPr>
        <p:spPr bwMode="auto">
          <a:xfrm>
            <a:off x="2914303" y="2505422"/>
            <a:ext cx="53975"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8" name="Rectangle 75"/>
          <p:cNvSpPr>
            <a:spLocks noChangeArrowheads="1"/>
          </p:cNvSpPr>
          <p:nvPr/>
        </p:nvSpPr>
        <p:spPr bwMode="auto">
          <a:xfrm>
            <a:off x="4600228" y="3115022"/>
            <a:ext cx="171450" cy="285750"/>
          </a:xfrm>
          <a:prstGeom prst="rect">
            <a:avLst/>
          </a:prstGeom>
          <a:solidFill>
            <a:schemeClr val="bg1"/>
          </a:solidFill>
          <a:ln w="12700">
            <a:solidFill>
              <a:schemeClr val="tx1"/>
            </a:solidFill>
            <a:miter lim="800000"/>
            <a:headEnd/>
            <a:tailEnd/>
          </a:ln>
        </p:spPr>
        <p:txBody>
          <a:bodyPr anchor="ct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09" name="Text Box 76"/>
          <p:cNvSpPr txBox="1">
            <a:spLocks noChangeArrowheads="1"/>
          </p:cNvSpPr>
          <p:nvPr/>
        </p:nvSpPr>
        <p:spPr bwMode="auto">
          <a:xfrm>
            <a:off x="4548288" y="3127722"/>
            <a:ext cx="285750" cy="27463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200" b="1" i="0" u="none" strike="noStrike" kern="1200" cap="none" spc="0" normalizeH="0" baseline="0" noProof="0" dirty="0">
                <a:ln>
                  <a:noFill/>
                </a:ln>
                <a:solidFill>
                  <a:srgbClr val="333333"/>
                </a:solidFill>
                <a:effectLst/>
                <a:uLnTx/>
                <a:uFillTx/>
                <a:latin typeface="Arial" charset="0"/>
                <a:ea typeface="MS PGothic" pitchFamily="34" charset="-128"/>
                <a:cs typeface="+mn-cs"/>
              </a:rPr>
              <a:t>V</a:t>
            </a:r>
          </a:p>
        </p:txBody>
      </p:sp>
      <p:sp>
        <p:nvSpPr>
          <p:cNvPr id="210" name="Text Box 77"/>
          <p:cNvSpPr txBox="1">
            <a:spLocks noChangeArrowheads="1"/>
          </p:cNvSpPr>
          <p:nvPr/>
        </p:nvSpPr>
        <p:spPr bwMode="auto">
          <a:xfrm>
            <a:off x="4708178" y="3129309"/>
            <a:ext cx="293687" cy="27463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D</a:t>
            </a:r>
          </a:p>
        </p:txBody>
      </p:sp>
      <p:sp>
        <p:nvSpPr>
          <p:cNvPr id="211" name="Text Box 78"/>
          <p:cNvSpPr txBox="1">
            <a:spLocks noChangeArrowheads="1"/>
          </p:cNvSpPr>
          <p:nvPr/>
        </p:nvSpPr>
        <p:spPr bwMode="auto">
          <a:xfrm>
            <a:off x="3376265" y="3107084"/>
            <a:ext cx="4889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sp>
        <p:nvSpPr>
          <p:cNvPr id="212" name="Text Box 79"/>
          <p:cNvSpPr txBox="1">
            <a:spLocks noChangeArrowheads="1"/>
          </p:cNvSpPr>
          <p:nvPr/>
        </p:nvSpPr>
        <p:spPr bwMode="auto">
          <a:xfrm>
            <a:off x="7122765" y="3059459"/>
            <a:ext cx="6953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Frame</a:t>
            </a:r>
          </a:p>
        </p:txBody>
      </p:sp>
      <p:sp>
        <p:nvSpPr>
          <p:cNvPr id="213" name="Text Box 80"/>
          <p:cNvSpPr txBox="1">
            <a:spLocks noChangeArrowheads="1"/>
          </p:cNvSpPr>
          <p:nvPr/>
        </p:nvSpPr>
        <p:spPr bwMode="auto">
          <a:xfrm>
            <a:off x="3919190" y="2497484"/>
            <a:ext cx="12001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000099"/>
                </a:solidFill>
                <a:effectLst/>
                <a:uLnTx/>
                <a:uFillTx/>
                <a:latin typeface="Arial" charset="0"/>
                <a:ea typeface="MS PGothic" pitchFamily="34" charset="-128"/>
                <a:cs typeface="+mn-cs"/>
              </a:rPr>
              <a:t>Wort-Anwahl</a:t>
            </a:r>
          </a:p>
        </p:txBody>
      </p:sp>
      <p:sp>
        <p:nvSpPr>
          <p:cNvPr id="214" name="Text Box 81"/>
          <p:cNvSpPr txBox="1">
            <a:spLocks noChangeArrowheads="1"/>
          </p:cNvSpPr>
          <p:nvPr/>
        </p:nvSpPr>
        <p:spPr bwMode="auto">
          <a:xfrm>
            <a:off x="4614515" y="2011709"/>
            <a:ext cx="2644775" cy="304800"/>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Byte-Anwahl im Wort</a:t>
            </a:r>
          </a:p>
        </p:txBody>
      </p:sp>
      <p:sp>
        <p:nvSpPr>
          <p:cNvPr id="215" name="Text Box 82"/>
          <p:cNvSpPr txBox="1">
            <a:spLocks noChangeArrowheads="1"/>
          </p:cNvSpPr>
          <p:nvPr/>
        </p:nvSpPr>
        <p:spPr bwMode="auto">
          <a:xfrm>
            <a:off x="3816003" y="5374034"/>
            <a:ext cx="855662"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FF0000"/>
                </a:solidFill>
                <a:effectLst/>
                <a:uLnTx/>
                <a:uFillTx/>
                <a:latin typeface="Arial" charset="0"/>
                <a:ea typeface="MS PGothic" pitchFamily="34" charset="-128"/>
                <a:cs typeface="+mn-cs"/>
              </a:rPr>
              <a:t>Valid-Hit</a:t>
            </a:r>
          </a:p>
        </p:txBody>
      </p:sp>
      <p:sp>
        <p:nvSpPr>
          <p:cNvPr id="216" name="Line 83"/>
          <p:cNvSpPr>
            <a:spLocks noChangeShapeType="1"/>
          </p:cNvSpPr>
          <p:nvPr/>
        </p:nvSpPr>
        <p:spPr bwMode="auto">
          <a:xfrm flipH="1">
            <a:off x="4647853" y="5458172"/>
            <a:ext cx="76200" cy="85725"/>
          </a:xfrm>
          <a:prstGeom prst="line">
            <a:avLst/>
          </a:prstGeom>
          <a:noFill/>
          <a:ln w="12700">
            <a:solidFill>
              <a:srgbClr val="FF0000"/>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7" name="Line 84"/>
          <p:cNvSpPr>
            <a:spLocks noChangeShapeType="1"/>
          </p:cNvSpPr>
          <p:nvPr/>
        </p:nvSpPr>
        <p:spPr bwMode="auto">
          <a:xfrm flipH="1">
            <a:off x="6371878" y="5567709"/>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8" name="Line 85"/>
          <p:cNvSpPr>
            <a:spLocks noChangeShapeType="1"/>
          </p:cNvSpPr>
          <p:nvPr/>
        </p:nvSpPr>
        <p:spPr bwMode="auto">
          <a:xfrm flipH="1">
            <a:off x="7029103" y="5567709"/>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9" name="Line 86"/>
          <p:cNvSpPr>
            <a:spLocks noChangeShapeType="1"/>
          </p:cNvSpPr>
          <p:nvPr/>
        </p:nvSpPr>
        <p:spPr bwMode="auto">
          <a:xfrm flipH="1">
            <a:off x="7733953" y="5567709"/>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0" name="Line 87"/>
          <p:cNvSpPr>
            <a:spLocks noChangeShapeType="1"/>
          </p:cNvSpPr>
          <p:nvPr/>
        </p:nvSpPr>
        <p:spPr bwMode="auto">
          <a:xfrm flipH="1">
            <a:off x="8305453" y="5567709"/>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1" name="Line 88"/>
          <p:cNvSpPr>
            <a:spLocks noChangeShapeType="1"/>
          </p:cNvSpPr>
          <p:nvPr/>
        </p:nvSpPr>
        <p:spPr bwMode="auto">
          <a:xfrm flipH="1">
            <a:off x="4485928" y="2152997"/>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2" name="Line 89"/>
          <p:cNvSpPr>
            <a:spLocks noChangeShapeType="1"/>
          </p:cNvSpPr>
          <p:nvPr/>
        </p:nvSpPr>
        <p:spPr bwMode="auto">
          <a:xfrm flipH="1">
            <a:off x="4343053" y="2314922"/>
            <a:ext cx="123825" cy="114300"/>
          </a:xfrm>
          <a:prstGeom prst="line">
            <a:avLst/>
          </a:prstGeom>
          <a:noFill/>
          <a:ln w="12700">
            <a:solidFill>
              <a:schemeClr val="accent2"/>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3" name="Line 90"/>
          <p:cNvSpPr>
            <a:spLocks noChangeShapeType="1"/>
          </p:cNvSpPr>
          <p:nvPr/>
        </p:nvSpPr>
        <p:spPr bwMode="auto">
          <a:xfrm flipH="1">
            <a:off x="2885728" y="2267297"/>
            <a:ext cx="123825"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4" name="Text Box 91"/>
          <p:cNvSpPr txBox="1">
            <a:spLocks noChangeArrowheads="1"/>
          </p:cNvSpPr>
          <p:nvPr/>
        </p:nvSpPr>
        <p:spPr bwMode="auto">
          <a:xfrm>
            <a:off x="2698403" y="1745009"/>
            <a:ext cx="4889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sp>
        <p:nvSpPr>
          <p:cNvPr id="225" name="Text Box 92"/>
          <p:cNvSpPr txBox="1">
            <a:spLocks noChangeArrowheads="1"/>
          </p:cNvSpPr>
          <p:nvPr/>
        </p:nvSpPr>
        <p:spPr bwMode="auto">
          <a:xfrm>
            <a:off x="2623790" y="1230659"/>
            <a:ext cx="8350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p:sp>
        <p:nvSpPr>
          <p:cNvPr id="226" name="Text Box 93"/>
          <p:cNvSpPr txBox="1">
            <a:spLocks noChangeArrowheads="1"/>
          </p:cNvSpPr>
          <p:nvPr/>
        </p:nvSpPr>
        <p:spPr bwMode="auto">
          <a:xfrm>
            <a:off x="4597053" y="1478309"/>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0</a:t>
            </a:r>
          </a:p>
        </p:txBody>
      </p:sp>
      <p:sp>
        <p:nvSpPr>
          <p:cNvPr id="227" name="Text Box 94"/>
          <p:cNvSpPr txBox="1">
            <a:spLocks noChangeArrowheads="1"/>
          </p:cNvSpPr>
          <p:nvPr/>
        </p:nvSpPr>
        <p:spPr bwMode="auto">
          <a:xfrm>
            <a:off x="1491903" y="1468784"/>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31</a:t>
            </a:r>
          </a:p>
        </p:txBody>
      </p:sp>
      <p:sp>
        <p:nvSpPr>
          <p:cNvPr id="228" name="Text Box 95"/>
          <p:cNvSpPr txBox="1">
            <a:spLocks noChangeArrowheads="1"/>
          </p:cNvSpPr>
          <p:nvPr/>
        </p:nvSpPr>
        <p:spPr bwMode="auto">
          <a:xfrm>
            <a:off x="2530128" y="2173634"/>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24</a:t>
            </a:r>
          </a:p>
        </p:txBody>
      </p:sp>
      <p:sp>
        <p:nvSpPr>
          <p:cNvPr id="229" name="Text Box 96"/>
          <p:cNvSpPr txBox="1">
            <a:spLocks noChangeArrowheads="1"/>
          </p:cNvSpPr>
          <p:nvPr/>
        </p:nvSpPr>
        <p:spPr bwMode="auto">
          <a:xfrm>
            <a:off x="4082703" y="2240309"/>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99CC00"/>
                </a:solidFill>
                <a:effectLst/>
                <a:uLnTx/>
                <a:uFillTx/>
                <a:latin typeface="Arial" charset="0"/>
                <a:ea typeface="MS PGothic" pitchFamily="34" charset="-128"/>
                <a:cs typeface="+mn-cs"/>
              </a:rPr>
              <a:t>2</a:t>
            </a:r>
          </a:p>
        </p:txBody>
      </p:sp>
      <p:sp>
        <p:nvSpPr>
          <p:cNvPr id="230" name="Text Box 97"/>
          <p:cNvSpPr txBox="1">
            <a:spLocks noChangeArrowheads="1"/>
          </p:cNvSpPr>
          <p:nvPr/>
        </p:nvSpPr>
        <p:spPr bwMode="auto">
          <a:xfrm>
            <a:off x="4568478" y="2021234"/>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231" name="Text Box 98"/>
          <p:cNvSpPr txBox="1">
            <a:spLocks noChangeArrowheads="1"/>
          </p:cNvSpPr>
          <p:nvPr/>
        </p:nvSpPr>
        <p:spPr bwMode="auto">
          <a:xfrm>
            <a:off x="6454428" y="5440709"/>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32" name="Text Box 99"/>
          <p:cNvSpPr txBox="1">
            <a:spLocks noChangeArrowheads="1"/>
          </p:cNvSpPr>
          <p:nvPr/>
        </p:nvSpPr>
        <p:spPr bwMode="auto">
          <a:xfrm>
            <a:off x="7121178" y="5440709"/>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33" name="Text Box 100"/>
          <p:cNvSpPr txBox="1">
            <a:spLocks noChangeArrowheads="1"/>
          </p:cNvSpPr>
          <p:nvPr/>
        </p:nvSpPr>
        <p:spPr bwMode="auto">
          <a:xfrm>
            <a:off x="7826028" y="5450234"/>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34" name="Text Box 101"/>
          <p:cNvSpPr txBox="1">
            <a:spLocks noChangeArrowheads="1"/>
          </p:cNvSpPr>
          <p:nvPr/>
        </p:nvSpPr>
        <p:spPr bwMode="auto">
          <a:xfrm>
            <a:off x="8416578" y="5450234"/>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35" name="Text Box 102"/>
          <p:cNvSpPr txBox="1">
            <a:spLocks noChangeArrowheads="1"/>
          </p:cNvSpPr>
          <p:nvPr/>
        </p:nvSpPr>
        <p:spPr bwMode="auto">
          <a:xfrm>
            <a:off x="8788053" y="5812184"/>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36" name="Line 103"/>
          <p:cNvSpPr>
            <a:spLocks noChangeShapeType="1"/>
          </p:cNvSpPr>
          <p:nvPr/>
        </p:nvSpPr>
        <p:spPr bwMode="auto">
          <a:xfrm flipH="1">
            <a:off x="8972203" y="5762972"/>
            <a:ext cx="66675" cy="952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7" name="Text Box 104"/>
          <p:cNvSpPr txBox="1">
            <a:spLocks noChangeArrowheads="1"/>
          </p:cNvSpPr>
          <p:nvPr/>
        </p:nvSpPr>
        <p:spPr bwMode="auto">
          <a:xfrm>
            <a:off x="3974753" y="5859809"/>
            <a:ext cx="7651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Tag-Hit</a:t>
            </a:r>
          </a:p>
        </p:txBody>
      </p:sp>
      <p:sp>
        <p:nvSpPr>
          <p:cNvPr id="238" name="Text Box 105"/>
          <p:cNvSpPr txBox="1">
            <a:spLocks noChangeArrowheads="1"/>
          </p:cNvSpPr>
          <p:nvPr/>
        </p:nvSpPr>
        <p:spPr bwMode="auto">
          <a:xfrm>
            <a:off x="9257953" y="5574059"/>
            <a:ext cx="942975" cy="51752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von/zum</a:t>
            </a:r>
            <a:b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Datenbus</a:t>
            </a:r>
          </a:p>
        </p:txBody>
      </p:sp>
      <p:sp>
        <p:nvSpPr>
          <p:cNvPr id="239" name="Line 106"/>
          <p:cNvSpPr>
            <a:spLocks noChangeShapeType="1"/>
          </p:cNvSpPr>
          <p:nvPr/>
        </p:nvSpPr>
        <p:spPr bwMode="auto">
          <a:xfrm>
            <a:off x="2218978" y="3115022"/>
            <a:ext cx="0" cy="2190750"/>
          </a:xfrm>
          <a:prstGeom prst="line">
            <a:avLst/>
          </a:prstGeom>
          <a:noFill/>
          <a:ln w="12700">
            <a:solidFill>
              <a:schemeClr val="tx1"/>
            </a:solidFill>
            <a:prstDash val="lg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40" name="Group 107"/>
          <p:cNvGrpSpPr>
            <a:grpSpLocks/>
          </p:cNvGrpSpPr>
          <p:nvPr/>
        </p:nvGrpSpPr>
        <p:grpSpPr bwMode="auto">
          <a:xfrm>
            <a:off x="2063403" y="3838922"/>
            <a:ext cx="350837" cy="1076325"/>
            <a:chOff x="820" y="2610"/>
            <a:chExt cx="221" cy="678"/>
          </a:xfrm>
        </p:grpSpPr>
        <p:sp>
          <p:nvSpPr>
            <p:cNvPr id="241" name="Text Box 108"/>
            <p:cNvSpPr txBox="1">
              <a:spLocks noChangeArrowheads="1"/>
            </p:cNvSpPr>
            <p:nvPr/>
          </p:nvSpPr>
          <p:spPr bwMode="auto">
            <a:xfrm>
              <a:off x="820" y="2765"/>
              <a:ext cx="221" cy="28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242" name="Line 109"/>
            <p:cNvSpPr>
              <a:spLocks noChangeShapeType="1"/>
            </p:cNvSpPr>
            <p:nvPr/>
          </p:nvSpPr>
          <p:spPr bwMode="auto">
            <a:xfrm>
              <a:off x="918" y="2610"/>
              <a:ext cx="0" cy="29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43" name="Line 110"/>
            <p:cNvSpPr>
              <a:spLocks noChangeShapeType="1"/>
            </p:cNvSpPr>
            <p:nvPr/>
          </p:nvSpPr>
          <p:spPr bwMode="auto">
            <a:xfrm flipV="1">
              <a:off x="918" y="2918"/>
              <a:ext cx="0" cy="37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44" name="Line 111"/>
          <p:cNvSpPr>
            <a:spLocks noChangeShapeType="1"/>
          </p:cNvSpPr>
          <p:nvPr/>
        </p:nvSpPr>
        <p:spPr bwMode="auto">
          <a:xfrm>
            <a:off x="2218978" y="4800947"/>
            <a:ext cx="0" cy="46672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45" name="Line 112"/>
          <p:cNvSpPr>
            <a:spLocks noChangeShapeType="1"/>
          </p:cNvSpPr>
          <p:nvPr/>
        </p:nvSpPr>
        <p:spPr bwMode="auto">
          <a:xfrm>
            <a:off x="2218978" y="3134072"/>
            <a:ext cx="0" cy="719137"/>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46" name="Group 113"/>
          <p:cNvGrpSpPr>
            <a:grpSpLocks/>
          </p:cNvGrpSpPr>
          <p:nvPr/>
        </p:nvGrpSpPr>
        <p:grpSpPr bwMode="auto">
          <a:xfrm>
            <a:off x="1453803" y="3838922"/>
            <a:ext cx="350837" cy="1076325"/>
            <a:chOff x="820" y="2610"/>
            <a:chExt cx="221" cy="678"/>
          </a:xfrm>
        </p:grpSpPr>
        <p:sp>
          <p:nvSpPr>
            <p:cNvPr id="247" name="Text Box 114"/>
            <p:cNvSpPr txBox="1">
              <a:spLocks noChangeArrowheads="1"/>
            </p:cNvSpPr>
            <p:nvPr/>
          </p:nvSpPr>
          <p:spPr bwMode="auto">
            <a:xfrm>
              <a:off x="820" y="2765"/>
              <a:ext cx="221" cy="28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248" name="Line 115"/>
            <p:cNvSpPr>
              <a:spLocks noChangeShapeType="1"/>
            </p:cNvSpPr>
            <p:nvPr/>
          </p:nvSpPr>
          <p:spPr bwMode="auto">
            <a:xfrm>
              <a:off x="918" y="2610"/>
              <a:ext cx="0" cy="29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49" name="Line 116"/>
            <p:cNvSpPr>
              <a:spLocks noChangeShapeType="1"/>
            </p:cNvSpPr>
            <p:nvPr/>
          </p:nvSpPr>
          <p:spPr bwMode="auto">
            <a:xfrm flipV="1">
              <a:off x="918" y="2918"/>
              <a:ext cx="0" cy="37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50" name="Line 117"/>
          <p:cNvSpPr>
            <a:spLocks noChangeShapeType="1"/>
          </p:cNvSpPr>
          <p:nvPr/>
        </p:nvSpPr>
        <p:spPr bwMode="auto">
          <a:xfrm>
            <a:off x="1609378" y="3381722"/>
            <a:ext cx="0" cy="5905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1" name="Line 118"/>
          <p:cNvSpPr>
            <a:spLocks noChangeShapeType="1"/>
          </p:cNvSpPr>
          <p:nvPr/>
        </p:nvSpPr>
        <p:spPr bwMode="auto">
          <a:xfrm flipH="1">
            <a:off x="1609378" y="3115022"/>
            <a:ext cx="609600" cy="27622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2" name="Line 119"/>
          <p:cNvSpPr>
            <a:spLocks noChangeShapeType="1"/>
          </p:cNvSpPr>
          <p:nvPr/>
        </p:nvSpPr>
        <p:spPr bwMode="auto">
          <a:xfrm>
            <a:off x="1609378" y="4896197"/>
            <a:ext cx="609600" cy="37147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3" name="Freeform 120"/>
          <p:cNvSpPr>
            <a:spLocks/>
          </p:cNvSpPr>
          <p:nvPr/>
        </p:nvSpPr>
        <p:spPr bwMode="auto">
          <a:xfrm>
            <a:off x="1304578" y="2533997"/>
            <a:ext cx="2114550" cy="3324225"/>
          </a:xfrm>
          <a:custGeom>
            <a:avLst/>
            <a:gdLst>
              <a:gd name="T0" fmla="*/ 2147483647 w 1332"/>
              <a:gd name="T1" fmla="*/ 0 h 2094"/>
              <a:gd name="T2" fmla="*/ 0 w 1332"/>
              <a:gd name="T3" fmla="*/ 0 h 2094"/>
              <a:gd name="T4" fmla="*/ 0 w 1332"/>
              <a:gd name="T5" fmla="*/ 2147483647 h 2094"/>
              <a:gd name="T6" fmla="*/ 2147483647 w 1332"/>
              <a:gd name="T7" fmla="*/ 2147483647 h 2094"/>
              <a:gd name="T8" fmla="*/ 0 60000 65536"/>
              <a:gd name="T9" fmla="*/ 0 60000 65536"/>
              <a:gd name="T10" fmla="*/ 0 60000 65536"/>
              <a:gd name="T11" fmla="*/ 0 60000 65536"/>
              <a:gd name="T12" fmla="*/ 0 w 1332"/>
              <a:gd name="T13" fmla="*/ 0 h 2094"/>
              <a:gd name="T14" fmla="*/ 1332 w 1332"/>
              <a:gd name="T15" fmla="*/ 2094 h 2094"/>
            </a:gdLst>
            <a:ahLst/>
            <a:cxnLst>
              <a:cxn ang="T8">
                <a:pos x="T0" y="T1"/>
              </a:cxn>
              <a:cxn ang="T9">
                <a:pos x="T2" y="T3"/>
              </a:cxn>
              <a:cxn ang="T10">
                <a:pos x="T4" y="T5"/>
              </a:cxn>
              <a:cxn ang="T11">
                <a:pos x="T6" y="T7"/>
              </a:cxn>
            </a:cxnLst>
            <a:rect l="T12" t="T13" r="T14" b="T15"/>
            <a:pathLst>
              <a:path w="1332" h="2094">
                <a:moveTo>
                  <a:pt x="1032" y="0"/>
                </a:moveTo>
                <a:lnTo>
                  <a:pt x="0" y="0"/>
                </a:lnTo>
                <a:lnTo>
                  <a:pt x="0" y="2094"/>
                </a:lnTo>
                <a:lnTo>
                  <a:pt x="1332" y="2094"/>
                </a:lnTo>
              </a:path>
            </a:pathLst>
          </a:cu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4" name="Rectangle 121"/>
          <p:cNvSpPr>
            <a:spLocks noChangeArrowheads="1"/>
          </p:cNvSpPr>
          <p:nvPr/>
        </p:nvSpPr>
        <p:spPr bwMode="auto">
          <a:xfrm>
            <a:off x="3447703" y="5753447"/>
            <a:ext cx="419100" cy="2286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sp>
        <p:nvSpPr>
          <p:cNvPr id="255" name="Line 122"/>
          <p:cNvSpPr>
            <a:spLocks noChangeShapeType="1"/>
          </p:cNvSpPr>
          <p:nvPr/>
        </p:nvSpPr>
        <p:spPr bwMode="auto">
          <a:xfrm>
            <a:off x="3628678" y="5305772"/>
            <a:ext cx="0" cy="43815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56" name="Group 123"/>
          <p:cNvGrpSpPr>
            <a:grpSpLocks/>
          </p:cNvGrpSpPr>
          <p:nvPr/>
        </p:nvGrpSpPr>
        <p:grpSpPr bwMode="auto">
          <a:xfrm>
            <a:off x="3711228" y="1735484"/>
            <a:ext cx="617537" cy="304800"/>
            <a:chOff x="3580" y="1027"/>
            <a:chExt cx="389" cy="192"/>
          </a:xfrm>
        </p:grpSpPr>
        <p:sp>
          <p:nvSpPr>
            <p:cNvPr id="257" name="Rectangle 124"/>
            <p:cNvSpPr>
              <a:spLocks noChangeArrowheads="1"/>
            </p:cNvSpPr>
            <p:nvPr/>
          </p:nvSpPr>
          <p:spPr bwMode="auto">
            <a:xfrm>
              <a:off x="3620" y="1038"/>
              <a:ext cx="334"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8" name="Text Box 125"/>
            <p:cNvSpPr txBox="1">
              <a:spLocks noChangeArrowheads="1"/>
            </p:cNvSpPr>
            <p:nvPr/>
          </p:nvSpPr>
          <p:spPr bwMode="auto">
            <a:xfrm>
              <a:off x="3580" y="1027"/>
              <a:ext cx="389" cy="19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FF9900"/>
                  </a:solidFill>
                  <a:effectLst/>
                  <a:uLnTx/>
                  <a:uFillTx/>
                  <a:latin typeface="Arial" charset="0"/>
                  <a:ea typeface="MS PGothic" pitchFamily="34" charset="-128"/>
                  <a:cs typeface="+mn-cs"/>
                </a:rPr>
                <a:t>Index</a:t>
              </a:r>
            </a:p>
          </p:txBody>
        </p:sp>
      </p:grpSp>
      <p:sp>
        <p:nvSpPr>
          <p:cNvPr id="259" name="Freeform 126"/>
          <p:cNvSpPr>
            <a:spLocks/>
          </p:cNvSpPr>
          <p:nvPr/>
        </p:nvSpPr>
        <p:spPr bwMode="auto">
          <a:xfrm>
            <a:off x="1818928" y="2038697"/>
            <a:ext cx="2066925" cy="1257300"/>
          </a:xfrm>
          <a:custGeom>
            <a:avLst/>
            <a:gdLst>
              <a:gd name="T0" fmla="*/ 2147483647 w 1302"/>
              <a:gd name="T1" fmla="*/ 0 h 792"/>
              <a:gd name="T2" fmla="*/ 2147483647 w 1302"/>
              <a:gd name="T3" fmla="*/ 2147483647 h 792"/>
              <a:gd name="T4" fmla="*/ 0 w 1302"/>
              <a:gd name="T5" fmla="*/ 2147483647 h 792"/>
              <a:gd name="T6" fmla="*/ 0 w 1302"/>
              <a:gd name="T7" fmla="*/ 2147483647 h 792"/>
              <a:gd name="T8" fmla="*/ 0 60000 65536"/>
              <a:gd name="T9" fmla="*/ 0 60000 65536"/>
              <a:gd name="T10" fmla="*/ 0 60000 65536"/>
              <a:gd name="T11" fmla="*/ 0 60000 65536"/>
              <a:gd name="T12" fmla="*/ 0 w 1302"/>
              <a:gd name="T13" fmla="*/ 0 h 792"/>
              <a:gd name="T14" fmla="*/ 1302 w 1302"/>
              <a:gd name="T15" fmla="*/ 792 h 792"/>
            </a:gdLst>
            <a:ahLst/>
            <a:cxnLst>
              <a:cxn ang="T8">
                <a:pos x="T0" y="T1"/>
              </a:cxn>
              <a:cxn ang="T9">
                <a:pos x="T2" y="T3"/>
              </a:cxn>
              <a:cxn ang="T10">
                <a:pos x="T4" y="T5"/>
              </a:cxn>
              <a:cxn ang="T11">
                <a:pos x="T6" y="T7"/>
              </a:cxn>
            </a:cxnLst>
            <a:rect l="T12" t="T13" r="T14" b="T15"/>
            <a:pathLst>
              <a:path w="1302" h="792">
                <a:moveTo>
                  <a:pt x="1302" y="0"/>
                </a:moveTo>
                <a:lnTo>
                  <a:pt x="1302" y="486"/>
                </a:lnTo>
                <a:lnTo>
                  <a:pt x="0" y="486"/>
                </a:lnTo>
                <a:lnTo>
                  <a:pt x="0" y="792"/>
                </a:lnTo>
              </a:path>
            </a:pathLst>
          </a:custGeom>
          <a:noFill/>
          <a:ln w="12700">
            <a:solidFill>
              <a:srgbClr val="FF9900"/>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60" name="Line 127"/>
          <p:cNvSpPr>
            <a:spLocks noChangeShapeType="1"/>
          </p:cNvSpPr>
          <p:nvPr/>
        </p:nvSpPr>
        <p:spPr bwMode="auto">
          <a:xfrm flipH="1">
            <a:off x="3828703" y="2353022"/>
            <a:ext cx="104775" cy="104775"/>
          </a:xfrm>
          <a:prstGeom prst="line">
            <a:avLst/>
          </a:prstGeom>
          <a:noFill/>
          <a:ln w="12700">
            <a:solidFill>
              <a:srgbClr val="FF9900"/>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61" name="Text Box 128"/>
          <p:cNvSpPr txBox="1">
            <a:spLocks noChangeArrowheads="1"/>
          </p:cNvSpPr>
          <p:nvPr/>
        </p:nvSpPr>
        <p:spPr bwMode="auto">
          <a:xfrm>
            <a:off x="3598515" y="2249834"/>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FF9900"/>
                </a:solidFill>
                <a:effectLst/>
                <a:uLnTx/>
                <a:uFillTx/>
                <a:latin typeface="Arial" charset="0"/>
                <a:ea typeface="MS PGothic" pitchFamily="34" charset="-128"/>
                <a:cs typeface="+mn-cs"/>
              </a:rPr>
              <a:t>4</a:t>
            </a:r>
          </a:p>
        </p:txBody>
      </p:sp>
      <p:sp>
        <p:nvSpPr>
          <p:cNvPr id="262" name="Text Box 129"/>
          <p:cNvSpPr txBox="1">
            <a:spLocks noChangeArrowheads="1"/>
          </p:cNvSpPr>
          <p:nvPr/>
        </p:nvSpPr>
        <p:spPr bwMode="auto">
          <a:xfrm>
            <a:off x="1604615" y="2554634"/>
            <a:ext cx="13081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FF9900"/>
                </a:solidFill>
                <a:effectLst/>
                <a:uLnTx/>
                <a:uFillTx/>
                <a:latin typeface="Arial" charset="0"/>
                <a:ea typeface="MS PGothic" pitchFamily="34" charset="-128"/>
                <a:cs typeface="+mn-cs"/>
              </a:rPr>
              <a:t>Zeilen-Anwahl</a:t>
            </a:r>
          </a:p>
        </p:txBody>
      </p:sp>
      <p:sp>
        <p:nvSpPr>
          <p:cNvPr id="263" name="Text Box 130"/>
          <p:cNvSpPr txBox="1">
            <a:spLocks noChangeArrowheads="1"/>
          </p:cNvSpPr>
          <p:nvPr/>
        </p:nvSpPr>
        <p:spPr bwMode="auto">
          <a:xfrm>
            <a:off x="1987203" y="3116609"/>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0</a:t>
            </a:r>
          </a:p>
        </p:txBody>
      </p:sp>
      <p:sp>
        <p:nvSpPr>
          <p:cNvPr id="264" name="Text Box 131"/>
          <p:cNvSpPr txBox="1">
            <a:spLocks noChangeArrowheads="1"/>
          </p:cNvSpPr>
          <p:nvPr/>
        </p:nvSpPr>
        <p:spPr bwMode="auto">
          <a:xfrm>
            <a:off x="1987203" y="3383309"/>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1</a:t>
            </a:r>
          </a:p>
        </p:txBody>
      </p:sp>
      <p:sp>
        <p:nvSpPr>
          <p:cNvPr id="265" name="Text Box 132"/>
          <p:cNvSpPr txBox="1">
            <a:spLocks noChangeArrowheads="1"/>
          </p:cNvSpPr>
          <p:nvPr/>
        </p:nvSpPr>
        <p:spPr bwMode="auto">
          <a:xfrm>
            <a:off x="1987203" y="3678584"/>
            <a:ext cx="282575" cy="304800"/>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266" name="Text Box 133"/>
          <p:cNvSpPr txBox="1">
            <a:spLocks noChangeArrowheads="1"/>
          </p:cNvSpPr>
          <p:nvPr/>
        </p:nvSpPr>
        <p:spPr bwMode="auto">
          <a:xfrm>
            <a:off x="1872903" y="4926359"/>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15</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96400" y="904680"/>
              <a:ext cx="10365840" cy="5272920"/>
            </p14:xfrm>
          </p:contentPart>
        </mc:Choice>
        <mc:Fallback xmlns="">
          <p:pic>
            <p:nvPicPr>
              <p:cNvPr id="2" name="Ink 1"/>
              <p:cNvPicPr/>
              <p:nvPr/>
            </p:nvPicPr>
            <p:blipFill>
              <a:blip r:embed="rId4"/>
              <a:stretch>
                <a:fillRect/>
              </a:stretch>
            </p:blipFill>
            <p:spPr>
              <a:xfrm>
                <a:off x="887040" y="895320"/>
                <a:ext cx="10384560" cy="5291640"/>
              </a:xfrm>
              <a:prstGeom prst="rect">
                <a:avLst/>
              </a:prstGeom>
            </p:spPr>
          </p:pic>
        </mc:Fallback>
      </mc:AlternateContent>
    </p:spTree>
    <p:extLst>
      <p:ext uri="{BB962C8B-B14F-4D97-AF65-F5344CB8AC3E}">
        <p14:creationId xmlns:p14="http://schemas.microsoft.com/office/powerpoint/2010/main" val="4124947097"/>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p:cNvSpPr>
            <a:spLocks noGrp="1" noChangeArrowheads="1"/>
          </p:cNvSpPr>
          <p:nvPr>
            <p:ph type="title"/>
          </p:nvPr>
        </p:nvSpPr>
        <p:spPr/>
        <p:txBody>
          <a:bodyPr/>
          <a:lstStyle/>
          <a:p>
            <a:pPr eaLnBrk="1" hangingPunct="1"/>
            <a:r>
              <a:rPr lang="en-US" smtClean="0"/>
              <a:t>Merkmale des direkt-abgebildeten Cachespeichers</a:t>
            </a:r>
          </a:p>
        </p:txBody>
      </p:sp>
      <p:sp>
        <p:nvSpPr>
          <p:cNvPr id="74756" name="Rectangle 3"/>
          <p:cNvSpPr>
            <a:spLocks noGrp="1" noChangeArrowheads="1"/>
          </p:cNvSpPr>
          <p:nvPr>
            <p:ph idx="1"/>
          </p:nvPr>
        </p:nvSpPr>
        <p:spPr/>
        <p:txBody>
          <a:bodyPr/>
          <a:lstStyle/>
          <a:p>
            <a:pPr eaLnBrk="1" hangingPunct="1"/>
            <a:r>
              <a:rPr lang="en-US" dirty="0" smtClean="0"/>
              <a:t>Die Hardware-</a:t>
            </a:r>
            <a:r>
              <a:rPr lang="en-US" dirty="0" err="1" smtClean="0"/>
              <a:t>Realisierung</a:t>
            </a:r>
            <a:r>
              <a:rPr lang="en-US" dirty="0" smtClean="0"/>
              <a:t> </a:t>
            </a:r>
            <a:r>
              <a:rPr lang="en-US" dirty="0" err="1" smtClean="0"/>
              <a:t>ist</a:t>
            </a:r>
            <a:r>
              <a:rPr lang="en-US" dirty="0" smtClean="0"/>
              <a:t> </a:t>
            </a:r>
            <a:r>
              <a:rPr lang="en-US" dirty="0" err="1" smtClean="0"/>
              <a:t>einfach</a:t>
            </a:r>
            <a:endParaRPr lang="en-US" dirty="0" smtClean="0"/>
          </a:p>
          <a:p>
            <a:pPr lvl="1" eaLnBrk="1" hangingPunct="1"/>
            <a:r>
              <a:rPr lang="en-US" dirty="0" err="1" smtClean="0"/>
              <a:t>nur</a:t>
            </a:r>
            <a:r>
              <a:rPr lang="en-US" dirty="0" smtClean="0"/>
              <a:t> </a:t>
            </a:r>
            <a:r>
              <a:rPr lang="en-US" dirty="0" err="1" smtClean="0"/>
              <a:t>ein</a:t>
            </a:r>
            <a:r>
              <a:rPr lang="en-US" dirty="0" smtClean="0"/>
              <a:t> </a:t>
            </a:r>
            <a:r>
              <a:rPr lang="en-US" dirty="0" err="1" smtClean="0"/>
              <a:t>Vergleicher</a:t>
            </a:r>
            <a:r>
              <a:rPr lang="en-US" dirty="0" smtClean="0"/>
              <a:t> und </a:t>
            </a:r>
            <a:r>
              <a:rPr lang="en-US" dirty="0" err="1" smtClean="0"/>
              <a:t>ein</a:t>
            </a:r>
            <a:r>
              <a:rPr lang="en-US" dirty="0" smtClean="0"/>
              <a:t> Tag-</a:t>
            </a:r>
            <a:r>
              <a:rPr lang="en-US" dirty="0" err="1" smtClean="0"/>
              <a:t>Speicher</a:t>
            </a:r>
            <a:endParaRPr lang="en-US" dirty="0" smtClean="0"/>
          </a:p>
          <a:p>
            <a:pPr eaLnBrk="1" hangingPunct="1"/>
            <a:r>
              <a:rPr lang="en-US" dirty="0" smtClean="0"/>
              <a:t>Der </a:t>
            </a:r>
            <a:r>
              <a:rPr lang="en-US" dirty="0" err="1" smtClean="0"/>
              <a:t>Zugriff</a:t>
            </a:r>
            <a:r>
              <a:rPr lang="en-US" dirty="0" smtClean="0"/>
              <a:t> </a:t>
            </a:r>
            <a:r>
              <a:rPr lang="en-US" dirty="0" err="1" smtClean="0"/>
              <a:t>erfolgt</a:t>
            </a:r>
            <a:r>
              <a:rPr lang="en-US" dirty="0" smtClean="0"/>
              <a:t> </a:t>
            </a:r>
            <a:r>
              <a:rPr lang="en-US" dirty="0" err="1" smtClean="0"/>
              <a:t>schnell</a:t>
            </a:r>
            <a:r>
              <a:rPr lang="en-US" dirty="0" smtClean="0"/>
              <a:t>, </a:t>
            </a:r>
            <a:r>
              <a:rPr lang="en-US" dirty="0" err="1" smtClean="0"/>
              <a:t>weil</a:t>
            </a:r>
            <a:r>
              <a:rPr lang="en-US" dirty="0" smtClean="0"/>
              <a:t> das Tag-Feld parallel </a:t>
            </a:r>
            <a:r>
              <a:rPr lang="en-US" dirty="0" err="1" smtClean="0"/>
              <a:t>mit</a:t>
            </a:r>
            <a:r>
              <a:rPr lang="en-US" dirty="0" smtClean="0"/>
              <a:t> </a:t>
            </a:r>
            <a:r>
              <a:rPr lang="en-US" dirty="0" err="1" smtClean="0"/>
              <a:t>dem</a:t>
            </a:r>
            <a:r>
              <a:rPr lang="en-US" dirty="0" smtClean="0"/>
              <a:t> Block </a:t>
            </a:r>
            <a:r>
              <a:rPr lang="en-US" dirty="0" err="1" smtClean="0"/>
              <a:t>gelesen</a:t>
            </a:r>
            <a:r>
              <a:rPr lang="en-US" dirty="0" smtClean="0"/>
              <a:t> </a:t>
            </a:r>
            <a:r>
              <a:rPr lang="en-US" dirty="0" err="1" smtClean="0"/>
              <a:t>werden</a:t>
            </a:r>
            <a:r>
              <a:rPr lang="en-US" dirty="0" smtClean="0"/>
              <a:t> </a:t>
            </a:r>
            <a:r>
              <a:rPr lang="en-US" dirty="0" err="1" smtClean="0"/>
              <a:t>kann</a:t>
            </a:r>
            <a:r>
              <a:rPr lang="en-US" dirty="0" smtClean="0"/>
              <a:t>.</a:t>
            </a:r>
          </a:p>
          <a:p>
            <a:pPr eaLnBrk="1" hangingPunct="1"/>
            <a:r>
              <a:rPr lang="en-US" dirty="0" err="1" smtClean="0"/>
              <a:t>Es</a:t>
            </a:r>
            <a:r>
              <a:rPr lang="en-US" dirty="0" smtClean="0"/>
              <a:t> </a:t>
            </a:r>
            <a:r>
              <a:rPr lang="en-US" dirty="0" err="1" smtClean="0"/>
              <a:t>ist</a:t>
            </a:r>
            <a:r>
              <a:rPr lang="en-US" dirty="0" smtClean="0"/>
              <a:t> </a:t>
            </a:r>
            <a:r>
              <a:rPr lang="en-US" dirty="0" err="1" smtClean="0"/>
              <a:t>kein</a:t>
            </a:r>
            <a:r>
              <a:rPr lang="en-US" dirty="0" smtClean="0"/>
              <a:t> </a:t>
            </a:r>
            <a:r>
              <a:rPr lang="en-US" dirty="0" err="1" smtClean="0"/>
              <a:t>Verdrängungsalgorithmus</a:t>
            </a:r>
            <a:r>
              <a:rPr lang="en-US" dirty="0" smtClean="0"/>
              <a:t> </a:t>
            </a:r>
            <a:r>
              <a:rPr lang="en-US" dirty="0" err="1" smtClean="0"/>
              <a:t>erforderlich</a:t>
            </a:r>
            <a:r>
              <a:rPr lang="en-US" dirty="0" smtClean="0"/>
              <a:t>, </a:t>
            </a:r>
            <a:r>
              <a:rPr lang="en-US" dirty="0" err="1" smtClean="0"/>
              <a:t>weil</a:t>
            </a:r>
            <a:r>
              <a:rPr lang="en-US" dirty="0" smtClean="0"/>
              <a:t> die </a:t>
            </a:r>
            <a:r>
              <a:rPr lang="en-US" dirty="0" err="1" smtClean="0"/>
              <a:t>direkte</a:t>
            </a:r>
            <a:r>
              <a:rPr lang="en-US" dirty="0" smtClean="0"/>
              <a:t> </a:t>
            </a:r>
            <a:r>
              <a:rPr lang="en-US" dirty="0" err="1" smtClean="0"/>
              <a:t>Zuordnung</a:t>
            </a:r>
            <a:r>
              <a:rPr lang="en-US" dirty="0" smtClean="0"/>
              <a:t> </a:t>
            </a:r>
            <a:r>
              <a:rPr lang="en-US" dirty="0" err="1" smtClean="0"/>
              <a:t>keine</a:t>
            </a:r>
            <a:r>
              <a:rPr lang="en-US" dirty="0" smtClean="0"/>
              <a:t> </a:t>
            </a:r>
            <a:r>
              <a:rPr lang="en-US" dirty="0" err="1" smtClean="0"/>
              <a:t>Alternativen</a:t>
            </a:r>
            <a:r>
              <a:rPr lang="en-US" dirty="0" smtClean="0"/>
              <a:t> </a:t>
            </a:r>
            <a:r>
              <a:rPr lang="en-US" dirty="0" err="1" smtClean="0"/>
              <a:t>zulässt</a:t>
            </a:r>
            <a:r>
              <a:rPr lang="en-US" dirty="0" smtClean="0"/>
              <a:t>.</a:t>
            </a:r>
          </a:p>
          <a:p>
            <a:pPr eaLnBrk="1" hangingPunct="1"/>
            <a:endParaRPr lang="en-US" dirty="0" smtClean="0"/>
          </a:p>
          <a:p>
            <a:pPr eaLnBrk="1" hangingPunct="1"/>
            <a:r>
              <a:rPr lang="en-US" dirty="0" err="1" smtClean="0"/>
              <a:t>Auch</a:t>
            </a:r>
            <a:r>
              <a:rPr lang="en-US" dirty="0" smtClean="0"/>
              <a:t> </a:t>
            </a:r>
            <a:r>
              <a:rPr lang="en-US" dirty="0" err="1" smtClean="0"/>
              <a:t>wenn</a:t>
            </a:r>
            <a:r>
              <a:rPr lang="en-US" dirty="0" smtClean="0"/>
              <a:t> an </a:t>
            </a:r>
            <a:r>
              <a:rPr lang="en-US" dirty="0" err="1" smtClean="0"/>
              <a:t>anderer</a:t>
            </a:r>
            <a:r>
              <a:rPr lang="en-US" dirty="0" smtClean="0"/>
              <a:t> </a:t>
            </a:r>
            <a:r>
              <a:rPr lang="en-US" dirty="0" err="1" smtClean="0"/>
              <a:t>Stelle</a:t>
            </a:r>
            <a:r>
              <a:rPr lang="en-US" dirty="0" smtClean="0"/>
              <a:t> </a:t>
            </a:r>
            <a:r>
              <a:rPr lang="en-US" dirty="0" err="1" smtClean="0"/>
              <a:t>im</a:t>
            </a:r>
            <a:r>
              <a:rPr lang="en-US" dirty="0" smtClean="0"/>
              <a:t> Cache </a:t>
            </a:r>
            <a:r>
              <a:rPr lang="en-US" dirty="0" err="1" smtClean="0"/>
              <a:t>noch</a:t>
            </a:r>
            <a:r>
              <a:rPr lang="en-US" dirty="0" smtClean="0"/>
              <a:t> </a:t>
            </a:r>
            <a:r>
              <a:rPr lang="en-US" dirty="0" err="1" smtClean="0"/>
              <a:t>Platz</a:t>
            </a:r>
            <a:r>
              <a:rPr lang="en-US" dirty="0" smtClean="0"/>
              <a:t> </a:t>
            </a:r>
            <a:r>
              <a:rPr lang="en-US" dirty="0" err="1" smtClean="0"/>
              <a:t>ist</a:t>
            </a:r>
            <a:r>
              <a:rPr lang="en-US" dirty="0" smtClean="0"/>
              <a:t>, </a:t>
            </a:r>
            <a:r>
              <a:rPr lang="en-US" dirty="0" err="1" smtClean="0"/>
              <a:t>erfolgt</a:t>
            </a:r>
            <a:r>
              <a:rPr lang="en-US" dirty="0" smtClean="0"/>
              <a:t> </a:t>
            </a:r>
            <a:r>
              <a:rPr lang="en-US" dirty="0" err="1" smtClean="0"/>
              <a:t>wegen</a:t>
            </a:r>
            <a:r>
              <a:rPr lang="en-US" dirty="0" smtClean="0"/>
              <a:t> der </a:t>
            </a:r>
            <a:r>
              <a:rPr lang="en-US" dirty="0" err="1" smtClean="0"/>
              <a:t>direkten</a:t>
            </a:r>
            <a:r>
              <a:rPr lang="en-US" dirty="0" smtClean="0"/>
              <a:t> </a:t>
            </a:r>
            <a:r>
              <a:rPr lang="en-US" dirty="0" err="1" smtClean="0"/>
              <a:t>Zuordnung</a:t>
            </a:r>
            <a:r>
              <a:rPr lang="en-US" dirty="0" smtClean="0"/>
              <a:t> </a:t>
            </a:r>
            <a:r>
              <a:rPr lang="en-US" dirty="0" err="1" smtClean="0"/>
              <a:t>eine</a:t>
            </a:r>
            <a:r>
              <a:rPr lang="en-US" dirty="0" smtClean="0"/>
              <a:t> </a:t>
            </a:r>
            <a:r>
              <a:rPr lang="en-US" dirty="0" err="1" smtClean="0"/>
              <a:t>Ersetzung</a:t>
            </a:r>
            <a:r>
              <a:rPr lang="en-US" dirty="0" smtClean="0"/>
              <a:t>.</a:t>
            </a:r>
          </a:p>
          <a:p>
            <a:pPr eaLnBrk="1" hangingPunct="1"/>
            <a:endParaRPr lang="en-US" dirty="0" smtClean="0"/>
          </a:p>
          <a:p>
            <a:pPr eaLnBrk="1" hangingPunct="1"/>
            <a:r>
              <a:rPr lang="en-US" dirty="0" err="1" smtClean="0"/>
              <a:t>Bei</a:t>
            </a:r>
            <a:r>
              <a:rPr lang="en-US" dirty="0" smtClean="0"/>
              <a:t> </a:t>
            </a:r>
            <a:r>
              <a:rPr lang="en-US" dirty="0" err="1" smtClean="0"/>
              <a:t>einem</a:t>
            </a:r>
            <a:r>
              <a:rPr lang="en-US" dirty="0" smtClean="0"/>
              <a:t> </a:t>
            </a:r>
            <a:r>
              <a:rPr lang="en-US" dirty="0" err="1" smtClean="0"/>
              <a:t>abwechselnden</a:t>
            </a:r>
            <a:r>
              <a:rPr lang="en-US" dirty="0" smtClean="0"/>
              <a:t> </a:t>
            </a:r>
            <a:r>
              <a:rPr lang="en-US" dirty="0" err="1" smtClean="0"/>
              <a:t>Zugriff</a:t>
            </a:r>
            <a:r>
              <a:rPr lang="en-US" dirty="0" smtClean="0"/>
              <a:t> auf </a:t>
            </a:r>
            <a:r>
              <a:rPr lang="en-US" dirty="0" err="1" smtClean="0"/>
              <a:t>Speicherblöcke</a:t>
            </a:r>
            <a:r>
              <a:rPr lang="en-US" dirty="0" smtClean="0"/>
              <a:t>, </a:t>
            </a:r>
            <a:r>
              <a:rPr lang="en-US" dirty="0" err="1" smtClean="0"/>
              <a:t>deren</a:t>
            </a:r>
            <a:r>
              <a:rPr lang="en-US" dirty="0" smtClean="0"/>
              <a:t> </a:t>
            </a:r>
            <a:r>
              <a:rPr lang="en-US" dirty="0" err="1" smtClean="0"/>
              <a:t>Adressen</a:t>
            </a:r>
            <a:r>
              <a:rPr lang="en-US" dirty="0" smtClean="0"/>
              <a:t> den </a:t>
            </a:r>
            <a:r>
              <a:rPr lang="en-US" dirty="0" err="1" smtClean="0"/>
              <a:t>gleichen</a:t>
            </a:r>
            <a:r>
              <a:rPr lang="en-US" dirty="0" smtClean="0"/>
              <a:t> Index-</a:t>
            </a:r>
            <a:r>
              <a:rPr lang="en-US" dirty="0" err="1" smtClean="0"/>
              <a:t>Teil</a:t>
            </a:r>
            <a:r>
              <a:rPr lang="en-US" dirty="0" smtClean="0"/>
              <a:t> </a:t>
            </a:r>
            <a:r>
              <a:rPr lang="en-US" dirty="0" err="1" smtClean="0"/>
              <a:t>haben</a:t>
            </a:r>
            <a:r>
              <a:rPr lang="en-US" dirty="0" smtClean="0"/>
              <a:t>, </a:t>
            </a:r>
            <a:r>
              <a:rPr lang="en-US" dirty="0" err="1" smtClean="0"/>
              <a:t>erfolgt</a:t>
            </a:r>
            <a:r>
              <a:rPr lang="en-US" dirty="0" smtClean="0"/>
              <a:t> </a:t>
            </a:r>
            <a:r>
              <a:rPr lang="en-US" dirty="0" err="1" smtClean="0"/>
              <a:t>laufendes</a:t>
            </a:r>
            <a:r>
              <a:rPr lang="en-US" dirty="0" smtClean="0"/>
              <a:t> </a:t>
            </a:r>
            <a:r>
              <a:rPr lang="en-US" dirty="0" err="1" smtClean="0"/>
              <a:t>Überschreiben</a:t>
            </a:r>
            <a:r>
              <a:rPr lang="en-US" dirty="0" smtClean="0"/>
              <a:t> des </a:t>
            </a:r>
            <a:r>
              <a:rPr lang="en-US" dirty="0" err="1" smtClean="0"/>
              <a:t>gerade</a:t>
            </a:r>
            <a:r>
              <a:rPr lang="en-US" dirty="0" smtClean="0"/>
              <a:t> </a:t>
            </a:r>
            <a:r>
              <a:rPr lang="en-US" dirty="0" err="1" smtClean="0"/>
              <a:t>geladenen</a:t>
            </a:r>
            <a:r>
              <a:rPr lang="en-US" dirty="0" smtClean="0"/>
              <a:t> Blocks. </a:t>
            </a:r>
            <a:br>
              <a:rPr lang="en-US" dirty="0" smtClean="0"/>
            </a:br>
            <a:endParaRPr lang="en-US" dirty="0" smtClean="0"/>
          </a:p>
          <a:p>
            <a:pPr eaLnBrk="1" hangingPunct="1"/>
            <a:r>
              <a:rPr lang="en-US" dirty="0" err="1" smtClean="0"/>
              <a:t>Es</a:t>
            </a:r>
            <a:r>
              <a:rPr lang="en-US" dirty="0" smtClean="0"/>
              <a:t> </a:t>
            </a:r>
            <a:r>
              <a:rPr lang="en-US" dirty="0" err="1" smtClean="0"/>
              <a:t>kommt</a:t>
            </a:r>
            <a:r>
              <a:rPr lang="en-US" dirty="0" smtClean="0"/>
              <a:t> </a:t>
            </a:r>
            <a:r>
              <a:rPr lang="en-US" dirty="0" err="1" smtClean="0"/>
              <a:t>zum</a:t>
            </a:r>
            <a:r>
              <a:rPr lang="en-US" dirty="0" smtClean="0"/>
              <a:t> „</a:t>
            </a:r>
            <a:r>
              <a:rPr lang="en-US" dirty="0" err="1" smtClean="0"/>
              <a:t>Flattern</a:t>
            </a:r>
            <a:r>
              <a:rPr lang="en-US" dirty="0" smtClean="0"/>
              <a:t>“ (Thrashing).</a:t>
            </a:r>
          </a:p>
        </p:txBody>
      </p:sp>
      <p:sp>
        <p:nvSpPr>
          <p:cNvPr id="7475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691560" y="1436760"/>
              <a:ext cx="8213760" cy="5178600"/>
            </p14:xfrm>
          </p:contentPart>
        </mc:Choice>
        <mc:Fallback xmlns="">
          <p:pic>
            <p:nvPicPr>
              <p:cNvPr id="2" name="Ink 1"/>
              <p:cNvPicPr/>
              <p:nvPr/>
            </p:nvPicPr>
            <p:blipFill>
              <a:blip r:embed="rId4"/>
              <a:stretch>
                <a:fillRect/>
              </a:stretch>
            </p:blipFill>
            <p:spPr>
              <a:xfrm>
                <a:off x="682200" y="1427400"/>
                <a:ext cx="8232480" cy="5197320"/>
              </a:xfrm>
              <a:prstGeom prst="rect">
                <a:avLst/>
              </a:prstGeom>
            </p:spPr>
          </p:pic>
        </mc:Fallback>
      </mc:AlternateContent>
    </p:spTree>
    <p:extLst>
      <p:ext uri="{BB962C8B-B14F-4D97-AF65-F5344CB8AC3E}">
        <p14:creationId xmlns:p14="http://schemas.microsoft.com/office/powerpoint/2010/main" val="1734210821"/>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pPr eaLnBrk="1" hangingPunct="1"/>
            <a:r>
              <a:rPr lang="en-US" smtClean="0"/>
              <a:t>Direct-mapped-Cache</a:t>
            </a:r>
          </a:p>
        </p:txBody>
      </p:sp>
      <p:sp>
        <p:nvSpPr>
          <p:cNvPr id="75780" name="Rectangle 3"/>
          <p:cNvSpPr>
            <a:spLocks noGrp="1" noChangeArrowheads="1"/>
          </p:cNvSpPr>
          <p:nvPr>
            <p:ph idx="1"/>
          </p:nvPr>
        </p:nvSpPr>
        <p:spPr/>
        <p:txBody>
          <a:bodyPr/>
          <a:lstStyle/>
          <a:p>
            <a:pPr eaLnBrk="1" hangingPunct="1"/>
            <a:r>
              <a:rPr lang="de-DE" smtClean="0"/>
              <a:t>Nachteile</a:t>
            </a:r>
          </a:p>
          <a:p>
            <a:pPr lvl="1" eaLnBrk="1" hangingPunct="1"/>
            <a:r>
              <a:rPr lang="de-DE" smtClean="0"/>
              <a:t>Ständige Konkurrenz der Blöcke (z.B. 0, 64, 128,...), obwohl andere Blöcke im Cache frei sein können.</a:t>
            </a:r>
          </a:p>
          <a:p>
            <a:pPr eaLnBrk="1" hangingPunct="1"/>
            <a:endParaRPr lang="de-DE" smtClean="0"/>
          </a:p>
          <a:p>
            <a:pPr eaLnBrk="1" hangingPunct="1"/>
            <a:r>
              <a:rPr lang="de-DE" smtClean="0"/>
              <a:t>Vorteile </a:t>
            </a:r>
          </a:p>
          <a:p>
            <a:pPr lvl="1" eaLnBrk="1" hangingPunct="1"/>
            <a:r>
              <a:rPr lang="de-DE" smtClean="0"/>
              <a:t>Geringer Hardwareaufwand für die Adressierung, da nur ein Vergleicher für alle Tags benötigt wird.</a:t>
            </a:r>
          </a:p>
          <a:p>
            <a:pPr eaLnBrk="1" hangingPunct="1"/>
            <a:endParaRPr lang="en-US" smtClean="0"/>
          </a:p>
        </p:txBody>
      </p:sp>
      <p:sp>
        <p:nvSpPr>
          <p:cNvPr id="7577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518760" y="2010960"/>
              <a:ext cx="3420000" cy="1116000"/>
            </p14:xfrm>
          </p:contentPart>
        </mc:Choice>
        <mc:Fallback xmlns="">
          <p:pic>
            <p:nvPicPr>
              <p:cNvPr id="2" name="Ink 1"/>
              <p:cNvPicPr/>
              <p:nvPr/>
            </p:nvPicPr>
            <p:blipFill>
              <a:blip r:embed="rId4"/>
              <a:stretch>
                <a:fillRect/>
              </a:stretch>
            </p:blipFill>
            <p:spPr>
              <a:xfrm>
                <a:off x="509400" y="2001600"/>
                <a:ext cx="3438720" cy="1134720"/>
              </a:xfrm>
              <a:prstGeom prst="rect">
                <a:avLst/>
              </a:prstGeom>
            </p:spPr>
          </p:pic>
        </mc:Fallback>
      </mc:AlternateContent>
    </p:spTree>
    <p:extLst>
      <p:ext uri="{BB962C8B-B14F-4D97-AF65-F5344CB8AC3E}">
        <p14:creationId xmlns:p14="http://schemas.microsoft.com/office/powerpoint/2010/main" val="1772042368"/>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5"/>
          <p:cNvSpPr>
            <a:spLocks noGrp="1" noChangeArrowheads="1"/>
          </p:cNvSpPr>
          <p:nvPr>
            <p:ph type="title"/>
          </p:nvPr>
        </p:nvSpPr>
        <p:spPr/>
        <p:txBody>
          <a:bodyPr/>
          <a:lstStyle/>
          <a:p>
            <a:pPr eaLnBrk="1" hangingPunct="1"/>
            <a:r>
              <a:rPr lang="de-DE" smtClean="0"/>
              <a:t>Speicherhierarchie</a:t>
            </a:r>
          </a:p>
        </p:txBody>
      </p:sp>
      <p:sp>
        <p:nvSpPr>
          <p:cNvPr id="15364" name="Rectangle 6"/>
          <p:cNvSpPr>
            <a:spLocks noGrp="1" noChangeArrowheads="1"/>
          </p:cNvSpPr>
          <p:nvPr>
            <p:ph idx="1"/>
          </p:nvPr>
        </p:nvSpPr>
        <p:spPr/>
        <p:txBody>
          <a:bodyPr/>
          <a:lstStyle/>
          <a:p>
            <a:pPr eaLnBrk="1" hangingPunct="1"/>
            <a:r>
              <a:rPr lang="de-DE" dirty="0" smtClean="0"/>
              <a:t>Wirkung: wie ein großer und schneller Speicher, wenn</a:t>
            </a:r>
          </a:p>
          <a:p>
            <a:pPr lvl="1" eaLnBrk="1" hangingPunct="1"/>
            <a:r>
              <a:rPr lang="de-DE" b="1" dirty="0" smtClean="0"/>
              <a:t>Lokalitätsverhalten</a:t>
            </a:r>
            <a:r>
              <a:rPr lang="de-DE" dirty="0" smtClean="0"/>
              <a:t> der Programmverarbeitung </a:t>
            </a:r>
          </a:p>
          <a:p>
            <a:pPr lvl="1" eaLnBrk="1" hangingPunct="1"/>
            <a:r>
              <a:rPr lang="de-DE" dirty="0" smtClean="0"/>
              <a:t>Umlagerung der Information rechtzeitig (Umlagerungsstrategien) </a:t>
            </a:r>
          </a:p>
          <a:p>
            <a:pPr lvl="1" eaLnBrk="1" hangingPunct="1"/>
            <a:r>
              <a:rPr lang="de-DE" dirty="0" smtClean="0"/>
              <a:t>Inhomogenität des Speichersystems für Benutzer nicht sichtbar ist (Virtueller Speicher)</a:t>
            </a:r>
          </a:p>
          <a:p>
            <a:pPr lvl="1" eaLnBrk="1" hangingPunct="1"/>
            <a:endParaRPr lang="de-DE" dirty="0" smtClean="0"/>
          </a:p>
          <a:p>
            <a:pPr eaLnBrk="1" hangingPunct="1"/>
            <a:r>
              <a:rPr lang="de-DE" dirty="0" smtClean="0"/>
              <a:t>Leistungsfähigkeit der Hierarchie ist bestimmt durch die Eigenschaften der Speichertechnologien (Zugriffsart, </a:t>
            </a:r>
            <a:br>
              <a:rPr lang="de-DE" dirty="0" smtClean="0"/>
            </a:br>
            <a:r>
              <a:rPr lang="de-DE" dirty="0" smtClean="0"/>
              <a:t>Zugriffszeiten, ...), Adressierung  der Speicherplätze und Organisation des Betriebs</a:t>
            </a:r>
          </a:p>
          <a:p>
            <a:pPr eaLnBrk="1" hangingPunct="1"/>
            <a:endParaRPr lang="en-US" dirty="0" smtClean="0"/>
          </a:p>
        </p:txBody>
      </p:sp>
      <p:sp>
        <p:nvSpPr>
          <p:cNvPr id="1536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995120" y="1545480"/>
              <a:ext cx="3118320" cy="65160"/>
            </p14:xfrm>
          </p:contentPart>
        </mc:Choice>
        <mc:Fallback xmlns="">
          <p:pic>
            <p:nvPicPr>
              <p:cNvPr id="2" name="Ink 1"/>
              <p:cNvPicPr/>
              <p:nvPr/>
            </p:nvPicPr>
            <p:blipFill>
              <a:blip r:embed="rId4"/>
              <a:stretch>
                <a:fillRect/>
              </a:stretch>
            </p:blipFill>
            <p:spPr>
              <a:xfrm>
                <a:off x="1985760" y="1536120"/>
                <a:ext cx="3137040" cy="83880"/>
              </a:xfrm>
              <a:prstGeom prst="rect">
                <a:avLst/>
              </a:prstGeom>
            </p:spPr>
          </p:pic>
        </mc:Fallback>
      </mc:AlternateContent>
    </p:spTree>
    <p:extLst>
      <p:ext uri="{BB962C8B-B14F-4D97-AF65-F5344CB8AC3E}">
        <p14:creationId xmlns:p14="http://schemas.microsoft.com/office/powerpoint/2010/main" val="225068309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p:txBody>
          <a:bodyPr/>
          <a:lstStyle/>
          <a:p>
            <a:pPr eaLnBrk="1" hangingPunct="1"/>
            <a:r>
              <a:rPr lang="en-US" smtClean="0"/>
              <a:t>n-way-set-assoziativer Cache</a:t>
            </a:r>
          </a:p>
        </p:txBody>
      </p:sp>
      <p:sp>
        <p:nvSpPr>
          <p:cNvPr id="2" name="Content Placeholder 1"/>
          <p:cNvSpPr>
            <a:spLocks noGrp="1"/>
          </p:cNvSpPr>
          <p:nvPr>
            <p:ph idx="1"/>
          </p:nvPr>
        </p:nvSpPr>
        <p:spPr/>
        <p:txBody>
          <a:bodyPr/>
          <a:lstStyle/>
          <a:p>
            <a:r>
              <a:rPr lang="en-US" dirty="0" err="1"/>
              <a:t>Mehrere</a:t>
            </a:r>
            <a:r>
              <a:rPr lang="en-US" dirty="0"/>
              <a:t> Cache-</a:t>
            </a:r>
            <a:r>
              <a:rPr lang="en-US" dirty="0" err="1"/>
              <a:t>Zeilen</a:t>
            </a:r>
            <a:r>
              <a:rPr lang="en-US" dirty="0"/>
              <a:t> </a:t>
            </a:r>
            <a:r>
              <a:rPr lang="en-US" dirty="0" err="1"/>
              <a:t>werden</a:t>
            </a:r>
            <a:r>
              <a:rPr lang="en-US" dirty="0"/>
              <a:t> </a:t>
            </a:r>
            <a:r>
              <a:rPr lang="en-US" dirty="0" err="1"/>
              <a:t>zu</a:t>
            </a:r>
            <a:r>
              <a:rPr lang="en-US" dirty="0"/>
              <a:t> </a:t>
            </a:r>
            <a:r>
              <a:rPr lang="en-US" dirty="0" err="1"/>
              <a:t>Sätzen</a:t>
            </a:r>
            <a:r>
              <a:rPr lang="en-US" dirty="0"/>
              <a:t> (Sets) </a:t>
            </a:r>
            <a:r>
              <a:rPr lang="en-US" dirty="0" err="1"/>
              <a:t>zusammengefasst</a:t>
            </a:r>
            <a:r>
              <a:rPr lang="en-US" dirty="0"/>
              <a:t>.</a:t>
            </a:r>
          </a:p>
          <a:p>
            <a:endParaRPr lang="en-US" dirty="0"/>
          </a:p>
          <a:p>
            <a:r>
              <a:rPr lang="en-US" dirty="0" err="1"/>
              <a:t>Kompromiss</a:t>
            </a:r>
            <a:r>
              <a:rPr lang="en-US" dirty="0"/>
              <a:t> </a:t>
            </a:r>
            <a:r>
              <a:rPr lang="en-US" dirty="0" err="1"/>
              <a:t>zwischen</a:t>
            </a:r>
            <a:r>
              <a:rPr lang="en-US" dirty="0"/>
              <a:t> direct-mapped-Cache und </a:t>
            </a:r>
            <a:r>
              <a:rPr lang="en-US" dirty="0" err="1"/>
              <a:t>vollassoziativem</a:t>
            </a:r>
            <a:r>
              <a:rPr lang="en-US" dirty="0"/>
              <a:t> Cache. </a:t>
            </a:r>
          </a:p>
          <a:p>
            <a:endParaRPr lang="de-DE" dirty="0"/>
          </a:p>
        </p:txBody>
      </p:sp>
      <p:sp>
        <p:nvSpPr>
          <p:cNvPr id="76802"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76804" name="Rectangle 3"/>
          <p:cNvSpPr>
            <a:spLocks noChangeArrowheads="1"/>
          </p:cNvSpPr>
          <p:nvPr/>
        </p:nvSpPr>
        <p:spPr bwMode="auto">
          <a:xfrm>
            <a:off x="4727650" y="6081487"/>
            <a:ext cx="1828800" cy="28575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05" name="Rectangle 4"/>
          <p:cNvSpPr>
            <a:spLocks noChangeArrowheads="1"/>
          </p:cNvSpPr>
          <p:nvPr/>
        </p:nvSpPr>
        <p:spPr bwMode="auto">
          <a:xfrm>
            <a:off x="4730825" y="4690837"/>
            <a:ext cx="1828800" cy="266700"/>
          </a:xfrm>
          <a:prstGeom prst="rect">
            <a:avLst/>
          </a:prstGeom>
          <a:solidFill>
            <a:srgbClr val="FFC36B"/>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06" name="Rectangle 5"/>
          <p:cNvSpPr>
            <a:spLocks noChangeArrowheads="1"/>
          </p:cNvSpPr>
          <p:nvPr/>
        </p:nvSpPr>
        <p:spPr bwMode="auto">
          <a:xfrm>
            <a:off x="4730825" y="4424137"/>
            <a:ext cx="1828800" cy="266700"/>
          </a:xfrm>
          <a:prstGeom prst="rect">
            <a:avLst/>
          </a:prstGeom>
          <a:solidFill>
            <a:srgbClr val="FFC36B"/>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07" name="Rectangle 6"/>
          <p:cNvSpPr>
            <a:spLocks noChangeArrowheads="1"/>
          </p:cNvSpPr>
          <p:nvPr/>
        </p:nvSpPr>
        <p:spPr bwMode="auto">
          <a:xfrm>
            <a:off x="4727650" y="4424137"/>
            <a:ext cx="1828800" cy="19431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08" name="Rectangle 7"/>
          <p:cNvSpPr>
            <a:spLocks noChangeArrowheads="1"/>
          </p:cNvSpPr>
          <p:nvPr/>
        </p:nvSpPr>
        <p:spPr bwMode="auto">
          <a:xfrm>
            <a:off x="4727650" y="5814787"/>
            <a:ext cx="182880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09" name="Text Box 8"/>
          <p:cNvSpPr txBox="1">
            <a:spLocks noChangeArrowheads="1"/>
          </p:cNvSpPr>
          <p:nvPr/>
        </p:nvSpPr>
        <p:spPr bwMode="auto">
          <a:xfrm>
            <a:off x="4740350" y="6073551"/>
            <a:ext cx="1596912"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a:t>
            </a:r>
          </a:p>
        </p:txBody>
      </p:sp>
      <p:sp>
        <p:nvSpPr>
          <p:cNvPr id="76810" name="Text Box 9"/>
          <p:cNvSpPr txBox="1">
            <a:spLocks noChangeArrowheads="1"/>
          </p:cNvSpPr>
          <p:nvPr/>
        </p:nvSpPr>
        <p:spPr bwMode="auto">
          <a:xfrm>
            <a:off x="4740350" y="5797326"/>
            <a:ext cx="1596912"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a:t>
            </a:r>
          </a:p>
        </p:txBody>
      </p:sp>
      <p:sp>
        <p:nvSpPr>
          <p:cNvPr id="76811" name="Text Box 10"/>
          <p:cNvSpPr txBox="1">
            <a:spLocks noChangeArrowheads="1"/>
          </p:cNvSpPr>
          <p:nvPr/>
        </p:nvSpPr>
        <p:spPr bwMode="auto">
          <a:xfrm>
            <a:off x="4740350" y="4397151"/>
            <a:ext cx="1596912"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333333"/>
                </a:solidFill>
                <a:effectLst/>
                <a:uLnTx/>
                <a:uFillTx/>
                <a:latin typeface="Arial" charset="0"/>
                <a:ea typeface="MS PGothic" pitchFamily="34" charset="-128"/>
                <a:cs typeface="+mn-cs"/>
              </a:rPr>
              <a:t>Index	Block </a:t>
            </a:r>
          </a:p>
        </p:txBody>
      </p:sp>
      <p:sp>
        <p:nvSpPr>
          <p:cNvPr id="76812" name="Text Box 11"/>
          <p:cNvSpPr txBox="1">
            <a:spLocks noChangeArrowheads="1"/>
          </p:cNvSpPr>
          <p:nvPr/>
        </p:nvSpPr>
        <p:spPr bwMode="auto">
          <a:xfrm>
            <a:off x="4807026" y="4044725"/>
            <a:ext cx="955711"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rPr>
              <a:t>Cache</a:t>
            </a:r>
          </a:p>
        </p:txBody>
      </p:sp>
      <p:sp>
        <p:nvSpPr>
          <p:cNvPr id="76813" name="Line 12"/>
          <p:cNvSpPr>
            <a:spLocks noChangeShapeType="1"/>
          </p:cNvSpPr>
          <p:nvPr/>
        </p:nvSpPr>
        <p:spPr bwMode="auto">
          <a:xfrm rot="-5400000">
            <a:off x="4442693" y="5393306"/>
            <a:ext cx="1919288" cy="0"/>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14" name="Text Box 13"/>
          <p:cNvSpPr txBox="1">
            <a:spLocks noChangeArrowheads="1"/>
          </p:cNvSpPr>
          <p:nvPr/>
        </p:nvSpPr>
        <p:spPr bwMode="auto">
          <a:xfrm>
            <a:off x="9502851" y="1549175"/>
            <a:ext cx="1967205"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333333"/>
                </a:solidFill>
                <a:effectLst/>
                <a:uLnTx/>
                <a:uFillTx/>
                <a:latin typeface="Arial" charset="0"/>
                <a:ea typeface="MS PGothic" pitchFamily="34" charset="-128"/>
                <a:cs typeface="+mn-cs"/>
              </a:rPr>
              <a:t>Hauptspeicher</a:t>
            </a:r>
          </a:p>
        </p:txBody>
      </p:sp>
      <p:sp>
        <p:nvSpPr>
          <p:cNvPr id="76815" name="Line 14"/>
          <p:cNvSpPr>
            <a:spLocks noChangeShapeType="1"/>
          </p:cNvSpPr>
          <p:nvPr/>
        </p:nvSpPr>
        <p:spPr bwMode="auto">
          <a:xfrm flipH="1">
            <a:off x="6527876" y="6367237"/>
            <a:ext cx="2943225" cy="0"/>
          </a:xfrm>
          <a:prstGeom prst="line">
            <a:avLst/>
          </a:prstGeom>
          <a:no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16" name="Freeform 15"/>
          <p:cNvSpPr>
            <a:spLocks/>
          </p:cNvSpPr>
          <p:nvPr/>
        </p:nvSpPr>
        <p:spPr bwMode="auto">
          <a:xfrm>
            <a:off x="6556450" y="3433537"/>
            <a:ext cx="2895600" cy="2935288"/>
          </a:xfrm>
          <a:custGeom>
            <a:avLst/>
            <a:gdLst>
              <a:gd name="T0" fmla="*/ 2147483647 w 1824"/>
              <a:gd name="T1" fmla="*/ 2147483647 h 1849"/>
              <a:gd name="T2" fmla="*/ 2147483647 w 1824"/>
              <a:gd name="T3" fmla="*/ 2147483647 h 1849"/>
              <a:gd name="T4" fmla="*/ 2147483647 w 1824"/>
              <a:gd name="T5" fmla="*/ 2147483647 h 1849"/>
              <a:gd name="T6" fmla="*/ 2147483647 w 1824"/>
              <a:gd name="T7" fmla="*/ 2147483647 h 1849"/>
              <a:gd name="T8" fmla="*/ 2147483647 w 1824"/>
              <a:gd name="T9" fmla="*/ 2147483647 h 1849"/>
              <a:gd name="T10" fmla="*/ 2147483647 w 1824"/>
              <a:gd name="T11" fmla="*/ 2147483647 h 1849"/>
              <a:gd name="T12" fmla="*/ 2147483647 w 1824"/>
              <a:gd name="T13" fmla="*/ 0 h 1849"/>
              <a:gd name="T14" fmla="*/ 0 w 1824"/>
              <a:gd name="T15" fmla="*/ 2147483647 h 1849"/>
              <a:gd name="T16" fmla="*/ 0 w 1824"/>
              <a:gd name="T17" fmla="*/ 2147483647 h 1849"/>
              <a:gd name="T18" fmla="*/ 2147483647 w 1824"/>
              <a:gd name="T19" fmla="*/ 2147483647 h 184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4"/>
              <a:gd name="T31" fmla="*/ 0 h 1849"/>
              <a:gd name="T32" fmla="*/ 1824 w 1824"/>
              <a:gd name="T33" fmla="*/ 1849 h 184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4" h="1849">
                <a:moveTo>
                  <a:pt x="1815" y="1681"/>
                </a:moveTo>
                <a:lnTo>
                  <a:pt x="429" y="1681"/>
                </a:lnTo>
                <a:lnTo>
                  <a:pt x="1824" y="1032"/>
                </a:lnTo>
                <a:lnTo>
                  <a:pt x="1820" y="864"/>
                </a:lnTo>
                <a:lnTo>
                  <a:pt x="544" y="1420"/>
                </a:lnTo>
                <a:lnTo>
                  <a:pt x="1824" y="184"/>
                </a:lnTo>
                <a:lnTo>
                  <a:pt x="1820" y="0"/>
                </a:lnTo>
                <a:lnTo>
                  <a:pt x="0" y="1506"/>
                </a:lnTo>
                <a:lnTo>
                  <a:pt x="0" y="1849"/>
                </a:lnTo>
                <a:lnTo>
                  <a:pt x="1815" y="1849"/>
                </a:lnTo>
              </a:path>
            </a:pathLst>
          </a:custGeom>
          <a:solidFill>
            <a:srgbClr val="66FFCC"/>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17" name="Rectangle 16"/>
          <p:cNvSpPr>
            <a:spLocks noChangeArrowheads="1"/>
          </p:cNvSpPr>
          <p:nvPr/>
        </p:nvSpPr>
        <p:spPr bwMode="auto">
          <a:xfrm>
            <a:off x="9442525" y="2014313"/>
            <a:ext cx="2190750" cy="4352925"/>
          </a:xfrm>
          <a:prstGeom prst="rect">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18" name="Rectangle 17"/>
          <p:cNvSpPr>
            <a:spLocks noChangeArrowheads="1"/>
          </p:cNvSpPr>
          <p:nvPr/>
        </p:nvSpPr>
        <p:spPr bwMode="auto">
          <a:xfrm>
            <a:off x="9442525" y="2014312"/>
            <a:ext cx="2190750" cy="266700"/>
          </a:xfrm>
          <a:prstGeom prst="rect">
            <a:avLst/>
          </a:prstGeom>
          <a:solidFill>
            <a:srgbClr val="FFC36B"/>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19" name="Rectangle 18"/>
          <p:cNvSpPr>
            <a:spLocks noChangeArrowheads="1"/>
          </p:cNvSpPr>
          <p:nvPr/>
        </p:nvSpPr>
        <p:spPr bwMode="auto">
          <a:xfrm>
            <a:off x="9442525" y="6100537"/>
            <a:ext cx="219075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20" name="Text Box 19"/>
          <p:cNvSpPr txBox="1">
            <a:spLocks noChangeArrowheads="1"/>
          </p:cNvSpPr>
          <p:nvPr/>
        </p:nvSpPr>
        <p:spPr bwMode="auto">
          <a:xfrm>
            <a:off x="10115626" y="6073551"/>
            <a:ext cx="772969"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0</a:t>
            </a:r>
          </a:p>
        </p:txBody>
      </p:sp>
      <p:sp>
        <p:nvSpPr>
          <p:cNvPr id="76821" name="Text Box 20"/>
          <p:cNvSpPr txBox="1">
            <a:spLocks noChangeArrowheads="1"/>
          </p:cNvSpPr>
          <p:nvPr/>
        </p:nvSpPr>
        <p:spPr bwMode="auto">
          <a:xfrm>
            <a:off x="9969576" y="1987326"/>
            <a:ext cx="1071127"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1023</a:t>
            </a:r>
          </a:p>
        </p:txBody>
      </p:sp>
      <p:sp>
        <p:nvSpPr>
          <p:cNvPr id="76822" name="Rectangle 21"/>
          <p:cNvSpPr>
            <a:spLocks noChangeArrowheads="1"/>
          </p:cNvSpPr>
          <p:nvPr/>
        </p:nvSpPr>
        <p:spPr bwMode="auto">
          <a:xfrm>
            <a:off x="9442525" y="3443062"/>
            <a:ext cx="219075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23" name="Rectangle 22"/>
          <p:cNvSpPr>
            <a:spLocks noChangeArrowheads="1"/>
          </p:cNvSpPr>
          <p:nvPr/>
        </p:nvSpPr>
        <p:spPr bwMode="auto">
          <a:xfrm>
            <a:off x="9442525" y="4795612"/>
            <a:ext cx="2190750" cy="266700"/>
          </a:xfrm>
          <a:prstGeom prst="rect">
            <a:avLst/>
          </a:prstGeom>
          <a:solidFill>
            <a:srgbClr val="66FFCC"/>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24" name="Rectangle 23"/>
          <p:cNvSpPr>
            <a:spLocks noChangeArrowheads="1"/>
          </p:cNvSpPr>
          <p:nvPr/>
        </p:nvSpPr>
        <p:spPr bwMode="auto">
          <a:xfrm>
            <a:off x="9442525" y="5833837"/>
            <a:ext cx="2190750" cy="2667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25" name="Text Box 24"/>
          <p:cNvSpPr txBox="1">
            <a:spLocks noChangeArrowheads="1"/>
          </p:cNvSpPr>
          <p:nvPr/>
        </p:nvSpPr>
        <p:spPr bwMode="auto">
          <a:xfrm>
            <a:off x="11436425" y="2515963"/>
            <a:ext cx="410690"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26" name="Freeform 25"/>
          <p:cNvSpPr>
            <a:spLocks/>
          </p:cNvSpPr>
          <p:nvPr/>
        </p:nvSpPr>
        <p:spPr bwMode="auto">
          <a:xfrm>
            <a:off x="6556450" y="2014312"/>
            <a:ext cx="2876550" cy="2933700"/>
          </a:xfrm>
          <a:custGeom>
            <a:avLst/>
            <a:gdLst>
              <a:gd name="T0" fmla="*/ 2147483647 w 1812"/>
              <a:gd name="T1" fmla="*/ 0 h 1848"/>
              <a:gd name="T2" fmla="*/ 0 w 1812"/>
              <a:gd name="T3" fmla="*/ 2147483647 h 1848"/>
              <a:gd name="T4" fmla="*/ 0 w 1812"/>
              <a:gd name="T5" fmla="*/ 2147483647 h 1848"/>
              <a:gd name="T6" fmla="*/ 2147483647 w 1812"/>
              <a:gd name="T7" fmla="*/ 2147483647 h 1848"/>
              <a:gd name="T8" fmla="*/ 2147483647 w 1812"/>
              <a:gd name="T9" fmla="*/ 0 h 1848"/>
              <a:gd name="T10" fmla="*/ 0 60000 65536"/>
              <a:gd name="T11" fmla="*/ 0 60000 65536"/>
              <a:gd name="T12" fmla="*/ 0 60000 65536"/>
              <a:gd name="T13" fmla="*/ 0 60000 65536"/>
              <a:gd name="T14" fmla="*/ 0 60000 65536"/>
              <a:gd name="T15" fmla="*/ 0 w 1812"/>
              <a:gd name="T16" fmla="*/ 0 h 1848"/>
              <a:gd name="T17" fmla="*/ 1812 w 1812"/>
              <a:gd name="T18" fmla="*/ 1848 h 1848"/>
            </a:gdLst>
            <a:ahLst/>
            <a:cxnLst>
              <a:cxn ang="T10">
                <a:pos x="T0" y="T1"/>
              </a:cxn>
              <a:cxn ang="T11">
                <a:pos x="T2" y="T3"/>
              </a:cxn>
              <a:cxn ang="T12">
                <a:pos x="T4" y="T5"/>
              </a:cxn>
              <a:cxn ang="T13">
                <a:pos x="T6" y="T7"/>
              </a:cxn>
              <a:cxn ang="T14">
                <a:pos x="T8" y="T9"/>
              </a:cxn>
            </a:cxnLst>
            <a:rect l="T15" t="T16" r="T17" b="T18"/>
            <a:pathLst>
              <a:path w="1812" h="1848">
                <a:moveTo>
                  <a:pt x="1812" y="0"/>
                </a:moveTo>
                <a:lnTo>
                  <a:pt x="0" y="1510"/>
                </a:lnTo>
                <a:lnTo>
                  <a:pt x="0" y="1848"/>
                </a:lnTo>
                <a:lnTo>
                  <a:pt x="1812" y="174"/>
                </a:lnTo>
                <a:lnTo>
                  <a:pt x="1812" y="0"/>
                </a:lnTo>
                <a:close/>
              </a:path>
            </a:pathLst>
          </a:custGeom>
          <a:solidFill>
            <a:srgbClr val="FFC36B"/>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27" name="Text Box 26"/>
          <p:cNvSpPr txBox="1">
            <a:spLocks noChangeArrowheads="1"/>
          </p:cNvSpPr>
          <p:nvPr/>
        </p:nvSpPr>
        <p:spPr bwMode="auto">
          <a:xfrm>
            <a:off x="9226625" y="2515963"/>
            <a:ext cx="410690"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28" name="Text Box 27"/>
          <p:cNvSpPr txBox="1">
            <a:spLocks noChangeArrowheads="1"/>
          </p:cNvSpPr>
          <p:nvPr/>
        </p:nvSpPr>
        <p:spPr bwMode="auto">
          <a:xfrm>
            <a:off x="10115626" y="5825901"/>
            <a:ext cx="772969"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1</a:t>
            </a:r>
          </a:p>
        </p:txBody>
      </p:sp>
      <p:sp>
        <p:nvSpPr>
          <p:cNvPr id="76829" name="Text Box 28"/>
          <p:cNvSpPr txBox="1">
            <a:spLocks noChangeArrowheads="1"/>
          </p:cNvSpPr>
          <p:nvPr/>
        </p:nvSpPr>
        <p:spPr bwMode="auto">
          <a:xfrm>
            <a:off x="10068001" y="4778151"/>
            <a:ext cx="872355"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32</a:t>
            </a:r>
          </a:p>
        </p:txBody>
      </p:sp>
      <p:sp>
        <p:nvSpPr>
          <p:cNvPr id="76830" name="Text Box 29"/>
          <p:cNvSpPr txBox="1">
            <a:spLocks noChangeArrowheads="1"/>
          </p:cNvSpPr>
          <p:nvPr/>
        </p:nvSpPr>
        <p:spPr bwMode="auto">
          <a:xfrm>
            <a:off x="10018788" y="3412901"/>
            <a:ext cx="872355"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64</a:t>
            </a:r>
          </a:p>
        </p:txBody>
      </p:sp>
      <p:sp>
        <p:nvSpPr>
          <p:cNvPr id="76831" name="Text Box 30"/>
          <p:cNvSpPr txBox="1">
            <a:spLocks noChangeArrowheads="1"/>
          </p:cNvSpPr>
          <p:nvPr/>
        </p:nvSpPr>
        <p:spPr bwMode="auto">
          <a:xfrm>
            <a:off x="4749875" y="4663851"/>
            <a:ext cx="1596912"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a:t>
            </a:r>
          </a:p>
        </p:txBody>
      </p:sp>
      <p:sp>
        <p:nvSpPr>
          <p:cNvPr id="76832" name="Rectangle 31"/>
          <p:cNvSpPr>
            <a:spLocks noChangeArrowheads="1"/>
          </p:cNvSpPr>
          <p:nvPr/>
        </p:nvSpPr>
        <p:spPr bwMode="auto">
          <a:xfrm>
            <a:off x="4727650" y="5271862"/>
            <a:ext cx="1828800" cy="266700"/>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33" name="Text Box 32"/>
          <p:cNvSpPr txBox="1">
            <a:spLocks noChangeArrowheads="1"/>
          </p:cNvSpPr>
          <p:nvPr/>
        </p:nvSpPr>
        <p:spPr bwMode="auto">
          <a:xfrm>
            <a:off x="4740350" y="5530626"/>
            <a:ext cx="1596912"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a:t>
            </a:r>
          </a:p>
        </p:txBody>
      </p:sp>
      <p:sp>
        <p:nvSpPr>
          <p:cNvPr id="76834" name="Text Box 33"/>
          <p:cNvSpPr txBox="1">
            <a:spLocks noChangeArrowheads="1"/>
          </p:cNvSpPr>
          <p:nvPr/>
        </p:nvSpPr>
        <p:spPr bwMode="auto">
          <a:xfrm>
            <a:off x="4740350" y="5254401"/>
            <a:ext cx="1596912"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Index	Block </a:t>
            </a:r>
          </a:p>
        </p:txBody>
      </p:sp>
      <p:sp>
        <p:nvSpPr>
          <p:cNvPr id="76835" name="Text Box 34"/>
          <p:cNvSpPr txBox="1">
            <a:spLocks noChangeArrowheads="1"/>
          </p:cNvSpPr>
          <p:nvPr/>
        </p:nvSpPr>
        <p:spPr bwMode="auto">
          <a:xfrm>
            <a:off x="6388175" y="4898800"/>
            <a:ext cx="325730"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36" name="Text Box 35"/>
          <p:cNvSpPr txBox="1">
            <a:spLocks noChangeArrowheads="1"/>
          </p:cNvSpPr>
          <p:nvPr/>
        </p:nvSpPr>
        <p:spPr bwMode="auto">
          <a:xfrm>
            <a:off x="4568900" y="4889275"/>
            <a:ext cx="325730"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37" name="Text Box 36"/>
          <p:cNvSpPr txBox="1">
            <a:spLocks noChangeArrowheads="1"/>
          </p:cNvSpPr>
          <p:nvPr/>
        </p:nvSpPr>
        <p:spPr bwMode="auto">
          <a:xfrm>
            <a:off x="11445950" y="3887563"/>
            <a:ext cx="410690"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38" name="Text Box 37"/>
          <p:cNvSpPr txBox="1">
            <a:spLocks noChangeArrowheads="1"/>
          </p:cNvSpPr>
          <p:nvPr/>
        </p:nvSpPr>
        <p:spPr bwMode="auto">
          <a:xfrm>
            <a:off x="9236150" y="3887563"/>
            <a:ext cx="410690"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39" name="Text Box 38"/>
          <p:cNvSpPr txBox="1">
            <a:spLocks noChangeArrowheads="1"/>
          </p:cNvSpPr>
          <p:nvPr/>
        </p:nvSpPr>
        <p:spPr bwMode="auto">
          <a:xfrm>
            <a:off x="11436425" y="5154388"/>
            <a:ext cx="410690"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40" name="Text Box 39"/>
          <p:cNvSpPr txBox="1">
            <a:spLocks noChangeArrowheads="1"/>
          </p:cNvSpPr>
          <p:nvPr/>
        </p:nvSpPr>
        <p:spPr bwMode="auto">
          <a:xfrm>
            <a:off x="9226625" y="5154388"/>
            <a:ext cx="410690" cy="5847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32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76841" name="Line 40"/>
          <p:cNvSpPr>
            <a:spLocks noChangeShapeType="1"/>
          </p:cNvSpPr>
          <p:nvPr/>
        </p:nvSpPr>
        <p:spPr bwMode="auto">
          <a:xfrm>
            <a:off x="4584775" y="5814787"/>
            <a:ext cx="0" cy="533400"/>
          </a:xfrm>
          <a:prstGeom prst="line">
            <a:avLst/>
          </a:prstGeom>
          <a:noFill/>
          <a:ln w="12700">
            <a:solidFill>
              <a:schemeClr val="tx1"/>
            </a:solidFill>
            <a:round/>
            <a:headEnd type="triangle" w="med" len="me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42" name="Text Box 41"/>
          <p:cNvSpPr txBox="1">
            <a:spLocks noChangeArrowheads="1"/>
          </p:cNvSpPr>
          <p:nvPr/>
        </p:nvSpPr>
        <p:spPr bwMode="auto">
          <a:xfrm>
            <a:off x="3991050" y="5930676"/>
            <a:ext cx="612668"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Set 0</a:t>
            </a:r>
          </a:p>
        </p:txBody>
      </p:sp>
      <p:sp>
        <p:nvSpPr>
          <p:cNvPr id="76843" name="Line 42"/>
          <p:cNvSpPr>
            <a:spLocks noChangeShapeType="1"/>
          </p:cNvSpPr>
          <p:nvPr/>
        </p:nvSpPr>
        <p:spPr bwMode="auto">
          <a:xfrm>
            <a:off x="4594300" y="5281387"/>
            <a:ext cx="0" cy="533400"/>
          </a:xfrm>
          <a:prstGeom prst="line">
            <a:avLst/>
          </a:prstGeom>
          <a:noFill/>
          <a:ln w="12700">
            <a:solidFill>
              <a:schemeClr val="tx1"/>
            </a:solidFill>
            <a:round/>
            <a:headEnd type="triangle" w="med" len="me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44" name="Text Box 43"/>
          <p:cNvSpPr txBox="1">
            <a:spLocks noChangeArrowheads="1"/>
          </p:cNvSpPr>
          <p:nvPr/>
        </p:nvSpPr>
        <p:spPr bwMode="auto">
          <a:xfrm>
            <a:off x="3991050" y="5397276"/>
            <a:ext cx="612668"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Set 1</a:t>
            </a:r>
          </a:p>
        </p:txBody>
      </p:sp>
      <p:sp>
        <p:nvSpPr>
          <p:cNvPr id="76845" name="Line 44"/>
          <p:cNvSpPr>
            <a:spLocks noChangeShapeType="1"/>
          </p:cNvSpPr>
          <p:nvPr/>
        </p:nvSpPr>
        <p:spPr bwMode="auto">
          <a:xfrm>
            <a:off x="4603825" y="4452712"/>
            <a:ext cx="0" cy="533400"/>
          </a:xfrm>
          <a:prstGeom prst="line">
            <a:avLst/>
          </a:prstGeom>
          <a:noFill/>
          <a:ln w="12700">
            <a:solidFill>
              <a:schemeClr val="tx1"/>
            </a:solidFill>
            <a:round/>
            <a:headEnd type="triangle" w="med" len="me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76846" name="Text Box 45"/>
          <p:cNvSpPr txBox="1">
            <a:spLocks noChangeArrowheads="1"/>
          </p:cNvSpPr>
          <p:nvPr/>
        </p:nvSpPr>
        <p:spPr bwMode="auto">
          <a:xfrm>
            <a:off x="3892625" y="4568601"/>
            <a:ext cx="712054" cy="3077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Set 31</a:t>
            </a:r>
          </a:p>
        </p:txBody>
      </p:sp>
      <mc:AlternateContent xmlns:mc="http://schemas.openxmlformats.org/markup-compatibility/2006" xmlns:p14="http://schemas.microsoft.com/office/powerpoint/2010/main">
        <mc:Choice Requires="p14">
          <p:contentPart p14:bwMode="auto" r:id="rId3">
            <p14:nvContentPartPr>
              <p14:cNvPr id="3" name="Ink 2"/>
              <p14:cNvContentPartPr/>
              <p14:nvPr/>
            </p14:nvContentPartPr>
            <p14:xfrm>
              <a:off x="3738960" y="3520440"/>
              <a:ext cx="6303240" cy="3135600"/>
            </p14:xfrm>
          </p:contentPart>
        </mc:Choice>
        <mc:Fallback xmlns="">
          <p:pic>
            <p:nvPicPr>
              <p:cNvPr id="3" name="Ink 2"/>
              <p:cNvPicPr/>
              <p:nvPr/>
            </p:nvPicPr>
            <p:blipFill>
              <a:blip r:embed="rId4"/>
              <a:stretch>
                <a:fillRect/>
              </a:stretch>
            </p:blipFill>
            <p:spPr>
              <a:xfrm>
                <a:off x="3729600" y="3511080"/>
                <a:ext cx="6321960" cy="3154320"/>
              </a:xfrm>
              <a:prstGeom prst="rect">
                <a:avLst/>
              </a:prstGeom>
            </p:spPr>
          </p:pic>
        </mc:Fallback>
      </mc:AlternateContent>
    </p:spTree>
    <p:extLst>
      <p:ext uri="{BB962C8B-B14F-4D97-AF65-F5344CB8AC3E}">
        <p14:creationId xmlns:p14="http://schemas.microsoft.com/office/powerpoint/2010/main" val="748057041"/>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i="1" smtClean="0"/>
              <a:t>n</a:t>
            </a:r>
            <a:r>
              <a:rPr lang="en-US" smtClean="0"/>
              <a:t>-fach satzassoziative Cachespeicherverwaltung</a:t>
            </a:r>
          </a:p>
        </p:txBody>
      </p:sp>
      <p:sp>
        <p:nvSpPr>
          <p:cNvPr id="4099"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aphicFrame>
        <p:nvGraphicFramePr>
          <p:cNvPr id="4098" name="Object 3">
            <a:hlinkClick r:id="" action="ppaction://ole?verb=0"/>
          </p:cNvPr>
          <p:cNvGraphicFramePr>
            <a:graphicFrameLocks/>
          </p:cNvGraphicFramePr>
          <p:nvPr>
            <p:extLst/>
          </p:nvPr>
        </p:nvGraphicFramePr>
        <p:xfrm>
          <a:off x="2567608" y="764704"/>
          <a:ext cx="6751637" cy="6567487"/>
        </p:xfrm>
        <a:graphic>
          <a:graphicData uri="http://schemas.openxmlformats.org/presentationml/2006/ole">
            <mc:AlternateContent xmlns:mc="http://schemas.openxmlformats.org/markup-compatibility/2006">
              <mc:Choice xmlns:v="urn:schemas-microsoft-com:vml" Requires="v">
                <p:oleObj spid="_x0000_s2077" name="Word-Dokument" r:id="rId4" imgW="3486150" imgH="3886200" progId="WordDocument">
                  <p:embed/>
                </p:oleObj>
              </mc:Choice>
              <mc:Fallback>
                <p:oleObj name="Word-Dokument" r:id="rId4" imgW="3486150" imgH="3886200" progId="WordDocument">
                  <p:embed/>
                  <p:pic>
                    <p:nvPicPr>
                      <p:cNvPr id="4098" name="Object 3">
                        <a:hlinkClick r:id="" action="ppaction://ole?verb=0"/>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67608" y="764704"/>
                        <a:ext cx="6751637" cy="656748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618134444"/>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2" name="Rectangle 3"/>
          <p:cNvSpPr>
            <a:spLocks noGrp="1" noChangeArrowheads="1"/>
          </p:cNvSpPr>
          <p:nvPr>
            <p:ph type="title"/>
          </p:nvPr>
        </p:nvSpPr>
        <p:spPr/>
        <p:txBody>
          <a:bodyPr/>
          <a:lstStyle/>
          <a:p>
            <a:pPr eaLnBrk="1" hangingPunct="1"/>
            <a:r>
              <a:rPr lang="en-US" smtClean="0"/>
              <a:t>2-way-set-assoziativer Cache</a:t>
            </a:r>
          </a:p>
        </p:txBody>
      </p:sp>
      <p:sp>
        <p:nvSpPr>
          <p:cNvPr id="7885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78976" name="Text Box 165"/>
          <p:cNvSpPr txBox="1">
            <a:spLocks noChangeArrowheads="1"/>
          </p:cNvSpPr>
          <p:nvPr/>
        </p:nvSpPr>
        <p:spPr bwMode="auto">
          <a:xfrm>
            <a:off x="7572375" y="1098551"/>
            <a:ext cx="3130550" cy="779463"/>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333333"/>
                </a:solidFill>
                <a:effectLst/>
                <a:uLnTx/>
                <a:uFillTx/>
                <a:latin typeface="Arial" charset="0"/>
                <a:ea typeface="MS PGothic" pitchFamily="34" charset="-128"/>
                <a:cs typeface="+mn-cs"/>
              </a:rPr>
              <a:t>Kapazität: 256 Byte</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333333"/>
                </a:solidFill>
                <a:effectLst/>
                <a:uLnTx/>
                <a:uFillTx/>
                <a:latin typeface="Arial" charset="0"/>
                <a:ea typeface="MS PGothic" pitchFamily="34" charset="-128"/>
                <a:cs typeface="+mn-cs"/>
              </a:rPr>
              <a:t>Block = 4  Wörter = 16 Byte</a:t>
            </a:r>
          </a:p>
        </p:txBody>
      </p:sp>
      <p:sp>
        <p:nvSpPr>
          <p:cNvPr id="167" name="Line 2"/>
          <p:cNvSpPr>
            <a:spLocks noChangeShapeType="1"/>
          </p:cNvSpPr>
          <p:nvPr/>
        </p:nvSpPr>
        <p:spPr bwMode="auto">
          <a:xfrm>
            <a:off x="3047256" y="5717715"/>
            <a:ext cx="0" cy="4191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8" name="Line 4"/>
          <p:cNvSpPr>
            <a:spLocks noChangeShapeType="1"/>
          </p:cNvSpPr>
          <p:nvPr/>
        </p:nvSpPr>
        <p:spPr bwMode="auto">
          <a:xfrm>
            <a:off x="4334718" y="3526965"/>
            <a:ext cx="1322388"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9" name="Line 5"/>
          <p:cNvSpPr>
            <a:spLocks noChangeShapeType="1"/>
          </p:cNvSpPr>
          <p:nvPr/>
        </p:nvSpPr>
        <p:spPr bwMode="auto">
          <a:xfrm>
            <a:off x="4342656" y="3812715"/>
            <a:ext cx="1325562"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0" name="Line 6"/>
          <p:cNvSpPr>
            <a:spLocks noChangeShapeType="1"/>
          </p:cNvSpPr>
          <p:nvPr/>
        </p:nvSpPr>
        <p:spPr bwMode="auto">
          <a:xfrm>
            <a:off x="4342656" y="4107990"/>
            <a:ext cx="1325562"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1" name="Line 7"/>
          <p:cNvSpPr>
            <a:spLocks noChangeShapeType="1"/>
          </p:cNvSpPr>
          <p:nvPr/>
        </p:nvSpPr>
        <p:spPr bwMode="auto">
          <a:xfrm>
            <a:off x="4334718" y="5403390"/>
            <a:ext cx="1322388"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2" name="Rectangle 8"/>
          <p:cNvSpPr>
            <a:spLocks noChangeArrowheads="1"/>
          </p:cNvSpPr>
          <p:nvPr/>
        </p:nvSpPr>
        <p:spPr bwMode="auto">
          <a:xfrm>
            <a:off x="1047006" y="2012490"/>
            <a:ext cx="3082925"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3" name="Rectangle 9"/>
          <p:cNvSpPr>
            <a:spLocks noChangeArrowheads="1"/>
          </p:cNvSpPr>
          <p:nvPr/>
        </p:nvSpPr>
        <p:spPr bwMode="auto">
          <a:xfrm>
            <a:off x="3698131" y="2012490"/>
            <a:ext cx="217487"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 name="Rectangle 10"/>
          <p:cNvSpPr>
            <a:spLocks noChangeArrowheads="1"/>
          </p:cNvSpPr>
          <p:nvPr/>
        </p:nvSpPr>
        <p:spPr bwMode="auto">
          <a:xfrm>
            <a:off x="3918793" y="2012490"/>
            <a:ext cx="214313"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5" name="Rectangle 11"/>
          <p:cNvSpPr>
            <a:spLocks noChangeArrowheads="1"/>
          </p:cNvSpPr>
          <p:nvPr/>
        </p:nvSpPr>
        <p:spPr bwMode="auto">
          <a:xfrm>
            <a:off x="2010618" y="3374565"/>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6" name="Rectangle 12"/>
          <p:cNvSpPr>
            <a:spLocks noChangeArrowheads="1"/>
          </p:cNvSpPr>
          <p:nvPr/>
        </p:nvSpPr>
        <p:spPr bwMode="auto">
          <a:xfrm>
            <a:off x="2010618" y="3660315"/>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7" name="Rectangle 13"/>
          <p:cNvSpPr>
            <a:spLocks noChangeArrowheads="1"/>
          </p:cNvSpPr>
          <p:nvPr/>
        </p:nvSpPr>
        <p:spPr bwMode="auto">
          <a:xfrm>
            <a:off x="3991818" y="5279565"/>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8" name="Rectangle 14"/>
          <p:cNvSpPr>
            <a:spLocks noChangeArrowheads="1"/>
          </p:cNvSpPr>
          <p:nvPr/>
        </p:nvSpPr>
        <p:spPr bwMode="auto">
          <a:xfrm>
            <a:off x="2010618" y="5279565"/>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9" name="Line 15"/>
          <p:cNvSpPr>
            <a:spLocks noChangeShapeType="1"/>
          </p:cNvSpPr>
          <p:nvPr/>
        </p:nvSpPr>
        <p:spPr bwMode="auto">
          <a:xfrm>
            <a:off x="4163268" y="4231815"/>
            <a:ext cx="0" cy="1047750"/>
          </a:xfrm>
          <a:prstGeom prst="line">
            <a:avLst/>
          </a:prstGeom>
          <a:noFill/>
          <a:ln w="12700">
            <a:solidFill>
              <a:schemeClr val="tx1"/>
            </a:solidFill>
            <a:prstDash val="lgDash"/>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0" name="Line 16"/>
          <p:cNvSpPr>
            <a:spLocks noChangeShapeType="1"/>
          </p:cNvSpPr>
          <p:nvPr/>
        </p:nvSpPr>
        <p:spPr bwMode="auto">
          <a:xfrm>
            <a:off x="3991818" y="4231815"/>
            <a:ext cx="0" cy="1047750"/>
          </a:xfrm>
          <a:prstGeom prst="line">
            <a:avLst/>
          </a:prstGeom>
          <a:noFill/>
          <a:ln w="12700">
            <a:solidFill>
              <a:schemeClr val="tx1"/>
            </a:solidFill>
            <a:prstDash val="lgDash"/>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1" name="Rectangle 17"/>
          <p:cNvSpPr>
            <a:spLocks noChangeArrowheads="1"/>
          </p:cNvSpPr>
          <p:nvPr/>
        </p:nvSpPr>
        <p:spPr bwMode="auto">
          <a:xfrm>
            <a:off x="4163268" y="5279565"/>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2" name="Rectangle 18"/>
          <p:cNvSpPr>
            <a:spLocks noChangeArrowheads="1"/>
          </p:cNvSpPr>
          <p:nvPr/>
        </p:nvSpPr>
        <p:spPr bwMode="auto">
          <a:xfrm>
            <a:off x="3991818" y="3660315"/>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3" name="Rectangle 19"/>
          <p:cNvSpPr>
            <a:spLocks noChangeArrowheads="1"/>
          </p:cNvSpPr>
          <p:nvPr/>
        </p:nvSpPr>
        <p:spPr bwMode="auto">
          <a:xfrm>
            <a:off x="4163268" y="3660315"/>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4" name="Rectangle 20"/>
          <p:cNvSpPr>
            <a:spLocks noChangeArrowheads="1"/>
          </p:cNvSpPr>
          <p:nvPr/>
        </p:nvSpPr>
        <p:spPr bwMode="auto">
          <a:xfrm>
            <a:off x="4163268" y="3374565"/>
            <a:ext cx="171450" cy="28575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85" name="Group 21"/>
          <p:cNvGrpSpPr>
            <a:grpSpLocks/>
          </p:cNvGrpSpPr>
          <p:nvPr/>
        </p:nvGrpSpPr>
        <p:grpSpPr bwMode="auto">
          <a:xfrm>
            <a:off x="2010618" y="3946065"/>
            <a:ext cx="2324100" cy="285750"/>
            <a:chOff x="918" y="2442"/>
            <a:chExt cx="1464" cy="180"/>
          </a:xfrm>
        </p:grpSpPr>
        <p:sp>
          <p:nvSpPr>
            <p:cNvPr id="186" name="Rectangle 22"/>
            <p:cNvSpPr>
              <a:spLocks noChangeArrowheads="1"/>
            </p:cNvSpPr>
            <p:nvPr/>
          </p:nvSpPr>
          <p:spPr bwMode="auto">
            <a:xfrm>
              <a:off x="918" y="2442"/>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7" name="Rectangle 23"/>
            <p:cNvSpPr>
              <a:spLocks noChangeArrowheads="1"/>
            </p:cNvSpPr>
            <p:nvPr/>
          </p:nvSpPr>
          <p:spPr bwMode="auto">
            <a:xfrm>
              <a:off x="2166" y="2442"/>
              <a:ext cx="108"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88" name="Rectangle 24"/>
            <p:cNvSpPr>
              <a:spLocks noChangeArrowheads="1"/>
            </p:cNvSpPr>
            <p:nvPr/>
          </p:nvSpPr>
          <p:spPr bwMode="auto">
            <a:xfrm>
              <a:off x="2274" y="2442"/>
              <a:ext cx="108"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89" name="Text Box 25"/>
          <p:cNvSpPr txBox="1">
            <a:spLocks noChangeArrowheads="1"/>
          </p:cNvSpPr>
          <p:nvPr/>
        </p:nvSpPr>
        <p:spPr bwMode="auto">
          <a:xfrm>
            <a:off x="4177556" y="4481052"/>
            <a:ext cx="350837" cy="4572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90" name="Line 26"/>
          <p:cNvSpPr>
            <a:spLocks noChangeShapeType="1"/>
          </p:cNvSpPr>
          <p:nvPr/>
        </p:nvSpPr>
        <p:spPr bwMode="auto">
          <a:xfrm>
            <a:off x="4334718" y="4241340"/>
            <a:ext cx="0" cy="447675"/>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1" name="Line 27"/>
          <p:cNvSpPr>
            <a:spLocks noChangeShapeType="1"/>
          </p:cNvSpPr>
          <p:nvPr/>
        </p:nvSpPr>
        <p:spPr bwMode="auto">
          <a:xfrm flipV="1">
            <a:off x="4334718" y="4717590"/>
            <a:ext cx="0" cy="57150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92" name="Group 28"/>
          <p:cNvGrpSpPr>
            <a:grpSpLocks/>
          </p:cNvGrpSpPr>
          <p:nvPr/>
        </p:nvGrpSpPr>
        <p:grpSpPr bwMode="auto">
          <a:xfrm>
            <a:off x="1853456" y="4212765"/>
            <a:ext cx="350837" cy="1076325"/>
            <a:chOff x="820" y="2610"/>
            <a:chExt cx="221" cy="678"/>
          </a:xfrm>
        </p:grpSpPr>
        <p:sp>
          <p:nvSpPr>
            <p:cNvPr id="193" name="Text Box 29"/>
            <p:cNvSpPr txBox="1">
              <a:spLocks noChangeArrowheads="1"/>
            </p:cNvSpPr>
            <p:nvPr/>
          </p:nvSpPr>
          <p:spPr bwMode="auto">
            <a:xfrm>
              <a:off x="820" y="2765"/>
              <a:ext cx="221" cy="28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94" name="Line 30"/>
            <p:cNvSpPr>
              <a:spLocks noChangeShapeType="1"/>
            </p:cNvSpPr>
            <p:nvPr/>
          </p:nvSpPr>
          <p:spPr bwMode="auto">
            <a:xfrm>
              <a:off x="918" y="2610"/>
              <a:ext cx="0" cy="29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5" name="Line 31"/>
            <p:cNvSpPr>
              <a:spLocks noChangeShapeType="1"/>
            </p:cNvSpPr>
            <p:nvPr/>
          </p:nvSpPr>
          <p:spPr bwMode="auto">
            <a:xfrm flipV="1">
              <a:off x="918" y="2918"/>
              <a:ext cx="0" cy="37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96" name="Rectangle 32"/>
          <p:cNvSpPr>
            <a:spLocks noChangeArrowheads="1"/>
          </p:cNvSpPr>
          <p:nvPr/>
        </p:nvSpPr>
        <p:spPr bwMode="auto">
          <a:xfrm>
            <a:off x="5657106" y="3355515"/>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7" name="Rectangle 33"/>
          <p:cNvSpPr>
            <a:spLocks noChangeArrowheads="1"/>
          </p:cNvSpPr>
          <p:nvPr/>
        </p:nvSpPr>
        <p:spPr bwMode="auto">
          <a:xfrm>
            <a:off x="5657106" y="3641265"/>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98" name="Rectangle 34"/>
          <p:cNvSpPr>
            <a:spLocks noChangeArrowheads="1"/>
          </p:cNvSpPr>
          <p:nvPr/>
        </p:nvSpPr>
        <p:spPr bwMode="auto">
          <a:xfrm>
            <a:off x="5657106" y="5298615"/>
            <a:ext cx="2324100" cy="28575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99" name="Group 35"/>
          <p:cNvGrpSpPr>
            <a:grpSpLocks/>
          </p:cNvGrpSpPr>
          <p:nvPr/>
        </p:nvGrpSpPr>
        <p:grpSpPr bwMode="auto">
          <a:xfrm>
            <a:off x="5503118" y="4217527"/>
            <a:ext cx="350838" cy="1076325"/>
            <a:chOff x="2044" y="2646"/>
            <a:chExt cx="222" cy="660"/>
          </a:xfrm>
        </p:grpSpPr>
        <p:sp>
          <p:nvSpPr>
            <p:cNvPr id="200" name="Text Box 36"/>
            <p:cNvSpPr txBox="1">
              <a:spLocks noChangeArrowheads="1"/>
            </p:cNvSpPr>
            <p:nvPr/>
          </p:nvSpPr>
          <p:spPr bwMode="auto">
            <a:xfrm>
              <a:off x="2044" y="2797"/>
              <a:ext cx="222" cy="28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201" name="Line 37"/>
            <p:cNvSpPr>
              <a:spLocks noChangeShapeType="1"/>
            </p:cNvSpPr>
            <p:nvPr/>
          </p:nvSpPr>
          <p:spPr bwMode="auto">
            <a:xfrm>
              <a:off x="2142" y="2646"/>
              <a:ext cx="0" cy="282"/>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2" name="Line 38"/>
            <p:cNvSpPr>
              <a:spLocks noChangeShapeType="1"/>
            </p:cNvSpPr>
            <p:nvPr/>
          </p:nvSpPr>
          <p:spPr bwMode="auto">
            <a:xfrm flipV="1">
              <a:off x="2142" y="2946"/>
              <a:ext cx="0" cy="36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203" name="Group 39"/>
          <p:cNvGrpSpPr>
            <a:grpSpLocks/>
          </p:cNvGrpSpPr>
          <p:nvPr/>
        </p:nvGrpSpPr>
        <p:grpSpPr bwMode="auto">
          <a:xfrm>
            <a:off x="7827218" y="4217527"/>
            <a:ext cx="350838" cy="1076325"/>
            <a:chOff x="2044" y="2646"/>
            <a:chExt cx="222" cy="660"/>
          </a:xfrm>
        </p:grpSpPr>
        <p:sp>
          <p:nvSpPr>
            <p:cNvPr id="204" name="Text Box 40"/>
            <p:cNvSpPr txBox="1">
              <a:spLocks noChangeArrowheads="1"/>
            </p:cNvSpPr>
            <p:nvPr/>
          </p:nvSpPr>
          <p:spPr bwMode="auto">
            <a:xfrm>
              <a:off x="2044" y="2797"/>
              <a:ext cx="222" cy="28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205" name="Line 41"/>
            <p:cNvSpPr>
              <a:spLocks noChangeShapeType="1"/>
            </p:cNvSpPr>
            <p:nvPr/>
          </p:nvSpPr>
          <p:spPr bwMode="auto">
            <a:xfrm>
              <a:off x="2142" y="2646"/>
              <a:ext cx="0" cy="282"/>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6" name="Line 42"/>
            <p:cNvSpPr>
              <a:spLocks noChangeShapeType="1"/>
            </p:cNvSpPr>
            <p:nvPr/>
          </p:nvSpPr>
          <p:spPr bwMode="auto">
            <a:xfrm flipV="1">
              <a:off x="2142" y="2946"/>
              <a:ext cx="0" cy="36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07" name="Line 43"/>
          <p:cNvSpPr>
            <a:spLocks noChangeShapeType="1"/>
          </p:cNvSpPr>
          <p:nvPr/>
        </p:nvSpPr>
        <p:spPr bwMode="auto">
          <a:xfrm>
            <a:off x="6228606" y="3517440"/>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8" name="Line 44"/>
          <p:cNvSpPr>
            <a:spLocks noChangeShapeType="1"/>
          </p:cNvSpPr>
          <p:nvPr/>
        </p:nvSpPr>
        <p:spPr bwMode="auto">
          <a:xfrm>
            <a:off x="6228606" y="3807952"/>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09" name="Line 45"/>
          <p:cNvSpPr>
            <a:spLocks noChangeShapeType="1"/>
          </p:cNvSpPr>
          <p:nvPr/>
        </p:nvSpPr>
        <p:spPr bwMode="auto">
          <a:xfrm>
            <a:off x="6887418" y="3574590"/>
            <a:ext cx="0" cy="71437"/>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0" name="Line 46"/>
          <p:cNvSpPr>
            <a:spLocks noChangeShapeType="1"/>
          </p:cNvSpPr>
          <p:nvPr/>
        </p:nvSpPr>
        <p:spPr bwMode="auto">
          <a:xfrm>
            <a:off x="7471618" y="3517440"/>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1" name="Line 47"/>
          <p:cNvSpPr>
            <a:spLocks noChangeShapeType="1"/>
          </p:cNvSpPr>
          <p:nvPr/>
        </p:nvSpPr>
        <p:spPr bwMode="auto">
          <a:xfrm>
            <a:off x="7471618" y="3807952"/>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2" name="Line 48"/>
          <p:cNvSpPr>
            <a:spLocks noChangeShapeType="1"/>
          </p:cNvSpPr>
          <p:nvPr/>
        </p:nvSpPr>
        <p:spPr bwMode="auto">
          <a:xfrm>
            <a:off x="6887418" y="3807952"/>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13" name="Group 49"/>
          <p:cNvGrpSpPr>
            <a:grpSpLocks/>
          </p:cNvGrpSpPr>
          <p:nvPr/>
        </p:nvGrpSpPr>
        <p:grpSpPr bwMode="auto">
          <a:xfrm>
            <a:off x="5657106" y="3917490"/>
            <a:ext cx="2324100" cy="295275"/>
            <a:chOff x="3216" y="2430"/>
            <a:chExt cx="1464" cy="186"/>
          </a:xfrm>
        </p:grpSpPr>
        <p:sp>
          <p:nvSpPr>
            <p:cNvPr id="214" name="Rectangle 50"/>
            <p:cNvSpPr>
              <a:spLocks noChangeArrowheads="1"/>
            </p:cNvSpPr>
            <p:nvPr/>
          </p:nvSpPr>
          <p:spPr bwMode="auto">
            <a:xfrm>
              <a:off x="3216" y="2430"/>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5" name="Line 51"/>
            <p:cNvSpPr>
              <a:spLocks noChangeShapeType="1"/>
            </p:cNvSpPr>
            <p:nvPr/>
          </p:nvSpPr>
          <p:spPr bwMode="auto">
            <a:xfrm>
              <a:off x="4359"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6" name="Line 52"/>
            <p:cNvSpPr>
              <a:spLocks noChangeShapeType="1"/>
            </p:cNvSpPr>
            <p:nvPr/>
          </p:nvSpPr>
          <p:spPr bwMode="auto">
            <a:xfrm>
              <a:off x="3990"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7" name="Line 53"/>
            <p:cNvSpPr>
              <a:spLocks noChangeShapeType="1"/>
            </p:cNvSpPr>
            <p:nvPr/>
          </p:nvSpPr>
          <p:spPr bwMode="auto">
            <a:xfrm>
              <a:off x="3576"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18" name="Line 54"/>
          <p:cNvSpPr>
            <a:spLocks noChangeShapeType="1"/>
          </p:cNvSpPr>
          <p:nvPr/>
        </p:nvSpPr>
        <p:spPr bwMode="auto">
          <a:xfrm>
            <a:off x="6887418" y="545101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19" name="Line 55"/>
          <p:cNvSpPr>
            <a:spLocks noChangeShapeType="1"/>
          </p:cNvSpPr>
          <p:nvPr/>
        </p:nvSpPr>
        <p:spPr bwMode="auto">
          <a:xfrm>
            <a:off x="7471618" y="545101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0" name="Line 56"/>
          <p:cNvSpPr>
            <a:spLocks noChangeShapeType="1"/>
          </p:cNvSpPr>
          <p:nvPr/>
        </p:nvSpPr>
        <p:spPr bwMode="auto">
          <a:xfrm>
            <a:off x="6228606" y="5451015"/>
            <a:ext cx="0" cy="13335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1" name="Freeform 57"/>
          <p:cNvSpPr>
            <a:spLocks/>
          </p:cNvSpPr>
          <p:nvPr/>
        </p:nvSpPr>
        <p:spPr bwMode="auto">
          <a:xfrm>
            <a:off x="3801318" y="2298240"/>
            <a:ext cx="3048000" cy="1057275"/>
          </a:xfrm>
          <a:custGeom>
            <a:avLst/>
            <a:gdLst>
              <a:gd name="T0" fmla="*/ 0 w 2076"/>
              <a:gd name="T1" fmla="*/ 0 h 666"/>
              <a:gd name="T2" fmla="*/ 0 w 2076"/>
              <a:gd name="T3" fmla="*/ 2147483647 h 666"/>
              <a:gd name="T4" fmla="*/ 2147483647 w 2076"/>
              <a:gd name="T5" fmla="*/ 2147483647 h 666"/>
              <a:gd name="T6" fmla="*/ 2147483647 w 2076"/>
              <a:gd name="T7" fmla="*/ 2147483647 h 666"/>
              <a:gd name="T8" fmla="*/ 0 60000 65536"/>
              <a:gd name="T9" fmla="*/ 0 60000 65536"/>
              <a:gd name="T10" fmla="*/ 0 60000 65536"/>
              <a:gd name="T11" fmla="*/ 0 60000 65536"/>
              <a:gd name="T12" fmla="*/ 0 w 2076"/>
              <a:gd name="T13" fmla="*/ 0 h 666"/>
              <a:gd name="T14" fmla="*/ 2076 w 2076"/>
              <a:gd name="T15" fmla="*/ 666 h 666"/>
            </a:gdLst>
            <a:ahLst/>
            <a:cxnLst>
              <a:cxn ang="T8">
                <a:pos x="T0" y="T1"/>
              </a:cxn>
              <a:cxn ang="T9">
                <a:pos x="T2" y="T3"/>
              </a:cxn>
              <a:cxn ang="T10">
                <a:pos x="T4" y="T5"/>
              </a:cxn>
              <a:cxn ang="T11">
                <a:pos x="T6" y="T7"/>
              </a:cxn>
            </a:cxnLst>
            <a:rect l="T12" t="T13" r="T14" b="T15"/>
            <a:pathLst>
              <a:path w="2076" h="666">
                <a:moveTo>
                  <a:pt x="0" y="0"/>
                </a:moveTo>
                <a:lnTo>
                  <a:pt x="0" y="288"/>
                </a:lnTo>
                <a:lnTo>
                  <a:pt x="2076" y="288"/>
                </a:lnTo>
                <a:lnTo>
                  <a:pt x="2076" y="666"/>
                </a:lnTo>
              </a:path>
            </a:pathLst>
          </a:custGeom>
          <a:noFill/>
          <a:ln w="12700">
            <a:solidFill>
              <a:schemeClr val="accent2"/>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2" name="Freeform 58"/>
          <p:cNvSpPr>
            <a:spLocks/>
          </p:cNvSpPr>
          <p:nvPr/>
        </p:nvSpPr>
        <p:spPr bwMode="auto">
          <a:xfrm>
            <a:off x="3942606" y="2298240"/>
            <a:ext cx="4552950" cy="3581400"/>
          </a:xfrm>
          <a:custGeom>
            <a:avLst/>
            <a:gdLst>
              <a:gd name="T0" fmla="*/ 0 w 2868"/>
              <a:gd name="T1" fmla="*/ 0 h 2256"/>
              <a:gd name="T2" fmla="*/ 0 w 2868"/>
              <a:gd name="T3" fmla="*/ 2147483647 h 2256"/>
              <a:gd name="T4" fmla="*/ 2147483647 w 2868"/>
              <a:gd name="T5" fmla="*/ 2147483647 h 2256"/>
              <a:gd name="T6" fmla="*/ 2147483647 w 2868"/>
              <a:gd name="T7" fmla="*/ 2147483647 h 2256"/>
              <a:gd name="T8" fmla="*/ 0 60000 65536"/>
              <a:gd name="T9" fmla="*/ 0 60000 65536"/>
              <a:gd name="T10" fmla="*/ 0 60000 65536"/>
              <a:gd name="T11" fmla="*/ 0 60000 65536"/>
              <a:gd name="T12" fmla="*/ 0 w 2868"/>
              <a:gd name="T13" fmla="*/ 0 h 2256"/>
              <a:gd name="T14" fmla="*/ 2868 w 2868"/>
              <a:gd name="T15" fmla="*/ 2256 h 2256"/>
            </a:gdLst>
            <a:ahLst/>
            <a:cxnLst>
              <a:cxn ang="T8">
                <a:pos x="T0" y="T1"/>
              </a:cxn>
              <a:cxn ang="T9">
                <a:pos x="T2" y="T3"/>
              </a:cxn>
              <a:cxn ang="T10">
                <a:pos x="T4" y="T5"/>
              </a:cxn>
              <a:cxn ang="T11">
                <a:pos x="T6" y="T7"/>
              </a:cxn>
            </a:cxnLst>
            <a:rect l="T12" t="T13" r="T14" b="T15"/>
            <a:pathLst>
              <a:path w="2868" h="2256">
                <a:moveTo>
                  <a:pt x="0" y="0"/>
                </a:moveTo>
                <a:lnTo>
                  <a:pt x="0" y="168"/>
                </a:lnTo>
                <a:lnTo>
                  <a:pt x="2868" y="168"/>
                </a:lnTo>
                <a:lnTo>
                  <a:pt x="2868" y="2256"/>
                </a:lnTo>
              </a:path>
            </a:pathLst>
          </a:cu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3" name="Line 59"/>
          <p:cNvSpPr>
            <a:spLocks noChangeShapeType="1"/>
          </p:cNvSpPr>
          <p:nvPr/>
        </p:nvSpPr>
        <p:spPr bwMode="auto">
          <a:xfrm>
            <a:off x="5980956" y="5889165"/>
            <a:ext cx="0" cy="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4" name="Line 60"/>
          <p:cNvSpPr>
            <a:spLocks noChangeShapeType="1"/>
          </p:cNvSpPr>
          <p:nvPr/>
        </p:nvSpPr>
        <p:spPr bwMode="auto">
          <a:xfrm>
            <a:off x="5820618" y="6070140"/>
            <a:ext cx="2876550" cy="0"/>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5" name="Line 61"/>
          <p:cNvSpPr>
            <a:spLocks noChangeShapeType="1"/>
          </p:cNvSpPr>
          <p:nvPr/>
        </p:nvSpPr>
        <p:spPr bwMode="auto">
          <a:xfrm flipV="1">
            <a:off x="5820618" y="5584365"/>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6" name="Line 62"/>
          <p:cNvSpPr>
            <a:spLocks noChangeShapeType="1"/>
          </p:cNvSpPr>
          <p:nvPr/>
        </p:nvSpPr>
        <p:spPr bwMode="auto">
          <a:xfrm flipV="1">
            <a:off x="6487368" y="5584365"/>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7" name="Line 63"/>
          <p:cNvSpPr>
            <a:spLocks noChangeShapeType="1"/>
          </p:cNvSpPr>
          <p:nvPr/>
        </p:nvSpPr>
        <p:spPr bwMode="auto">
          <a:xfrm flipV="1">
            <a:off x="7181106" y="5584365"/>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8" name="Line 64"/>
          <p:cNvSpPr>
            <a:spLocks noChangeShapeType="1"/>
          </p:cNvSpPr>
          <p:nvPr/>
        </p:nvSpPr>
        <p:spPr bwMode="auto">
          <a:xfrm flipV="1">
            <a:off x="7763718" y="5584365"/>
            <a:ext cx="0" cy="48577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29" name="Line 65"/>
          <p:cNvSpPr>
            <a:spLocks noChangeShapeType="1"/>
          </p:cNvSpPr>
          <p:nvPr/>
        </p:nvSpPr>
        <p:spPr bwMode="auto">
          <a:xfrm>
            <a:off x="2334468" y="2298240"/>
            <a:ext cx="0" cy="1076325"/>
          </a:xfrm>
          <a:prstGeom prst="line">
            <a:avLst/>
          </a:prstGeom>
          <a:noFill/>
          <a:ln w="12700">
            <a:solidFill>
              <a:schemeClr val="tx1"/>
            </a:solidFill>
            <a:round/>
            <a:headEnd/>
            <a:tailEnd type="triangle" w="med" len="me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0" name="Line 66"/>
          <p:cNvSpPr>
            <a:spLocks noChangeShapeType="1"/>
          </p:cNvSpPr>
          <p:nvPr/>
        </p:nvSpPr>
        <p:spPr bwMode="auto">
          <a:xfrm flipH="1">
            <a:off x="3039318" y="6136815"/>
            <a:ext cx="1762125" cy="0"/>
          </a:xfrm>
          <a:prstGeom prst="line">
            <a:avLst/>
          </a:prstGeom>
          <a:noFill/>
          <a:ln w="12700">
            <a:solidFill>
              <a:schemeClr val="tx1"/>
            </a:solidFill>
            <a:round/>
            <a:headEnd type="triangle" w="med" len="me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1" name="Freeform 67"/>
          <p:cNvSpPr>
            <a:spLocks/>
          </p:cNvSpPr>
          <p:nvPr/>
        </p:nvSpPr>
        <p:spPr bwMode="auto">
          <a:xfrm>
            <a:off x="4075956" y="5565315"/>
            <a:ext cx="723900" cy="342900"/>
          </a:xfrm>
          <a:custGeom>
            <a:avLst/>
            <a:gdLst>
              <a:gd name="T0" fmla="*/ 0 w 456"/>
              <a:gd name="T1" fmla="*/ 0 h 216"/>
              <a:gd name="T2" fmla="*/ 0 w 456"/>
              <a:gd name="T3" fmla="*/ 2147483647 h 216"/>
              <a:gd name="T4" fmla="*/ 2147483647 w 456"/>
              <a:gd name="T5" fmla="*/ 2147483647 h 216"/>
              <a:gd name="T6" fmla="*/ 0 60000 65536"/>
              <a:gd name="T7" fmla="*/ 0 60000 65536"/>
              <a:gd name="T8" fmla="*/ 0 60000 65536"/>
              <a:gd name="T9" fmla="*/ 0 w 456"/>
              <a:gd name="T10" fmla="*/ 0 h 216"/>
              <a:gd name="T11" fmla="*/ 456 w 456"/>
              <a:gd name="T12" fmla="*/ 216 h 216"/>
            </a:gdLst>
            <a:ahLst/>
            <a:cxnLst>
              <a:cxn ang="T6">
                <a:pos x="T0" y="T1"/>
              </a:cxn>
              <a:cxn ang="T7">
                <a:pos x="T2" y="T3"/>
              </a:cxn>
              <a:cxn ang="T8">
                <a:pos x="T4" y="T5"/>
              </a:cxn>
            </a:cxnLst>
            <a:rect l="T9" t="T10" r="T11" b="T12"/>
            <a:pathLst>
              <a:path w="456" h="216">
                <a:moveTo>
                  <a:pt x="0" y="0"/>
                </a:moveTo>
                <a:lnTo>
                  <a:pt x="0" y="216"/>
                </a:lnTo>
                <a:lnTo>
                  <a:pt x="456" y="216"/>
                </a:lnTo>
              </a:path>
            </a:pathLst>
          </a:custGeom>
          <a:noFill/>
          <a:ln w="12700">
            <a:solidFill>
              <a:srgbClr val="FF0000"/>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2" name="Rectangle 68"/>
          <p:cNvSpPr>
            <a:spLocks noChangeArrowheads="1"/>
          </p:cNvSpPr>
          <p:nvPr/>
        </p:nvSpPr>
        <p:spPr bwMode="auto">
          <a:xfrm>
            <a:off x="4799856" y="5670090"/>
            <a:ext cx="571500" cy="50482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0">
                <a:ln>
                  <a:noFill/>
                </a:ln>
                <a:solidFill>
                  <a:srgbClr val="333333"/>
                </a:solidFill>
                <a:effectLst/>
                <a:uLnTx/>
                <a:uFillTx/>
                <a:latin typeface="Arial" charset="0"/>
                <a:ea typeface="MS PGothic" pitchFamily="34" charset="-128"/>
                <a:cs typeface="+mn-cs"/>
              </a:rPr>
              <a:t>UND</a:t>
            </a:r>
          </a:p>
        </p:txBody>
      </p:sp>
      <p:sp>
        <p:nvSpPr>
          <p:cNvPr id="233" name="Line 69"/>
          <p:cNvSpPr>
            <a:spLocks noChangeShapeType="1"/>
          </p:cNvSpPr>
          <p:nvPr/>
        </p:nvSpPr>
        <p:spPr bwMode="auto">
          <a:xfrm flipV="1">
            <a:off x="5077668" y="5431965"/>
            <a:ext cx="0" cy="238125"/>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4" name="Oval 70"/>
          <p:cNvSpPr>
            <a:spLocks noChangeArrowheads="1"/>
          </p:cNvSpPr>
          <p:nvPr/>
        </p:nvSpPr>
        <p:spPr bwMode="auto">
          <a:xfrm>
            <a:off x="7733556" y="6032040"/>
            <a:ext cx="55562"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5" name="Oval 71"/>
          <p:cNvSpPr>
            <a:spLocks noChangeArrowheads="1"/>
          </p:cNvSpPr>
          <p:nvPr/>
        </p:nvSpPr>
        <p:spPr bwMode="auto">
          <a:xfrm>
            <a:off x="7154118" y="6032040"/>
            <a:ext cx="52388"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6" name="Oval 72"/>
          <p:cNvSpPr>
            <a:spLocks noChangeArrowheads="1"/>
          </p:cNvSpPr>
          <p:nvPr/>
        </p:nvSpPr>
        <p:spPr bwMode="auto">
          <a:xfrm>
            <a:off x="6457206" y="6032040"/>
            <a:ext cx="55562"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7" name="Oval 73"/>
          <p:cNvSpPr>
            <a:spLocks noChangeArrowheads="1"/>
          </p:cNvSpPr>
          <p:nvPr/>
        </p:nvSpPr>
        <p:spPr bwMode="auto">
          <a:xfrm>
            <a:off x="2304306" y="2764965"/>
            <a:ext cx="55562"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38" name="Rectangle 74"/>
          <p:cNvSpPr>
            <a:spLocks noChangeArrowheads="1"/>
          </p:cNvSpPr>
          <p:nvPr/>
        </p:nvSpPr>
        <p:spPr bwMode="auto">
          <a:xfrm>
            <a:off x="3991818" y="3374565"/>
            <a:ext cx="171450" cy="285750"/>
          </a:xfrm>
          <a:prstGeom prst="rect">
            <a:avLst/>
          </a:prstGeom>
          <a:solidFill>
            <a:schemeClr val="bg1"/>
          </a:solidFill>
          <a:ln w="12700">
            <a:solidFill>
              <a:schemeClr val="tx1"/>
            </a:solidFill>
            <a:miter lim="800000"/>
            <a:headEnd/>
            <a:tailEnd/>
          </a:ln>
        </p:spPr>
        <p:txBody>
          <a:bodyPr anchor="ct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239" name="Text Box 75"/>
          <p:cNvSpPr txBox="1">
            <a:spLocks noChangeArrowheads="1"/>
          </p:cNvSpPr>
          <p:nvPr/>
        </p:nvSpPr>
        <p:spPr bwMode="auto">
          <a:xfrm>
            <a:off x="3938637" y="3397124"/>
            <a:ext cx="285750" cy="27463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200" b="1" i="0" u="none" strike="noStrike" kern="1200" cap="none" spc="0" normalizeH="0" baseline="0" noProof="0" dirty="0">
                <a:ln>
                  <a:noFill/>
                </a:ln>
                <a:solidFill>
                  <a:srgbClr val="333333"/>
                </a:solidFill>
                <a:effectLst/>
                <a:uLnTx/>
                <a:uFillTx/>
                <a:latin typeface="Arial" charset="0"/>
                <a:ea typeface="MS PGothic" pitchFamily="34" charset="-128"/>
                <a:cs typeface="+mn-cs"/>
              </a:rPr>
              <a:t>V</a:t>
            </a:r>
          </a:p>
        </p:txBody>
      </p:sp>
      <p:sp>
        <p:nvSpPr>
          <p:cNvPr id="240" name="Text Box 76"/>
          <p:cNvSpPr txBox="1">
            <a:spLocks noChangeArrowheads="1"/>
          </p:cNvSpPr>
          <p:nvPr/>
        </p:nvSpPr>
        <p:spPr bwMode="auto">
          <a:xfrm>
            <a:off x="4099768" y="3388852"/>
            <a:ext cx="293688" cy="27463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D</a:t>
            </a:r>
          </a:p>
        </p:txBody>
      </p:sp>
      <p:sp>
        <p:nvSpPr>
          <p:cNvPr id="241" name="Text Box 77"/>
          <p:cNvSpPr txBox="1">
            <a:spLocks noChangeArrowheads="1"/>
          </p:cNvSpPr>
          <p:nvPr/>
        </p:nvSpPr>
        <p:spPr bwMode="auto">
          <a:xfrm>
            <a:off x="2766268" y="3366627"/>
            <a:ext cx="4889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sp>
        <p:nvSpPr>
          <p:cNvPr id="242" name="Text Box 78"/>
          <p:cNvSpPr txBox="1">
            <a:spLocks noChangeArrowheads="1"/>
          </p:cNvSpPr>
          <p:nvPr/>
        </p:nvSpPr>
        <p:spPr bwMode="auto">
          <a:xfrm>
            <a:off x="6512768" y="3319002"/>
            <a:ext cx="6953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Frame</a:t>
            </a:r>
          </a:p>
        </p:txBody>
      </p:sp>
      <p:sp>
        <p:nvSpPr>
          <p:cNvPr id="243" name="Text Box 79"/>
          <p:cNvSpPr txBox="1">
            <a:spLocks noChangeArrowheads="1"/>
          </p:cNvSpPr>
          <p:nvPr/>
        </p:nvSpPr>
        <p:spPr bwMode="auto">
          <a:xfrm>
            <a:off x="3310781" y="2757027"/>
            <a:ext cx="12001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000099"/>
                </a:solidFill>
                <a:effectLst/>
                <a:uLnTx/>
                <a:uFillTx/>
                <a:latin typeface="Arial" charset="0"/>
                <a:ea typeface="MS PGothic" pitchFamily="34" charset="-128"/>
                <a:cs typeface="+mn-cs"/>
              </a:rPr>
              <a:t>Wort-Anwahl</a:t>
            </a:r>
          </a:p>
        </p:txBody>
      </p:sp>
      <p:sp>
        <p:nvSpPr>
          <p:cNvPr id="244" name="Text Box 80"/>
          <p:cNvSpPr txBox="1">
            <a:spLocks noChangeArrowheads="1"/>
          </p:cNvSpPr>
          <p:nvPr/>
        </p:nvSpPr>
        <p:spPr bwMode="auto">
          <a:xfrm>
            <a:off x="4006106" y="2271252"/>
            <a:ext cx="2644775" cy="304800"/>
          </a:xfrm>
          <a:prstGeom prst="rect">
            <a:avLst/>
          </a:prstGeom>
          <a:noFill/>
          <a:ln w="12700">
            <a:noFill/>
            <a:miter lim="800000"/>
            <a:headEnd/>
            <a:tailEnd/>
          </a:ln>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Byte-Anwahl im Wort</a:t>
            </a:r>
          </a:p>
        </p:txBody>
      </p:sp>
      <p:sp>
        <p:nvSpPr>
          <p:cNvPr id="245" name="Text Box 81"/>
          <p:cNvSpPr txBox="1">
            <a:spLocks noChangeArrowheads="1"/>
          </p:cNvSpPr>
          <p:nvPr/>
        </p:nvSpPr>
        <p:spPr bwMode="auto">
          <a:xfrm>
            <a:off x="3274268" y="5709777"/>
            <a:ext cx="855663"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FF0000"/>
                </a:solidFill>
                <a:effectLst/>
                <a:uLnTx/>
                <a:uFillTx/>
                <a:latin typeface="Arial" charset="0"/>
                <a:ea typeface="MS PGothic" pitchFamily="34" charset="-128"/>
                <a:cs typeface="+mn-cs"/>
              </a:rPr>
              <a:t>Valid-Hit</a:t>
            </a:r>
          </a:p>
        </p:txBody>
      </p:sp>
      <p:sp>
        <p:nvSpPr>
          <p:cNvPr id="246" name="Line 82"/>
          <p:cNvSpPr>
            <a:spLocks noChangeShapeType="1"/>
          </p:cNvSpPr>
          <p:nvPr/>
        </p:nvSpPr>
        <p:spPr bwMode="auto">
          <a:xfrm flipH="1">
            <a:off x="4037856" y="5717715"/>
            <a:ext cx="76200" cy="85725"/>
          </a:xfrm>
          <a:prstGeom prst="line">
            <a:avLst/>
          </a:prstGeom>
          <a:noFill/>
          <a:ln w="12700">
            <a:solidFill>
              <a:srgbClr val="FF0000"/>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47" name="Line 83"/>
          <p:cNvSpPr>
            <a:spLocks noChangeShapeType="1"/>
          </p:cNvSpPr>
          <p:nvPr/>
        </p:nvSpPr>
        <p:spPr bwMode="auto">
          <a:xfrm flipH="1">
            <a:off x="5763468" y="5827252"/>
            <a:ext cx="122238"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48" name="Line 84"/>
          <p:cNvSpPr>
            <a:spLocks noChangeShapeType="1"/>
          </p:cNvSpPr>
          <p:nvPr/>
        </p:nvSpPr>
        <p:spPr bwMode="auto">
          <a:xfrm flipH="1">
            <a:off x="6419106" y="5827252"/>
            <a:ext cx="125412"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49" name="Line 85"/>
          <p:cNvSpPr>
            <a:spLocks noChangeShapeType="1"/>
          </p:cNvSpPr>
          <p:nvPr/>
        </p:nvSpPr>
        <p:spPr bwMode="auto">
          <a:xfrm flipH="1">
            <a:off x="7123956" y="5827252"/>
            <a:ext cx="125412"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0" name="Line 86"/>
          <p:cNvSpPr>
            <a:spLocks noChangeShapeType="1"/>
          </p:cNvSpPr>
          <p:nvPr/>
        </p:nvSpPr>
        <p:spPr bwMode="auto">
          <a:xfrm flipH="1">
            <a:off x="7695456" y="5827252"/>
            <a:ext cx="125412"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1" name="Line 87"/>
          <p:cNvSpPr>
            <a:spLocks noChangeShapeType="1"/>
          </p:cNvSpPr>
          <p:nvPr/>
        </p:nvSpPr>
        <p:spPr bwMode="auto">
          <a:xfrm flipH="1">
            <a:off x="3877518" y="2412540"/>
            <a:ext cx="122238"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2" name="Line 88"/>
          <p:cNvSpPr>
            <a:spLocks noChangeShapeType="1"/>
          </p:cNvSpPr>
          <p:nvPr/>
        </p:nvSpPr>
        <p:spPr bwMode="auto">
          <a:xfrm flipH="1">
            <a:off x="3733056" y="2574465"/>
            <a:ext cx="125412" cy="114300"/>
          </a:xfrm>
          <a:prstGeom prst="line">
            <a:avLst/>
          </a:prstGeom>
          <a:noFill/>
          <a:ln w="12700">
            <a:solidFill>
              <a:schemeClr val="accent2"/>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3" name="Line 89"/>
          <p:cNvSpPr>
            <a:spLocks noChangeShapeType="1"/>
          </p:cNvSpPr>
          <p:nvPr/>
        </p:nvSpPr>
        <p:spPr bwMode="auto">
          <a:xfrm flipH="1">
            <a:off x="2277318" y="2526840"/>
            <a:ext cx="122238" cy="11430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54" name="Text Box 90"/>
          <p:cNvSpPr txBox="1">
            <a:spLocks noChangeArrowheads="1"/>
          </p:cNvSpPr>
          <p:nvPr/>
        </p:nvSpPr>
        <p:spPr bwMode="auto">
          <a:xfrm>
            <a:off x="2089993" y="2004552"/>
            <a:ext cx="48895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sp>
        <p:nvSpPr>
          <p:cNvPr id="255" name="Text Box 91"/>
          <p:cNvSpPr txBox="1">
            <a:spLocks noChangeArrowheads="1"/>
          </p:cNvSpPr>
          <p:nvPr/>
        </p:nvSpPr>
        <p:spPr bwMode="auto">
          <a:xfrm>
            <a:off x="2015381" y="1490202"/>
            <a:ext cx="83502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p:sp>
        <p:nvSpPr>
          <p:cNvPr id="256" name="Text Box 92"/>
          <p:cNvSpPr txBox="1">
            <a:spLocks noChangeArrowheads="1"/>
          </p:cNvSpPr>
          <p:nvPr/>
        </p:nvSpPr>
        <p:spPr bwMode="auto">
          <a:xfrm>
            <a:off x="3988643" y="1737852"/>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0</a:t>
            </a:r>
          </a:p>
        </p:txBody>
      </p:sp>
      <p:sp>
        <p:nvSpPr>
          <p:cNvPr id="257" name="Text Box 93"/>
          <p:cNvSpPr txBox="1">
            <a:spLocks noChangeArrowheads="1"/>
          </p:cNvSpPr>
          <p:nvPr/>
        </p:nvSpPr>
        <p:spPr bwMode="auto">
          <a:xfrm>
            <a:off x="881906" y="1728327"/>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31</a:t>
            </a:r>
          </a:p>
        </p:txBody>
      </p:sp>
      <p:sp>
        <p:nvSpPr>
          <p:cNvPr id="258" name="Text Box 94"/>
          <p:cNvSpPr txBox="1">
            <a:spLocks noChangeArrowheads="1"/>
          </p:cNvSpPr>
          <p:nvPr/>
        </p:nvSpPr>
        <p:spPr bwMode="auto">
          <a:xfrm>
            <a:off x="1921718" y="2433177"/>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25</a:t>
            </a:r>
          </a:p>
        </p:txBody>
      </p:sp>
      <p:sp>
        <p:nvSpPr>
          <p:cNvPr id="259" name="Text Box 95"/>
          <p:cNvSpPr txBox="1">
            <a:spLocks noChangeArrowheads="1"/>
          </p:cNvSpPr>
          <p:nvPr/>
        </p:nvSpPr>
        <p:spPr bwMode="auto">
          <a:xfrm>
            <a:off x="3474293" y="2499852"/>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99CC00"/>
                </a:solidFill>
                <a:effectLst/>
                <a:uLnTx/>
                <a:uFillTx/>
                <a:latin typeface="Arial" charset="0"/>
                <a:ea typeface="MS PGothic" pitchFamily="34" charset="-128"/>
                <a:cs typeface="+mn-cs"/>
              </a:rPr>
              <a:t>2</a:t>
            </a:r>
          </a:p>
        </p:txBody>
      </p:sp>
      <p:sp>
        <p:nvSpPr>
          <p:cNvPr id="260" name="Text Box 96"/>
          <p:cNvSpPr txBox="1">
            <a:spLocks noChangeArrowheads="1"/>
          </p:cNvSpPr>
          <p:nvPr/>
        </p:nvSpPr>
        <p:spPr bwMode="auto">
          <a:xfrm>
            <a:off x="3960068" y="2280777"/>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261" name="Text Box 97"/>
          <p:cNvSpPr txBox="1">
            <a:spLocks noChangeArrowheads="1"/>
          </p:cNvSpPr>
          <p:nvPr/>
        </p:nvSpPr>
        <p:spPr bwMode="auto">
          <a:xfrm>
            <a:off x="5846018" y="5700252"/>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62" name="Text Box 98"/>
          <p:cNvSpPr txBox="1">
            <a:spLocks noChangeArrowheads="1"/>
          </p:cNvSpPr>
          <p:nvPr/>
        </p:nvSpPr>
        <p:spPr bwMode="auto">
          <a:xfrm>
            <a:off x="6512768" y="5700252"/>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63" name="Text Box 99"/>
          <p:cNvSpPr txBox="1">
            <a:spLocks noChangeArrowheads="1"/>
          </p:cNvSpPr>
          <p:nvPr/>
        </p:nvSpPr>
        <p:spPr bwMode="auto">
          <a:xfrm>
            <a:off x="7217618" y="5709777"/>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64" name="Text Box 100"/>
          <p:cNvSpPr txBox="1">
            <a:spLocks noChangeArrowheads="1"/>
          </p:cNvSpPr>
          <p:nvPr/>
        </p:nvSpPr>
        <p:spPr bwMode="auto">
          <a:xfrm>
            <a:off x="7808168" y="5709777"/>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65" name="Text Box 101"/>
          <p:cNvSpPr txBox="1">
            <a:spLocks noChangeArrowheads="1"/>
          </p:cNvSpPr>
          <p:nvPr/>
        </p:nvSpPr>
        <p:spPr bwMode="auto">
          <a:xfrm>
            <a:off x="8178056" y="6071727"/>
            <a:ext cx="3810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32</a:t>
            </a:r>
          </a:p>
        </p:txBody>
      </p:sp>
      <p:sp>
        <p:nvSpPr>
          <p:cNvPr id="266" name="Line 102"/>
          <p:cNvSpPr>
            <a:spLocks noChangeShapeType="1"/>
          </p:cNvSpPr>
          <p:nvPr/>
        </p:nvSpPr>
        <p:spPr bwMode="auto">
          <a:xfrm flipH="1">
            <a:off x="8362206" y="6022515"/>
            <a:ext cx="68262" cy="952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67" name="Text Box 103"/>
          <p:cNvSpPr txBox="1">
            <a:spLocks noChangeArrowheads="1"/>
          </p:cNvSpPr>
          <p:nvPr/>
        </p:nvSpPr>
        <p:spPr bwMode="auto">
          <a:xfrm>
            <a:off x="3366343" y="6119352"/>
            <a:ext cx="7651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Tag-Hit</a:t>
            </a:r>
          </a:p>
        </p:txBody>
      </p:sp>
      <p:sp>
        <p:nvSpPr>
          <p:cNvPr id="268" name="Text Box 104"/>
          <p:cNvSpPr txBox="1">
            <a:spLocks noChangeArrowheads="1"/>
          </p:cNvSpPr>
          <p:nvPr/>
        </p:nvSpPr>
        <p:spPr bwMode="auto">
          <a:xfrm>
            <a:off x="8649543" y="5833602"/>
            <a:ext cx="942975" cy="51752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von/zum</a:t>
            </a:r>
            <a:b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Datenbus</a:t>
            </a:r>
          </a:p>
        </p:txBody>
      </p:sp>
      <p:sp>
        <p:nvSpPr>
          <p:cNvPr id="269" name="Line 105"/>
          <p:cNvSpPr>
            <a:spLocks noChangeShapeType="1"/>
          </p:cNvSpPr>
          <p:nvPr/>
        </p:nvSpPr>
        <p:spPr bwMode="auto">
          <a:xfrm>
            <a:off x="1610568" y="3374565"/>
            <a:ext cx="0" cy="2190750"/>
          </a:xfrm>
          <a:prstGeom prst="line">
            <a:avLst/>
          </a:prstGeom>
          <a:noFill/>
          <a:ln w="12700">
            <a:solidFill>
              <a:schemeClr val="tx1"/>
            </a:solidFill>
            <a:prstDash val="lg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70" name="Group 106"/>
          <p:cNvGrpSpPr>
            <a:grpSpLocks/>
          </p:cNvGrpSpPr>
          <p:nvPr/>
        </p:nvGrpSpPr>
        <p:grpSpPr bwMode="auto">
          <a:xfrm>
            <a:off x="1453406" y="4098465"/>
            <a:ext cx="350837" cy="1076325"/>
            <a:chOff x="820" y="2610"/>
            <a:chExt cx="221" cy="678"/>
          </a:xfrm>
        </p:grpSpPr>
        <p:sp>
          <p:nvSpPr>
            <p:cNvPr id="271" name="Text Box 107"/>
            <p:cNvSpPr txBox="1">
              <a:spLocks noChangeArrowheads="1"/>
            </p:cNvSpPr>
            <p:nvPr/>
          </p:nvSpPr>
          <p:spPr bwMode="auto">
            <a:xfrm>
              <a:off x="820" y="2765"/>
              <a:ext cx="221" cy="28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272" name="Line 108"/>
            <p:cNvSpPr>
              <a:spLocks noChangeShapeType="1"/>
            </p:cNvSpPr>
            <p:nvPr/>
          </p:nvSpPr>
          <p:spPr bwMode="auto">
            <a:xfrm>
              <a:off x="918" y="2610"/>
              <a:ext cx="0" cy="29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73" name="Line 109"/>
            <p:cNvSpPr>
              <a:spLocks noChangeShapeType="1"/>
            </p:cNvSpPr>
            <p:nvPr/>
          </p:nvSpPr>
          <p:spPr bwMode="auto">
            <a:xfrm flipV="1">
              <a:off x="918" y="2918"/>
              <a:ext cx="0" cy="37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74" name="Line 110"/>
          <p:cNvSpPr>
            <a:spLocks noChangeShapeType="1"/>
          </p:cNvSpPr>
          <p:nvPr/>
        </p:nvSpPr>
        <p:spPr bwMode="auto">
          <a:xfrm>
            <a:off x="1610568" y="5060490"/>
            <a:ext cx="0" cy="46672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75" name="Line 111"/>
          <p:cNvSpPr>
            <a:spLocks noChangeShapeType="1"/>
          </p:cNvSpPr>
          <p:nvPr/>
        </p:nvSpPr>
        <p:spPr bwMode="auto">
          <a:xfrm>
            <a:off x="1610568" y="3393615"/>
            <a:ext cx="0" cy="719137"/>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276" name="Group 112"/>
          <p:cNvGrpSpPr>
            <a:grpSpLocks/>
          </p:cNvGrpSpPr>
          <p:nvPr/>
        </p:nvGrpSpPr>
        <p:grpSpPr bwMode="auto">
          <a:xfrm>
            <a:off x="843806" y="4098465"/>
            <a:ext cx="350837" cy="1076325"/>
            <a:chOff x="820" y="2610"/>
            <a:chExt cx="221" cy="678"/>
          </a:xfrm>
        </p:grpSpPr>
        <p:sp>
          <p:nvSpPr>
            <p:cNvPr id="277" name="Text Box 113"/>
            <p:cNvSpPr txBox="1">
              <a:spLocks noChangeArrowheads="1"/>
            </p:cNvSpPr>
            <p:nvPr/>
          </p:nvSpPr>
          <p:spPr bwMode="auto">
            <a:xfrm>
              <a:off x="820" y="2765"/>
              <a:ext cx="221" cy="288"/>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sym typeface="Symbol" pitchFamily="18" charset="2"/>
                </a:rPr>
                <a:t></a:t>
              </a:r>
              <a:endParaRPr kumimoji="0" lang="de-DE"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278" name="Line 114"/>
            <p:cNvSpPr>
              <a:spLocks noChangeShapeType="1"/>
            </p:cNvSpPr>
            <p:nvPr/>
          </p:nvSpPr>
          <p:spPr bwMode="auto">
            <a:xfrm>
              <a:off x="918" y="2610"/>
              <a:ext cx="0" cy="29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79" name="Line 115"/>
            <p:cNvSpPr>
              <a:spLocks noChangeShapeType="1"/>
            </p:cNvSpPr>
            <p:nvPr/>
          </p:nvSpPr>
          <p:spPr bwMode="auto">
            <a:xfrm flipV="1">
              <a:off x="918" y="2918"/>
              <a:ext cx="0" cy="370"/>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280" name="Line 116"/>
          <p:cNvSpPr>
            <a:spLocks noChangeShapeType="1"/>
          </p:cNvSpPr>
          <p:nvPr/>
        </p:nvSpPr>
        <p:spPr bwMode="auto">
          <a:xfrm>
            <a:off x="1000968" y="3641265"/>
            <a:ext cx="0" cy="59055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1" name="Line 117"/>
          <p:cNvSpPr>
            <a:spLocks noChangeShapeType="1"/>
          </p:cNvSpPr>
          <p:nvPr/>
        </p:nvSpPr>
        <p:spPr bwMode="auto">
          <a:xfrm flipH="1">
            <a:off x="1000968" y="3374565"/>
            <a:ext cx="609600" cy="27622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2" name="Line 118"/>
          <p:cNvSpPr>
            <a:spLocks noChangeShapeType="1"/>
          </p:cNvSpPr>
          <p:nvPr/>
        </p:nvSpPr>
        <p:spPr bwMode="auto">
          <a:xfrm>
            <a:off x="1000968" y="5155740"/>
            <a:ext cx="609600" cy="371475"/>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3" name="Freeform 119"/>
          <p:cNvSpPr>
            <a:spLocks/>
          </p:cNvSpPr>
          <p:nvPr/>
        </p:nvSpPr>
        <p:spPr bwMode="auto">
          <a:xfrm>
            <a:off x="696168" y="2793540"/>
            <a:ext cx="2114550" cy="3324225"/>
          </a:xfrm>
          <a:custGeom>
            <a:avLst/>
            <a:gdLst>
              <a:gd name="T0" fmla="*/ 2147483647 w 1332"/>
              <a:gd name="T1" fmla="*/ 0 h 2094"/>
              <a:gd name="T2" fmla="*/ 0 w 1332"/>
              <a:gd name="T3" fmla="*/ 0 h 2094"/>
              <a:gd name="T4" fmla="*/ 0 w 1332"/>
              <a:gd name="T5" fmla="*/ 2147483647 h 2094"/>
              <a:gd name="T6" fmla="*/ 2147483647 w 1332"/>
              <a:gd name="T7" fmla="*/ 2147483647 h 2094"/>
              <a:gd name="T8" fmla="*/ 0 60000 65536"/>
              <a:gd name="T9" fmla="*/ 0 60000 65536"/>
              <a:gd name="T10" fmla="*/ 0 60000 65536"/>
              <a:gd name="T11" fmla="*/ 0 60000 65536"/>
              <a:gd name="T12" fmla="*/ 0 w 1332"/>
              <a:gd name="T13" fmla="*/ 0 h 2094"/>
              <a:gd name="T14" fmla="*/ 1332 w 1332"/>
              <a:gd name="T15" fmla="*/ 2094 h 2094"/>
            </a:gdLst>
            <a:ahLst/>
            <a:cxnLst>
              <a:cxn ang="T8">
                <a:pos x="T0" y="T1"/>
              </a:cxn>
              <a:cxn ang="T9">
                <a:pos x="T2" y="T3"/>
              </a:cxn>
              <a:cxn ang="T10">
                <a:pos x="T4" y="T5"/>
              </a:cxn>
              <a:cxn ang="T11">
                <a:pos x="T6" y="T7"/>
              </a:cxn>
            </a:cxnLst>
            <a:rect l="T12" t="T13" r="T14" b="T15"/>
            <a:pathLst>
              <a:path w="1332" h="2094">
                <a:moveTo>
                  <a:pt x="1032" y="0"/>
                </a:moveTo>
                <a:lnTo>
                  <a:pt x="0" y="0"/>
                </a:lnTo>
                <a:lnTo>
                  <a:pt x="0" y="2094"/>
                </a:lnTo>
                <a:lnTo>
                  <a:pt x="1332" y="2094"/>
                </a:lnTo>
              </a:path>
            </a:pathLst>
          </a:cu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4" name="Rectangle 120"/>
          <p:cNvSpPr>
            <a:spLocks noChangeArrowheads="1"/>
          </p:cNvSpPr>
          <p:nvPr/>
        </p:nvSpPr>
        <p:spPr bwMode="auto">
          <a:xfrm>
            <a:off x="2837706" y="6012990"/>
            <a:ext cx="419100" cy="2286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grpSp>
        <p:nvGrpSpPr>
          <p:cNvPr id="285" name="Group 121"/>
          <p:cNvGrpSpPr>
            <a:grpSpLocks/>
          </p:cNvGrpSpPr>
          <p:nvPr/>
        </p:nvGrpSpPr>
        <p:grpSpPr bwMode="auto">
          <a:xfrm>
            <a:off x="3101231" y="1995027"/>
            <a:ext cx="617537" cy="304800"/>
            <a:chOff x="3580" y="1027"/>
            <a:chExt cx="389" cy="192"/>
          </a:xfrm>
        </p:grpSpPr>
        <p:sp>
          <p:nvSpPr>
            <p:cNvPr id="286" name="Rectangle 122"/>
            <p:cNvSpPr>
              <a:spLocks noChangeArrowheads="1"/>
            </p:cNvSpPr>
            <p:nvPr/>
          </p:nvSpPr>
          <p:spPr bwMode="auto">
            <a:xfrm>
              <a:off x="3620" y="1038"/>
              <a:ext cx="334"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7" name="Text Box 123"/>
            <p:cNvSpPr txBox="1">
              <a:spLocks noChangeArrowheads="1"/>
            </p:cNvSpPr>
            <p:nvPr/>
          </p:nvSpPr>
          <p:spPr bwMode="auto">
            <a:xfrm>
              <a:off x="3580" y="1027"/>
              <a:ext cx="389" cy="192"/>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FF9900"/>
                  </a:solidFill>
                  <a:effectLst/>
                  <a:uLnTx/>
                  <a:uFillTx/>
                  <a:latin typeface="Arial" charset="0"/>
                  <a:ea typeface="MS PGothic" pitchFamily="34" charset="-128"/>
                  <a:cs typeface="+mn-cs"/>
                </a:rPr>
                <a:t>Index</a:t>
              </a:r>
            </a:p>
          </p:txBody>
        </p:sp>
      </p:grpSp>
      <p:sp>
        <p:nvSpPr>
          <p:cNvPr id="288" name="Freeform 124"/>
          <p:cNvSpPr>
            <a:spLocks/>
          </p:cNvSpPr>
          <p:nvPr/>
        </p:nvSpPr>
        <p:spPr bwMode="auto">
          <a:xfrm>
            <a:off x="1210518" y="2298240"/>
            <a:ext cx="2065338" cy="1257300"/>
          </a:xfrm>
          <a:custGeom>
            <a:avLst/>
            <a:gdLst>
              <a:gd name="T0" fmla="*/ 2147483647 w 1302"/>
              <a:gd name="T1" fmla="*/ 0 h 792"/>
              <a:gd name="T2" fmla="*/ 2147483647 w 1302"/>
              <a:gd name="T3" fmla="*/ 2147483647 h 792"/>
              <a:gd name="T4" fmla="*/ 0 w 1302"/>
              <a:gd name="T5" fmla="*/ 2147483647 h 792"/>
              <a:gd name="T6" fmla="*/ 0 w 1302"/>
              <a:gd name="T7" fmla="*/ 2147483647 h 792"/>
              <a:gd name="T8" fmla="*/ 0 60000 65536"/>
              <a:gd name="T9" fmla="*/ 0 60000 65536"/>
              <a:gd name="T10" fmla="*/ 0 60000 65536"/>
              <a:gd name="T11" fmla="*/ 0 60000 65536"/>
              <a:gd name="T12" fmla="*/ 0 w 1302"/>
              <a:gd name="T13" fmla="*/ 0 h 792"/>
              <a:gd name="T14" fmla="*/ 1302 w 1302"/>
              <a:gd name="T15" fmla="*/ 792 h 792"/>
            </a:gdLst>
            <a:ahLst/>
            <a:cxnLst>
              <a:cxn ang="T8">
                <a:pos x="T0" y="T1"/>
              </a:cxn>
              <a:cxn ang="T9">
                <a:pos x="T2" y="T3"/>
              </a:cxn>
              <a:cxn ang="T10">
                <a:pos x="T4" y="T5"/>
              </a:cxn>
              <a:cxn ang="T11">
                <a:pos x="T6" y="T7"/>
              </a:cxn>
            </a:cxnLst>
            <a:rect l="T12" t="T13" r="T14" b="T15"/>
            <a:pathLst>
              <a:path w="1302" h="792">
                <a:moveTo>
                  <a:pt x="1302" y="0"/>
                </a:moveTo>
                <a:lnTo>
                  <a:pt x="1302" y="486"/>
                </a:lnTo>
                <a:lnTo>
                  <a:pt x="0" y="486"/>
                </a:lnTo>
                <a:lnTo>
                  <a:pt x="0" y="792"/>
                </a:lnTo>
              </a:path>
            </a:pathLst>
          </a:custGeom>
          <a:noFill/>
          <a:ln w="12700">
            <a:solidFill>
              <a:srgbClr val="FF9900"/>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89" name="Line 125"/>
          <p:cNvSpPr>
            <a:spLocks noChangeShapeType="1"/>
          </p:cNvSpPr>
          <p:nvPr/>
        </p:nvSpPr>
        <p:spPr bwMode="auto">
          <a:xfrm flipH="1">
            <a:off x="3218706" y="2612565"/>
            <a:ext cx="106362" cy="104775"/>
          </a:xfrm>
          <a:prstGeom prst="line">
            <a:avLst/>
          </a:prstGeom>
          <a:noFill/>
          <a:ln w="12700">
            <a:solidFill>
              <a:srgbClr val="FF9900"/>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90" name="Text Box 126"/>
          <p:cNvSpPr txBox="1">
            <a:spLocks noChangeArrowheads="1"/>
          </p:cNvSpPr>
          <p:nvPr/>
        </p:nvSpPr>
        <p:spPr bwMode="auto">
          <a:xfrm>
            <a:off x="2990106" y="2509377"/>
            <a:ext cx="282575"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FF9900"/>
                </a:solidFill>
                <a:effectLst/>
                <a:uLnTx/>
                <a:uFillTx/>
                <a:latin typeface="Arial" charset="0"/>
                <a:ea typeface="MS PGothic" pitchFamily="34" charset="-128"/>
                <a:cs typeface="+mn-cs"/>
              </a:rPr>
              <a:t>3</a:t>
            </a:r>
          </a:p>
        </p:txBody>
      </p:sp>
      <p:sp>
        <p:nvSpPr>
          <p:cNvPr id="291" name="Text Box 127"/>
          <p:cNvSpPr txBox="1">
            <a:spLocks noChangeArrowheads="1"/>
          </p:cNvSpPr>
          <p:nvPr/>
        </p:nvSpPr>
        <p:spPr bwMode="auto">
          <a:xfrm>
            <a:off x="1061293" y="2814177"/>
            <a:ext cx="1181100"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FF9900"/>
                </a:solidFill>
                <a:effectLst/>
                <a:uLnTx/>
                <a:uFillTx/>
                <a:latin typeface="Arial" charset="0"/>
                <a:ea typeface="MS PGothic" pitchFamily="34" charset="-128"/>
                <a:cs typeface="+mn-cs"/>
              </a:rPr>
              <a:t>Satz-Anwahl</a:t>
            </a:r>
          </a:p>
        </p:txBody>
      </p:sp>
      <p:sp>
        <p:nvSpPr>
          <p:cNvPr id="292" name="Text Box 128"/>
          <p:cNvSpPr txBox="1">
            <a:spLocks noChangeArrowheads="1"/>
          </p:cNvSpPr>
          <p:nvPr/>
        </p:nvSpPr>
        <p:spPr bwMode="auto">
          <a:xfrm>
            <a:off x="1072406" y="3509502"/>
            <a:ext cx="598487"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Set 0</a:t>
            </a:r>
          </a:p>
        </p:txBody>
      </p:sp>
      <p:sp>
        <p:nvSpPr>
          <p:cNvPr id="293" name="Text Box 129"/>
          <p:cNvSpPr txBox="1">
            <a:spLocks noChangeArrowheads="1"/>
          </p:cNvSpPr>
          <p:nvPr/>
        </p:nvSpPr>
        <p:spPr bwMode="auto">
          <a:xfrm>
            <a:off x="1099393" y="4090527"/>
            <a:ext cx="598488"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Set 1</a:t>
            </a:r>
          </a:p>
        </p:txBody>
      </p:sp>
      <p:sp>
        <p:nvSpPr>
          <p:cNvPr id="294" name="Text Box 130"/>
          <p:cNvSpPr txBox="1">
            <a:spLocks noChangeArrowheads="1"/>
          </p:cNvSpPr>
          <p:nvPr/>
        </p:nvSpPr>
        <p:spPr bwMode="auto">
          <a:xfrm>
            <a:off x="1091456" y="5062077"/>
            <a:ext cx="598487" cy="30480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Set 7</a:t>
            </a:r>
          </a:p>
        </p:txBody>
      </p:sp>
      <p:grpSp>
        <p:nvGrpSpPr>
          <p:cNvPr id="295" name="Group 131"/>
          <p:cNvGrpSpPr>
            <a:grpSpLocks/>
          </p:cNvGrpSpPr>
          <p:nvPr/>
        </p:nvGrpSpPr>
        <p:grpSpPr bwMode="auto">
          <a:xfrm>
            <a:off x="5657106" y="4203240"/>
            <a:ext cx="2324100" cy="295275"/>
            <a:chOff x="3216" y="2430"/>
            <a:chExt cx="1464" cy="186"/>
          </a:xfrm>
        </p:grpSpPr>
        <p:sp>
          <p:nvSpPr>
            <p:cNvPr id="296" name="Rectangle 132"/>
            <p:cNvSpPr>
              <a:spLocks noChangeArrowheads="1"/>
            </p:cNvSpPr>
            <p:nvPr/>
          </p:nvSpPr>
          <p:spPr bwMode="auto">
            <a:xfrm>
              <a:off x="3216" y="2430"/>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97" name="Line 133"/>
            <p:cNvSpPr>
              <a:spLocks noChangeShapeType="1"/>
            </p:cNvSpPr>
            <p:nvPr/>
          </p:nvSpPr>
          <p:spPr bwMode="auto">
            <a:xfrm>
              <a:off x="4359"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98" name="Line 134"/>
            <p:cNvSpPr>
              <a:spLocks noChangeShapeType="1"/>
            </p:cNvSpPr>
            <p:nvPr/>
          </p:nvSpPr>
          <p:spPr bwMode="auto">
            <a:xfrm>
              <a:off x="3990"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299" name="Line 135"/>
            <p:cNvSpPr>
              <a:spLocks noChangeShapeType="1"/>
            </p:cNvSpPr>
            <p:nvPr/>
          </p:nvSpPr>
          <p:spPr bwMode="auto">
            <a:xfrm>
              <a:off x="3576"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300" name="Group 136"/>
          <p:cNvGrpSpPr>
            <a:grpSpLocks/>
          </p:cNvGrpSpPr>
          <p:nvPr/>
        </p:nvGrpSpPr>
        <p:grpSpPr bwMode="auto">
          <a:xfrm>
            <a:off x="5657106" y="5012865"/>
            <a:ext cx="2324100" cy="295275"/>
            <a:chOff x="3216" y="2430"/>
            <a:chExt cx="1464" cy="186"/>
          </a:xfrm>
        </p:grpSpPr>
        <p:sp>
          <p:nvSpPr>
            <p:cNvPr id="301" name="Rectangle 137"/>
            <p:cNvSpPr>
              <a:spLocks noChangeArrowheads="1"/>
            </p:cNvSpPr>
            <p:nvPr/>
          </p:nvSpPr>
          <p:spPr bwMode="auto">
            <a:xfrm>
              <a:off x="3216" y="2430"/>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02" name="Line 138"/>
            <p:cNvSpPr>
              <a:spLocks noChangeShapeType="1"/>
            </p:cNvSpPr>
            <p:nvPr/>
          </p:nvSpPr>
          <p:spPr bwMode="auto">
            <a:xfrm>
              <a:off x="4359"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03" name="Line 139"/>
            <p:cNvSpPr>
              <a:spLocks noChangeShapeType="1"/>
            </p:cNvSpPr>
            <p:nvPr/>
          </p:nvSpPr>
          <p:spPr bwMode="auto">
            <a:xfrm>
              <a:off x="3990"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04" name="Line 140"/>
            <p:cNvSpPr>
              <a:spLocks noChangeShapeType="1"/>
            </p:cNvSpPr>
            <p:nvPr/>
          </p:nvSpPr>
          <p:spPr bwMode="auto">
            <a:xfrm>
              <a:off x="3576" y="2532"/>
              <a:ext cx="0" cy="84"/>
            </a:xfrm>
            <a:prstGeom prst="line">
              <a:avLst/>
            </a:prstGeom>
            <a:noFill/>
            <a:ln w="12700">
              <a:solidFill>
                <a:schemeClr val="tx1"/>
              </a:solidFill>
              <a:round/>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305" name="Line 141"/>
          <p:cNvSpPr>
            <a:spLocks noChangeShapeType="1"/>
          </p:cNvSpPr>
          <p:nvPr/>
        </p:nvSpPr>
        <p:spPr bwMode="auto">
          <a:xfrm>
            <a:off x="5657106" y="4498515"/>
            <a:ext cx="2335212"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06" name="Line 142"/>
          <p:cNvSpPr>
            <a:spLocks noChangeShapeType="1"/>
          </p:cNvSpPr>
          <p:nvPr/>
        </p:nvSpPr>
        <p:spPr bwMode="auto">
          <a:xfrm>
            <a:off x="5649168" y="5003340"/>
            <a:ext cx="2332038"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307" name="Group 143"/>
          <p:cNvGrpSpPr>
            <a:grpSpLocks/>
          </p:cNvGrpSpPr>
          <p:nvPr/>
        </p:nvGrpSpPr>
        <p:grpSpPr bwMode="auto">
          <a:xfrm>
            <a:off x="2010618" y="4231815"/>
            <a:ext cx="2324100" cy="285750"/>
            <a:chOff x="918" y="2442"/>
            <a:chExt cx="1464" cy="180"/>
          </a:xfrm>
        </p:grpSpPr>
        <p:sp>
          <p:nvSpPr>
            <p:cNvPr id="308" name="Rectangle 144"/>
            <p:cNvSpPr>
              <a:spLocks noChangeArrowheads="1"/>
            </p:cNvSpPr>
            <p:nvPr/>
          </p:nvSpPr>
          <p:spPr bwMode="auto">
            <a:xfrm>
              <a:off x="918" y="2442"/>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09" name="Rectangle 145"/>
            <p:cNvSpPr>
              <a:spLocks noChangeArrowheads="1"/>
            </p:cNvSpPr>
            <p:nvPr/>
          </p:nvSpPr>
          <p:spPr bwMode="auto">
            <a:xfrm>
              <a:off x="2166" y="2442"/>
              <a:ext cx="108"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0" name="Rectangle 146"/>
            <p:cNvSpPr>
              <a:spLocks noChangeArrowheads="1"/>
            </p:cNvSpPr>
            <p:nvPr/>
          </p:nvSpPr>
          <p:spPr bwMode="auto">
            <a:xfrm>
              <a:off x="2274" y="2442"/>
              <a:ext cx="108"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311" name="Group 147"/>
          <p:cNvGrpSpPr>
            <a:grpSpLocks/>
          </p:cNvGrpSpPr>
          <p:nvPr/>
        </p:nvGrpSpPr>
        <p:grpSpPr bwMode="auto">
          <a:xfrm>
            <a:off x="2010618" y="4993815"/>
            <a:ext cx="2324100" cy="285750"/>
            <a:chOff x="918" y="2442"/>
            <a:chExt cx="1464" cy="180"/>
          </a:xfrm>
        </p:grpSpPr>
        <p:sp>
          <p:nvSpPr>
            <p:cNvPr id="312" name="Rectangle 148"/>
            <p:cNvSpPr>
              <a:spLocks noChangeArrowheads="1"/>
            </p:cNvSpPr>
            <p:nvPr/>
          </p:nvSpPr>
          <p:spPr bwMode="auto">
            <a:xfrm>
              <a:off x="918" y="2442"/>
              <a:ext cx="1464" cy="180"/>
            </a:xfrm>
            <a:prstGeom prst="rect">
              <a:avLst/>
            </a:prstGeom>
            <a:noFill/>
            <a:ln w="12700">
              <a:solidFill>
                <a:schemeClr val="tx1"/>
              </a:solidFill>
              <a:miter lim="800000"/>
              <a:headEnd/>
              <a:tailEnd/>
            </a:ln>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3" name="Rectangle 149"/>
            <p:cNvSpPr>
              <a:spLocks noChangeArrowheads="1"/>
            </p:cNvSpPr>
            <p:nvPr/>
          </p:nvSpPr>
          <p:spPr bwMode="auto">
            <a:xfrm>
              <a:off x="2166" y="2442"/>
              <a:ext cx="108"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4" name="Rectangle 150"/>
            <p:cNvSpPr>
              <a:spLocks noChangeArrowheads="1"/>
            </p:cNvSpPr>
            <p:nvPr/>
          </p:nvSpPr>
          <p:spPr bwMode="auto">
            <a:xfrm>
              <a:off x="2274" y="2442"/>
              <a:ext cx="108" cy="180"/>
            </a:xfrm>
            <a:prstGeom prst="rect">
              <a:avLst/>
            </a:prstGeom>
            <a:solidFill>
              <a:schemeClr val="bg1"/>
            </a:solidFill>
            <a:ln w="12700">
              <a:solidFill>
                <a:schemeClr val="tx1"/>
              </a:solidFill>
              <a:miter lim="800000"/>
              <a:headEnd/>
              <a:tailEnd/>
            </a:ln>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315" name="Line 151"/>
          <p:cNvSpPr>
            <a:spLocks noChangeShapeType="1"/>
          </p:cNvSpPr>
          <p:nvPr/>
        </p:nvSpPr>
        <p:spPr bwMode="auto">
          <a:xfrm>
            <a:off x="2010618" y="4984290"/>
            <a:ext cx="2324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6" name="Line 152"/>
          <p:cNvSpPr>
            <a:spLocks noChangeShapeType="1"/>
          </p:cNvSpPr>
          <p:nvPr/>
        </p:nvSpPr>
        <p:spPr bwMode="auto">
          <a:xfrm>
            <a:off x="2010618" y="3936540"/>
            <a:ext cx="2324100"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7" name="AutoShape 153"/>
          <p:cNvSpPr>
            <a:spLocks/>
          </p:cNvSpPr>
          <p:nvPr/>
        </p:nvSpPr>
        <p:spPr bwMode="auto">
          <a:xfrm>
            <a:off x="1834406" y="3384090"/>
            <a:ext cx="88900" cy="514350"/>
          </a:xfrm>
          <a:prstGeom prst="leftBrace">
            <a:avLst>
              <a:gd name="adj1" fmla="val 48214"/>
              <a:gd name="adj2" fmla="val 50000"/>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8" name="AutoShape 154"/>
          <p:cNvSpPr>
            <a:spLocks/>
          </p:cNvSpPr>
          <p:nvPr/>
        </p:nvSpPr>
        <p:spPr bwMode="auto">
          <a:xfrm>
            <a:off x="1834406" y="3974640"/>
            <a:ext cx="88900" cy="514350"/>
          </a:xfrm>
          <a:prstGeom prst="leftBrace">
            <a:avLst>
              <a:gd name="adj1" fmla="val 48214"/>
              <a:gd name="adj2" fmla="val 50000"/>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19" name="AutoShape 155"/>
          <p:cNvSpPr>
            <a:spLocks/>
          </p:cNvSpPr>
          <p:nvPr/>
        </p:nvSpPr>
        <p:spPr bwMode="auto">
          <a:xfrm>
            <a:off x="1845518" y="5041440"/>
            <a:ext cx="88900" cy="514350"/>
          </a:xfrm>
          <a:prstGeom prst="leftBrace">
            <a:avLst>
              <a:gd name="adj1" fmla="val 48214"/>
              <a:gd name="adj2" fmla="val 50000"/>
            </a:avLst>
          </a:prstGeom>
          <a:no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0" name="Line 156"/>
          <p:cNvSpPr>
            <a:spLocks noChangeShapeType="1"/>
          </p:cNvSpPr>
          <p:nvPr/>
        </p:nvSpPr>
        <p:spPr bwMode="auto">
          <a:xfrm>
            <a:off x="1610568" y="5222415"/>
            <a:ext cx="141288"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1" name="Line 157"/>
          <p:cNvSpPr>
            <a:spLocks noChangeShapeType="1"/>
          </p:cNvSpPr>
          <p:nvPr/>
        </p:nvSpPr>
        <p:spPr bwMode="auto">
          <a:xfrm>
            <a:off x="1618506" y="4241340"/>
            <a:ext cx="144462"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2" name="Line 158"/>
          <p:cNvSpPr>
            <a:spLocks noChangeShapeType="1"/>
          </p:cNvSpPr>
          <p:nvPr/>
        </p:nvSpPr>
        <p:spPr bwMode="auto">
          <a:xfrm>
            <a:off x="1610568" y="3641265"/>
            <a:ext cx="141288"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3" name="Line 159"/>
          <p:cNvSpPr>
            <a:spLocks noChangeShapeType="1"/>
          </p:cNvSpPr>
          <p:nvPr/>
        </p:nvSpPr>
        <p:spPr bwMode="auto">
          <a:xfrm>
            <a:off x="4334718" y="4365165"/>
            <a:ext cx="1322388"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4" name="Line 160"/>
          <p:cNvSpPr>
            <a:spLocks noChangeShapeType="1"/>
          </p:cNvSpPr>
          <p:nvPr/>
        </p:nvSpPr>
        <p:spPr bwMode="auto">
          <a:xfrm>
            <a:off x="4342656" y="5155740"/>
            <a:ext cx="1325562" cy="0"/>
          </a:xfrm>
          <a:prstGeom prst="line">
            <a:avLst/>
          </a:prstGeom>
          <a:noFill/>
          <a:ln w="12700">
            <a:solidFill>
              <a:schemeClr val="tx1"/>
            </a:solidFill>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5" name="Line 161"/>
          <p:cNvSpPr>
            <a:spLocks noChangeShapeType="1"/>
          </p:cNvSpPr>
          <p:nvPr/>
        </p:nvSpPr>
        <p:spPr bwMode="auto">
          <a:xfrm>
            <a:off x="696168" y="5851065"/>
            <a:ext cx="2133600" cy="0"/>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6" name="Rectangle 162"/>
          <p:cNvSpPr>
            <a:spLocks noChangeArrowheads="1"/>
          </p:cNvSpPr>
          <p:nvPr/>
        </p:nvSpPr>
        <p:spPr bwMode="auto">
          <a:xfrm>
            <a:off x="2848818" y="5708190"/>
            <a:ext cx="419100" cy="22860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a:t>
            </a:r>
          </a:p>
        </p:txBody>
      </p:sp>
      <p:sp>
        <p:nvSpPr>
          <p:cNvPr id="327" name="Line 163"/>
          <p:cNvSpPr>
            <a:spLocks noChangeShapeType="1"/>
          </p:cNvSpPr>
          <p:nvPr/>
        </p:nvSpPr>
        <p:spPr bwMode="auto">
          <a:xfrm flipH="1">
            <a:off x="3047256" y="5565315"/>
            <a:ext cx="11112" cy="142875"/>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328" name="Oval 164"/>
          <p:cNvSpPr>
            <a:spLocks noChangeArrowheads="1"/>
          </p:cNvSpPr>
          <p:nvPr/>
        </p:nvSpPr>
        <p:spPr bwMode="auto">
          <a:xfrm>
            <a:off x="666006" y="5822490"/>
            <a:ext cx="55562" cy="53975"/>
          </a:xfrm>
          <a:prstGeom prst="ellipse">
            <a:avLst/>
          </a:prstGeom>
          <a:solidFill>
            <a:schemeClr val="tx1"/>
          </a:solidFill>
          <a:ln w="1270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72240" y="691200"/>
              <a:ext cx="10734840" cy="5836320"/>
            </p14:xfrm>
          </p:contentPart>
        </mc:Choice>
        <mc:Fallback xmlns="">
          <p:pic>
            <p:nvPicPr>
              <p:cNvPr id="2" name="Ink 1"/>
              <p:cNvPicPr/>
              <p:nvPr/>
            </p:nvPicPr>
            <p:blipFill>
              <a:blip r:embed="rId4"/>
              <a:stretch>
                <a:fillRect/>
              </a:stretch>
            </p:blipFill>
            <p:spPr>
              <a:xfrm>
                <a:off x="362880" y="681840"/>
                <a:ext cx="10753560" cy="5855040"/>
              </a:xfrm>
              <a:prstGeom prst="rect">
                <a:avLst/>
              </a:prstGeom>
            </p:spPr>
          </p:pic>
        </mc:Fallback>
      </mc:AlternateContent>
    </p:spTree>
    <p:extLst>
      <p:ext uri="{BB962C8B-B14F-4D97-AF65-F5344CB8AC3E}">
        <p14:creationId xmlns:p14="http://schemas.microsoft.com/office/powerpoint/2010/main" val="218637300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p:txBody>
          <a:bodyPr/>
          <a:lstStyle/>
          <a:p>
            <a:pPr eaLnBrk="1" hangingPunct="1"/>
            <a:r>
              <a:rPr lang="en-US" smtClean="0"/>
              <a:t>n-Way Set Associative Cache</a:t>
            </a:r>
          </a:p>
        </p:txBody>
      </p:sp>
      <p:sp>
        <p:nvSpPr>
          <p:cNvPr id="79876" name="Rectangle 3"/>
          <p:cNvSpPr>
            <a:spLocks noGrp="1" noChangeArrowheads="1"/>
          </p:cNvSpPr>
          <p:nvPr>
            <p:ph idx="1"/>
          </p:nvPr>
        </p:nvSpPr>
        <p:spPr/>
        <p:txBody>
          <a:bodyPr/>
          <a:lstStyle/>
          <a:p>
            <a:pPr eaLnBrk="1" hangingPunct="1"/>
            <a:r>
              <a:rPr lang="de-DE" noProof="1" smtClean="0"/>
              <a:t>n parallel-geschaltete Direct Mapped Caches</a:t>
            </a:r>
          </a:p>
          <a:p>
            <a:pPr eaLnBrk="1" hangingPunct="1"/>
            <a:r>
              <a:rPr lang="de-DE" noProof="1" smtClean="0"/>
              <a:t>Eine Auswahllogik entscheidet, in welchen Cache (Set) ein Datum eingetragen wird</a:t>
            </a:r>
            <a:endParaRPr lang="de-DE" smtClean="0"/>
          </a:p>
          <a:p>
            <a:pPr eaLnBrk="1" hangingPunct="1">
              <a:buFontTx/>
              <a:buNone/>
            </a:pPr>
            <a:endParaRPr lang="en-US" smtClean="0"/>
          </a:p>
        </p:txBody>
      </p:sp>
      <p:sp>
        <p:nvSpPr>
          <p:cNvPr id="7987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pic>
        <p:nvPicPr>
          <p:cNvPr id="79877" name="Picture 4" descr="3"/>
          <p:cNvPicPr>
            <a:picLocks noChangeAspect="1" noChangeArrowheads="1"/>
          </p:cNvPicPr>
          <p:nvPr/>
        </p:nvPicPr>
        <p:blipFill>
          <a:blip r:embed="rId3" cstate="print">
            <a:lum bright="-20000" contrast="40000"/>
          </a:blip>
          <a:srcRect b="1767"/>
          <a:stretch>
            <a:fillRect/>
          </a:stretch>
        </p:blipFill>
        <p:spPr bwMode="auto">
          <a:xfrm>
            <a:off x="2438401" y="2971801"/>
            <a:ext cx="7058025" cy="2913063"/>
          </a:xfrm>
          <a:prstGeom prst="rect">
            <a:avLst/>
          </a:prstGeom>
          <a:noFill/>
          <a:ln w="9525">
            <a:noFill/>
            <a:miter lim="800000"/>
            <a:headEnd/>
            <a:tailEnd/>
          </a:ln>
        </p:spPr>
      </p:pic>
    </p:spTree>
    <p:extLst>
      <p:ext uri="{BB962C8B-B14F-4D97-AF65-F5344CB8AC3E}">
        <p14:creationId xmlns:p14="http://schemas.microsoft.com/office/powerpoint/2010/main" val="334708370"/>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p:cNvSpPr>
            <a:spLocks noGrp="1" noChangeArrowheads="1"/>
          </p:cNvSpPr>
          <p:nvPr>
            <p:ph type="title"/>
          </p:nvPr>
        </p:nvSpPr>
        <p:spPr/>
        <p:txBody>
          <a:bodyPr/>
          <a:lstStyle/>
          <a:p>
            <a:pPr eaLnBrk="1" hangingPunct="1"/>
            <a:r>
              <a:rPr lang="en-US" smtClean="0"/>
              <a:t>n-Way Set Associative Cache</a:t>
            </a:r>
          </a:p>
        </p:txBody>
      </p:sp>
      <p:sp>
        <p:nvSpPr>
          <p:cNvPr id="80900" name="Rectangle 3"/>
          <p:cNvSpPr>
            <a:spLocks noGrp="1" noChangeArrowheads="1"/>
          </p:cNvSpPr>
          <p:nvPr>
            <p:ph idx="1"/>
          </p:nvPr>
        </p:nvSpPr>
        <p:spPr/>
        <p:txBody>
          <a:bodyPr/>
          <a:lstStyle/>
          <a:p>
            <a:pPr eaLnBrk="1" hangingPunct="1"/>
            <a:r>
              <a:rPr lang="de-DE" noProof="1" smtClean="0"/>
              <a:t>Verbesserte Trefferrate, da hier eine Auswahl möglich ist</a:t>
            </a:r>
            <a:endParaRPr lang="de-DE" dirty="0" smtClean="0"/>
          </a:p>
          <a:p>
            <a:pPr lvl="1" eaLnBrk="1" hangingPunct="1"/>
            <a:r>
              <a:rPr lang="de-DE" noProof="1" smtClean="0"/>
              <a:t> der zu verdrängende Eintrag kann unter n ausgewählt werden</a:t>
            </a:r>
          </a:p>
          <a:p>
            <a:pPr eaLnBrk="1" hangingPunct="1"/>
            <a:endParaRPr lang="de-DE" noProof="1" smtClean="0"/>
          </a:p>
          <a:p>
            <a:pPr eaLnBrk="1" hangingPunct="1"/>
            <a:endParaRPr lang="de-DE" noProof="1" smtClean="0"/>
          </a:p>
          <a:p>
            <a:pPr eaLnBrk="1" hangingPunct="1"/>
            <a:r>
              <a:rPr lang="de-DE" noProof="1" smtClean="0"/>
              <a:t>Auswahlstrategien (Verdrängungsstrategien)</a:t>
            </a:r>
          </a:p>
          <a:p>
            <a:pPr eaLnBrk="1" hangingPunct="1"/>
            <a:endParaRPr lang="de-DE" noProof="1" smtClean="0"/>
          </a:p>
          <a:p>
            <a:pPr lvl="1" eaLnBrk="1" hangingPunct="1"/>
            <a:r>
              <a:rPr lang="de-DE" noProof="1" smtClean="0"/>
              <a:t> 	Zyklisch</a:t>
            </a:r>
            <a:r>
              <a:rPr lang="de-DE" dirty="0" smtClean="0"/>
              <a:t>:</a:t>
            </a:r>
            <a:r>
              <a:rPr lang="de-DE" noProof="1" smtClean="0"/>
              <a:t> der zuerst eingelagerte Eintrag wird </a:t>
            </a:r>
            <a:br>
              <a:rPr lang="de-DE" noProof="1" smtClean="0"/>
            </a:br>
            <a:r>
              <a:rPr lang="de-DE" noProof="1" smtClean="0"/>
              <a:t>	auch wieder verdrängt, FIFO-Strategie</a:t>
            </a:r>
          </a:p>
          <a:p>
            <a:pPr lvl="1" eaLnBrk="1" hangingPunct="1"/>
            <a:r>
              <a:rPr lang="de-DE" noProof="1" smtClean="0"/>
              <a:t> 	Zufällig</a:t>
            </a:r>
            <a:r>
              <a:rPr lang="de-DE" dirty="0" smtClean="0"/>
              <a:t>:</a:t>
            </a:r>
            <a:r>
              <a:rPr lang="de-DE" noProof="1" smtClean="0"/>
              <a:t> durch Zufallsgenerator</a:t>
            </a:r>
          </a:p>
          <a:p>
            <a:pPr lvl="1" eaLnBrk="1" hangingPunct="1"/>
            <a:r>
              <a:rPr lang="de-DE" noProof="1" smtClean="0"/>
              <a:t> 	LRU-Strategie (least recently used</a:t>
            </a:r>
            <a:r>
              <a:rPr lang="de-DE" dirty="0" smtClean="0"/>
              <a:t>):</a:t>
            </a:r>
            <a:r>
              <a:rPr lang="de-DE" noProof="1" smtClean="0"/>
              <a:t> der am längsten 	nicht mehr benutzte Eintrag wird entfernt</a:t>
            </a:r>
            <a:r>
              <a:rPr lang="de-DE" dirty="0" smtClean="0"/>
              <a:t>.</a:t>
            </a:r>
            <a:endParaRPr lang="de-DE" noProof="1" smtClean="0"/>
          </a:p>
          <a:p>
            <a:pPr eaLnBrk="1" hangingPunct="1"/>
            <a:endParaRPr lang="en-US" dirty="0" smtClean="0"/>
          </a:p>
        </p:txBody>
      </p:sp>
      <p:sp>
        <p:nvSpPr>
          <p:cNvPr id="8089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970560" y="1373760"/>
              <a:ext cx="7048440" cy="2973960"/>
            </p14:xfrm>
          </p:contentPart>
        </mc:Choice>
        <mc:Fallback xmlns="">
          <p:pic>
            <p:nvPicPr>
              <p:cNvPr id="2" name="Ink 1"/>
              <p:cNvPicPr/>
              <p:nvPr/>
            </p:nvPicPr>
            <p:blipFill>
              <a:blip r:embed="rId4"/>
              <a:stretch>
                <a:fillRect/>
              </a:stretch>
            </p:blipFill>
            <p:spPr>
              <a:xfrm>
                <a:off x="961200" y="1364400"/>
                <a:ext cx="7067160" cy="2992680"/>
              </a:xfrm>
              <a:prstGeom prst="rect">
                <a:avLst/>
              </a:prstGeom>
            </p:spPr>
          </p:pic>
        </mc:Fallback>
      </mc:AlternateContent>
    </p:spTree>
    <p:extLst>
      <p:ext uri="{BB962C8B-B14F-4D97-AF65-F5344CB8AC3E}">
        <p14:creationId xmlns:p14="http://schemas.microsoft.com/office/powerpoint/2010/main" val="346169038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pPr eaLnBrk="1" hangingPunct="1"/>
            <a:r>
              <a:rPr lang="en-US" smtClean="0"/>
              <a:t>n-Way Set Associative Cache</a:t>
            </a:r>
          </a:p>
        </p:txBody>
      </p:sp>
      <p:sp>
        <p:nvSpPr>
          <p:cNvPr id="81924" name="Rectangle 3"/>
          <p:cNvSpPr>
            <a:spLocks noGrp="1" noChangeArrowheads="1"/>
          </p:cNvSpPr>
          <p:nvPr>
            <p:ph idx="1"/>
          </p:nvPr>
        </p:nvSpPr>
        <p:spPr/>
        <p:txBody>
          <a:bodyPr/>
          <a:lstStyle/>
          <a:p>
            <a:pPr eaLnBrk="1" hangingPunct="1"/>
            <a:r>
              <a:rPr lang="de-DE" noProof="1" smtClean="0"/>
              <a:t>Zum Auffinden eines Datums müssen alle n Tags mit demselben Index parallel verglichen werden</a:t>
            </a:r>
          </a:p>
          <a:p>
            <a:pPr eaLnBrk="1" hangingPunct="1"/>
            <a:endParaRPr lang="de-DE" noProof="1" smtClean="0"/>
          </a:p>
          <a:p>
            <a:pPr lvl="1" eaLnBrk="1" hangingPunct="1">
              <a:buFont typeface="Wingdings 3" pitchFamily="18" charset="2"/>
              <a:buChar char="Æ"/>
            </a:pPr>
            <a:r>
              <a:rPr lang="de-DE" noProof="1" smtClean="0"/>
              <a:t> der Aufwand steigt mit der Zahl n, für große n nähert sich der Aufwand den</a:t>
            </a:r>
            <a:r>
              <a:rPr lang="de-DE" dirty="0" smtClean="0"/>
              <a:t> </a:t>
            </a:r>
            <a:r>
              <a:rPr lang="de-DE" noProof="1" smtClean="0"/>
              <a:t>voll-assoziativen Caches</a:t>
            </a:r>
          </a:p>
          <a:p>
            <a:pPr eaLnBrk="1" hangingPunct="1"/>
            <a:endParaRPr lang="de-DE" noProof="1" smtClean="0"/>
          </a:p>
          <a:p>
            <a:pPr lvl="1" eaLnBrk="1" hangingPunct="1">
              <a:buFont typeface="Wingdings 3" pitchFamily="18" charset="2"/>
              <a:buChar char="Æ"/>
            </a:pPr>
            <a:r>
              <a:rPr lang="de-DE" noProof="1" smtClean="0"/>
              <a:t> Kompromi</a:t>
            </a:r>
            <a:r>
              <a:rPr lang="de-DE" dirty="0" err="1" smtClean="0"/>
              <a:t>ss</a:t>
            </a:r>
            <a:r>
              <a:rPr lang="de-DE" noProof="1" smtClean="0"/>
              <a:t> zwischen Direct Mapped Cache und voll-assoziativem Cache</a:t>
            </a:r>
          </a:p>
          <a:p>
            <a:pPr eaLnBrk="1" hangingPunct="1"/>
            <a:endParaRPr lang="de-DE" dirty="0" smtClean="0"/>
          </a:p>
          <a:p>
            <a:pPr eaLnBrk="1" hangingPunct="1"/>
            <a:endParaRPr lang="en-US" dirty="0" smtClean="0"/>
          </a:p>
        </p:txBody>
      </p:sp>
      <p:sp>
        <p:nvSpPr>
          <p:cNvPr id="8192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4689000" y="2142720"/>
              <a:ext cx="5658840" cy="246600"/>
            </p14:xfrm>
          </p:contentPart>
        </mc:Choice>
        <mc:Fallback xmlns="">
          <p:pic>
            <p:nvPicPr>
              <p:cNvPr id="2" name="Ink 1"/>
              <p:cNvPicPr/>
              <p:nvPr/>
            </p:nvPicPr>
            <p:blipFill>
              <a:blip r:embed="rId4"/>
              <a:stretch>
                <a:fillRect/>
              </a:stretch>
            </p:blipFill>
            <p:spPr>
              <a:xfrm>
                <a:off x="4679640" y="2133360"/>
                <a:ext cx="5677560" cy="265320"/>
              </a:xfrm>
              <a:prstGeom prst="rect">
                <a:avLst/>
              </a:prstGeom>
            </p:spPr>
          </p:pic>
        </mc:Fallback>
      </mc:AlternateContent>
    </p:spTree>
    <p:extLst>
      <p:ext uri="{BB962C8B-B14F-4D97-AF65-F5344CB8AC3E}">
        <p14:creationId xmlns:p14="http://schemas.microsoft.com/office/powerpoint/2010/main" val="391617862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p:cNvSpPr>
            <a:spLocks noGrp="1" noChangeArrowheads="1"/>
          </p:cNvSpPr>
          <p:nvPr>
            <p:ph type="title"/>
          </p:nvPr>
        </p:nvSpPr>
        <p:spPr/>
        <p:txBody>
          <a:bodyPr/>
          <a:lstStyle/>
          <a:p>
            <a:pPr eaLnBrk="1" hangingPunct="1"/>
            <a:r>
              <a:rPr lang="en-US" smtClean="0"/>
              <a:t>Example: Organization of a cache with 8 cache lines capacity</a:t>
            </a:r>
          </a:p>
        </p:txBody>
      </p:sp>
      <p:sp>
        <p:nvSpPr>
          <p:cNvPr id="82948" name="Rectangle 3"/>
          <p:cNvSpPr>
            <a:spLocks noGrp="1" noChangeArrowheads="1"/>
          </p:cNvSpPr>
          <p:nvPr>
            <p:ph idx="1"/>
          </p:nvPr>
        </p:nvSpPr>
        <p:spPr/>
        <p:txBody>
          <a:bodyPr/>
          <a:lstStyle/>
          <a:p>
            <a:pPr>
              <a:spcBef>
                <a:spcPct val="0"/>
              </a:spcBef>
              <a:buClrTx/>
              <a:buSzTx/>
              <a:buFontTx/>
              <a:buNone/>
            </a:pPr>
            <a:r>
              <a:rPr lang="de-DE" sz="2000" dirty="0" smtClean="0"/>
              <a:t>	</a:t>
            </a:r>
            <a:r>
              <a:rPr lang="de-DE" sz="2000" dirty="0" err="1" smtClean="0"/>
              <a:t>Direct-mapped</a:t>
            </a:r>
            <a:r>
              <a:rPr lang="de-DE" sz="2000" dirty="0"/>
              <a:t>		</a:t>
            </a:r>
            <a:r>
              <a:rPr lang="de-DE" sz="2000" dirty="0" smtClean="0"/>
              <a:t>	Set-</a:t>
            </a:r>
            <a:r>
              <a:rPr lang="de-DE" sz="2000" dirty="0" err="1" smtClean="0"/>
              <a:t>associative</a:t>
            </a:r>
            <a:r>
              <a:rPr lang="de-DE" sz="2000" dirty="0"/>
              <a:t>	</a:t>
            </a:r>
            <a:r>
              <a:rPr lang="de-DE" sz="2000" dirty="0" smtClean="0"/>
              <a:t>		</a:t>
            </a:r>
            <a:r>
              <a:rPr lang="de-DE" sz="2000" dirty="0" err="1" smtClean="0"/>
              <a:t>Fully</a:t>
            </a:r>
            <a:r>
              <a:rPr lang="de-DE" sz="2000" dirty="0" smtClean="0"/>
              <a:t> </a:t>
            </a:r>
            <a:r>
              <a:rPr lang="de-DE" sz="2000" dirty="0" err="1"/>
              <a:t>associative</a:t>
            </a:r>
            <a:endParaRPr lang="de-DE" sz="2000" dirty="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a:spcBef>
                <a:spcPct val="0"/>
              </a:spcBef>
              <a:buClrTx/>
              <a:buSzTx/>
              <a:buFontTx/>
              <a:buNone/>
            </a:pPr>
            <a:endParaRPr lang="de-DE" sz="2000" dirty="0" smtClean="0"/>
          </a:p>
          <a:p>
            <a:pPr>
              <a:spcBef>
                <a:spcPct val="0"/>
              </a:spcBef>
              <a:buClrTx/>
              <a:buSzTx/>
              <a:buFontTx/>
              <a:buNone/>
            </a:pPr>
            <a:endParaRPr lang="de-DE" sz="2000" dirty="0"/>
          </a:p>
          <a:p>
            <a:pPr>
              <a:spcBef>
                <a:spcPct val="0"/>
              </a:spcBef>
              <a:buClrTx/>
              <a:buSzTx/>
              <a:buFontTx/>
              <a:buNone/>
            </a:pPr>
            <a:r>
              <a:rPr lang="de-DE" sz="2000" dirty="0"/>
              <a:t>		</a:t>
            </a:r>
            <a:r>
              <a:rPr lang="de-DE" sz="2000" dirty="0" smtClean="0"/>
              <a:t>	 </a:t>
            </a:r>
            <a:r>
              <a:rPr lang="de-DE" sz="2000" dirty="0" err="1" smtClean="0"/>
              <a:t>search</a:t>
            </a:r>
            <a:r>
              <a:rPr lang="de-DE" sz="2000" dirty="0"/>
              <a:t>			</a:t>
            </a:r>
            <a:r>
              <a:rPr lang="de-DE" sz="2000" dirty="0" err="1"/>
              <a:t>search</a:t>
            </a:r>
            <a:r>
              <a:rPr lang="de-DE" sz="2000" dirty="0"/>
              <a:t>				</a:t>
            </a:r>
            <a:r>
              <a:rPr lang="de-DE" sz="2000" dirty="0" err="1"/>
              <a:t>search</a:t>
            </a:r>
            <a:endParaRPr lang="de-DE" sz="2000" dirty="0"/>
          </a:p>
          <a:p>
            <a:pPr eaLnBrk="1" hangingPunct="1">
              <a:buFontTx/>
              <a:buNone/>
            </a:pPr>
            <a:r>
              <a:rPr lang="en-US" sz="2000" dirty="0" smtClean="0"/>
              <a:t>	only </a:t>
            </a:r>
            <a:r>
              <a:rPr lang="en-US" sz="2000" dirty="0"/>
              <a:t>one place for 		two possible places	</a:t>
            </a:r>
            <a:r>
              <a:rPr lang="en-US" sz="2000" dirty="0" smtClean="0"/>
              <a:t>	cache </a:t>
            </a:r>
            <a:r>
              <a:rPr lang="en-US" sz="2000" dirty="0"/>
              <a:t>line 12</a:t>
            </a:r>
          </a:p>
          <a:p>
            <a:pPr eaLnBrk="1" hangingPunct="1">
              <a:buFontTx/>
              <a:buNone/>
            </a:pPr>
            <a:r>
              <a:rPr lang="en-US" sz="2000" dirty="0" smtClean="0"/>
              <a:t>	cache </a:t>
            </a:r>
            <a:r>
              <a:rPr lang="en-US" sz="2000" dirty="0"/>
              <a:t>line 12			for cache line 12	</a:t>
            </a:r>
            <a:r>
              <a:rPr lang="en-US" sz="2000" dirty="0" smtClean="0"/>
              <a:t>	can </a:t>
            </a:r>
            <a:r>
              <a:rPr lang="en-US" sz="2000" dirty="0"/>
              <a:t>be anywhere</a:t>
            </a:r>
          </a:p>
        </p:txBody>
      </p:sp>
      <p:sp>
        <p:nvSpPr>
          <p:cNvPr id="8294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82949" name="Text Box 4"/>
          <p:cNvSpPr txBox="1">
            <a:spLocks noChangeArrowheads="1"/>
          </p:cNvSpPr>
          <p:nvPr/>
        </p:nvSpPr>
        <p:spPr bwMode="auto">
          <a:xfrm>
            <a:off x="1811338" y="1776413"/>
            <a:ext cx="2341562"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Block #  0  1  2  3  4  5  6  7</a:t>
            </a:r>
          </a:p>
        </p:txBody>
      </p:sp>
      <p:sp>
        <p:nvSpPr>
          <p:cNvPr id="82950" name="Text Box 5"/>
          <p:cNvSpPr txBox="1">
            <a:spLocks noChangeArrowheads="1"/>
          </p:cNvSpPr>
          <p:nvPr/>
        </p:nvSpPr>
        <p:spPr bwMode="auto">
          <a:xfrm>
            <a:off x="1817689" y="2540000"/>
            <a:ext cx="623887" cy="33655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Data</a:t>
            </a:r>
          </a:p>
        </p:txBody>
      </p:sp>
      <p:sp>
        <p:nvSpPr>
          <p:cNvPr id="82951" name="Text Box 6"/>
          <p:cNvSpPr txBox="1">
            <a:spLocks noChangeArrowheads="1"/>
          </p:cNvSpPr>
          <p:nvPr/>
        </p:nvSpPr>
        <p:spPr bwMode="auto">
          <a:xfrm>
            <a:off x="2020888" y="3854450"/>
            <a:ext cx="544512" cy="33655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grpSp>
        <p:nvGrpSpPr>
          <p:cNvPr id="82952" name="Group 7"/>
          <p:cNvGrpSpPr>
            <a:grpSpLocks/>
          </p:cNvGrpSpPr>
          <p:nvPr/>
        </p:nvGrpSpPr>
        <p:grpSpPr bwMode="auto">
          <a:xfrm>
            <a:off x="2566988" y="2060576"/>
            <a:ext cx="1484312" cy="2790825"/>
            <a:chOff x="702" y="1080"/>
            <a:chExt cx="936" cy="1758"/>
          </a:xfrm>
        </p:grpSpPr>
        <p:grpSp>
          <p:nvGrpSpPr>
            <p:cNvPr id="83000" name="Group 8"/>
            <p:cNvGrpSpPr>
              <a:grpSpLocks/>
            </p:cNvGrpSpPr>
            <p:nvPr/>
          </p:nvGrpSpPr>
          <p:grpSpPr bwMode="auto">
            <a:xfrm>
              <a:off x="702" y="1080"/>
              <a:ext cx="936" cy="1440"/>
              <a:chOff x="498" y="1080"/>
              <a:chExt cx="864" cy="1344"/>
            </a:xfrm>
          </p:grpSpPr>
          <p:sp>
            <p:nvSpPr>
              <p:cNvPr id="83003" name="Rectangle 9"/>
              <p:cNvSpPr>
                <a:spLocks noChangeArrowheads="1"/>
              </p:cNvSpPr>
              <p:nvPr/>
            </p:nvSpPr>
            <p:spPr bwMode="auto">
              <a:xfrm>
                <a:off x="498"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4" name="Rectangle 10"/>
              <p:cNvSpPr>
                <a:spLocks noChangeArrowheads="1"/>
              </p:cNvSpPr>
              <p:nvPr/>
            </p:nvSpPr>
            <p:spPr bwMode="auto">
              <a:xfrm>
                <a:off x="606"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5" name="Rectangle 11"/>
              <p:cNvSpPr>
                <a:spLocks noChangeArrowheads="1"/>
              </p:cNvSpPr>
              <p:nvPr/>
            </p:nvSpPr>
            <p:spPr bwMode="auto">
              <a:xfrm>
                <a:off x="714"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6" name="Rectangle 12"/>
              <p:cNvSpPr>
                <a:spLocks noChangeArrowheads="1"/>
              </p:cNvSpPr>
              <p:nvPr/>
            </p:nvSpPr>
            <p:spPr bwMode="auto">
              <a:xfrm>
                <a:off x="822"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7" name="Rectangle 13"/>
              <p:cNvSpPr>
                <a:spLocks noChangeArrowheads="1"/>
              </p:cNvSpPr>
              <p:nvPr/>
            </p:nvSpPr>
            <p:spPr bwMode="auto">
              <a:xfrm>
                <a:off x="930"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8" name="Rectangle 14"/>
              <p:cNvSpPr>
                <a:spLocks noChangeArrowheads="1"/>
              </p:cNvSpPr>
              <p:nvPr/>
            </p:nvSpPr>
            <p:spPr bwMode="auto">
              <a:xfrm>
                <a:off x="1038"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9" name="Rectangle 15"/>
              <p:cNvSpPr>
                <a:spLocks noChangeArrowheads="1"/>
              </p:cNvSpPr>
              <p:nvPr/>
            </p:nvSpPr>
            <p:spPr bwMode="auto">
              <a:xfrm>
                <a:off x="1146"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10" name="Rectangle 16"/>
              <p:cNvSpPr>
                <a:spLocks noChangeArrowheads="1"/>
              </p:cNvSpPr>
              <p:nvPr/>
            </p:nvSpPr>
            <p:spPr bwMode="auto">
              <a:xfrm>
                <a:off x="1254"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11" name="Rectangle 17"/>
              <p:cNvSpPr>
                <a:spLocks noChangeArrowheads="1"/>
              </p:cNvSpPr>
              <p:nvPr/>
            </p:nvSpPr>
            <p:spPr bwMode="auto">
              <a:xfrm>
                <a:off x="498" y="1836"/>
                <a:ext cx="864" cy="228"/>
              </a:xfrm>
              <a:prstGeom prst="rect">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12" name="Line 18"/>
              <p:cNvSpPr>
                <a:spLocks noChangeShapeType="1"/>
              </p:cNvSpPr>
              <p:nvPr/>
            </p:nvSpPr>
            <p:spPr bwMode="auto">
              <a:xfrm>
                <a:off x="1362" y="1842"/>
                <a:ext cx="0" cy="216"/>
              </a:xfrm>
              <a:prstGeom prst="line">
                <a:avLst/>
              </a:prstGeom>
              <a:noFill/>
              <a:ln w="28575">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13" name="Line 19"/>
              <p:cNvSpPr>
                <a:spLocks noChangeShapeType="1"/>
              </p:cNvSpPr>
              <p:nvPr/>
            </p:nvSpPr>
            <p:spPr bwMode="auto">
              <a:xfrm>
                <a:off x="498" y="1842"/>
                <a:ext cx="0" cy="216"/>
              </a:xfrm>
              <a:prstGeom prst="line">
                <a:avLst/>
              </a:prstGeom>
              <a:noFill/>
              <a:ln w="28575">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83001" name="Line 20"/>
            <p:cNvSpPr>
              <a:spLocks noChangeShapeType="1"/>
            </p:cNvSpPr>
            <p:nvPr/>
          </p:nvSpPr>
          <p:spPr bwMode="auto">
            <a:xfrm flipV="1">
              <a:off x="1224" y="2514"/>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002" name="Text Box 21"/>
            <p:cNvSpPr txBox="1">
              <a:spLocks noChangeArrowheads="1"/>
            </p:cNvSpPr>
            <p:nvPr/>
          </p:nvSpPr>
          <p:spPr bwMode="auto">
            <a:xfrm>
              <a:off x="1142" y="2159"/>
              <a:ext cx="170" cy="35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1</a:t>
              </a: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grpSp>
      <p:sp>
        <p:nvSpPr>
          <p:cNvPr id="82953" name="Text Box 22"/>
          <p:cNvSpPr txBox="1">
            <a:spLocks noChangeArrowheads="1"/>
          </p:cNvSpPr>
          <p:nvPr/>
        </p:nvSpPr>
        <p:spPr bwMode="auto">
          <a:xfrm>
            <a:off x="5229225" y="1754188"/>
            <a:ext cx="1976438" cy="3048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333333"/>
                </a:solidFill>
                <a:effectLst/>
                <a:uLnTx/>
                <a:uFillTx/>
                <a:latin typeface="Arial" charset="0"/>
                <a:ea typeface="MS PGothic" pitchFamily="34" charset="-128"/>
                <a:cs typeface="+mn-cs"/>
              </a:rPr>
              <a:t>Set #   0     1      2     3 </a:t>
            </a:r>
          </a:p>
        </p:txBody>
      </p:sp>
      <p:grpSp>
        <p:nvGrpSpPr>
          <p:cNvPr id="82954" name="Group 23"/>
          <p:cNvGrpSpPr>
            <a:grpSpLocks/>
          </p:cNvGrpSpPr>
          <p:nvPr/>
        </p:nvGrpSpPr>
        <p:grpSpPr bwMode="auto">
          <a:xfrm>
            <a:off x="5749925" y="2054226"/>
            <a:ext cx="1485900" cy="2790825"/>
            <a:chOff x="2418" y="1080"/>
            <a:chExt cx="936" cy="1758"/>
          </a:xfrm>
        </p:grpSpPr>
        <p:grpSp>
          <p:nvGrpSpPr>
            <p:cNvPr id="82985" name="Group 24"/>
            <p:cNvGrpSpPr>
              <a:grpSpLocks/>
            </p:cNvGrpSpPr>
            <p:nvPr/>
          </p:nvGrpSpPr>
          <p:grpSpPr bwMode="auto">
            <a:xfrm>
              <a:off x="2418" y="1080"/>
              <a:ext cx="936" cy="1440"/>
              <a:chOff x="498" y="1080"/>
              <a:chExt cx="864" cy="1344"/>
            </a:xfrm>
          </p:grpSpPr>
          <p:sp>
            <p:nvSpPr>
              <p:cNvPr id="82989" name="Rectangle 25"/>
              <p:cNvSpPr>
                <a:spLocks noChangeArrowheads="1"/>
              </p:cNvSpPr>
              <p:nvPr/>
            </p:nvSpPr>
            <p:spPr bwMode="auto">
              <a:xfrm>
                <a:off x="498"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0" name="Rectangle 26"/>
              <p:cNvSpPr>
                <a:spLocks noChangeArrowheads="1"/>
              </p:cNvSpPr>
              <p:nvPr/>
            </p:nvSpPr>
            <p:spPr bwMode="auto">
              <a:xfrm>
                <a:off x="606"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1" name="Rectangle 27"/>
              <p:cNvSpPr>
                <a:spLocks noChangeArrowheads="1"/>
              </p:cNvSpPr>
              <p:nvPr/>
            </p:nvSpPr>
            <p:spPr bwMode="auto">
              <a:xfrm>
                <a:off x="714"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2" name="Rectangle 28"/>
              <p:cNvSpPr>
                <a:spLocks noChangeArrowheads="1"/>
              </p:cNvSpPr>
              <p:nvPr/>
            </p:nvSpPr>
            <p:spPr bwMode="auto">
              <a:xfrm>
                <a:off x="822"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3" name="Rectangle 29"/>
              <p:cNvSpPr>
                <a:spLocks noChangeArrowheads="1"/>
              </p:cNvSpPr>
              <p:nvPr/>
            </p:nvSpPr>
            <p:spPr bwMode="auto">
              <a:xfrm>
                <a:off x="930"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4" name="Rectangle 30"/>
              <p:cNvSpPr>
                <a:spLocks noChangeArrowheads="1"/>
              </p:cNvSpPr>
              <p:nvPr/>
            </p:nvSpPr>
            <p:spPr bwMode="auto">
              <a:xfrm>
                <a:off x="1038"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5" name="Rectangle 31"/>
              <p:cNvSpPr>
                <a:spLocks noChangeArrowheads="1"/>
              </p:cNvSpPr>
              <p:nvPr/>
            </p:nvSpPr>
            <p:spPr bwMode="auto">
              <a:xfrm>
                <a:off x="1146"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6" name="Rectangle 32"/>
              <p:cNvSpPr>
                <a:spLocks noChangeArrowheads="1"/>
              </p:cNvSpPr>
              <p:nvPr/>
            </p:nvSpPr>
            <p:spPr bwMode="auto">
              <a:xfrm>
                <a:off x="1254"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7" name="Rectangle 33"/>
              <p:cNvSpPr>
                <a:spLocks noChangeArrowheads="1"/>
              </p:cNvSpPr>
              <p:nvPr/>
            </p:nvSpPr>
            <p:spPr bwMode="auto">
              <a:xfrm>
                <a:off x="498" y="1836"/>
                <a:ext cx="864" cy="228"/>
              </a:xfrm>
              <a:prstGeom prst="rect">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8" name="Line 34"/>
              <p:cNvSpPr>
                <a:spLocks noChangeShapeType="1"/>
              </p:cNvSpPr>
              <p:nvPr/>
            </p:nvSpPr>
            <p:spPr bwMode="auto">
              <a:xfrm>
                <a:off x="1362" y="1842"/>
                <a:ext cx="0" cy="216"/>
              </a:xfrm>
              <a:prstGeom prst="line">
                <a:avLst/>
              </a:prstGeom>
              <a:noFill/>
              <a:ln w="28575">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99" name="Line 35"/>
              <p:cNvSpPr>
                <a:spLocks noChangeShapeType="1"/>
              </p:cNvSpPr>
              <p:nvPr/>
            </p:nvSpPr>
            <p:spPr bwMode="auto">
              <a:xfrm>
                <a:off x="498" y="1842"/>
                <a:ext cx="0" cy="216"/>
              </a:xfrm>
              <a:prstGeom prst="line">
                <a:avLst/>
              </a:prstGeom>
              <a:noFill/>
              <a:ln w="28575">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82986" name="Line 36"/>
            <p:cNvSpPr>
              <a:spLocks noChangeShapeType="1"/>
            </p:cNvSpPr>
            <p:nvPr/>
          </p:nvSpPr>
          <p:spPr bwMode="auto">
            <a:xfrm flipV="1">
              <a:off x="2592" y="2514"/>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87" name="Text Box 37"/>
            <p:cNvSpPr txBox="1">
              <a:spLocks noChangeArrowheads="1"/>
            </p:cNvSpPr>
            <p:nvPr/>
          </p:nvSpPr>
          <p:spPr bwMode="auto">
            <a:xfrm>
              <a:off x="2510" y="2159"/>
              <a:ext cx="169" cy="35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1</a:t>
              </a: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82988" name="Line 38"/>
            <p:cNvSpPr>
              <a:spLocks noChangeShapeType="1"/>
            </p:cNvSpPr>
            <p:nvPr/>
          </p:nvSpPr>
          <p:spPr bwMode="auto">
            <a:xfrm flipV="1">
              <a:off x="2466" y="2514"/>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82955" name="Text Box 39"/>
          <p:cNvSpPr txBox="1">
            <a:spLocks noChangeArrowheads="1"/>
          </p:cNvSpPr>
          <p:nvPr/>
        </p:nvSpPr>
        <p:spPr bwMode="auto">
          <a:xfrm>
            <a:off x="5010150" y="2538413"/>
            <a:ext cx="623888" cy="33655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Data</a:t>
            </a:r>
          </a:p>
        </p:txBody>
      </p:sp>
      <p:sp>
        <p:nvSpPr>
          <p:cNvPr id="82956" name="Text Box 40"/>
          <p:cNvSpPr txBox="1">
            <a:spLocks noChangeArrowheads="1"/>
          </p:cNvSpPr>
          <p:nvPr/>
        </p:nvSpPr>
        <p:spPr bwMode="auto">
          <a:xfrm>
            <a:off x="5214938" y="3848100"/>
            <a:ext cx="544512" cy="33655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grpSp>
        <p:nvGrpSpPr>
          <p:cNvPr id="82957" name="Group 41"/>
          <p:cNvGrpSpPr>
            <a:grpSpLocks/>
          </p:cNvGrpSpPr>
          <p:nvPr/>
        </p:nvGrpSpPr>
        <p:grpSpPr bwMode="auto">
          <a:xfrm>
            <a:off x="7824789" y="1989139"/>
            <a:ext cx="2244725" cy="2790825"/>
            <a:chOff x="3932" y="1080"/>
            <a:chExt cx="1414" cy="1758"/>
          </a:xfrm>
        </p:grpSpPr>
        <p:grpSp>
          <p:nvGrpSpPr>
            <p:cNvPr id="82961" name="Group 42"/>
            <p:cNvGrpSpPr>
              <a:grpSpLocks/>
            </p:cNvGrpSpPr>
            <p:nvPr/>
          </p:nvGrpSpPr>
          <p:grpSpPr bwMode="auto">
            <a:xfrm>
              <a:off x="4410" y="1080"/>
              <a:ext cx="936" cy="1758"/>
              <a:chOff x="4410" y="1128"/>
              <a:chExt cx="936" cy="1758"/>
            </a:xfrm>
          </p:grpSpPr>
          <p:grpSp>
            <p:nvGrpSpPr>
              <p:cNvPr id="82964" name="Group 43"/>
              <p:cNvGrpSpPr>
                <a:grpSpLocks/>
              </p:cNvGrpSpPr>
              <p:nvPr/>
            </p:nvGrpSpPr>
            <p:grpSpPr bwMode="auto">
              <a:xfrm>
                <a:off x="4410" y="1128"/>
                <a:ext cx="936" cy="1440"/>
                <a:chOff x="498" y="1080"/>
                <a:chExt cx="864" cy="1344"/>
              </a:xfrm>
            </p:grpSpPr>
            <p:sp>
              <p:nvSpPr>
                <p:cNvPr id="82974" name="Rectangle 44"/>
                <p:cNvSpPr>
                  <a:spLocks noChangeArrowheads="1"/>
                </p:cNvSpPr>
                <p:nvPr/>
              </p:nvSpPr>
              <p:spPr bwMode="auto">
                <a:xfrm>
                  <a:off x="498"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5" name="Rectangle 45"/>
                <p:cNvSpPr>
                  <a:spLocks noChangeArrowheads="1"/>
                </p:cNvSpPr>
                <p:nvPr/>
              </p:nvSpPr>
              <p:spPr bwMode="auto">
                <a:xfrm>
                  <a:off x="606"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6" name="Rectangle 46"/>
                <p:cNvSpPr>
                  <a:spLocks noChangeArrowheads="1"/>
                </p:cNvSpPr>
                <p:nvPr/>
              </p:nvSpPr>
              <p:spPr bwMode="auto">
                <a:xfrm>
                  <a:off x="714"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7" name="Rectangle 47"/>
                <p:cNvSpPr>
                  <a:spLocks noChangeArrowheads="1"/>
                </p:cNvSpPr>
                <p:nvPr/>
              </p:nvSpPr>
              <p:spPr bwMode="auto">
                <a:xfrm>
                  <a:off x="822"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8" name="Rectangle 48"/>
                <p:cNvSpPr>
                  <a:spLocks noChangeArrowheads="1"/>
                </p:cNvSpPr>
                <p:nvPr/>
              </p:nvSpPr>
              <p:spPr bwMode="auto">
                <a:xfrm>
                  <a:off x="930"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9" name="Rectangle 49"/>
                <p:cNvSpPr>
                  <a:spLocks noChangeArrowheads="1"/>
                </p:cNvSpPr>
                <p:nvPr/>
              </p:nvSpPr>
              <p:spPr bwMode="auto">
                <a:xfrm>
                  <a:off x="1038"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80" name="Rectangle 50"/>
                <p:cNvSpPr>
                  <a:spLocks noChangeArrowheads="1"/>
                </p:cNvSpPr>
                <p:nvPr/>
              </p:nvSpPr>
              <p:spPr bwMode="auto">
                <a:xfrm>
                  <a:off x="1146"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81" name="Rectangle 51"/>
                <p:cNvSpPr>
                  <a:spLocks noChangeArrowheads="1"/>
                </p:cNvSpPr>
                <p:nvPr/>
              </p:nvSpPr>
              <p:spPr bwMode="auto">
                <a:xfrm>
                  <a:off x="1254" y="1080"/>
                  <a:ext cx="108" cy="1344"/>
                </a:xfrm>
                <a:prstGeom prst="rect">
                  <a:avLst/>
                </a:prstGeom>
                <a:no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82" name="Rectangle 52"/>
                <p:cNvSpPr>
                  <a:spLocks noChangeArrowheads="1"/>
                </p:cNvSpPr>
                <p:nvPr/>
              </p:nvSpPr>
              <p:spPr bwMode="auto">
                <a:xfrm>
                  <a:off x="498" y="1836"/>
                  <a:ext cx="864" cy="228"/>
                </a:xfrm>
                <a:prstGeom prst="rect">
                  <a:avLst/>
                </a:prstGeom>
                <a:solidFill>
                  <a:schemeClr val="bg1"/>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83" name="Line 53"/>
                <p:cNvSpPr>
                  <a:spLocks noChangeShapeType="1"/>
                </p:cNvSpPr>
                <p:nvPr/>
              </p:nvSpPr>
              <p:spPr bwMode="auto">
                <a:xfrm>
                  <a:off x="1362" y="1842"/>
                  <a:ext cx="0" cy="216"/>
                </a:xfrm>
                <a:prstGeom prst="line">
                  <a:avLst/>
                </a:prstGeom>
                <a:noFill/>
                <a:ln w="28575">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84" name="Line 54"/>
                <p:cNvSpPr>
                  <a:spLocks noChangeShapeType="1"/>
                </p:cNvSpPr>
                <p:nvPr/>
              </p:nvSpPr>
              <p:spPr bwMode="auto">
                <a:xfrm>
                  <a:off x="498" y="1842"/>
                  <a:ext cx="0" cy="216"/>
                </a:xfrm>
                <a:prstGeom prst="line">
                  <a:avLst/>
                </a:prstGeom>
                <a:noFill/>
                <a:ln w="28575">
                  <a:solidFill>
                    <a:schemeClr val="bg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82965" name="Line 55"/>
              <p:cNvSpPr>
                <a:spLocks noChangeShapeType="1"/>
              </p:cNvSpPr>
              <p:nvPr/>
            </p:nvSpPr>
            <p:spPr bwMode="auto">
              <a:xfrm flipV="1">
                <a:off x="4584" y="2562"/>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66" name="Text Box 56"/>
              <p:cNvSpPr txBox="1">
                <a:spLocks noChangeArrowheads="1"/>
              </p:cNvSpPr>
              <p:nvPr/>
            </p:nvSpPr>
            <p:spPr bwMode="auto">
              <a:xfrm>
                <a:off x="5084" y="2201"/>
                <a:ext cx="169" cy="358"/>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3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1</a:t>
                </a:r>
              </a:p>
              <a:p>
                <a:pPr marL="0" marR="0" lvl="0" indent="0" algn="l" defTabSz="914400" rtl="0" eaLnBrk="0" fontAlgn="base" latinLnBrk="0" hangingPunct="0">
                  <a:lnSpc>
                    <a:spcPct val="130000"/>
                  </a:lnSpc>
                  <a:spcBef>
                    <a:spcPct val="0"/>
                  </a:spcBef>
                  <a:spcAft>
                    <a:spcPct val="0"/>
                  </a:spcAft>
                  <a:buClrTx/>
                  <a:buSzTx/>
                  <a:buFontTx/>
                  <a:buNone/>
                  <a:tabLst/>
                  <a:defRPr/>
                </a:pPr>
                <a:r>
                  <a:rPr kumimoji="0" lang="de-DE" sz="1200" b="1" i="0" u="none" strike="noStrike" kern="1200" cap="none" spc="0" normalizeH="0" baseline="0" noProof="0">
                    <a:ln>
                      <a:noFill/>
                    </a:ln>
                    <a:solidFill>
                      <a:srgbClr val="333333"/>
                    </a:solidFill>
                    <a:effectLst/>
                    <a:uLnTx/>
                    <a:uFillTx/>
                    <a:latin typeface="Arial" charset="0"/>
                    <a:ea typeface="MS PGothic" pitchFamily="34" charset="-128"/>
                    <a:cs typeface="+mn-cs"/>
                  </a:rPr>
                  <a:t>2</a:t>
                </a:r>
              </a:p>
            </p:txBody>
          </p:sp>
          <p:sp>
            <p:nvSpPr>
              <p:cNvPr id="82967" name="Line 57"/>
              <p:cNvSpPr>
                <a:spLocks noChangeShapeType="1"/>
              </p:cNvSpPr>
              <p:nvPr/>
            </p:nvSpPr>
            <p:spPr bwMode="auto">
              <a:xfrm flipV="1">
                <a:off x="4458" y="2562"/>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68" name="Line 58"/>
              <p:cNvSpPr>
                <a:spLocks noChangeShapeType="1"/>
              </p:cNvSpPr>
              <p:nvPr/>
            </p:nvSpPr>
            <p:spPr bwMode="auto">
              <a:xfrm flipV="1">
                <a:off x="4824" y="2556"/>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69" name="Line 59"/>
              <p:cNvSpPr>
                <a:spLocks noChangeShapeType="1"/>
              </p:cNvSpPr>
              <p:nvPr/>
            </p:nvSpPr>
            <p:spPr bwMode="auto">
              <a:xfrm flipV="1">
                <a:off x="4698" y="2556"/>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0" name="Line 60"/>
              <p:cNvSpPr>
                <a:spLocks noChangeShapeType="1"/>
              </p:cNvSpPr>
              <p:nvPr/>
            </p:nvSpPr>
            <p:spPr bwMode="auto">
              <a:xfrm flipV="1">
                <a:off x="5046" y="2562"/>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1" name="Line 61"/>
              <p:cNvSpPr>
                <a:spLocks noChangeShapeType="1"/>
              </p:cNvSpPr>
              <p:nvPr/>
            </p:nvSpPr>
            <p:spPr bwMode="auto">
              <a:xfrm flipV="1">
                <a:off x="4920" y="2562"/>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2" name="Line 62"/>
              <p:cNvSpPr>
                <a:spLocks noChangeShapeType="1"/>
              </p:cNvSpPr>
              <p:nvPr/>
            </p:nvSpPr>
            <p:spPr bwMode="auto">
              <a:xfrm flipV="1">
                <a:off x="5292" y="2562"/>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73" name="Line 63"/>
              <p:cNvSpPr>
                <a:spLocks noChangeShapeType="1"/>
              </p:cNvSpPr>
              <p:nvPr/>
            </p:nvSpPr>
            <p:spPr bwMode="auto">
              <a:xfrm flipV="1">
                <a:off x="5166" y="2562"/>
                <a:ext cx="0" cy="324"/>
              </a:xfrm>
              <a:prstGeom prst="line">
                <a:avLst/>
              </a:prstGeom>
              <a:noFill/>
              <a:ln w="19050">
                <a:solidFill>
                  <a:schemeClr val="tx1"/>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82962" name="Text Box 64"/>
            <p:cNvSpPr txBox="1">
              <a:spLocks noChangeArrowheads="1"/>
            </p:cNvSpPr>
            <p:nvPr/>
          </p:nvSpPr>
          <p:spPr bwMode="auto">
            <a:xfrm>
              <a:off x="3932" y="1385"/>
              <a:ext cx="393" cy="212"/>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Data</a:t>
              </a:r>
            </a:p>
          </p:txBody>
        </p:sp>
        <p:sp>
          <p:nvSpPr>
            <p:cNvPr id="82963" name="Text Box 65"/>
            <p:cNvSpPr txBox="1">
              <a:spLocks noChangeArrowheads="1"/>
            </p:cNvSpPr>
            <p:nvPr/>
          </p:nvSpPr>
          <p:spPr bwMode="auto">
            <a:xfrm>
              <a:off x="4030" y="2210"/>
              <a:ext cx="343" cy="212"/>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Tag</a:t>
              </a:r>
            </a:p>
          </p:txBody>
        </p:sp>
      </p:grpSp>
      <p:sp>
        <p:nvSpPr>
          <p:cNvPr id="82958" name="Rectangle 66"/>
          <p:cNvSpPr>
            <a:spLocks noChangeArrowheads="1"/>
          </p:cNvSpPr>
          <p:nvPr/>
        </p:nvSpPr>
        <p:spPr bwMode="auto">
          <a:xfrm>
            <a:off x="3294064" y="2051050"/>
            <a:ext cx="200025" cy="1295400"/>
          </a:xfrm>
          <a:prstGeom prst="rect">
            <a:avLst/>
          </a:prstGeom>
          <a:solidFill>
            <a:schemeClr val="accent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59" name="Rectangle 67"/>
          <p:cNvSpPr>
            <a:spLocks noChangeArrowheads="1"/>
          </p:cNvSpPr>
          <p:nvPr/>
        </p:nvSpPr>
        <p:spPr bwMode="auto">
          <a:xfrm>
            <a:off x="5930900" y="2054225"/>
            <a:ext cx="190500" cy="1295400"/>
          </a:xfrm>
          <a:prstGeom prst="rect">
            <a:avLst/>
          </a:prstGeom>
          <a:solidFill>
            <a:schemeClr val="accent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2960" name="Rectangle 68"/>
          <p:cNvSpPr>
            <a:spLocks noChangeArrowheads="1"/>
          </p:cNvSpPr>
          <p:nvPr/>
        </p:nvSpPr>
        <p:spPr bwMode="auto">
          <a:xfrm>
            <a:off x="9678988" y="1979613"/>
            <a:ext cx="209550" cy="1295400"/>
          </a:xfrm>
          <a:prstGeom prst="rect">
            <a:avLst/>
          </a:prstGeom>
          <a:solidFill>
            <a:schemeClr val="accent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173600" y="1078920"/>
              <a:ext cx="9244800" cy="4899240"/>
            </p14:xfrm>
          </p:contentPart>
        </mc:Choice>
        <mc:Fallback xmlns="">
          <p:pic>
            <p:nvPicPr>
              <p:cNvPr id="2" name="Ink 1"/>
              <p:cNvPicPr/>
              <p:nvPr/>
            </p:nvPicPr>
            <p:blipFill>
              <a:blip r:embed="rId4"/>
              <a:stretch>
                <a:fillRect/>
              </a:stretch>
            </p:blipFill>
            <p:spPr>
              <a:xfrm>
                <a:off x="1164240" y="1069560"/>
                <a:ext cx="9263520" cy="4917960"/>
              </a:xfrm>
              <a:prstGeom prst="rect">
                <a:avLst/>
              </a:prstGeom>
            </p:spPr>
          </p:pic>
        </mc:Fallback>
      </mc:AlternateContent>
    </p:spTree>
    <p:extLst>
      <p:ext uri="{BB962C8B-B14F-4D97-AF65-F5344CB8AC3E}">
        <p14:creationId xmlns:p14="http://schemas.microsoft.com/office/powerpoint/2010/main" val="1108994476"/>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pPr eaLnBrk="1" hangingPunct="1"/>
            <a:r>
              <a:rPr lang="en-US" smtClean="0">
                <a:solidFill>
                  <a:srgbClr val="000099"/>
                </a:solidFill>
              </a:rPr>
              <a:t>Erzielbare Cache-Trefferquoten</a:t>
            </a:r>
          </a:p>
        </p:txBody>
      </p:sp>
      <p:sp>
        <p:nvSpPr>
          <p:cNvPr id="8397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83972" name="Text Box 3"/>
          <p:cNvSpPr txBox="1">
            <a:spLocks noChangeArrowheads="1"/>
          </p:cNvSpPr>
          <p:nvPr/>
        </p:nvSpPr>
        <p:spPr bwMode="auto">
          <a:xfrm>
            <a:off x="417028" y="1176309"/>
            <a:ext cx="3902030" cy="40011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dirty="0">
                <a:ln>
                  <a:noFill/>
                </a:ln>
                <a:solidFill>
                  <a:srgbClr val="333333"/>
                </a:solidFill>
                <a:effectLst/>
                <a:uLnTx/>
                <a:uFillTx/>
                <a:latin typeface="Arial" charset="0"/>
                <a:ea typeface="MS PGothic" pitchFamily="34" charset="-128"/>
                <a:cs typeface="+mn-cs"/>
              </a:rPr>
              <a:t>N</a:t>
            </a:r>
            <a:r>
              <a:rPr kumimoji="0" lang="de-DE" sz="2000" b="0" i="0" u="none" strike="noStrike" kern="1200" cap="none" spc="0" normalizeH="0" baseline="0" noProof="1">
                <a:ln>
                  <a:noFill/>
                </a:ln>
                <a:solidFill>
                  <a:srgbClr val="333333"/>
                </a:solidFill>
                <a:effectLst/>
                <a:uLnTx/>
                <a:uFillTx/>
                <a:latin typeface="Arial" charset="0"/>
                <a:ea typeface="MS PGothic" pitchFamily="34" charset="-128"/>
                <a:cs typeface="+mn-cs"/>
              </a:rPr>
              <a:t>ach Unterlagen der Firma Intel:</a:t>
            </a:r>
            <a:endParaRPr kumimoji="0" lang="de-DE" sz="24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83973" name="Text Box 4"/>
          <p:cNvSpPr txBox="1">
            <a:spLocks noChangeArrowheads="1"/>
          </p:cNvSpPr>
          <p:nvPr/>
        </p:nvSpPr>
        <p:spPr bwMode="auto">
          <a:xfrm>
            <a:off x="1909764" y="5051425"/>
            <a:ext cx="8340725" cy="1054100"/>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1">
                <a:ln>
                  <a:noFill/>
                </a:ln>
                <a:solidFill>
                  <a:srgbClr val="333333"/>
                </a:solidFill>
                <a:effectLst/>
                <a:uLnTx/>
                <a:uFillTx/>
                <a:latin typeface="Arial" charset="0"/>
                <a:ea typeface="MS PGothic" pitchFamily="34" charset="-128"/>
                <a:cs typeface="+mn-cs"/>
              </a:rPr>
              <a:t>Cache-Größen &lt; 64 k</a:t>
            </a:r>
            <a:r>
              <a:rPr kumimoji="0" lang="de-DE" sz="1800" b="1" i="0" u="none" strike="noStrike" kern="1200" cap="none" spc="0" normalizeH="0" baseline="0" noProof="0">
                <a:ln>
                  <a:noFill/>
                </a:ln>
                <a:solidFill>
                  <a:srgbClr val="333333"/>
                </a:solidFill>
                <a:effectLst/>
                <a:uLnTx/>
                <a:uFillTx/>
                <a:latin typeface="Arial" charset="0"/>
                <a:ea typeface="MS PGothic" pitchFamily="34" charset="-128"/>
                <a:cs typeface="+mn-cs"/>
              </a:rPr>
              <a:t>b</a:t>
            </a:r>
            <a:r>
              <a:rPr kumimoji="0" lang="de-DE" sz="1800" b="1" i="0" u="none" strike="noStrike" kern="1200" cap="none" spc="0" normalizeH="0" baseline="0" noProof="1">
                <a:ln>
                  <a:noFill/>
                </a:ln>
                <a:solidFill>
                  <a:srgbClr val="333333"/>
                </a:solidFill>
                <a:effectLst/>
                <a:uLnTx/>
                <a:uFillTx/>
                <a:latin typeface="Arial" charset="0"/>
                <a:ea typeface="MS PGothic" pitchFamily="34" charset="-128"/>
                <a:cs typeface="+mn-cs"/>
              </a:rPr>
              <a:t>yte:</a:t>
            </a:r>
            <a:r>
              <a:rPr kumimoji="0" lang="de-DE" sz="1800" b="0" i="0" u="none" strike="noStrike" kern="1200" cap="none" spc="0" normalizeH="0" baseline="0" noProof="1">
                <a:ln>
                  <a:noFill/>
                </a:ln>
                <a:solidFill>
                  <a:srgbClr val="333333"/>
                </a:solidFill>
                <a:effectLst/>
                <a:uLnTx/>
                <a:uFillTx/>
                <a:latin typeface="Arial" charset="0"/>
                <a:ea typeface="MS PGothic" pitchFamily="34" charset="-128"/>
                <a:cs typeface="+mn-cs"/>
              </a:rPr>
              <a:t> </a:t>
            </a: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 </a:t>
            </a:r>
            <a:r>
              <a:rPr kumimoji="0" lang="de-DE" sz="1800" b="0" i="0" u="none" strike="noStrike" kern="1200" cap="none" spc="0" normalizeH="0" baseline="0" noProof="1">
                <a:ln>
                  <a:noFill/>
                </a:ln>
                <a:solidFill>
                  <a:srgbClr val="333333"/>
                </a:solidFill>
                <a:effectLst/>
                <a:uLnTx/>
                <a:uFillTx/>
                <a:latin typeface="Arial" charset="0"/>
                <a:ea typeface="MS PGothic" pitchFamily="34" charset="-128"/>
                <a:cs typeface="+mn-cs"/>
              </a:rPr>
              <a:t>2-Way Set Associative Cache besser als Direct Mapped Cache</a:t>
            </a: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de-DE" sz="1800" b="1" i="0" u="none" strike="noStrike" kern="1200" cap="none" spc="0" normalizeH="0" baseline="0" noProof="1">
                <a:ln>
                  <a:noFill/>
                </a:ln>
                <a:solidFill>
                  <a:srgbClr val="333333"/>
                </a:solidFill>
                <a:effectLst/>
                <a:uLnTx/>
                <a:uFillTx/>
                <a:latin typeface="Arial" charset="0"/>
                <a:ea typeface="MS PGothic" pitchFamily="34" charset="-128"/>
                <a:cs typeface="+mn-cs"/>
              </a:rPr>
              <a:t>Cache-Größen </a:t>
            </a:r>
            <a:r>
              <a:rPr kumimoji="0" lang="de-DE" sz="1800" b="1" i="0" u="none" strike="noStrike" kern="1200" cap="none" spc="0" normalizeH="0" baseline="0" noProof="1">
                <a:ln>
                  <a:noFill/>
                </a:ln>
                <a:solidFill>
                  <a:srgbClr val="333333"/>
                </a:solidFill>
                <a:effectLst/>
                <a:uLnTx/>
                <a:uFillTx/>
                <a:latin typeface="Arial" charset="0"/>
                <a:ea typeface="MS PGothic" pitchFamily="34" charset="-128"/>
                <a:cs typeface="+mn-cs"/>
                <a:sym typeface="Symbol" pitchFamily="18" charset="2"/>
              </a:rPr>
              <a:t></a:t>
            </a:r>
            <a:r>
              <a:rPr kumimoji="0" lang="de-DE" sz="1800" b="1" i="0" u="none" strike="noStrike" kern="1200" cap="none" spc="0" normalizeH="0" baseline="0" noProof="1">
                <a:ln>
                  <a:noFill/>
                </a:ln>
                <a:solidFill>
                  <a:srgbClr val="333333"/>
                </a:solidFill>
                <a:effectLst/>
                <a:uLnTx/>
                <a:uFillTx/>
                <a:latin typeface="Arial" charset="0"/>
                <a:ea typeface="MS PGothic" pitchFamily="34" charset="-128"/>
                <a:cs typeface="+mn-cs"/>
              </a:rPr>
              <a:t> 64 k</a:t>
            </a:r>
            <a:r>
              <a:rPr kumimoji="0" lang="de-DE" sz="1800" b="1" i="0" u="none" strike="noStrike" kern="1200" cap="none" spc="0" normalizeH="0" baseline="0" noProof="0">
                <a:ln>
                  <a:noFill/>
                </a:ln>
                <a:solidFill>
                  <a:srgbClr val="333333"/>
                </a:solidFill>
                <a:effectLst/>
                <a:uLnTx/>
                <a:uFillTx/>
                <a:latin typeface="Arial" charset="0"/>
                <a:ea typeface="MS PGothic" pitchFamily="34" charset="-128"/>
                <a:cs typeface="+mn-cs"/>
              </a:rPr>
              <a:t>b</a:t>
            </a:r>
            <a:r>
              <a:rPr kumimoji="0" lang="de-DE" sz="1800" b="1" i="0" u="none" strike="noStrike" kern="1200" cap="none" spc="0" normalizeH="0" baseline="0" noProof="1">
                <a:ln>
                  <a:noFill/>
                </a:ln>
                <a:solidFill>
                  <a:srgbClr val="333333"/>
                </a:solidFill>
                <a:effectLst/>
                <a:uLnTx/>
                <a:uFillTx/>
                <a:latin typeface="Arial" charset="0"/>
                <a:ea typeface="MS PGothic" pitchFamily="34" charset="-128"/>
                <a:cs typeface="+mn-cs"/>
              </a:rPr>
              <a:t>yte:</a:t>
            </a:r>
            <a:r>
              <a:rPr kumimoji="0" lang="de-DE" sz="1800" b="0" i="0" u="none" strike="noStrike" kern="1200" cap="none" spc="0" normalizeH="0" baseline="0" noProof="1">
                <a:ln>
                  <a:noFill/>
                </a:ln>
                <a:solidFill>
                  <a:srgbClr val="333333"/>
                </a:solidFill>
                <a:effectLst/>
                <a:uLnTx/>
                <a:uFillTx/>
                <a:latin typeface="Arial" charset="0"/>
                <a:ea typeface="MS PGothic" pitchFamily="34" charset="-128"/>
                <a:cs typeface="+mn-cs"/>
              </a:rPr>
              <a:t>  kaum noch Unterschiede</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83974" name="AutoShape 6"/>
          <p:cNvSpPr>
            <a:spLocks noChangeAspect="1" noChangeArrowheads="1" noTextEdit="1"/>
          </p:cNvSpPr>
          <p:nvPr/>
        </p:nvSpPr>
        <p:spPr bwMode="auto">
          <a:xfrm>
            <a:off x="2595564" y="1457326"/>
            <a:ext cx="6967537" cy="3559175"/>
          </a:xfrm>
          <a:prstGeom prst="rect">
            <a:avLst/>
          </a:prstGeom>
          <a:no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75" name="Rectangle 9"/>
          <p:cNvSpPr>
            <a:spLocks noChangeArrowheads="1"/>
          </p:cNvSpPr>
          <p:nvPr/>
        </p:nvSpPr>
        <p:spPr bwMode="auto">
          <a:xfrm>
            <a:off x="3548064" y="1635125"/>
            <a:ext cx="4638675" cy="2927350"/>
          </a:xfrm>
          <a:prstGeom prst="rect">
            <a:avLst/>
          </a:prstGeom>
          <a:solidFill>
            <a:schemeClr val="bg1"/>
          </a:solidFill>
          <a:ln w="9525">
            <a:no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76" name="Rectangle 10"/>
          <p:cNvSpPr>
            <a:spLocks noChangeArrowheads="1"/>
          </p:cNvSpPr>
          <p:nvPr/>
        </p:nvSpPr>
        <p:spPr bwMode="auto">
          <a:xfrm>
            <a:off x="3548064" y="1635125"/>
            <a:ext cx="4638675" cy="2927350"/>
          </a:xfrm>
          <a:prstGeom prst="rect">
            <a:avLst/>
          </a:prstGeom>
          <a:noFill/>
          <a:ln w="0">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77" name="Line 11"/>
          <p:cNvSpPr>
            <a:spLocks noChangeShapeType="1"/>
          </p:cNvSpPr>
          <p:nvPr/>
        </p:nvSpPr>
        <p:spPr bwMode="auto">
          <a:xfrm>
            <a:off x="3548064" y="1635125"/>
            <a:ext cx="1587" cy="2927350"/>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78" name="Line 12"/>
          <p:cNvSpPr>
            <a:spLocks noChangeShapeType="1"/>
          </p:cNvSpPr>
          <p:nvPr/>
        </p:nvSpPr>
        <p:spPr bwMode="auto">
          <a:xfrm>
            <a:off x="3479801" y="4562475"/>
            <a:ext cx="68263" cy="1588"/>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79" name="Line 13"/>
          <p:cNvSpPr>
            <a:spLocks noChangeShapeType="1"/>
          </p:cNvSpPr>
          <p:nvPr/>
        </p:nvSpPr>
        <p:spPr bwMode="auto">
          <a:xfrm>
            <a:off x="3479801" y="3975100"/>
            <a:ext cx="68263" cy="1588"/>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80" name="Line 14"/>
          <p:cNvSpPr>
            <a:spLocks noChangeShapeType="1"/>
          </p:cNvSpPr>
          <p:nvPr/>
        </p:nvSpPr>
        <p:spPr bwMode="auto">
          <a:xfrm>
            <a:off x="3479801" y="3387725"/>
            <a:ext cx="68263" cy="1588"/>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81" name="Line 15"/>
          <p:cNvSpPr>
            <a:spLocks noChangeShapeType="1"/>
          </p:cNvSpPr>
          <p:nvPr/>
        </p:nvSpPr>
        <p:spPr bwMode="auto">
          <a:xfrm>
            <a:off x="3479801" y="2809875"/>
            <a:ext cx="68263" cy="1588"/>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82" name="Line 16"/>
          <p:cNvSpPr>
            <a:spLocks noChangeShapeType="1"/>
          </p:cNvSpPr>
          <p:nvPr/>
        </p:nvSpPr>
        <p:spPr bwMode="auto">
          <a:xfrm>
            <a:off x="3479801" y="2222500"/>
            <a:ext cx="68263" cy="1588"/>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83" name="Line 17"/>
          <p:cNvSpPr>
            <a:spLocks noChangeShapeType="1"/>
          </p:cNvSpPr>
          <p:nvPr/>
        </p:nvSpPr>
        <p:spPr bwMode="auto">
          <a:xfrm>
            <a:off x="3479801" y="1635125"/>
            <a:ext cx="68263" cy="1588"/>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84" name="Line 18"/>
          <p:cNvSpPr>
            <a:spLocks noChangeShapeType="1"/>
          </p:cNvSpPr>
          <p:nvPr/>
        </p:nvSpPr>
        <p:spPr bwMode="auto">
          <a:xfrm>
            <a:off x="3548064" y="4562475"/>
            <a:ext cx="4638675" cy="1588"/>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85" name="Line 19"/>
          <p:cNvSpPr>
            <a:spLocks noChangeShapeType="1"/>
          </p:cNvSpPr>
          <p:nvPr/>
        </p:nvSpPr>
        <p:spPr bwMode="auto">
          <a:xfrm flipV="1">
            <a:off x="3548064" y="4562475"/>
            <a:ext cx="1587" cy="63500"/>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86" name="Line 20"/>
          <p:cNvSpPr>
            <a:spLocks noChangeShapeType="1"/>
          </p:cNvSpPr>
          <p:nvPr/>
        </p:nvSpPr>
        <p:spPr bwMode="auto">
          <a:xfrm flipV="1">
            <a:off x="4471989" y="4562475"/>
            <a:ext cx="1587" cy="63500"/>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87" name="Line 21"/>
          <p:cNvSpPr>
            <a:spLocks noChangeShapeType="1"/>
          </p:cNvSpPr>
          <p:nvPr/>
        </p:nvSpPr>
        <p:spPr bwMode="auto">
          <a:xfrm flipV="1">
            <a:off x="5405439" y="4562475"/>
            <a:ext cx="1587" cy="63500"/>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88" name="Line 22"/>
          <p:cNvSpPr>
            <a:spLocks noChangeShapeType="1"/>
          </p:cNvSpPr>
          <p:nvPr/>
        </p:nvSpPr>
        <p:spPr bwMode="auto">
          <a:xfrm flipV="1">
            <a:off x="6329364" y="4562475"/>
            <a:ext cx="1587" cy="63500"/>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89" name="Line 23"/>
          <p:cNvSpPr>
            <a:spLocks noChangeShapeType="1"/>
          </p:cNvSpPr>
          <p:nvPr/>
        </p:nvSpPr>
        <p:spPr bwMode="auto">
          <a:xfrm flipV="1">
            <a:off x="7264400" y="4562475"/>
            <a:ext cx="1588" cy="63500"/>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90" name="Line 24"/>
          <p:cNvSpPr>
            <a:spLocks noChangeShapeType="1"/>
          </p:cNvSpPr>
          <p:nvPr/>
        </p:nvSpPr>
        <p:spPr bwMode="auto">
          <a:xfrm flipV="1">
            <a:off x="8186739" y="4562475"/>
            <a:ext cx="1587" cy="63500"/>
          </a:xfrm>
          <a:prstGeom prst="line">
            <a:avLst/>
          </a:prstGeom>
          <a:noFill/>
          <a:ln w="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91" name="Line 25"/>
          <p:cNvSpPr>
            <a:spLocks noChangeShapeType="1"/>
          </p:cNvSpPr>
          <p:nvPr/>
        </p:nvSpPr>
        <p:spPr bwMode="auto">
          <a:xfrm flipV="1">
            <a:off x="3548064" y="2511425"/>
            <a:ext cx="923925" cy="876300"/>
          </a:xfrm>
          <a:prstGeom prst="line">
            <a:avLst/>
          </a:prstGeom>
          <a:noFill/>
          <a:ln w="30163">
            <a:solidFill>
              <a:srgbClr val="FF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92" name="Line 26"/>
          <p:cNvSpPr>
            <a:spLocks noChangeShapeType="1"/>
          </p:cNvSpPr>
          <p:nvPr/>
        </p:nvSpPr>
        <p:spPr bwMode="auto">
          <a:xfrm flipV="1">
            <a:off x="4471988" y="2222501"/>
            <a:ext cx="933450" cy="288925"/>
          </a:xfrm>
          <a:prstGeom prst="line">
            <a:avLst/>
          </a:prstGeom>
          <a:noFill/>
          <a:ln w="30163">
            <a:solidFill>
              <a:srgbClr val="FF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93" name="Line 27"/>
          <p:cNvSpPr>
            <a:spLocks noChangeShapeType="1"/>
          </p:cNvSpPr>
          <p:nvPr/>
        </p:nvSpPr>
        <p:spPr bwMode="auto">
          <a:xfrm flipV="1">
            <a:off x="5405439" y="2078038"/>
            <a:ext cx="923925" cy="144462"/>
          </a:xfrm>
          <a:prstGeom prst="line">
            <a:avLst/>
          </a:prstGeom>
          <a:noFill/>
          <a:ln w="30163">
            <a:solidFill>
              <a:srgbClr val="FF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94" name="Line 28"/>
          <p:cNvSpPr>
            <a:spLocks noChangeShapeType="1"/>
          </p:cNvSpPr>
          <p:nvPr/>
        </p:nvSpPr>
        <p:spPr bwMode="auto">
          <a:xfrm flipV="1">
            <a:off x="6329364" y="2014538"/>
            <a:ext cx="935037" cy="63500"/>
          </a:xfrm>
          <a:prstGeom prst="line">
            <a:avLst/>
          </a:prstGeom>
          <a:noFill/>
          <a:ln w="30163">
            <a:solidFill>
              <a:srgbClr val="FF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95" name="Line 29"/>
          <p:cNvSpPr>
            <a:spLocks noChangeShapeType="1"/>
          </p:cNvSpPr>
          <p:nvPr/>
        </p:nvSpPr>
        <p:spPr bwMode="auto">
          <a:xfrm flipV="1">
            <a:off x="7264400" y="1960564"/>
            <a:ext cx="922338" cy="53975"/>
          </a:xfrm>
          <a:prstGeom prst="line">
            <a:avLst/>
          </a:prstGeom>
          <a:noFill/>
          <a:ln w="30163">
            <a:solidFill>
              <a:srgbClr val="FF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96" name="Line 30"/>
          <p:cNvSpPr>
            <a:spLocks noChangeShapeType="1"/>
          </p:cNvSpPr>
          <p:nvPr/>
        </p:nvSpPr>
        <p:spPr bwMode="auto">
          <a:xfrm flipV="1">
            <a:off x="4471988" y="2105026"/>
            <a:ext cx="933450" cy="144463"/>
          </a:xfrm>
          <a:prstGeom prst="line">
            <a:avLst/>
          </a:prstGeom>
          <a:noFill/>
          <a:ln w="30163">
            <a:solidFill>
              <a:srgbClr val="00FF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97" name="Line 31"/>
          <p:cNvSpPr>
            <a:spLocks noChangeShapeType="1"/>
          </p:cNvSpPr>
          <p:nvPr/>
        </p:nvSpPr>
        <p:spPr bwMode="auto">
          <a:xfrm flipV="1">
            <a:off x="5405439" y="2041525"/>
            <a:ext cx="923925" cy="63500"/>
          </a:xfrm>
          <a:prstGeom prst="line">
            <a:avLst/>
          </a:prstGeom>
          <a:noFill/>
          <a:ln w="30163">
            <a:solidFill>
              <a:srgbClr val="00FF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98" name="Line 32"/>
          <p:cNvSpPr>
            <a:spLocks noChangeShapeType="1"/>
          </p:cNvSpPr>
          <p:nvPr/>
        </p:nvSpPr>
        <p:spPr bwMode="auto">
          <a:xfrm flipV="1">
            <a:off x="6329364" y="1960563"/>
            <a:ext cx="935037" cy="80962"/>
          </a:xfrm>
          <a:prstGeom prst="line">
            <a:avLst/>
          </a:prstGeom>
          <a:noFill/>
          <a:ln w="30163">
            <a:solidFill>
              <a:srgbClr val="00FF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3999" name="Line 33"/>
          <p:cNvSpPr>
            <a:spLocks noChangeShapeType="1"/>
          </p:cNvSpPr>
          <p:nvPr/>
        </p:nvSpPr>
        <p:spPr bwMode="auto">
          <a:xfrm>
            <a:off x="7264400" y="1960564"/>
            <a:ext cx="922338" cy="1587"/>
          </a:xfrm>
          <a:prstGeom prst="line">
            <a:avLst/>
          </a:prstGeom>
          <a:noFill/>
          <a:ln w="30163">
            <a:solidFill>
              <a:srgbClr val="00FF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00" name="Rectangle 34"/>
          <p:cNvSpPr>
            <a:spLocks noChangeArrowheads="1"/>
          </p:cNvSpPr>
          <p:nvPr/>
        </p:nvSpPr>
        <p:spPr bwMode="auto">
          <a:xfrm>
            <a:off x="3519488" y="3360738"/>
            <a:ext cx="49212" cy="44450"/>
          </a:xfrm>
          <a:prstGeom prst="rect">
            <a:avLst/>
          </a:prstGeom>
          <a:solidFill>
            <a:srgbClr val="FF00FF"/>
          </a:solidFill>
          <a:ln w="9525">
            <a:solidFill>
              <a:srgbClr val="FF00FF"/>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01" name="Rectangle 35"/>
          <p:cNvSpPr>
            <a:spLocks noChangeArrowheads="1"/>
          </p:cNvSpPr>
          <p:nvPr/>
        </p:nvSpPr>
        <p:spPr bwMode="auto">
          <a:xfrm>
            <a:off x="4443413" y="2484438"/>
            <a:ext cx="49212" cy="44450"/>
          </a:xfrm>
          <a:prstGeom prst="rect">
            <a:avLst/>
          </a:prstGeom>
          <a:solidFill>
            <a:srgbClr val="FF00FF"/>
          </a:solidFill>
          <a:ln w="9525">
            <a:solidFill>
              <a:srgbClr val="FF00FF"/>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02" name="Rectangle 36"/>
          <p:cNvSpPr>
            <a:spLocks noChangeArrowheads="1"/>
          </p:cNvSpPr>
          <p:nvPr/>
        </p:nvSpPr>
        <p:spPr bwMode="auto">
          <a:xfrm>
            <a:off x="5376863" y="2195513"/>
            <a:ext cx="49212" cy="44450"/>
          </a:xfrm>
          <a:prstGeom prst="rect">
            <a:avLst/>
          </a:prstGeom>
          <a:solidFill>
            <a:srgbClr val="FF00FF"/>
          </a:solidFill>
          <a:ln w="9525">
            <a:solidFill>
              <a:srgbClr val="FF00FF"/>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03" name="Rectangle 37"/>
          <p:cNvSpPr>
            <a:spLocks noChangeArrowheads="1"/>
          </p:cNvSpPr>
          <p:nvPr/>
        </p:nvSpPr>
        <p:spPr bwMode="auto">
          <a:xfrm>
            <a:off x="6300788" y="2051050"/>
            <a:ext cx="49212" cy="44450"/>
          </a:xfrm>
          <a:prstGeom prst="rect">
            <a:avLst/>
          </a:prstGeom>
          <a:solidFill>
            <a:srgbClr val="FF00FF"/>
          </a:solidFill>
          <a:ln w="9525">
            <a:solidFill>
              <a:srgbClr val="FF00FF"/>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04" name="Rectangle 38"/>
          <p:cNvSpPr>
            <a:spLocks noChangeArrowheads="1"/>
          </p:cNvSpPr>
          <p:nvPr/>
        </p:nvSpPr>
        <p:spPr bwMode="auto">
          <a:xfrm>
            <a:off x="7234238" y="1987550"/>
            <a:ext cx="49212" cy="44450"/>
          </a:xfrm>
          <a:prstGeom prst="rect">
            <a:avLst/>
          </a:prstGeom>
          <a:solidFill>
            <a:srgbClr val="FF00FF"/>
          </a:solidFill>
          <a:ln w="9525">
            <a:solidFill>
              <a:srgbClr val="FF00FF"/>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05" name="Rectangle 39"/>
          <p:cNvSpPr>
            <a:spLocks noChangeArrowheads="1"/>
          </p:cNvSpPr>
          <p:nvPr/>
        </p:nvSpPr>
        <p:spPr bwMode="auto">
          <a:xfrm>
            <a:off x="8158163" y="1933575"/>
            <a:ext cx="49212" cy="44450"/>
          </a:xfrm>
          <a:prstGeom prst="rect">
            <a:avLst/>
          </a:prstGeom>
          <a:solidFill>
            <a:srgbClr val="FF00FF"/>
          </a:solidFill>
          <a:ln w="9525">
            <a:solidFill>
              <a:srgbClr val="FF00FF"/>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06" name="Freeform 40"/>
          <p:cNvSpPr>
            <a:spLocks/>
          </p:cNvSpPr>
          <p:nvPr/>
        </p:nvSpPr>
        <p:spPr bwMode="auto">
          <a:xfrm>
            <a:off x="4443414" y="2222501"/>
            <a:ext cx="58737" cy="53975"/>
          </a:xfrm>
          <a:custGeom>
            <a:avLst/>
            <a:gdLst>
              <a:gd name="T0" fmla="*/ 2147483647 w 37"/>
              <a:gd name="T1" fmla="*/ 0 h 34"/>
              <a:gd name="T2" fmla="*/ 2147483647 w 37"/>
              <a:gd name="T3" fmla="*/ 2147483647 h 34"/>
              <a:gd name="T4" fmla="*/ 0 w 37"/>
              <a:gd name="T5" fmla="*/ 2147483647 h 34"/>
              <a:gd name="T6" fmla="*/ 2147483647 w 37"/>
              <a:gd name="T7" fmla="*/ 0 h 34"/>
              <a:gd name="T8" fmla="*/ 0 60000 65536"/>
              <a:gd name="T9" fmla="*/ 0 60000 65536"/>
              <a:gd name="T10" fmla="*/ 0 60000 65536"/>
              <a:gd name="T11" fmla="*/ 0 60000 65536"/>
              <a:gd name="T12" fmla="*/ 0 w 37"/>
              <a:gd name="T13" fmla="*/ 0 h 34"/>
              <a:gd name="T14" fmla="*/ 37 w 37"/>
              <a:gd name="T15" fmla="*/ 34 h 34"/>
            </a:gdLst>
            <a:ahLst/>
            <a:cxnLst>
              <a:cxn ang="T8">
                <a:pos x="T0" y="T1"/>
              </a:cxn>
              <a:cxn ang="T9">
                <a:pos x="T2" y="T3"/>
              </a:cxn>
              <a:cxn ang="T10">
                <a:pos x="T4" y="T5"/>
              </a:cxn>
              <a:cxn ang="T11">
                <a:pos x="T6" y="T7"/>
              </a:cxn>
            </a:cxnLst>
            <a:rect l="T12" t="T13" r="T14" b="T15"/>
            <a:pathLst>
              <a:path w="37" h="34">
                <a:moveTo>
                  <a:pt x="18" y="0"/>
                </a:moveTo>
                <a:lnTo>
                  <a:pt x="37" y="34"/>
                </a:lnTo>
                <a:lnTo>
                  <a:pt x="0" y="34"/>
                </a:lnTo>
                <a:lnTo>
                  <a:pt x="18" y="0"/>
                </a:lnTo>
                <a:close/>
              </a:path>
            </a:pathLst>
          </a:custGeom>
          <a:solidFill>
            <a:srgbClr val="FFFF00"/>
          </a:solidFill>
          <a:ln w="9525">
            <a:solidFill>
              <a:srgbClr val="FFFF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07" name="Freeform 41"/>
          <p:cNvSpPr>
            <a:spLocks/>
          </p:cNvSpPr>
          <p:nvPr/>
        </p:nvSpPr>
        <p:spPr bwMode="auto">
          <a:xfrm>
            <a:off x="5376864" y="2078039"/>
            <a:ext cx="58737" cy="53975"/>
          </a:xfrm>
          <a:custGeom>
            <a:avLst/>
            <a:gdLst>
              <a:gd name="T0" fmla="*/ 2147483647 w 37"/>
              <a:gd name="T1" fmla="*/ 0 h 34"/>
              <a:gd name="T2" fmla="*/ 2147483647 w 37"/>
              <a:gd name="T3" fmla="*/ 2147483647 h 34"/>
              <a:gd name="T4" fmla="*/ 0 w 37"/>
              <a:gd name="T5" fmla="*/ 2147483647 h 34"/>
              <a:gd name="T6" fmla="*/ 2147483647 w 37"/>
              <a:gd name="T7" fmla="*/ 0 h 34"/>
              <a:gd name="T8" fmla="*/ 0 60000 65536"/>
              <a:gd name="T9" fmla="*/ 0 60000 65536"/>
              <a:gd name="T10" fmla="*/ 0 60000 65536"/>
              <a:gd name="T11" fmla="*/ 0 60000 65536"/>
              <a:gd name="T12" fmla="*/ 0 w 37"/>
              <a:gd name="T13" fmla="*/ 0 h 34"/>
              <a:gd name="T14" fmla="*/ 37 w 37"/>
              <a:gd name="T15" fmla="*/ 34 h 34"/>
            </a:gdLst>
            <a:ahLst/>
            <a:cxnLst>
              <a:cxn ang="T8">
                <a:pos x="T0" y="T1"/>
              </a:cxn>
              <a:cxn ang="T9">
                <a:pos x="T2" y="T3"/>
              </a:cxn>
              <a:cxn ang="T10">
                <a:pos x="T4" y="T5"/>
              </a:cxn>
              <a:cxn ang="T11">
                <a:pos x="T6" y="T7"/>
              </a:cxn>
            </a:cxnLst>
            <a:rect l="T12" t="T13" r="T14" b="T15"/>
            <a:pathLst>
              <a:path w="37" h="34">
                <a:moveTo>
                  <a:pt x="18" y="0"/>
                </a:moveTo>
                <a:lnTo>
                  <a:pt x="37" y="34"/>
                </a:lnTo>
                <a:lnTo>
                  <a:pt x="0" y="34"/>
                </a:lnTo>
                <a:lnTo>
                  <a:pt x="18" y="0"/>
                </a:lnTo>
                <a:close/>
              </a:path>
            </a:pathLst>
          </a:custGeom>
          <a:solidFill>
            <a:srgbClr val="FFFF00"/>
          </a:solidFill>
          <a:ln w="9525">
            <a:solidFill>
              <a:srgbClr val="FFFF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08" name="Freeform 42"/>
          <p:cNvSpPr>
            <a:spLocks/>
          </p:cNvSpPr>
          <p:nvPr/>
        </p:nvSpPr>
        <p:spPr bwMode="auto">
          <a:xfrm>
            <a:off x="6300789" y="2014539"/>
            <a:ext cx="58737" cy="53975"/>
          </a:xfrm>
          <a:custGeom>
            <a:avLst/>
            <a:gdLst>
              <a:gd name="T0" fmla="*/ 2147483647 w 37"/>
              <a:gd name="T1" fmla="*/ 0 h 34"/>
              <a:gd name="T2" fmla="*/ 2147483647 w 37"/>
              <a:gd name="T3" fmla="*/ 2147483647 h 34"/>
              <a:gd name="T4" fmla="*/ 0 w 37"/>
              <a:gd name="T5" fmla="*/ 2147483647 h 34"/>
              <a:gd name="T6" fmla="*/ 2147483647 w 37"/>
              <a:gd name="T7" fmla="*/ 0 h 34"/>
              <a:gd name="T8" fmla="*/ 0 60000 65536"/>
              <a:gd name="T9" fmla="*/ 0 60000 65536"/>
              <a:gd name="T10" fmla="*/ 0 60000 65536"/>
              <a:gd name="T11" fmla="*/ 0 60000 65536"/>
              <a:gd name="T12" fmla="*/ 0 w 37"/>
              <a:gd name="T13" fmla="*/ 0 h 34"/>
              <a:gd name="T14" fmla="*/ 37 w 37"/>
              <a:gd name="T15" fmla="*/ 34 h 34"/>
            </a:gdLst>
            <a:ahLst/>
            <a:cxnLst>
              <a:cxn ang="T8">
                <a:pos x="T0" y="T1"/>
              </a:cxn>
              <a:cxn ang="T9">
                <a:pos x="T2" y="T3"/>
              </a:cxn>
              <a:cxn ang="T10">
                <a:pos x="T4" y="T5"/>
              </a:cxn>
              <a:cxn ang="T11">
                <a:pos x="T6" y="T7"/>
              </a:cxn>
            </a:cxnLst>
            <a:rect l="T12" t="T13" r="T14" b="T15"/>
            <a:pathLst>
              <a:path w="37" h="34">
                <a:moveTo>
                  <a:pt x="18" y="0"/>
                </a:moveTo>
                <a:lnTo>
                  <a:pt x="37" y="34"/>
                </a:lnTo>
                <a:lnTo>
                  <a:pt x="0" y="34"/>
                </a:lnTo>
                <a:lnTo>
                  <a:pt x="18" y="0"/>
                </a:lnTo>
                <a:close/>
              </a:path>
            </a:pathLst>
          </a:custGeom>
          <a:solidFill>
            <a:srgbClr val="FFFF00"/>
          </a:solidFill>
          <a:ln w="9525">
            <a:solidFill>
              <a:srgbClr val="FFFF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09" name="Freeform 43"/>
          <p:cNvSpPr>
            <a:spLocks/>
          </p:cNvSpPr>
          <p:nvPr/>
        </p:nvSpPr>
        <p:spPr bwMode="auto">
          <a:xfrm>
            <a:off x="7234239" y="1933576"/>
            <a:ext cx="58737" cy="53975"/>
          </a:xfrm>
          <a:custGeom>
            <a:avLst/>
            <a:gdLst>
              <a:gd name="T0" fmla="*/ 2147483647 w 37"/>
              <a:gd name="T1" fmla="*/ 0 h 34"/>
              <a:gd name="T2" fmla="*/ 2147483647 w 37"/>
              <a:gd name="T3" fmla="*/ 2147483647 h 34"/>
              <a:gd name="T4" fmla="*/ 0 w 37"/>
              <a:gd name="T5" fmla="*/ 2147483647 h 34"/>
              <a:gd name="T6" fmla="*/ 2147483647 w 37"/>
              <a:gd name="T7" fmla="*/ 0 h 34"/>
              <a:gd name="T8" fmla="*/ 0 60000 65536"/>
              <a:gd name="T9" fmla="*/ 0 60000 65536"/>
              <a:gd name="T10" fmla="*/ 0 60000 65536"/>
              <a:gd name="T11" fmla="*/ 0 60000 65536"/>
              <a:gd name="T12" fmla="*/ 0 w 37"/>
              <a:gd name="T13" fmla="*/ 0 h 34"/>
              <a:gd name="T14" fmla="*/ 37 w 37"/>
              <a:gd name="T15" fmla="*/ 34 h 34"/>
            </a:gdLst>
            <a:ahLst/>
            <a:cxnLst>
              <a:cxn ang="T8">
                <a:pos x="T0" y="T1"/>
              </a:cxn>
              <a:cxn ang="T9">
                <a:pos x="T2" y="T3"/>
              </a:cxn>
              <a:cxn ang="T10">
                <a:pos x="T4" y="T5"/>
              </a:cxn>
              <a:cxn ang="T11">
                <a:pos x="T6" y="T7"/>
              </a:cxn>
            </a:cxnLst>
            <a:rect l="T12" t="T13" r="T14" b="T15"/>
            <a:pathLst>
              <a:path w="37" h="34">
                <a:moveTo>
                  <a:pt x="19" y="0"/>
                </a:moveTo>
                <a:lnTo>
                  <a:pt x="37" y="34"/>
                </a:lnTo>
                <a:lnTo>
                  <a:pt x="0" y="34"/>
                </a:lnTo>
                <a:lnTo>
                  <a:pt x="19" y="0"/>
                </a:lnTo>
                <a:close/>
              </a:path>
            </a:pathLst>
          </a:custGeom>
          <a:solidFill>
            <a:srgbClr val="FFFF00"/>
          </a:solidFill>
          <a:ln w="9525">
            <a:solidFill>
              <a:srgbClr val="FFFF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10" name="Freeform 44"/>
          <p:cNvSpPr>
            <a:spLocks/>
          </p:cNvSpPr>
          <p:nvPr/>
        </p:nvSpPr>
        <p:spPr bwMode="auto">
          <a:xfrm>
            <a:off x="8158164" y="1933576"/>
            <a:ext cx="58737" cy="53975"/>
          </a:xfrm>
          <a:custGeom>
            <a:avLst/>
            <a:gdLst>
              <a:gd name="T0" fmla="*/ 2147483647 w 37"/>
              <a:gd name="T1" fmla="*/ 0 h 34"/>
              <a:gd name="T2" fmla="*/ 2147483647 w 37"/>
              <a:gd name="T3" fmla="*/ 2147483647 h 34"/>
              <a:gd name="T4" fmla="*/ 0 w 37"/>
              <a:gd name="T5" fmla="*/ 2147483647 h 34"/>
              <a:gd name="T6" fmla="*/ 2147483647 w 37"/>
              <a:gd name="T7" fmla="*/ 0 h 34"/>
              <a:gd name="T8" fmla="*/ 0 60000 65536"/>
              <a:gd name="T9" fmla="*/ 0 60000 65536"/>
              <a:gd name="T10" fmla="*/ 0 60000 65536"/>
              <a:gd name="T11" fmla="*/ 0 60000 65536"/>
              <a:gd name="T12" fmla="*/ 0 w 37"/>
              <a:gd name="T13" fmla="*/ 0 h 34"/>
              <a:gd name="T14" fmla="*/ 37 w 37"/>
              <a:gd name="T15" fmla="*/ 34 h 34"/>
            </a:gdLst>
            <a:ahLst/>
            <a:cxnLst>
              <a:cxn ang="T8">
                <a:pos x="T0" y="T1"/>
              </a:cxn>
              <a:cxn ang="T9">
                <a:pos x="T2" y="T3"/>
              </a:cxn>
              <a:cxn ang="T10">
                <a:pos x="T4" y="T5"/>
              </a:cxn>
              <a:cxn ang="T11">
                <a:pos x="T6" y="T7"/>
              </a:cxn>
            </a:cxnLst>
            <a:rect l="T12" t="T13" r="T14" b="T15"/>
            <a:pathLst>
              <a:path w="37" h="34">
                <a:moveTo>
                  <a:pt x="18" y="0"/>
                </a:moveTo>
                <a:lnTo>
                  <a:pt x="37" y="34"/>
                </a:lnTo>
                <a:lnTo>
                  <a:pt x="0" y="34"/>
                </a:lnTo>
                <a:lnTo>
                  <a:pt x="18" y="0"/>
                </a:lnTo>
                <a:close/>
              </a:path>
            </a:pathLst>
          </a:custGeom>
          <a:solidFill>
            <a:srgbClr val="FFFF00"/>
          </a:solidFill>
          <a:ln w="9525">
            <a:solidFill>
              <a:srgbClr val="FFFF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11" name="Rectangle 45"/>
          <p:cNvSpPr>
            <a:spLocks noChangeArrowheads="1"/>
          </p:cNvSpPr>
          <p:nvPr/>
        </p:nvSpPr>
        <p:spPr bwMode="auto">
          <a:xfrm>
            <a:off x="3314701" y="4452939"/>
            <a:ext cx="112713"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S PGothic" pitchFamily="34" charset="-128"/>
                <a:cs typeface="+mn-cs"/>
              </a:rPr>
              <a:t>0</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12" name="Rectangle 46"/>
          <p:cNvSpPr>
            <a:spLocks noChangeArrowheads="1"/>
          </p:cNvSpPr>
          <p:nvPr/>
        </p:nvSpPr>
        <p:spPr bwMode="auto">
          <a:xfrm>
            <a:off x="3203576" y="3867151"/>
            <a:ext cx="22542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S PGothic" pitchFamily="34" charset="-128"/>
                <a:cs typeface="+mn-cs"/>
              </a:rPr>
              <a:t>20</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13" name="Rectangle 47"/>
          <p:cNvSpPr>
            <a:spLocks noChangeArrowheads="1"/>
          </p:cNvSpPr>
          <p:nvPr/>
        </p:nvSpPr>
        <p:spPr bwMode="auto">
          <a:xfrm>
            <a:off x="3203576" y="3279776"/>
            <a:ext cx="22542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S PGothic" pitchFamily="34" charset="-128"/>
                <a:cs typeface="+mn-cs"/>
              </a:rPr>
              <a:t>40</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14" name="Rectangle 48"/>
          <p:cNvSpPr>
            <a:spLocks noChangeArrowheads="1"/>
          </p:cNvSpPr>
          <p:nvPr/>
        </p:nvSpPr>
        <p:spPr bwMode="auto">
          <a:xfrm>
            <a:off x="3203576" y="2700339"/>
            <a:ext cx="22542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S PGothic" pitchFamily="34" charset="-128"/>
                <a:cs typeface="+mn-cs"/>
              </a:rPr>
              <a:t>60</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15" name="Rectangle 49"/>
          <p:cNvSpPr>
            <a:spLocks noChangeArrowheads="1"/>
          </p:cNvSpPr>
          <p:nvPr/>
        </p:nvSpPr>
        <p:spPr bwMode="auto">
          <a:xfrm>
            <a:off x="3203576" y="2112964"/>
            <a:ext cx="22542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S PGothic" pitchFamily="34" charset="-128"/>
                <a:cs typeface="+mn-cs"/>
              </a:rPr>
              <a:t>80</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16" name="Rectangle 50"/>
          <p:cNvSpPr>
            <a:spLocks noChangeArrowheads="1"/>
          </p:cNvSpPr>
          <p:nvPr/>
        </p:nvSpPr>
        <p:spPr bwMode="auto">
          <a:xfrm>
            <a:off x="3089275" y="1525589"/>
            <a:ext cx="338138"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S PGothic" pitchFamily="34" charset="-128"/>
                <a:cs typeface="+mn-cs"/>
              </a:rPr>
              <a:t>100</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17" name="Rectangle 51"/>
          <p:cNvSpPr>
            <a:spLocks noChangeArrowheads="1"/>
          </p:cNvSpPr>
          <p:nvPr/>
        </p:nvSpPr>
        <p:spPr bwMode="auto">
          <a:xfrm>
            <a:off x="3540126" y="4751389"/>
            <a:ext cx="112713"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S PGothic" pitchFamily="34" charset="-128"/>
                <a:cs typeface="+mn-cs"/>
              </a:rPr>
              <a:t>1</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18" name="Rectangle 52"/>
          <p:cNvSpPr>
            <a:spLocks noChangeArrowheads="1"/>
          </p:cNvSpPr>
          <p:nvPr/>
        </p:nvSpPr>
        <p:spPr bwMode="auto">
          <a:xfrm>
            <a:off x="4464051" y="4751389"/>
            <a:ext cx="112713"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S PGothic" pitchFamily="34" charset="-128"/>
                <a:cs typeface="+mn-cs"/>
              </a:rPr>
              <a:t>8</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19" name="Rectangle 53"/>
          <p:cNvSpPr>
            <a:spLocks noChangeArrowheads="1"/>
          </p:cNvSpPr>
          <p:nvPr/>
        </p:nvSpPr>
        <p:spPr bwMode="auto">
          <a:xfrm>
            <a:off x="5346701" y="4751389"/>
            <a:ext cx="22542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S PGothic" pitchFamily="34" charset="-128"/>
                <a:cs typeface="+mn-cs"/>
              </a:rPr>
              <a:t>16</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20" name="Rectangle 54"/>
          <p:cNvSpPr>
            <a:spLocks noChangeArrowheads="1"/>
          </p:cNvSpPr>
          <p:nvPr/>
        </p:nvSpPr>
        <p:spPr bwMode="auto">
          <a:xfrm>
            <a:off x="6270626" y="4751389"/>
            <a:ext cx="22542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S PGothic" pitchFamily="34" charset="-128"/>
                <a:cs typeface="+mn-cs"/>
              </a:rPr>
              <a:t>32</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21" name="Rectangle 55"/>
          <p:cNvSpPr>
            <a:spLocks noChangeArrowheads="1"/>
          </p:cNvSpPr>
          <p:nvPr/>
        </p:nvSpPr>
        <p:spPr bwMode="auto">
          <a:xfrm>
            <a:off x="7204076" y="4751389"/>
            <a:ext cx="225425"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S PGothic" pitchFamily="34" charset="-128"/>
                <a:cs typeface="+mn-cs"/>
              </a:rPr>
              <a:t>64</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22" name="Rectangle 56"/>
          <p:cNvSpPr>
            <a:spLocks noChangeArrowheads="1"/>
          </p:cNvSpPr>
          <p:nvPr/>
        </p:nvSpPr>
        <p:spPr bwMode="auto">
          <a:xfrm>
            <a:off x="8070787" y="4751389"/>
            <a:ext cx="341440" cy="246221"/>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Arial" charset="0"/>
                <a:ea typeface="MS PGothic" pitchFamily="34" charset="-128"/>
                <a:cs typeface="+mn-cs"/>
              </a:rPr>
              <a:t>128</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23" name="Rectangle 57"/>
          <p:cNvSpPr>
            <a:spLocks noChangeArrowheads="1"/>
          </p:cNvSpPr>
          <p:nvPr/>
        </p:nvSpPr>
        <p:spPr bwMode="auto">
          <a:xfrm>
            <a:off x="8994775" y="4697414"/>
            <a:ext cx="585788" cy="244475"/>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Arial" charset="0"/>
                <a:ea typeface="MS PGothic" pitchFamily="34" charset="-128"/>
                <a:cs typeface="+mn-cs"/>
              </a:rPr>
              <a:t>KByte</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24" name="Rectangle 58"/>
          <p:cNvSpPr>
            <a:spLocks noChangeArrowheads="1"/>
          </p:cNvSpPr>
          <p:nvPr/>
        </p:nvSpPr>
        <p:spPr bwMode="auto">
          <a:xfrm rot="-5400000">
            <a:off x="2164557" y="2786857"/>
            <a:ext cx="1409700" cy="274637"/>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Arial" charset="0"/>
                <a:ea typeface="MS PGothic" pitchFamily="34" charset="-128"/>
                <a:cs typeface="+mn-cs"/>
              </a:rPr>
              <a:t>Trefferrate %</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25" name="Rectangle 59"/>
          <p:cNvSpPr>
            <a:spLocks noChangeArrowheads="1"/>
          </p:cNvSpPr>
          <p:nvPr/>
        </p:nvSpPr>
        <p:spPr bwMode="auto">
          <a:xfrm>
            <a:off x="5426075" y="2817813"/>
            <a:ext cx="1995488" cy="895350"/>
          </a:xfrm>
          <a:prstGeom prst="rect">
            <a:avLst/>
          </a:prstGeom>
          <a:solidFill>
            <a:srgbClr val="FFFFFF"/>
          </a:solidFill>
          <a:ln w="0">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26" name="Line 60"/>
          <p:cNvSpPr>
            <a:spLocks noChangeShapeType="1"/>
          </p:cNvSpPr>
          <p:nvPr/>
        </p:nvSpPr>
        <p:spPr bwMode="auto">
          <a:xfrm>
            <a:off x="5534026" y="3044825"/>
            <a:ext cx="265113" cy="1588"/>
          </a:xfrm>
          <a:prstGeom prst="line">
            <a:avLst/>
          </a:prstGeom>
          <a:noFill/>
          <a:ln w="30163">
            <a:solidFill>
              <a:srgbClr val="FF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27" name="Rectangle 61"/>
          <p:cNvSpPr>
            <a:spLocks noChangeArrowheads="1"/>
          </p:cNvSpPr>
          <p:nvPr/>
        </p:nvSpPr>
        <p:spPr bwMode="auto">
          <a:xfrm>
            <a:off x="5632451" y="3017838"/>
            <a:ext cx="49213" cy="44450"/>
          </a:xfrm>
          <a:prstGeom prst="rect">
            <a:avLst/>
          </a:prstGeom>
          <a:solidFill>
            <a:srgbClr val="FF00FF"/>
          </a:solidFill>
          <a:ln w="9525">
            <a:solidFill>
              <a:srgbClr val="FF00FF"/>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28" name="Rectangle 62"/>
          <p:cNvSpPr>
            <a:spLocks noChangeArrowheads="1"/>
          </p:cNvSpPr>
          <p:nvPr/>
        </p:nvSpPr>
        <p:spPr bwMode="auto">
          <a:xfrm>
            <a:off x="5995642" y="2935288"/>
            <a:ext cx="1384995" cy="261610"/>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700" b="0" i="0" u="none" strike="noStrike" kern="1200" cap="none" spc="0" normalizeH="0" baseline="0" noProof="0">
                <a:ln>
                  <a:noFill/>
                </a:ln>
                <a:solidFill>
                  <a:srgbClr val="000000"/>
                </a:solidFill>
                <a:effectLst/>
                <a:uLnTx/>
                <a:uFillTx/>
                <a:latin typeface="Arial" charset="0"/>
                <a:ea typeface="MS PGothic" pitchFamily="34" charset="-128"/>
                <a:cs typeface="+mn-cs"/>
              </a:rPr>
              <a:t>direct mapped</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29" name="Line 63"/>
          <p:cNvSpPr>
            <a:spLocks noChangeShapeType="1"/>
          </p:cNvSpPr>
          <p:nvPr/>
        </p:nvSpPr>
        <p:spPr bwMode="auto">
          <a:xfrm>
            <a:off x="5534026" y="3486150"/>
            <a:ext cx="265113" cy="1588"/>
          </a:xfrm>
          <a:prstGeom prst="line">
            <a:avLst/>
          </a:prstGeom>
          <a:noFill/>
          <a:ln w="30163">
            <a:solidFill>
              <a:srgbClr val="00FF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30" name="Freeform 64"/>
          <p:cNvSpPr>
            <a:spLocks/>
          </p:cNvSpPr>
          <p:nvPr/>
        </p:nvSpPr>
        <p:spPr bwMode="auto">
          <a:xfrm>
            <a:off x="5632450" y="3459163"/>
            <a:ext cx="58738" cy="55562"/>
          </a:xfrm>
          <a:custGeom>
            <a:avLst/>
            <a:gdLst>
              <a:gd name="T0" fmla="*/ 2147483647 w 37"/>
              <a:gd name="T1" fmla="*/ 0 h 35"/>
              <a:gd name="T2" fmla="*/ 2147483647 w 37"/>
              <a:gd name="T3" fmla="*/ 2147483647 h 35"/>
              <a:gd name="T4" fmla="*/ 0 w 37"/>
              <a:gd name="T5" fmla="*/ 2147483647 h 35"/>
              <a:gd name="T6" fmla="*/ 2147483647 w 37"/>
              <a:gd name="T7" fmla="*/ 0 h 35"/>
              <a:gd name="T8" fmla="*/ 0 60000 65536"/>
              <a:gd name="T9" fmla="*/ 0 60000 65536"/>
              <a:gd name="T10" fmla="*/ 0 60000 65536"/>
              <a:gd name="T11" fmla="*/ 0 60000 65536"/>
              <a:gd name="T12" fmla="*/ 0 w 37"/>
              <a:gd name="T13" fmla="*/ 0 h 35"/>
              <a:gd name="T14" fmla="*/ 37 w 37"/>
              <a:gd name="T15" fmla="*/ 35 h 35"/>
            </a:gdLst>
            <a:ahLst/>
            <a:cxnLst>
              <a:cxn ang="T8">
                <a:pos x="T0" y="T1"/>
              </a:cxn>
              <a:cxn ang="T9">
                <a:pos x="T2" y="T3"/>
              </a:cxn>
              <a:cxn ang="T10">
                <a:pos x="T4" y="T5"/>
              </a:cxn>
              <a:cxn ang="T11">
                <a:pos x="T6" y="T7"/>
              </a:cxn>
            </a:cxnLst>
            <a:rect l="T12" t="T13" r="T14" b="T15"/>
            <a:pathLst>
              <a:path w="37" h="35">
                <a:moveTo>
                  <a:pt x="18" y="0"/>
                </a:moveTo>
                <a:lnTo>
                  <a:pt x="37" y="35"/>
                </a:lnTo>
                <a:lnTo>
                  <a:pt x="0" y="35"/>
                </a:lnTo>
                <a:lnTo>
                  <a:pt x="18" y="0"/>
                </a:lnTo>
                <a:close/>
              </a:path>
            </a:pathLst>
          </a:custGeom>
          <a:solidFill>
            <a:srgbClr val="FFFF00"/>
          </a:solidFill>
          <a:ln w="9525">
            <a:solidFill>
              <a:srgbClr val="FFFF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4031" name="Rectangle 65"/>
          <p:cNvSpPr>
            <a:spLocks noChangeArrowheads="1"/>
          </p:cNvSpPr>
          <p:nvPr/>
        </p:nvSpPr>
        <p:spPr bwMode="auto">
          <a:xfrm>
            <a:off x="5970832" y="3378200"/>
            <a:ext cx="934551" cy="261610"/>
          </a:xfrm>
          <a:prstGeom prst="rect">
            <a:avLst/>
          </a:prstGeom>
          <a:noFill/>
          <a:ln w="9525">
            <a:noFill/>
            <a:miter lim="800000"/>
            <a:headEnd/>
            <a:tailEnd/>
          </a:ln>
        </p:spPr>
        <p:txBody>
          <a:bodyPr wrap="none" lIns="0" tIns="0" rIns="0" bIns="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700" b="0" i="0" u="none" strike="noStrike" kern="1200" cap="none" spc="0" normalizeH="0" baseline="0" noProof="0">
                <a:ln>
                  <a:noFill/>
                </a:ln>
                <a:solidFill>
                  <a:srgbClr val="000000"/>
                </a:solidFill>
                <a:effectLst/>
                <a:uLnTx/>
                <a:uFillTx/>
                <a:latin typeface="Arial" charset="0"/>
                <a:ea typeface="MS PGothic" pitchFamily="34" charset="-128"/>
                <a:cs typeface="+mn-cs"/>
              </a:rPr>
              <a:t>2-way set</a:t>
            </a: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415520" y="1940400"/>
              <a:ext cx="10231560" cy="4506840"/>
            </p14:xfrm>
          </p:contentPart>
        </mc:Choice>
        <mc:Fallback xmlns="">
          <p:pic>
            <p:nvPicPr>
              <p:cNvPr id="2" name="Ink 1"/>
              <p:cNvPicPr/>
              <p:nvPr/>
            </p:nvPicPr>
            <p:blipFill>
              <a:blip r:embed="rId4"/>
              <a:stretch>
                <a:fillRect/>
              </a:stretch>
            </p:blipFill>
            <p:spPr>
              <a:xfrm>
                <a:off x="1406160" y="1931040"/>
                <a:ext cx="10250280" cy="4525560"/>
              </a:xfrm>
              <a:prstGeom prst="rect">
                <a:avLst/>
              </a:prstGeom>
            </p:spPr>
          </p:pic>
        </mc:Fallback>
      </mc:AlternateContent>
    </p:spTree>
    <p:extLst>
      <p:ext uri="{BB962C8B-B14F-4D97-AF65-F5344CB8AC3E}">
        <p14:creationId xmlns:p14="http://schemas.microsoft.com/office/powerpoint/2010/main" val="913048738"/>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p:txBody>
          <a:bodyPr/>
          <a:lstStyle/>
          <a:p>
            <a:pPr eaLnBrk="1" hangingPunct="1"/>
            <a:r>
              <a:rPr lang="en-US" smtClean="0">
                <a:solidFill>
                  <a:srgbClr val="000099"/>
                </a:solidFill>
              </a:rPr>
              <a:t>Erzielbare Cache-Trefferquoten</a:t>
            </a:r>
          </a:p>
        </p:txBody>
      </p:sp>
      <p:sp>
        <p:nvSpPr>
          <p:cNvPr id="84996" name="Rectangle 3"/>
          <p:cNvSpPr>
            <a:spLocks noGrp="1" noChangeArrowheads="1"/>
          </p:cNvSpPr>
          <p:nvPr>
            <p:ph idx="1"/>
          </p:nvPr>
        </p:nvSpPr>
        <p:spPr/>
        <p:txBody>
          <a:bodyPr/>
          <a:lstStyle/>
          <a:p>
            <a:pPr eaLnBrk="1" hangingPunct="1"/>
            <a:r>
              <a:rPr lang="de-DE" dirty="0" smtClean="0"/>
              <a:t>Nach Untersuchungen von </a:t>
            </a:r>
            <a:r>
              <a:rPr lang="de-DE" dirty="0" err="1" smtClean="0"/>
              <a:t>Agarwal</a:t>
            </a:r>
            <a:r>
              <a:rPr lang="de-DE" dirty="0" smtClean="0"/>
              <a:t>, Hennessy und Horowitz: </a:t>
            </a:r>
          </a:p>
          <a:p>
            <a:pPr eaLnBrk="1" hangingPunct="1"/>
            <a:endParaRPr lang="de-DE" dirty="0" smtClean="0"/>
          </a:p>
          <a:p>
            <a:pPr lvl="1" eaLnBrk="1" hangingPunct="1"/>
            <a:r>
              <a:rPr lang="de-DE" dirty="0" smtClean="0"/>
              <a:t>Eine Cache-Trefferquote von circa 94% kann bei einem 64 </a:t>
            </a:r>
            <a:r>
              <a:rPr lang="de-DE" dirty="0" err="1" smtClean="0"/>
              <a:t>kByte</a:t>
            </a:r>
            <a:r>
              <a:rPr lang="de-DE" dirty="0" smtClean="0"/>
              <a:t> großen Cachespeicher erreicht werden (selbstverständlich gilt: je größer der Cachespeicher, desto größer die Trefferquote)</a:t>
            </a:r>
          </a:p>
          <a:p>
            <a:pPr lvl="1" eaLnBrk="1" hangingPunct="1"/>
            <a:endParaRPr lang="de-DE" dirty="0" smtClean="0"/>
          </a:p>
          <a:p>
            <a:pPr lvl="1" eaLnBrk="1" hangingPunct="1"/>
            <a:r>
              <a:rPr lang="de-DE" dirty="0" smtClean="0"/>
              <a:t>Getrennte Daten- und Befehls-Cachespeicher sind bei sehr kleinen Cachespeichergrößen vorteilhaft, fallen jedoch bei  Cachespeichergrößen ab ca. 8 </a:t>
            </a:r>
            <a:r>
              <a:rPr lang="de-DE" dirty="0" err="1" smtClean="0"/>
              <a:t>KByte</a:t>
            </a:r>
            <a:r>
              <a:rPr lang="de-DE" dirty="0" smtClean="0"/>
              <a:t> nicht mehr ins Gewicht</a:t>
            </a:r>
          </a:p>
          <a:p>
            <a:pPr lvl="1" eaLnBrk="1" hangingPunct="1"/>
            <a:endParaRPr lang="de-DE" dirty="0" smtClean="0"/>
          </a:p>
          <a:p>
            <a:pPr lvl="1" eaLnBrk="1" hangingPunct="1"/>
            <a:r>
              <a:rPr lang="de-DE" dirty="0" smtClean="0"/>
              <a:t>Bei Cachespeichergrößen ab 64 </a:t>
            </a:r>
            <a:r>
              <a:rPr lang="de-DE" dirty="0" err="1" smtClean="0"/>
              <a:t>KByte</a:t>
            </a:r>
            <a:r>
              <a:rPr lang="de-DE" dirty="0" smtClean="0"/>
              <a:t> sind </a:t>
            </a:r>
            <a:r>
              <a:rPr lang="de-DE" dirty="0" err="1" smtClean="0"/>
              <a:t>Direct</a:t>
            </a:r>
            <a:r>
              <a:rPr lang="de-DE" dirty="0" smtClean="0"/>
              <a:t> </a:t>
            </a:r>
            <a:r>
              <a:rPr lang="de-DE" dirty="0" err="1" smtClean="0"/>
              <a:t>Mapped</a:t>
            </a:r>
            <a:r>
              <a:rPr lang="de-DE" dirty="0" smtClean="0"/>
              <a:t> Cachespeicher mit ihrer Trefferquote nur wenig schlechter als Cachespeicher mit </a:t>
            </a:r>
            <a:r>
              <a:rPr lang="de-DE" dirty="0" err="1" smtClean="0"/>
              <a:t>Assoziativität</a:t>
            </a:r>
            <a:r>
              <a:rPr lang="de-DE" dirty="0" smtClean="0"/>
              <a:t> 2 oder 4</a:t>
            </a:r>
            <a:endParaRPr lang="en-US" dirty="0" smtClean="0"/>
          </a:p>
        </p:txBody>
      </p:sp>
      <p:sp>
        <p:nvSpPr>
          <p:cNvPr id="8499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482840" y="1625040"/>
              <a:ext cx="9906480" cy="5106240"/>
            </p14:xfrm>
          </p:contentPart>
        </mc:Choice>
        <mc:Fallback xmlns="">
          <p:pic>
            <p:nvPicPr>
              <p:cNvPr id="2" name="Ink 1"/>
              <p:cNvPicPr/>
              <p:nvPr/>
            </p:nvPicPr>
            <p:blipFill>
              <a:blip r:embed="rId4"/>
              <a:stretch>
                <a:fillRect/>
              </a:stretch>
            </p:blipFill>
            <p:spPr>
              <a:xfrm>
                <a:off x="1473480" y="1615680"/>
                <a:ext cx="9925200" cy="5124960"/>
              </a:xfrm>
              <a:prstGeom prst="rect">
                <a:avLst/>
              </a:prstGeom>
            </p:spPr>
          </p:pic>
        </mc:Fallback>
      </mc:AlternateContent>
    </p:spTree>
    <p:extLst>
      <p:ext uri="{BB962C8B-B14F-4D97-AF65-F5344CB8AC3E}">
        <p14:creationId xmlns:p14="http://schemas.microsoft.com/office/powerpoint/2010/main" val="2600320440"/>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pPr eaLnBrk="1" hangingPunct="1"/>
            <a:r>
              <a:rPr lang="en-US" smtClean="0">
                <a:solidFill>
                  <a:srgbClr val="000099"/>
                </a:solidFill>
              </a:rPr>
              <a:t>Erzielbare Cache-Trefferquoten</a:t>
            </a:r>
          </a:p>
        </p:txBody>
      </p:sp>
      <p:sp>
        <p:nvSpPr>
          <p:cNvPr id="86020" name="Rectangle 3"/>
          <p:cNvSpPr>
            <a:spLocks noGrp="1" noChangeArrowheads="1"/>
          </p:cNvSpPr>
          <p:nvPr>
            <p:ph idx="1"/>
          </p:nvPr>
        </p:nvSpPr>
        <p:spPr/>
        <p:txBody>
          <a:bodyPr/>
          <a:lstStyle/>
          <a:p>
            <a:pPr eaLnBrk="1" hangingPunct="1">
              <a:buFont typeface="Wingdings 3" pitchFamily="18" charset="2"/>
              <a:buChar char="Æ"/>
            </a:pPr>
            <a:r>
              <a:rPr lang="de-DE" dirty="0" smtClean="0"/>
              <a:t> Voll-assoziative Cachespeicher werden heute nur für sehr kleine auf dem Chip integrierte Caches mit 32 bis 128 Einträgen verwendet.</a:t>
            </a:r>
          </a:p>
          <a:p>
            <a:pPr eaLnBrk="1" hangingPunct="1"/>
            <a:endParaRPr lang="de-DE" dirty="0" smtClean="0"/>
          </a:p>
          <a:p>
            <a:pPr eaLnBrk="1" hangingPunct="1"/>
            <a:r>
              <a:rPr lang="de-DE" dirty="0" smtClean="0"/>
              <a:t>Bei größeren Cachespeichern findet sich zur Zeit ein Trend zur </a:t>
            </a:r>
            <a:r>
              <a:rPr lang="de-DE" dirty="0" err="1" smtClean="0"/>
              <a:t>Direct</a:t>
            </a:r>
            <a:r>
              <a:rPr lang="de-DE" dirty="0" smtClean="0"/>
              <a:t> </a:t>
            </a:r>
            <a:r>
              <a:rPr lang="de-DE" dirty="0" err="1" smtClean="0"/>
              <a:t>Mapped</a:t>
            </a:r>
            <a:r>
              <a:rPr lang="de-DE" dirty="0" smtClean="0"/>
              <a:t> Organisation oder 2 - 4 </a:t>
            </a:r>
            <a:r>
              <a:rPr lang="de-DE" dirty="0" err="1" smtClean="0"/>
              <a:t>fach</a:t>
            </a:r>
            <a:r>
              <a:rPr lang="de-DE" dirty="0" smtClean="0"/>
              <a:t> assoziativer Organisation.</a:t>
            </a:r>
          </a:p>
          <a:p>
            <a:pPr eaLnBrk="1" hangingPunct="1"/>
            <a:endParaRPr lang="de-DE" dirty="0" smtClean="0"/>
          </a:p>
          <a:p>
            <a:pPr eaLnBrk="1" hangingPunct="1"/>
            <a:endParaRPr lang="en-US" dirty="0" smtClean="0"/>
          </a:p>
        </p:txBody>
      </p:sp>
      <p:sp>
        <p:nvSpPr>
          <p:cNvPr id="8601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87946494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smtClean="0"/>
              <a:t>Memory Hierarchy - Parameters</a:t>
            </a:r>
          </a:p>
        </p:txBody>
      </p:sp>
      <p:sp>
        <p:nvSpPr>
          <p:cNvPr id="1638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6388" name="Rectangle 4"/>
          <p:cNvSpPr>
            <a:spLocks noChangeArrowheads="1"/>
          </p:cNvSpPr>
          <p:nvPr/>
        </p:nvSpPr>
        <p:spPr bwMode="auto">
          <a:xfrm>
            <a:off x="5770563" y="1355725"/>
            <a:ext cx="850900" cy="2746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Register</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89" name="Rectangle 5"/>
          <p:cNvSpPr>
            <a:spLocks noChangeArrowheads="1"/>
          </p:cNvSpPr>
          <p:nvPr/>
        </p:nvSpPr>
        <p:spPr bwMode="auto">
          <a:xfrm>
            <a:off x="5402264" y="1963739"/>
            <a:ext cx="1577355"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1st </a:t>
            </a:r>
            <a:r>
              <a:rPr kumimoji="0" lang="de-DE" sz="1800" b="0" i="0" u="none" strike="noStrike" kern="1200" cap="none" spc="0" normalizeH="0" baseline="0" noProof="0" dirty="0" err="1" smtClean="0">
                <a:ln>
                  <a:noFill/>
                </a:ln>
                <a:solidFill>
                  <a:srgbClr val="000000"/>
                </a:solidFill>
                <a:effectLst/>
                <a:uLnTx/>
                <a:uFillTx/>
                <a:latin typeface="Arial" charset="0"/>
                <a:ea typeface="MS PGothic" pitchFamily="34" charset="-128"/>
                <a:cs typeface="+mn-cs"/>
              </a:rPr>
              <a:t>level</a:t>
            </a:r>
            <a:r>
              <a:rPr kumimoji="0" lang="de-DE" sz="18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 Cache</a:t>
            </a: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390" name="Rectangle 6"/>
          <p:cNvSpPr>
            <a:spLocks noChangeArrowheads="1"/>
          </p:cNvSpPr>
          <p:nvPr/>
        </p:nvSpPr>
        <p:spPr bwMode="auto">
          <a:xfrm>
            <a:off x="4871865" y="2722564"/>
            <a:ext cx="2782813"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Second/Third </a:t>
            </a:r>
            <a:r>
              <a:rPr kumimoji="0" lang="de-DE"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Level Cache </a:t>
            </a: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391" name="Rectangle 7"/>
          <p:cNvSpPr>
            <a:spLocks noChangeArrowheads="1"/>
          </p:cNvSpPr>
          <p:nvPr/>
        </p:nvSpPr>
        <p:spPr bwMode="auto">
          <a:xfrm>
            <a:off x="5789613" y="2924175"/>
            <a:ext cx="812800" cy="2746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(SRAM)</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92" name="Rectangle 8"/>
          <p:cNvSpPr>
            <a:spLocks noChangeArrowheads="1"/>
          </p:cNvSpPr>
          <p:nvPr/>
        </p:nvSpPr>
        <p:spPr bwMode="auto">
          <a:xfrm>
            <a:off x="5440363" y="3479800"/>
            <a:ext cx="1511300" cy="2746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Main Memory  </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93" name="Rectangle 9"/>
          <p:cNvSpPr>
            <a:spLocks noChangeArrowheads="1"/>
          </p:cNvSpPr>
          <p:nvPr/>
        </p:nvSpPr>
        <p:spPr bwMode="auto">
          <a:xfrm>
            <a:off x="5783263" y="3683000"/>
            <a:ext cx="825500" cy="2746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(DRAM)</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94" name="Rectangle 10"/>
          <p:cNvSpPr>
            <a:spLocks noChangeArrowheads="1"/>
          </p:cNvSpPr>
          <p:nvPr/>
        </p:nvSpPr>
        <p:spPr bwMode="auto">
          <a:xfrm>
            <a:off x="5173663" y="4391025"/>
            <a:ext cx="2044700" cy="27463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Secondary Memory </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95" name="Rectangle 11"/>
          <p:cNvSpPr>
            <a:spLocks noChangeArrowheads="1"/>
          </p:cNvSpPr>
          <p:nvPr/>
        </p:nvSpPr>
        <p:spPr bwMode="auto">
          <a:xfrm>
            <a:off x="4926014" y="4667251"/>
            <a:ext cx="2564805" cy="276999"/>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a:t>
            </a:r>
            <a:r>
              <a:rPr kumimoji="0" lang="de-DE" sz="1800" b="0" i="0" u="none" strike="noStrike" kern="1200" cap="none" spc="0" normalizeH="0" baseline="0" noProof="0" dirty="0" err="1">
                <a:ln>
                  <a:noFill/>
                </a:ln>
                <a:solidFill>
                  <a:srgbClr val="000000"/>
                </a:solidFill>
                <a:effectLst/>
                <a:uLnTx/>
                <a:uFillTx/>
                <a:latin typeface="Arial" charset="0"/>
                <a:ea typeface="MS PGothic" pitchFamily="34" charset="-128"/>
                <a:cs typeface="+mn-cs"/>
              </a:rPr>
              <a:t>harddisk</a:t>
            </a:r>
            <a:r>
              <a:rPr kumimoji="0" lang="de-DE"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 </a:t>
            </a:r>
            <a:r>
              <a:rPr kumimoji="0" lang="de-DE" sz="1800" b="0" i="0" u="none" strike="noStrike" kern="1200" cap="none" spc="0" normalizeH="0" baseline="0" noProof="0" dirty="0" err="1" smtClean="0">
                <a:ln>
                  <a:noFill/>
                </a:ln>
                <a:solidFill>
                  <a:srgbClr val="000000"/>
                </a:solidFill>
                <a:effectLst/>
                <a:uLnTx/>
                <a:uFillTx/>
                <a:latin typeface="Arial" charset="0"/>
                <a:ea typeface="MS PGothic" pitchFamily="34" charset="-128"/>
                <a:cs typeface="+mn-cs"/>
              </a:rPr>
              <a:t>virtual</a:t>
            </a:r>
            <a:r>
              <a:rPr kumimoji="0" lang="de-DE" sz="1800" b="0" i="0" u="none" strike="noStrike" kern="1200" cap="none" spc="0" normalizeH="0" baseline="0" noProof="0" dirty="0" smtClean="0">
                <a:ln>
                  <a:noFill/>
                </a:ln>
                <a:solidFill>
                  <a:srgbClr val="000000"/>
                </a:solidFill>
                <a:effectLst/>
                <a:uLnTx/>
                <a:uFillTx/>
                <a:latin typeface="Arial" charset="0"/>
                <a:ea typeface="MS PGothic" pitchFamily="34" charset="-128"/>
                <a:cs typeface="+mn-cs"/>
              </a:rPr>
              <a:t> </a:t>
            </a:r>
            <a:r>
              <a:rPr kumimoji="0" lang="de-DE" sz="1800" b="0" i="0" u="none" strike="noStrike" kern="1200" cap="none" spc="0" normalizeH="0" baseline="0" noProof="0" dirty="0" err="1">
                <a:ln>
                  <a:noFill/>
                </a:ln>
                <a:solidFill>
                  <a:srgbClr val="000000"/>
                </a:solidFill>
                <a:effectLst/>
                <a:uLnTx/>
                <a:uFillTx/>
                <a:latin typeface="Arial" charset="0"/>
                <a:ea typeface="MS PGothic" pitchFamily="34" charset="-128"/>
                <a:cs typeface="+mn-cs"/>
              </a:rPr>
              <a:t>disk</a:t>
            </a:r>
            <a:r>
              <a:rPr kumimoji="0" lang="de-DE" sz="1800" b="0" i="0" u="none" strike="noStrike" kern="1200" cap="none" spc="0" normalizeH="0" baseline="0" noProof="0" dirty="0">
                <a:ln>
                  <a:noFill/>
                </a:ln>
                <a:solidFill>
                  <a:srgbClr val="000000"/>
                </a:solidFill>
                <a:effectLst/>
                <a:uLnTx/>
                <a:uFillTx/>
                <a:latin typeface="Arial" charset="0"/>
                <a:ea typeface="MS PGothic" pitchFamily="34" charset="-128"/>
                <a:cs typeface="+mn-cs"/>
              </a:rPr>
              <a:t>, ...)</a:t>
            </a:r>
            <a:endParaRPr kumimoji="0" lang="de-DE" sz="18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396" name="Rectangle 12"/>
          <p:cNvSpPr>
            <a:spLocks noChangeArrowheads="1"/>
          </p:cNvSpPr>
          <p:nvPr/>
        </p:nvSpPr>
        <p:spPr bwMode="auto">
          <a:xfrm>
            <a:off x="5781675" y="5300664"/>
            <a:ext cx="825500" cy="2746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Archive </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97" name="Rectangle 13"/>
          <p:cNvSpPr>
            <a:spLocks noChangeArrowheads="1"/>
          </p:cNvSpPr>
          <p:nvPr/>
        </p:nvSpPr>
        <p:spPr bwMode="auto">
          <a:xfrm>
            <a:off x="4708525" y="5503864"/>
            <a:ext cx="2971800" cy="27463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Arial" charset="0"/>
                <a:ea typeface="MS PGothic" pitchFamily="34" charset="-128"/>
                <a:cs typeface="+mn-cs"/>
              </a:rPr>
              <a:t>(disks, tapes, optical storage)</a:t>
            </a:r>
            <a:endPar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6398" name="Line 14"/>
          <p:cNvSpPr>
            <a:spLocks noChangeShapeType="1"/>
          </p:cNvSpPr>
          <p:nvPr/>
        </p:nvSpPr>
        <p:spPr bwMode="auto">
          <a:xfrm>
            <a:off x="6740525" y="1052514"/>
            <a:ext cx="2368550" cy="5157787"/>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399" name="Line 15"/>
          <p:cNvSpPr>
            <a:spLocks noChangeShapeType="1"/>
          </p:cNvSpPr>
          <p:nvPr/>
        </p:nvSpPr>
        <p:spPr bwMode="auto">
          <a:xfrm flipH="1">
            <a:off x="3281363" y="1052514"/>
            <a:ext cx="2368550" cy="5157787"/>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400" name="Line 16"/>
          <p:cNvSpPr>
            <a:spLocks noChangeShapeType="1"/>
          </p:cNvSpPr>
          <p:nvPr/>
        </p:nvSpPr>
        <p:spPr bwMode="auto">
          <a:xfrm>
            <a:off x="5649913" y="1052514"/>
            <a:ext cx="1090612" cy="1587"/>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401" name="Line 17"/>
          <p:cNvSpPr>
            <a:spLocks noChangeShapeType="1"/>
          </p:cNvSpPr>
          <p:nvPr/>
        </p:nvSpPr>
        <p:spPr bwMode="auto">
          <a:xfrm>
            <a:off x="3281363" y="6210300"/>
            <a:ext cx="5827712" cy="1588"/>
          </a:xfrm>
          <a:prstGeom prst="line">
            <a:avLst/>
          </a:prstGeom>
          <a:noFill/>
          <a:ln w="22225">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402" name="Rectangle 18"/>
          <p:cNvSpPr>
            <a:spLocks noChangeArrowheads="1"/>
          </p:cNvSpPr>
          <p:nvPr/>
        </p:nvSpPr>
        <p:spPr bwMode="auto">
          <a:xfrm>
            <a:off x="2820988" y="222250"/>
            <a:ext cx="7315200" cy="457200"/>
          </a:xfrm>
          <a:prstGeom prst="rect">
            <a:avLst/>
          </a:prstGeom>
          <a:noFill/>
          <a:ln w="9525">
            <a:noFill/>
            <a:miter lim="800000"/>
            <a:headEnd/>
            <a:tailEnd/>
          </a:ln>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3366"/>
              </a:solidFill>
              <a:effectLst/>
              <a:uLnTx/>
              <a:uFillTx/>
              <a:latin typeface="Arial" charset="0"/>
              <a:ea typeface="MS PGothic" pitchFamily="34" charset="-128"/>
              <a:cs typeface="+mn-cs"/>
            </a:endParaRPr>
          </a:p>
        </p:txBody>
      </p:sp>
      <p:sp>
        <p:nvSpPr>
          <p:cNvPr id="16403" name="Text Box 19"/>
          <p:cNvSpPr txBox="1">
            <a:spLocks noChangeArrowheads="1"/>
          </p:cNvSpPr>
          <p:nvPr/>
        </p:nvSpPr>
        <p:spPr bwMode="auto">
          <a:xfrm>
            <a:off x="7419976" y="1290638"/>
            <a:ext cx="398463"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ps</a:t>
            </a:r>
          </a:p>
        </p:txBody>
      </p:sp>
      <p:sp>
        <p:nvSpPr>
          <p:cNvPr id="16404" name="Text Box 20"/>
          <p:cNvSpPr txBox="1">
            <a:spLocks noChangeArrowheads="1"/>
          </p:cNvSpPr>
          <p:nvPr/>
        </p:nvSpPr>
        <p:spPr bwMode="auto">
          <a:xfrm>
            <a:off x="7896226" y="1916113"/>
            <a:ext cx="398463"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ps</a:t>
            </a:r>
          </a:p>
        </p:txBody>
      </p:sp>
      <p:sp>
        <p:nvSpPr>
          <p:cNvPr id="16405" name="Text Box 21"/>
          <p:cNvSpPr txBox="1">
            <a:spLocks noChangeArrowheads="1"/>
          </p:cNvSpPr>
          <p:nvPr/>
        </p:nvSpPr>
        <p:spPr bwMode="auto">
          <a:xfrm>
            <a:off x="8289926" y="2708275"/>
            <a:ext cx="398463"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ns</a:t>
            </a:r>
          </a:p>
        </p:txBody>
      </p:sp>
      <p:sp>
        <p:nvSpPr>
          <p:cNvPr id="16406" name="Text Box 22"/>
          <p:cNvSpPr txBox="1">
            <a:spLocks noChangeArrowheads="1"/>
          </p:cNvSpPr>
          <p:nvPr/>
        </p:nvSpPr>
        <p:spPr bwMode="auto">
          <a:xfrm>
            <a:off x="8770938" y="3287713"/>
            <a:ext cx="398462"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ns</a:t>
            </a:r>
          </a:p>
        </p:txBody>
      </p:sp>
      <p:sp>
        <p:nvSpPr>
          <p:cNvPr id="16407" name="Text Box 23"/>
          <p:cNvSpPr txBox="1">
            <a:spLocks noChangeArrowheads="1"/>
          </p:cNvSpPr>
          <p:nvPr/>
        </p:nvSpPr>
        <p:spPr bwMode="auto">
          <a:xfrm>
            <a:off x="9263063" y="4506913"/>
            <a:ext cx="455612"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ms</a:t>
            </a:r>
          </a:p>
        </p:txBody>
      </p:sp>
      <p:sp>
        <p:nvSpPr>
          <p:cNvPr id="16408" name="Text Box 24"/>
          <p:cNvSpPr txBox="1">
            <a:spLocks noChangeArrowheads="1"/>
          </p:cNvSpPr>
          <p:nvPr/>
        </p:nvSpPr>
        <p:spPr bwMode="auto">
          <a:xfrm>
            <a:off x="9545639" y="5497513"/>
            <a:ext cx="511175"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min</a:t>
            </a:r>
          </a:p>
        </p:txBody>
      </p:sp>
      <p:sp>
        <p:nvSpPr>
          <p:cNvPr id="16409" name="AutoShape 25"/>
          <p:cNvSpPr>
            <a:spLocks noChangeArrowheads="1"/>
          </p:cNvSpPr>
          <p:nvPr/>
        </p:nvSpPr>
        <p:spPr bwMode="auto">
          <a:xfrm>
            <a:off x="9051926" y="3821113"/>
            <a:ext cx="352425" cy="609600"/>
          </a:xfrm>
          <a:prstGeom prst="lightningBolt">
            <a:avLst/>
          </a:prstGeom>
          <a:solidFill>
            <a:srgbClr val="FF33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6410" name="Text Box 26"/>
          <p:cNvSpPr txBox="1">
            <a:spLocks noChangeArrowheads="1"/>
          </p:cNvSpPr>
          <p:nvPr/>
        </p:nvSpPr>
        <p:spPr bwMode="auto">
          <a:xfrm>
            <a:off x="3354389" y="1306513"/>
            <a:ext cx="1482725"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rPr>
              <a:t>256-1024 byte</a:t>
            </a:r>
          </a:p>
        </p:txBody>
      </p:sp>
      <p:sp>
        <p:nvSpPr>
          <p:cNvPr id="16411" name="Text Box 27"/>
          <p:cNvSpPr txBox="1">
            <a:spLocks noChangeArrowheads="1"/>
          </p:cNvSpPr>
          <p:nvPr/>
        </p:nvSpPr>
        <p:spPr bwMode="auto">
          <a:xfrm>
            <a:off x="3073400" y="1916113"/>
            <a:ext cx="1370888" cy="33855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16-512 </a:t>
            </a:r>
            <a:r>
              <a:rPr kumimoji="0" lang="en-US"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kbyte</a:t>
            </a:r>
            <a:endPar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412" name="Text Box 28"/>
          <p:cNvSpPr txBox="1">
            <a:spLocks noChangeArrowheads="1"/>
          </p:cNvSpPr>
          <p:nvPr/>
        </p:nvSpPr>
        <p:spPr bwMode="auto">
          <a:xfrm>
            <a:off x="2862264" y="2678113"/>
            <a:ext cx="1212191" cy="33855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1-16 </a:t>
            </a:r>
            <a:r>
              <a:rPr kumimoji="0" lang="en-US"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Mbyte</a:t>
            </a:r>
            <a:endPar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413" name="Text Box 29"/>
          <p:cNvSpPr txBox="1">
            <a:spLocks noChangeArrowheads="1"/>
          </p:cNvSpPr>
          <p:nvPr/>
        </p:nvSpPr>
        <p:spPr bwMode="auto">
          <a:xfrm>
            <a:off x="2159001" y="3440113"/>
            <a:ext cx="2161169" cy="33855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256 </a:t>
            </a:r>
            <a:r>
              <a:rPr kumimoji="0" lang="en-US"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Mbyte</a:t>
            </a: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 - 16 </a:t>
            </a:r>
            <a:r>
              <a:rPr kumimoji="0" lang="en-US"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Gbyte</a:t>
            </a:r>
            <a:endPar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414" name="Text Box 30"/>
          <p:cNvSpPr txBox="1">
            <a:spLocks noChangeArrowheads="1"/>
          </p:cNvSpPr>
          <p:nvPr/>
        </p:nvSpPr>
        <p:spPr bwMode="auto">
          <a:xfrm>
            <a:off x="2089150" y="4278313"/>
            <a:ext cx="1542410" cy="33855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60-3000 </a:t>
            </a:r>
            <a:r>
              <a:rPr kumimoji="0" lang="en-US"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Gbyte</a:t>
            </a:r>
            <a:endPar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sp>
        <p:nvSpPr>
          <p:cNvPr id="16415" name="Text Box 31"/>
          <p:cNvSpPr txBox="1">
            <a:spLocks noChangeArrowheads="1"/>
          </p:cNvSpPr>
          <p:nvPr/>
        </p:nvSpPr>
        <p:spPr bwMode="auto">
          <a:xfrm>
            <a:off x="2019301" y="5345113"/>
            <a:ext cx="1503425" cy="338554"/>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rPr>
              <a:t>10-1000 </a:t>
            </a:r>
            <a:r>
              <a:rPr kumimoji="0" lang="en-US" sz="1600" b="0" i="0" u="none" strike="noStrike" kern="1200" cap="none" spc="0" normalizeH="0" baseline="0" noProof="0" dirty="0" err="1">
                <a:ln>
                  <a:noFill/>
                </a:ln>
                <a:solidFill>
                  <a:srgbClr val="333333"/>
                </a:solidFill>
                <a:effectLst/>
                <a:uLnTx/>
                <a:uFillTx/>
                <a:latin typeface="Arial" charset="0"/>
                <a:ea typeface="MS PGothic" pitchFamily="34" charset="-128"/>
                <a:cs typeface="+mn-cs"/>
              </a:rPr>
              <a:t>Tbyte</a:t>
            </a:r>
            <a:endParaRPr kumimoji="0" lang="en-US" sz="1600" b="0" i="0" u="none" strike="noStrike" kern="1200" cap="none" spc="0" normalizeH="0" baseline="0" noProof="0" dirty="0">
              <a:ln>
                <a:noFill/>
              </a:ln>
              <a:solidFill>
                <a:srgbClr val="333333"/>
              </a:solidFill>
              <a:effectLst/>
              <a:uLnTx/>
              <a:uFillTx/>
              <a:latin typeface="Arial" charset="0"/>
              <a:ea typeface="MS PGothic" pitchFamily="34" charset="-128"/>
              <a:cs typeface="+mn-cs"/>
            </a:endParaRPr>
          </a:p>
        </p:txBody>
      </p:sp>
      <p:grpSp>
        <p:nvGrpSpPr>
          <p:cNvPr id="34" name="Group 33"/>
          <p:cNvGrpSpPr/>
          <p:nvPr/>
        </p:nvGrpSpPr>
        <p:grpSpPr>
          <a:xfrm>
            <a:off x="1847529" y="3933056"/>
            <a:ext cx="8640961" cy="369332"/>
            <a:chOff x="3482021" y="4005064"/>
            <a:chExt cx="5482467" cy="369332"/>
          </a:xfrm>
        </p:grpSpPr>
        <p:sp>
          <p:nvSpPr>
            <p:cNvPr id="32" name="TextBox 31"/>
            <p:cNvSpPr txBox="1"/>
            <p:nvPr/>
          </p:nvSpPr>
          <p:spPr>
            <a:xfrm>
              <a:off x="3482021" y="4005064"/>
              <a:ext cx="3514401"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smtClean="0">
                  <a:ln>
                    <a:noFill/>
                  </a:ln>
                  <a:solidFill>
                    <a:srgbClr val="00B050"/>
                  </a:solidFill>
                  <a:effectLst/>
                  <a:uLnTx/>
                  <a:uFillTx/>
                  <a:latin typeface="Verdana" pitchFamily="34" charset="0"/>
                  <a:ea typeface="MS PGothic" pitchFamily="34" charset="-128"/>
                  <a:cs typeface="+mn-cs"/>
                </a:rPr>
                <a:t>128-512 </a:t>
              </a:r>
              <a:r>
                <a:rPr kumimoji="0" lang="de-DE" sz="1800" b="1" i="0" u="none" strike="noStrike" kern="1200" cap="none" spc="0" normalizeH="0" baseline="0" noProof="0" dirty="0" err="1" smtClean="0">
                  <a:ln>
                    <a:noFill/>
                  </a:ln>
                  <a:solidFill>
                    <a:srgbClr val="00B050"/>
                  </a:solidFill>
                  <a:effectLst/>
                  <a:uLnTx/>
                  <a:uFillTx/>
                  <a:latin typeface="Verdana" pitchFamily="34" charset="0"/>
                  <a:ea typeface="MS PGothic" pitchFamily="34" charset="-128"/>
                  <a:cs typeface="+mn-cs"/>
                </a:rPr>
                <a:t>Gbyte</a:t>
              </a:r>
              <a:r>
                <a:rPr kumimoji="0" lang="de-DE" sz="1800" b="1" i="0" u="none" strike="noStrike" kern="1200" cap="none" spc="0" normalizeH="0" baseline="0" noProof="0" dirty="0" smtClean="0">
                  <a:ln>
                    <a:noFill/>
                  </a:ln>
                  <a:solidFill>
                    <a:srgbClr val="00B050"/>
                  </a:solidFill>
                  <a:effectLst/>
                  <a:uLnTx/>
                  <a:uFillTx/>
                  <a:latin typeface="Verdana" pitchFamily="34" charset="0"/>
                  <a:ea typeface="MS PGothic" pitchFamily="34" charset="-128"/>
                  <a:cs typeface="+mn-cs"/>
                </a:rPr>
                <a:t>               </a:t>
              </a:r>
              <a:r>
                <a:rPr kumimoji="0" lang="de-DE" sz="1800" b="1" i="0" u="none" strike="noStrike" kern="1200" cap="none" spc="0" normalizeH="0" baseline="0" noProof="0" dirty="0" err="1" smtClean="0">
                  <a:ln>
                    <a:noFill/>
                  </a:ln>
                  <a:solidFill>
                    <a:srgbClr val="00B050"/>
                  </a:solidFill>
                  <a:effectLst/>
                  <a:uLnTx/>
                  <a:uFillTx/>
                  <a:latin typeface="Verdana" pitchFamily="34" charset="0"/>
                  <a:ea typeface="MS PGothic" pitchFamily="34" charset="-128"/>
                  <a:cs typeface="+mn-cs"/>
                </a:rPr>
                <a:t>SolidStateDrive</a:t>
              </a:r>
              <a:r>
                <a:rPr kumimoji="0" lang="de-DE" sz="1800" b="1" i="0" u="none" strike="noStrike" kern="1200" cap="none" spc="0" normalizeH="0" baseline="0" noProof="0" dirty="0" smtClean="0">
                  <a:ln>
                    <a:noFill/>
                  </a:ln>
                  <a:solidFill>
                    <a:srgbClr val="00B050"/>
                  </a:solidFill>
                  <a:effectLst/>
                  <a:uLnTx/>
                  <a:uFillTx/>
                  <a:latin typeface="Verdana" pitchFamily="34" charset="0"/>
                  <a:ea typeface="MS PGothic" pitchFamily="34" charset="-128"/>
                  <a:cs typeface="+mn-cs"/>
                </a:rPr>
                <a:t> </a:t>
              </a:r>
              <a:endParaRPr kumimoji="0" lang="de-DE" sz="1800" b="1" i="0" u="none" strike="noStrike" kern="1200" cap="none" spc="0" normalizeH="0" baseline="0" noProof="0" dirty="0">
                <a:ln>
                  <a:noFill/>
                </a:ln>
                <a:solidFill>
                  <a:srgbClr val="00B050"/>
                </a:solidFill>
                <a:effectLst/>
                <a:uLnTx/>
                <a:uFillTx/>
                <a:latin typeface="Verdana" pitchFamily="34" charset="0"/>
                <a:ea typeface="MS PGothic" pitchFamily="34" charset="-128"/>
                <a:cs typeface="+mn-cs"/>
              </a:endParaRPr>
            </a:p>
          </p:txBody>
        </p:sp>
        <p:sp>
          <p:nvSpPr>
            <p:cNvPr id="33" name="TextBox 32"/>
            <p:cNvSpPr txBox="1"/>
            <p:nvPr/>
          </p:nvSpPr>
          <p:spPr>
            <a:xfrm>
              <a:off x="8028384" y="4005064"/>
              <a:ext cx="936104" cy="369332"/>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1" i="0" u="none" strike="noStrike" kern="1200" cap="none" spc="0" normalizeH="0" baseline="0" noProof="0" dirty="0" smtClean="0">
                  <a:ln>
                    <a:noFill/>
                  </a:ln>
                  <a:solidFill>
                    <a:srgbClr val="00B050"/>
                  </a:solidFill>
                  <a:effectLst/>
                  <a:uLnTx/>
                  <a:uFillTx/>
                  <a:latin typeface="Verdana" pitchFamily="34" charset="0"/>
                  <a:ea typeface="MS PGothic" pitchFamily="34" charset="-128"/>
                  <a:cs typeface="+mn-cs"/>
                </a:rPr>
                <a:t>  &lt;</a:t>
              </a:r>
              <a:r>
                <a:rPr kumimoji="0" lang="de-DE" sz="1800" b="1" i="0" u="none" strike="noStrike" kern="1200" cap="none" spc="0" normalizeH="0" baseline="0" noProof="0" dirty="0" err="1" smtClean="0">
                  <a:ln>
                    <a:noFill/>
                  </a:ln>
                  <a:solidFill>
                    <a:srgbClr val="00B050"/>
                  </a:solidFill>
                  <a:effectLst/>
                  <a:uLnTx/>
                  <a:uFillTx/>
                  <a:latin typeface="Verdana" pitchFamily="34" charset="0"/>
                  <a:ea typeface="MS PGothic" pitchFamily="34" charset="-128"/>
                  <a:cs typeface="+mn-cs"/>
                </a:rPr>
                <a:t>ms</a:t>
              </a:r>
              <a:r>
                <a:rPr kumimoji="0" lang="de-DE" sz="1800" b="1" i="0" u="none" strike="noStrike" kern="1200" cap="none" spc="0" normalizeH="0" baseline="0" noProof="0" dirty="0" smtClean="0">
                  <a:ln>
                    <a:noFill/>
                  </a:ln>
                  <a:solidFill>
                    <a:srgbClr val="00B050"/>
                  </a:solidFill>
                  <a:effectLst/>
                  <a:uLnTx/>
                  <a:uFillTx/>
                  <a:latin typeface="Verdana" pitchFamily="34" charset="0"/>
                  <a:ea typeface="MS PGothic" pitchFamily="34" charset="-128"/>
                  <a:cs typeface="+mn-cs"/>
                </a:rPr>
                <a:t> </a:t>
              </a:r>
              <a:endParaRPr kumimoji="0" lang="de-DE" sz="1800" b="1" i="0" u="none" strike="noStrike" kern="1200" cap="none" spc="0" normalizeH="0" baseline="0" noProof="0" dirty="0">
                <a:ln>
                  <a:noFill/>
                </a:ln>
                <a:solidFill>
                  <a:srgbClr val="00B050"/>
                </a:solidFill>
                <a:effectLst/>
                <a:uLnTx/>
                <a:uFillTx/>
                <a:latin typeface="Verdana" pitchFamily="34" charset="0"/>
                <a:ea typeface="MS PGothic" pitchFamily="34" charset="-128"/>
                <a:cs typeface="+mn-cs"/>
              </a:endParaRPr>
            </a:p>
          </p:txBody>
        </p:sp>
      </p:gr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599400" y="889200"/>
              <a:ext cx="11516760" cy="5266080"/>
            </p14:xfrm>
          </p:contentPart>
        </mc:Choice>
        <mc:Fallback xmlns="">
          <p:pic>
            <p:nvPicPr>
              <p:cNvPr id="2" name="Ink 1"/>
              <p:cNvPicPr/>
              <p:nvPr/>
            </p:nvPicPr>
            <p:blipFill>
              <a:blip r:embed="rId5"/>
              <a:stretch>
                <a:fillRect/>
              </a:stretch>
            </p:blipFill>
            <p:spPr>
              <a:xfrm>
                <a:off x="590040" y="879840"/>
                <a:ext cx="11535480" cy="5284800"/>
              </a:xfrm>
              <a:prstGeom prst="rect">
                <a:avLst/>
              </a:prstGeom>
            </p:spPr>
          </p:pic>
        </mc:Fallback>
      </mc:AlternateContent>
    </p:spTree>
    <p:custDataLst>
      <p:tags r:id="rId1"/>
    </p:custDataLst>
    <p:extLst>
      <p:ext uri="{BB962C8B-B14F-4D97-AF65-F5344CB8AC3E}">
        <p14:creationId xmlns:p14="http://schemas.microsoft.com/office/powerpoint/2010/main" val="2865737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el 1"/>
          <p:cNvSpPr>
            <a:spLocks noGrp="1"/>
          </p:cNvSpPr>
          <p:nvPr>
            <p:ph type="title"/>
          </p:nvPr>
        </p:nvSpPr>
        <p:spPr/>
        <p:txBody>
          <a:bodyPr/>
          <a:lstStyle/>
          <a:p>
            <a:r>
              <a:rPr lang="en-US" dirty="0" err="1"/>
              <a:t>Virtueller</a:t>
            </a:r>
            <a:r>
              <a:rPr lang="en-US" dirty="0"/>
              <a:t> </a:t>
            </a:r>
            <a:r>
              <a:rPr lang="en-US" dirty="0" err="1"/>
              <a:t>Speicher</a:t>
            </a:r>
            <a:r>
              <a:rPr lang="de-DE" dirty="0"/>
              <a:t/>
            </a:r>
            <a:br>
              <a:rPr lang="de-DE" dirty="0"/>
            </a:br>
            <a:endParaRPr lang="en-US" dirty="0" smtClean="0"/>
          </a:p>
        </p:txBody>
      </p:sp>
      <p:sp>
        <p:nvSpPr>
          <p:cNvPr id="98307" name="Textplatzhalter 2"/>
          <p:cNvSpPr>
            <a:spLocks noGrp="1"/>
          </p:cNvSpPr>
          <p:nvPr>
            <p:ph type="body" idx="1"/>
          </p:nvPr>
        </p:nvSpPr>
        <p:spPr/>
        <p:txBody>
          <a:bodyPr/>
          <a:lstStyle/>
          <a:p>
            <a:endParaRPr lang="de-DE" dirty="0" smtClean="0"/>
          </a:p>
        </p:txBody>
      </p:sp>
      <p:sp>
        <p:nvSpPr>
          <p:cNvPr id="9830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062720" y="4884840"/>
              <a:ext cx="4358880" cy="48600"/>
            </p14:xfrm>
          </p:contentPart>
        </mc:Choice>
        <mc:Fallback xmlns="">
          <p:pic>
            <p:nvPicPr>
              <p:cNvPr id="2" name="Ink 1"/>
              <p:cNvPicPr/>
              <p:nvPr/>
            </p:nvPicPr>
            <p:blipFill>
              <a:blip r:embed="rId4"/>
              <a:stretch>
                <a:fillRect/>
              </a:stretch>
            </p:blipFill>
            <p:spPr>
              <a:xfrm>
                <a:off x="1053360" y="4875480"/>
                <a:ext cx="4377600" cy="67320"/>
              </a:xfrm>
              <a:prstGeom prst="rect">
                <a:avLst/>
              </a:prstGeom>
            </p:spPr>
          </p:pic>
        </mc:Fallback>
      </mc:AlternateContent>
    </p:spTree>
    <p:extLst>
      <p:ext uri="{BB962C8B-B14F-4D97-AF65-F5344CB8AC3E}">
        <p14:creationId xmlns:p14="http://schemas.microsoft.com/office/powerpoint/2010/main" val="1752005686"/>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2"/>
          <p:cNvSpPr>
            <a:spLocks noGrp="1" noChangeArrowheads="1"/>
          </p:cNvSpPr>
          <p:nvPr>
            <p:ph type="title"/>
          </p:nvPr>
        </p:nvSpPr>
        <p:spPr/>
        <p:txBody>
          <a:bodyPr/>
          <a:lstStyle/>
          <a:p>
            <a:pPr eaLnBrk="1" hangingPunct="1"/>
            <a:r>
              <a:rPr lang="en-US" smtClean="0"/>
              <a:t>Virtueller Speicher - Motivation</a:t>
            </a:r>
          </a:p>
        </p:txBody>
      </p:sp>
      <p:sp>
        <p:nvSpPr>
          <p:cNvPr id="99332" name="Rectangle 3"/>
          <p:cNvSpPr>
            <a:spLocks noGrp="1" noChangeArrowheads="1"/>
          </p:cNvSpPr>
          <p:nvPr>
            <p:ph idx="1"/>
          </p:nvPr>
        </p:nvSpPr>
        <p:spPr/>
        <p:txBody>
          <a:bodyPr/>
          <a:lstStyle/>
          <a:p>
            <a:pPr eaLnBrk="1" hangingPunct="1"/>
            <a:r>
              <a:rPr lang="de-DE" sz="2000" dirty="0"/>
              <a:t>Anwendungen benötigen meist mehr Speicher als physikalisch im RAM vorhanden</a:t>
            </a:r>
          </a:p>
          <a:p>
            <a:pPr lvl="1" eaLnBrk="1" hangingPunct="1"/>
            <a:r>
              <a:rPr lang="de-DE" dirty="0"/>
              <a:t>Insbesondere: Mehrbenutzer-, Multitasking- und mehrfädige (multi-</a:t>
            </a:r>
            <a:r>
              <a:rPr lang="de-DE" dirty="0" err="1"/>
              <a:t>threaded</a:t>
            </a:r>
            <a:r>
              <a:rPr lang="de-DE" dirty="0"/>
              <a:t>) Betriebssysteme</a:t>
            </a:r>
          </a:p>
          <a:p>
            <a:pPr eaLnBrk="1" hangingPunct="1"/>
            <a:endParaRPr lang="de-DE" sz="2000" dirty="0" smtClean="0"/>
          </a:p>
          <a:p>
            <a:pPr eaLnBrk="1" hangingPunct="1"/>
            <a:r>
              <a:rPr lang="de-DE" sz="2000" dirty="0" smtClean="0"/>
              <a:t>Programme</a:t>
            </a:r>
            <a:r>
              <a:rPr lang="de-DE" sz="2000" dirty="0"/>
              <a:t>, die in einer Mehrprozessumgebung lauffähig sein sollen, müssen verschiebbar sein, d.h. nicht an festgelegte, physikalische Speicheradressen gebunden sein. </a:t>
            </a:r>
          </a:p>
          <a:p>
            <a:pPr eaLnBrk="1" hangingPunct="1"/>
            <a:endParaRPr lang="de-DE" sz="2000" dirty="0"/>
          </a:p>
          <a:p>
            <a:pPr eaLnBrk="1" hangingPunct="1"/>
            <a:r>
              <a:rPr lang="de-DE" sz="2000" dirty="0"/>
              <a:t>Speicherreferenzen in den Maschinenbefehlen des </a:t>
            </a:r>
            <a:r>
              <a:rPr lang="de-DE" sz="2000" dirty="0" err="1"/>
              <a:t>Objektccodes</a:t>
            </a:r>
            <a:r>
              <a:rPr lang="de-DE" sz="2000" dirty="0"/>
              <a:t> erfolgen daher über sogenannte </a:t>
            </a:r>
            <a:r>
              <a:rPr lang="de-DE" sz="2000" b="1" dirty="0"/>
              <a:t>virtuelle</a:t>
            </a:r>
            <a:r>
              <a:rPr lang="de-DE" sz="2000" dirty="0"/>
              <a:t> oder </a:t>
            </a:r>
            <a:r>
              <a:rPr lang="de-DE" sz="2000" b="1" dirty="0"/>
              <a:t>logische Adressen</a:t>
            </a:r>
            <a:r>
              <a:rPr lang="de-DE" sz="2000" dirty="0"/>
              <a:t>, die erst bei der Programmausführung in physikalische Speicheradressen transformiert werden.</a:t>
            </a:r>
          </a:p>
          <a:p>
            <a:pPr lvl="1" eaLnBrk="1" hangingPunct="1"/>
            <a:r>
              <a:rPr lang="de-DE" dirty="0"/>
              <a:t>Ein großer einheitlicher Adressraum für die einzelnen Prozesse.</a:t>
            </a:r>
          </a:p>
          <a:p>
            <a:pPr lvl="1" eaLnBrk="1" hangingPunct="1"/>
            <a:r>
              <a:rPr lang="de-DE" dirty="0"/>
              <a:t>Geeignete Schutzmechanismen zwischen den Prozessen erforderlich.</a:t>
            </a:r>
          </a:p>
        </p:txBody>
      </p:sp>
      <p:sp>
        <p:nvSpPr>
          <p:cNvPr id="9933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34360" y="1918440"/>
              <a:ext cx="10863720" cy="3209400"/>
            </p14:xfrm>
          </p:contentPart>
        </mc:Choice>
        <mc:Fallback xmlns="">
          <p:pic>
            <p:nvPicPr>
              <p:cNvPr id="2" name="Ink 1"/>
              <p:cNvPicPr/>
              <p:nvPr/>
            </p:nvPicPr>
            <p:blipFill>
              <a:blip r:embed="rId4"/>
              <a:stretch>
                <a:fillRect/>
              </a:stretch>
            </p:blipFill>
            <p:spPr>
              <a:xfrm>
                <a:off x="225000" y="1909080"/>
                <a:ext cx="10882440" cy="3228120"/>
              </a:xfrm>
              <a:prstGeom prst="rect">
                <a:avLst/>
              </a:prstGeom>
            </p:spPr>
          </p:pic>
        </mc:Fallback>
      </mc:AlternateContent>
    </p:spTree>
    <p:extLst>
      <p:ext uri="{BB962C8B-B14F-4D97-AF65-F5344CB8AC3E}">
        <p14:creationId xmlns:p14="http://schemas.microsoft.com/office/powerpoint/2010/main" val="855398026"/>
      </p:ext>
    </p:extLst>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eaLnBrk="1" hangingPunct="1"/>
            <a:r>
              <a:rPr lang="en-US" smtClean="0"/>
              <a:t>Grundstruktur virtueller Speicherverwaltung</a:t>
            </a:r>
          </a:p>
        </p:txBody>
      </p:sp>
      <p:sp>
        <p:nvSpPr>
          <p:cNvPr id="100354"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00356" name="Rectangle 3"/>
          <p:cNvSpPr>
            <a:spLocks noChangeArrowheads="1"/>
          </p:cNvSpPr>
          <p:nvPr/>
        </p:nvSpPr>
        <p:spPr bwMode="auto">
          <a:xfrm>
            <a:off x="2743200" y="1868489"/>
            <a:ext cx="495300" cy="504825"/>
          </a:xfrm>
          <a:prstGeom prst="rect">
            <a:avLst/>
          </a:prstGeom>
          <a:solidFill>
            <a:schemeClr val="folHlink"/>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57" name="Rectangle 4"/>
          <p:cNvSpPr>
            <a:spLocks noChangeArrowheads="1"/>
          </p:cNvSpPr>
          <p:nvPr/>
        </p:nvSpPr>
        <p:spPr bwMode="auto">
          <a:xfrm>
            <a:off x="4248150" y="2628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58" name="Rectangle 5"/>
          <p:cNvSpPr>
            <a:spLocks noChangeArrowheads="1"/>
          </p:cNvSpPr>
          <p:nvPr/>
        </p:nvSpPr>
        <p:spPr bwMode="auto">
          <a:xfrm>
            <a:off x="4248150" y="21336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59" name="Rectangle 6"/>
          <p:cNvSpPr>
            <a:spLocks noChangeArrowheads="1"/>
          </p:cNvSpPr>
          <p:nvPr/>
        </p:nvSpPr>
        <p:spPr bwMode="auto">
          <a:xfrm>
            <a:off x="4248150" y="31051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0" name="Rectangle 7"/>
          <p:cNvSpPr>
            <a:spLocks noChangeArrowheads="1"/>
          </p:cNvSpPr>
          <p:nvPr/>
        </p:nvSpPr>
        <p:spPr bwMode="auto">
          <a:xfrm>
            <a:off x="4476750" y="2876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1" name="Rectangle 8"/>
          <p:cNvSpPr>
            <a:spLocks noChangeArrowheads="1"/>
          </p:cNvSpPr>
          <p:nvPr/>
        </p:nvSpPr>
        <p:spPr bwMode="auto">
          <a:xfrm>
            <a:off x="4476750" y="2628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2" name="Rectangle 9"/>
          <p:cNvSpPr>
            <a:spLocks noChangeArrowheads="1"/>
          </p:cNvSpPr>
          <p:nvPr/>
        </p:nvSpPr>
        <p:spPr bwMode="auto">
          <a:xfrm>
            <a:off x="4476750" y="23812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3" name="Rectangle 10"/>
          <p:cNvSpPr>
            <a:spLocks noChangeArrowheads="1"/>
          </p:cNvSpPr>
          <p:nvPr/>
        </p:nvSpPr>
        <p:spPr bwMode="auto">
          <a:xfrm>
            <a:off x="4476750" y="21336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4" name="Rectangle 11"/>
          <p:cNvSpPr>
            <a:spLocks noChangeArrowheads="1"/>
          </p:cNvSpPr>
          <p:nvPr/>
        </p:nvSpPr>
        <p:spPr bwMode="auto">
          <a:xfrm>
            <a:off x="4476750" y="1885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5" name="Rectangle 12"/>
          <p:cNvSpPr>
            <a:spLocks noChangeArrowheads="1"/>
          </p:cNvSpPr>
          <p:nvPr/>
        </p:nvSpPr>
        <p:spPr bwMode="auto">
          <a:xfrm>
            <a:off x="4476750" y="31051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6" name="Rectangle 13"/>
          <p:cNvSpPr>
            <a:spLocks noChangeArrowheads="1"/>
          </p:cNvSpPr>
          <p:nvPr/>
        </p:nvSpPr>
        <p:spPr bwMode="auto">
          <a:xfrm>
            <a:off x="4924425" y="2876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7" name="Rectangle 14"/>
          <p:cNvSpPr>
            <a:spLocks noChangeArrowheads="1"/>
          </p:cNvSpPr>
          <p:nvPr/>
        </p:nvSpPr>
        <p:spPr bwMode="auto">
          <a:xfrm>
            <a:off x="4924425" y="23812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8" name="Rectangle 15"/>
          <p:cNvSpPr>
            <a:spLocks noChangeArrowheads="1"/>
          </p:cNvSpPr>
          <p:nvPr/>
        </p:nvSpPr>
        <p:spPr bwMode="auto">
          <a:xfrm>
            <a:off x="4924425" y="31051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69" name="Rectangle 16"/>
          <p:cNvSpPr>
            <a:spLocks noChangeArrowheads="1"/>
          </p:cNvSpPr>
          <p:nvPr/>
        </p:nvSpPr>
        <p:spPr bwMode="auto">
          <a:xfrm>
            <a:off x="4695825" y="2876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0" name="Rectangle 17"/>
          <p:cNvSpPr>
            <a:spLocks noChangeArrowheads="1"/>
          </p:cNvSpPr>
          <p:nvPr/>
        </p:nvSpPr>
        <p:spPr bwMode="auto">
          <a:xfrm>
            <a:off x="4695825" y="23812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1" name="Rectangle 18"/>
          <p:cNvSpPr>
            <a:spLocks noChangeArrowheads="1"/>
          </p:cNvSpPr>
          <p:nvPr/>
        </p:nvSpPr>
        <p:spPr bwMode="auto">
          <a:xfrm>
            <a:off x="4695825" y="1885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00372" name="Group 19"/>
          <p:cNvGrpSpPr>
            <a:grpSpLocks/>
          </p:cNvGrpSpPr>
          <p:nvPr/>
        </p:nvGrpSpPr>
        <p:grpSpPr bwMode="auto">
          <a:xfrm>
            <a:off x="4248151" y="1885950"/>
            <a:ext cx="904875" cy="1466850"/>
            <a:chOff x="1716" y="1188"/>
            <a:chExt cx="570" cy="924"/>
          </a:xfrm>
        </p:grpSpPr>
        <p:sp>
          <p:nvSpPr>
            <p:cNvPr id="100598" name="Rectangle 20" descr="Kleine Schachfelder"/>
            <p:cNvSpPr>
              <a:spLocks noChangeArrowheads="1"/>
            </p:cNvSpPr>
            <p:nvPr/>
          </p:nvSpPr>
          <p:spPr bwMode="auto">
            <a:xfrm>
              <a:off x="1716" y="1500"/>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9" name="Rectangle 21" descr="Kleine Schachfelder"/>
            <p:cNvSpPr>
              <a:spLocks noChangeArrowheads="1"/>
            </p:cNvSpPr>
            <p:nvPr/>
          </p:nvSpPr>
          <p:spPr bwMode="auto">
            <a:xfrm>
              <a:off x="2142" y="1656"/>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600" name="Rectangle 22" descr="Kleine Schachfelder"/>
            <p:cNvSpPr>
              <a:spLocks noChangeArrowheads="1"/>
            </p:cNvSpPr>
            <p:nvPr/>
          </p:nvSpPr>
          <p:spPr bwMode="auto">
            <a:xfrm>
              <a:off x="2142" y="118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601" name="Rectangle 23" descr="Kleine Schachfelder"/>
            <p:cNvSpPr>
              <a:spLocks noChangeArrowheads="1"/>
            </p:cNvSpPr>
            <p:nvPr/>
          </p:nvSpPr>
          <p:spPr bwMode="auto">
            <a:xfrm>
              <a:off x="1998" y="1656"/>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602" name="Rectangle 24" descr="Kleine Schachfelder"/>
            <p:cNvSpPr>
              <a:spLocks noChangeArrowheads="1"/>
            </p:cNvSpPr>
            <p:nvPr/>
          </p:nvSpPr>
          <p:spPr bwMode="auto">
            <a:xfrm>
              <a:off x="1998" y="1956"/>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00373" name="Rectangle 25"/>
          <p:cNvSpPr>
            <a:spLocks noChangeArrowheads="1"/>
          </p:cNvSpPr>
          <p:nvPr/>
        </p:nvSpPr>
        <p:spPr bwMode="auto">
          <a:xfrm>
            <a:off x="5153025" y="2628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4" name="Rectangle 26"/>
          <p:cNvSpPr>
            <a:spLocks noChangeArrowheads="1"/>
          </p:cNvSpPr>
          <p:nvPr/>
        </p:nvSpPr>
        <p:spPr bwMode="auto">
          <a:xfrm>
            <a:off x="5153025" y="23812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5" name="Rectangle 27"/>
          <p:cNvSpPr>
            <a:spLocks noChangeArrowheads="1"/>
          </p:cNvSpPr>
          <p:nvPr/>
        </p:nvSpPr>
        <p:spPr bwMode="auto">
          <a:xfrm>
            <a:off x="5153025" y="21336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6" name="Rectangle 28"/>
          <p:cNvSpPr>
            <a:spLocks noChangeArrowheads="1"/>
          </p:cNvSpPr>
          <p:nvPr/>
        </p:nvSpPr>
        <p:spPr bwMode="auto">
          <a:xfrm>
            <a:off x="5153025" y="1885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7" name="Rectangle 29"/>
          <p:cNvSpPr>
            <a:spLocks noChangeArrowheads="1"/>
          </p:cNvSpPr>
          <p:nvPr/>
        </p:nvSpPr>
        <p:spPr bwMode="auto">
          <a:xfrm>
            <a:off x="5153025" y="31051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78" name="Rectangle 30"/>
          <p:cNvSpPr>
            <a:spLocks noChangeArrowheads="1"/>
          </p:cNvSpPr>
          <p:nvPr/>
        </p:nvSpPr>
        <p:spPr bwMode="auto">
          <a:xfrm>
            <a:off x="5381625" y="2876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00379" name="Group 31"/>
          <p:cNvGrpSpPr>
            <a:grpSpLocks/>
          </p:cNvGrpSpPr>
          <p:nvPr/>
        </p:nvGrpSpPr>
        <p:grpSpPr bwMode="auto">
          <a:xfrm>
            <a:off x="4248151" y="1885950"/>
            <a:ext cx="1362075" cy="1238250"/>
            <a:chOff x="1716" y="1188"/>
            <a:chExt cx="858" cy="780"/>
          </a:xfrm>
        </p:grpSpPr>
        <p:sp>
          <p:nvSpPr>
            <p:cNvPr id="100592" name="Rectangle 32" descr="Diagonal weit nach oben"/>
            <p:cNvSpPr>
              <a:spLocks noChangeArrowheads="1"/>
            </p:cNvSpPr>
            <p:nvPr/>
          </p:nvSpPr>
          <p:spPr bwMode="auto">
            <a:xfrm>
              <a:off x="1716" y="1812"/>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3" name="Rectangle 33" descr="Diagonal weit nach oben"/>
            <p:cNvSpPr>
              <a:spLocks noChangeArrowheads="1"/>
            </p:cNvSpPr>
            <p:nvPr/>
          </p:nvSpPr>
          <p:spPr bwMode="auto">
            <a:xfrm>
              <a:off x="1716" y="1188"/>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4" name="Rectangle 34" descr="Diagonal weit nach oben"/>
            <p:cNvSpPr>
              <a:spLocks noChangeArrowheads="1"/>
            </p:cNvSpPr>
            <p:nvPr/>
          </p:nvSpPr>
          <p:spPr bwMode="auto">
            <a:xfrm>
              <a:off x="2142" y="134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5" name="Rectangle 35" descr="Diagonal weit nach oben"/>
            <p:cNvSpPr>
              <a:spLocks noChangeArrowheads="1"/>
            </p:cNvSpPr>
            <p:nvPr/>
          </p:nvSpPr>
          <p:spPr bwMode="auto">
            <a:xfrm>
              <a:off x="1998" y="134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6" name="Rectangle 36" descr="Diagonal weit nach oben"/>
            <p:cNvSpPr>
              <a:spLocks noChangeArrowheads="1"/>
            </p:cNvSpPr>
            <p:nvPr/>
          </p:nvSpPr>
          <p:spPr bwMode="auto">
            <a:xfrm>
              <a:off x="2286" y="1812"/>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7" name="Rectangle 37" descr="Diagonal weit nach oben"/>
            <p:cNvSpPr>
              <a:spLocks noChangeArrowheads="1"/>
            </p:cNvSpPr>
            <p:nvPr/>
          </p:nvSpPr>
          <p:spPr bwMode="auto">
            <a:xfrm>
              <a:off x="2430" y="1656"/>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00380" name="Rectangle 38"/>
          <p:cNvSpPr>
            <a:spLocks noChangeArrowheads="1"/>
          </p:cNvSpPr>
          <p:nvPr/>
        </p:nvSpPr>
        <p:spPr bwMode="auto">
          <a:xfrm>
            <a:off x="5381625" y="23812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1" name="Rectangle 39"/>
          <p:cNvSpPr>
            <a:spLocks noChangeArrowheads="1"/>
          </p:cNvSpPr>
          <p:nvPr/>
        </p:nvSpPr>
        <p:spPr bwMode="auto">
          <a:xfrm>
            <a:off x="5381625" y="21336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2" name="Rectangle 40"/>
          <p:cNvSpPr>
            <a:spLocks noChangeArrowheads="1"/>
          </p:cNvSpPr>
          <p:nvPr/>
        </p:nvSpPr>
        <p:spPr bwMode="auto">
          <a:xfrm>
            <a:off x="5381625" y="1885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3" name="Rectangle 41"/>
          <p:cNvSpPr>
            <a:spLocks noChangeArrowheads="1"/>
          </p:cNvSpPr>
          <p:nvPr/>
        </p:nvSpPr>
        <p:spPr bwMode="auto">
          <a:xfrm>
            <a:off x="5381625" y="31051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4" name="Rectangle 42"/>
          <p:cNvSpPr>
            <a:spLocks noChangeArrowheads="1"/>
          </p:cNvSpPr>
          <p:nvPr/>
        </p:nvSpPr>
        <p:spPr bwMode="auto">
          <a:xfrm>
            <a:off x="6638925"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5" name="Rectangle 43"/>
          <p:cNvSpPr>
            <a:spLocks noChangeArrowheads="1"/>
          </p:cNvSpPr>
          <p:nvPr/>
        </p:nvSpPr>
        <p:spPr bwMode="auto">
          <a:xfrm>
            <a:off x="6638925"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6" name="Rectangle 44"/>
          <p:cNvSpPr>
            <a:spLocks noChangeArrowheads="1"/>
          </p:cNvSpPr>
          <p:nvPr/>
        </p:nvSpPr>
        <p:spPr bwMode="auto">
          <a:xfrm>
            <a:off x="6638925"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7" name="Rectangle 45"/>
          <p:cNvSpPr>
            <a:spLocks noChangeArrowheads="1"/>
          </p:cNvSpPr>
          <p:nvPr/>
        </p:nvSpPr>
        <p:spPr bwMode="auto">
          <a:xfrm>
            <a:off x="6638925"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8" name="Rectangle 46"/>
          <p:cNvSpPr>
            <a:spLocks noChangeArrowheads="1"/>
          </p:cNvSpPr>
          <p:nvPr/>
        </p:nvSpPr>
        <p:spPr bwMode="auto">
          <a:xfrm>
            <a:off x="6638925"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89" name="Rectangle 47"/>
          <p:cNvSpPr>
            <a:spLocks noChangeArrowheads="1"/>
          </p:cNvSpPr>
          <p:nvPr/>
        </p:nvSpPr>
        <p:spPr bwMode="auto">
          <a:xfrm>
            <a:off x="6867525"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0" name="Rectangle 48"/>
          <p:cNvSpPr>
            <a:spLocks noChangeArrowheads="1"/>
          </p:cNvSpPr>
          <p:nvPr/>
        </p:nvSpPr>
        <p:spPr bwMode="auto">
          <a:xfrm>
            <a:off x="6867525"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1" name="Rectangle 49"/>
          <p:cNvSpPr>
            <a:spLocks noChangeArrowheads="1"/>
          </p:cNvSpPr>
          <p:nvPr/>
        </p:nvSpPr>
        <p:spPr bwMode="auto">
          <a:xfrm>
            <a:off x="6867525"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2" name="Rectangle 50"/>
          <p:cNvSpPr>
            <a:spLocks noChangeArrowheads="1"/>
          </p:cNvSpPr>
          <p:nvPr/>
        </p:nvSpPr>
        <p:spPr bwMode="auto">
          <a:xfrm>
            <a:off x="7315200"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3" name="Rectangle 51"/>
          <p:cNvSpPr>
            <a:spLocks noChangeArrowheads="1"/>
          </p:cNvSpPr>
          <p:nvPr/>
        </p:nvSpPr>
        <p:spPr bwMode="auto">
          <a:xfrm>
            <a:off x="7315200"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4" name="Rectangle 52"/>
          <p:cNvSpPr>
            <a:spLocks noChangeArrowheads="1"/>
          </p:cNvSpPr>
          <p:nvPr/>
        </p:nvSpPr>
        <p:spPr bwMode="auto">
          <a:xfrm>
            <a:off x="7315200"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5" name="Rectangle 53"/>
          <p:cNvSpPr>
            <a:spLocks noChangeArrowheads="1"/>
          </p:cNvSpPr>
          <p:nvPr/>
        </p:nvSpPr>
        <p:spPr bwMode="auto">
          <a:xfrm>
            <a:off x="7315200"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6" name="Rectangle 54"/>
          <p:cNvSpPr>
            <a:spLocks noChangeArrowheads="1"/>
          </p:cNvSpPr>
          <p:nvPr/>
        </p:nvSpPr>
        <p:spPr bwMode="auto">
          <a:xfrm>
            <a:off x="7315200"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7" name="Rectangle 55"/>
          <p:cNvSpPr>
            <a:spLocks noChangeArrowheads="1"/>
          </p:cNvSpPr>
          <p:nvPr/>
        </p:nvSpPr>
        <p:spPr bwMode="auto">
          <a:xfrm>
            <a:off x="7086600"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0398" name="Rectangle 56"/>
          <p:cNvSpPr>
            <a:spLocks noChangeArrowheads="1"/>
          </p:cNvSpPr>
          <p:nvPr/>
        </p:nvSpPr>
        <p:spPr bwMode="auto">
          <a:xfrm>
            <a:off x="7086600"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399" name="Rectangle 57"/>
          <p:cNvSpPr>
            <a:spLocks noChangeArrowheads="1"/>
          </p:cNvSpPr>
          <p:nvPr/>
        </p:nvSpPr>
        <p:spPr bwMode="auto">
          <a:xfrm>
            <a:off x="7086600"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0" name="Rectangle 58"/>
          <p:cNvSpPr>
            <a:spLocks noChangeArrowheads="1"/>
          </p:cNvSpPr>
          <p:nvPr/>
        </p:nvSpPr>
        <p:spPr bwMode="auto">
          <a:xfrm>
            <a:off x="7086600"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1" name="Rectangle 59"/>
          <p:cNvSpPr>
            <a:spLocks noChangeArrowheads="1"/>
          </p:cNvSpPr>
          <p:nvPr/>
        </p:nvSpPr>
        <p:spPr bwMode="auto">
          <a:xfrm>
            <a:off x="7543800"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0402" name="Rectangle 60"/>
          <p:cNvSpPr>
            <a:spLocks noChangeArrowheads="1"/>
          </p:cNvSpPr>
          <p:nvPr/>
        </p:nvSpPr>
        <p:spPr bwMode="auto">
          <a:xfrm>
            <a:off x="7543800"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3" name="Rectangle 61"/>
          <p:cNvSpPr>
            <a:spLocks noChangeArrowheads="1"/>
          </p:cNvSpPr>
          <p:nvPr/>
        </p:nvSpPr>
        <p:spPr bwMode="auto">
          <a:xfrm>
            <a:off x="7543800"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4" name="Rectangle 62"/>
          <p:cNvSpPr>
            <a:spLocks noChangeArrowheads="1"/>
          </p:cNvSpPr>
          <p:nvPr/>
        </p:nvSpPr>
        <p:spPr bwMode="auto">
          <a:xfrm>
            <a:off x="7543800"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5" name="Rectangle 63"/>
          <p:cNvSpPr>
            <a:spLocks noChangeArrowheads="1"/>
          </p:cNvSpPr>
          <p:nvPr/>
        </p:nvSpPr>
        <p:spPr bwMode="auto">
          <a:xfrm>
            <a:off x="7543800"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6" name="Rectangle 64"/>
          <p:cNvSpPr>
            <a:spLocks noChangeArrowheads="1"/>
          </p:cNvSpPr>
          <p:nvPr/>
        </p:nvSpPr>
        <p:spPr bwMode="auto">
          <a:xfrm>
            <a:off x="7772400"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7" name="Rectangle 65"/>
          <p:cNvSpPr>
            <a:spLocks noChangeArrowheads="1"/>
          </p:cNvSpPr>
          <p:nvPr/>
        </p:nvSpPr>
        <p:spPr bwMode="auto">
          <a:xfrm>
            <a:off x="7772400"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8" name="Rectangle 66"/>
          <p:cNvSpPr>
            <a:spLocks noChangeArrowheads="1"/>
          </p:cNvSpPr>
          <p:nvPr/>
        </p:nvSpPr>
        <p:spPr bwMode="auto">
          <a:xfrm>
            <a:off x="7772400"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09" name="Rectangle 67"/>
          <p:cNvSpPr>
            <a:spLocks noChangeArrowheads="1"/>
          </p:cNvSpPr>
          <p:nvPr/>
        </p:nvSpPr>
        <p:spPr bwMode="auto">
          <a:xfrm>
            <a:off x="7772400"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0" name="Rectangle 68"/>
          <p:cNvSpPr>
            <a:spLocks noChangeArrowheads="1"/>
          </p:cNvSpPr>
          <p:nvPr/>
        </p:nvSpPr>
        <p:spPr bwMode="auto">
          <a:xfrm>
            <a:off x="7772400"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1" name="Rectangle 69"/>
          <p:cNvSpPr>
            <a:spLocks noChangeArrowheads="1"/>
          </p:cNvSpPr>
          <p:nvPr/>
        </p:nvSpPr>
        <p:spPr bwMode="auto">
          <a:xfrm>
            <a:off x="7772400"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2" name="Rectangle 70"/>
          <p:cNvSpPr>
            <a:spLocks noChangeArrowheads="1"/>
          </p:cNvSpPr>
          <p:nvPr/>
        </p:nvSpPr>
        <p:spPr bwMode="auto">
          <a:xfrm>
            <a:off x="6638925"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3" name="Rectangle 71"/>
          <p:cNvSpPr>
            <a:spLocks noChangeArrowheads="1"/>
          </p:cNvSpPr>
          <p:nvPr/>
        </p:nvSpPr>
        <p:spPr bwMode="auto">
          <a:xfrm>
            <a:off x="6638925"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4" name="Rectangle 72"/>
          <p:cNvSpPr>
            <a:spLocks noChangeArrowheads="1"/>
          </p:cNvSpPr>
          <p:nvPr/>
        </p:nvSpPr>
        <p:spPr bwMode="auto">
          <a:xfrm>
            <a:off x="6638925"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5" name="Rectangle 73"/>
          <p:cNvSpPr>
            <a:spLocks noChangeArrowheads="1"/>
          </p:cNvSpPr>
          <p:nvPr/>
        </p:nvSpPr>
        <p:spPr bwMode="auto">
          <a:xfrm>
            <a:off x="6867525"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6" name="Rectangle 74"/>
          <p:cNvSpPr>
            <a:spLocks noChangeArrowheads="1"/>
          </p:cNvSpPr>
          <p:nvPr/>
        </p:nvSpPr>
        <p:spPr bwMode="auto">
          <a:xfrm>
            <a:off x="6867525"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7" name="Rectangle 75"/>
          <p:cNvSpPr>
            <a:spLocks noChangeArrowheads="1"/>
          </p:cNvSpPr>
          <p:nvPr/>
        </p:nvSpPr>
        <p:spPr bwMode="auto">
          <a:xfrm>
            <a:off x="6867525"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8" name="Rectangle 76"/>
          <p:cNvSpPr>
            <a:spLocks noChangeArrowheads="1"/>
          </p:cNvSpPr>
          <p:nvPr/>
        </p:nvSpPr>
        <p:spPr bwMode="auto">
          <a:xfrm>
            <a:off x="6867525"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19" name="Rectangle 77"/>
          <p:cNvSpPr>
            <a:spLocks noChangeArrowheads="1"/>
          </p:cNvSpPr>
          <p:nvPr/>
        </p:nvSpPr>
        <p:spPr bwMode="auto">
          <a:xfrm>
            <a:off x="6867525"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0" name="Rectangle 78"/>
          <p:cNvSpPr>
            <a:spLocks noChangeArrowheads="1"/>
          </p:cNvSpPr>
          <p:nvPr/>
        </p:nvSpPr>
        <p:spPr bwMode="auto">
          <a:xfrm>
            <a:off x="7315200"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1" name="Rectangle 79"/>
          <p:cNvSpPr>
            <a:spLocks noChangeArrowheads="1"/>
          </p:cNvSpPr>
          <p:nvPr/>
        </p:nvSpPr>
        <p:spPr bwMode="auto">
          <a:xfrm>
            <a:off x="7315200"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2" name="Rectangle 80"/>
          <p:cNvSpPr>
            <a:spLocks noChangeArrowheads="1"/>
          </p:cNvSpPr>
          <p:nvPr/>
        </p:nvSpPr>
        <p:spPr bwMode="auto">
          <a:xfrm>
            <a:off x="7315200"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3" name="Rectangle 81"/>
          <p:cNvSpPr>
            <a:spLocks noChangeArrowheads="1"/>
          </p:cNvSpPr>
          <p:nvPr/>
        </p:nvSpPr>
        <p:spPr bwMode="auto">
          <a:xfrm>
            <a:off x="7315200"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4" name="Rectangle 82"/>
          <p:cNvSpPr>
            <a:spLocks noChangeArrowheads="1"/>
          </p:cNvSpPr>
          <p:nvPr/>
        </p:nvSpPr>
        <p:spPr bwMode="auto">
          <a:xfrm>
            <a:off x="7315200"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5" name="Rectangle 83"/>
          <p:cNvSpPr>
            <a:spLocks noChangeArrowheads="1"/>
          </p:cNvSpPr>
          <p:nvPr/>
        </p:nvSpPr>
        <p:spPr bwMode="auto">
          <a:xfrm>
            <a:off x="7315200"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6" name="Rectangle 84"/>
          <p:cNvSpPr>
            <a:spLocks noChangeArrowheads="1"/>
          </p:cNvSpPr>
          <p:nvPr/>
        </p:nvSpPr>
        <p:spPr bwMode="auto">
          <a:xfrm>
            <a:off x="7086600"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7" name="Rectangle 85"/>
          <p:cNvSpPr>
            <a:spLocks noChangeArrowheads="1"/>
          </p:cNvSpPr>
          <p:nvPr/>
        </p:nvSpPr>
        <p:spPr bwMode="auto">
          <a:xfrm>
            <a:off x="7086600"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8" name="Rectangle 86"/>
          <p:cNvSpPr>
            <a:spLocks noChangeArrowheads="1"/>
          </p:cNvSpPr>
          <p:nvPr/>
        </p:nvSpPr>
        <p:spPr bwMode="auto">
          <a:xfrm>
            <a:off x="7086600"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29" name="Rectangle 87"/>
          <p:cNvSpPr>
            <a:spLocks noChangeArrowheads="1"/>
          </p:cNvSpPr>
          <p:nvPr/>
        </p:nvSpPr>
        <p:spPr bwMode="auto">
          <a:xfrm>
            <a:off x="7086600"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0" name="Rectangle 88"/>
          <p:cNvSpPr>
            <a:spLocks noChangeArrowheads="1"/>
          </p:cNvSpPr>
          <p:nvPr/>
        </p:nvSpPr>
        <p:spPr bwMode="auto">
          <a:xfrm>
            <a:off x="7543800"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1" name="Rectangle 89"/>
          <p:cNvSpPr>
            <a:spLocks noChangeArrowheads="1"/>
          </p:cNvSpPr>
          <p:nvPr/>
        </p:nvSpPr>
        <p:spPr bwMode="auto">
          <a:xfrm>
            <a:off x="7543800"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2" name="Rectangle 90"/>
          <p:cNvSpPr>
            <a:spLocks noChangeArrowheads="1"/>
          </p:cNvSpPr>
          <p:nvPr/>
        </p:nvSpPr>
        <p:spPr bwMode="auto">
          <a:xfrm>
            <a:off x="7543800"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3" name="Rectangle 91"/>
          <p:cNvSpPr>
            <a:spLocks noChangeArrowheads="1"/>
          </p:cNvSpPr>
          <p:nvPr/>
        </p:nvSpPr>
        <p:spPr bwMode="auto">
          <a:xfrm>
            <a:off x="7543800"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4" name="Rectangle 92"/>
          <p:cNvSpPr>
            <a:spLocks noChangeArrowheads="1"/>
          </p:cNvSpPr>
          <p:nvPr/>
        </p:nvSpPr>
        <p:spPr bwMode="auto">
          <a:xfrm>
            <a:off x="7543800"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5" name="Rectangle 93"/>
          <p:cNvSpPr>
            <a:spLocks noChangeArrowheads="1"/>
          </p:cNvSpPr>
          <p:nvPr/>
        </p:nvSpPr>
        <p:spPr bwMode="auto">
          <a:xfrm>
            <a:off x="7772400"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6" name="Rectangle 94"/>
          <p:cNvSpPr>
            <a:spLocks noChangeArrowheads="1"/>
          </p:cNvSpPr>
          <p:nvPr/>
        </p:nvSpPr>
        <p:spPr bwMode="auto">
          <a:xfrm>
            <a:off x="7772400"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7" name="Rectangle 95"/>
          <p:cNvSpPr>
            <a:spLocks noChangeArrowheads="1"/>
          </p:cNvSpPr>
          <p:nvPr/>
        </p:nvSpPr>
        <p:spPr bwMode="auto">
          <a:xfrm>
            <a:off x="7772400"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8" name="Rectangle 96"/>
          <p:cNvSpPr>
            <a:spLocks noChangeArrowheads="1"/>
          </p:cNvSpPr>
          <p:nvPr/>
        </p:nvSpPr>
        <p:spPr bwMode="auto">
          <a:xfrm>
            <a:off x="7772400"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39" name="Rectangle 97"/>
          <p:cNvSpPr>
            <a:spLocks noChangeArrowheads="1"/>
          </p:cNvSpPr>
          <p:nvPr/>
        </p:nvSpPr>
        <p:spPr bwMode="auto">
          <a:xfrm>
            <a:off x="8001000"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0" name="Rectangle 98"/>
          <p:cNvSpPr>
            <a:spLocks noChangeArrowheads="1"/>
          </p:cNvSpPr>
          <p:nvPr/>
        </p:nvSpPr>
        <p:spPr bwMode="auto">
          <a:xfrm>
            <a:off x="8001000"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1" name="Rectangle 99"/>
          <p:cNvSpPr>
            <a:spLocks noChangeArrowheads="1"/>
          </p:cNvSpPr>
          <p:nvPr/>
        </p:nvSpPr>
        <p:spPr bwMode="auto">
          <a:xfrm>
            <a:off x="8001000"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2" name="Rectangle 100"/>
          <p:cNvSpPr>
            <a:spLocks noChangeArrowheads="1"/>
          </p:cNvSpPr>
          <p:nvPr/>
        </p:nvSpPr>
        <p:spPr bwMode="auto">
          <a:xfrm>
            <a:off x="8001000"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3" name="Rectangle 101"/>
          <p:cNvSpPr>
            <a:spLocks noChangeArrowheads="1"/>
          </p:cNvSpPr>
          <p:nvPr/>
        </p:nvSpPr>
        <p:spPr bwMode="auto">
          <a:xfrm>
            <a:off x="8229600"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4" name="Rectangle 102"/>
          <p:cNvSpPr>
            <a:spLocks noChangeArrowheads="1"/>
          </p:cNvSpPr>
          <p:nvPr/>
        </p:nvSpPr>
        <p:spPr bwMode="auto">
          <a:xfrm>
            <a:off x="8229600"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5" name="Rectangle 103"/>
          <p:cNvSpPr>
            <a:spLocks noChangeArrowheads="1"/>
          </p:cNvSpPr>
          <p:nvPr/>
        </p:nvSpPr>
        <p:spPr bwMode="auto">
          <a:xfrm>
            <a:off x="8229600"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6" name="Rectangle 104"/>
          <p:cNvSpPr>
            <a:spLocks noChangeArrowheads="1"/>
          </p:cNvSpPr>
          <p:nvPr/>
        </p:nvSpPr>
        <p:spPr bwMode="auto">
          <a:xfrm>
            <a:off x="8229600"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7" name="Rectangle 105"/>
          <p:cNvSpPr>
            <a:spLocks noChangeArrowheads="1"/>
          </p:cNvSpPr>
          <p:nvPr/>
        </p:nvSpPr>
        <p:spPr bwMode="auto">
          <a:xfrm>
            <a:off x="8677275"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8" name="Rectangle 106"/>
          <p:cNvSpPr>
            <a:spLocks noChangeArrowheads="1"/>
          </p:cNvSpPr>
          <p:nvPr/>
        </p:nvSpPr>
        <p:spPr bwMode="auto">
          <a:xfrm>
            <a:off x="8677275"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49" name="Rectangle 107"/>
          <p:cNvSpPr>
            <a:spLocks noChangeArrowheads="1"/>
          </p:cNvSpPr>
          <p:nvPr/>
        </p:nvSpPr>
        <p:spPr bwMode="auto">
          <a:xfrm>
            <a:off x="8677275"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0" name="Rectangle 108"/>
          <p:cNvSpPr>
            <a:spLocks noChangeArrowheads="1"/>
          </p:cNvSpPr>
          <p:nvPr/>
        </p:nvSpPr>
        <p:spPr bwMode="auto">
          <a:xfrm>
            <a:off x="8677275"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1" name="Rectangle 109"/>
          <p:cNvSpPr>
            <a:spLocks noChangeArrowheads="1"/>
          </p:cNvSpPr>
          <p:nvPr/>
        </p:nvSpPr>
        <p:spPr bwMode="auto">
          <a:xfrm>
            <a:off x="8677275"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2" name="Rectangle 110"/>
          <p:cNvSpPr>
            <a:spLocks noChangeArrowheads="1"/>
          </p:cNvSpPr>
          <p:nvPr/>
        </p:nvSpPr>
        <p:spPr bwMode="auto">
          <a:xfrm>
            <a:off x="8448675"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3" name="Rectangle 111"/>
          <p:cNvSpPr>
            <a:spLocks noChangeArrowheads="1"/>
          </p:cNvSpPr>
          <p:nvPr/>
        </p:nvSpPr>
        <p:spPr bwMode="auto">
          <a:xfrm>
            <a:off x="8448675"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4" name="Rectangle 112"/>
          <p:cNvSpPr>
            <a:spLocks noChangeArrowheads="1"/>
          </p:cNvSpPr>
          <p:nvPr/>
        </p:nvSpPr>
        <p:spPr bwMode="auto">
          <a:xfrm>
            <a:off x="8448675"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5" name="Rectangle 113"/>
          <p:cNvSpPr>
            <a:spLocks noChangeArrowheads="1"/>
          </p:cNvSpPr>
          <p:nvPr/>
        </p:nvSpPr>
        <p:spPr bwMode="auto">
          <a:xfrm>
            <a:off x="8448675"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6" name="Rectangle 114"/>
          <p:cNvSpPr>
            <a:spLocks noChangeArrowheads="1"/>
          </p:cNvSpPr>
          <p:nvPr/>
        </p:nvSpPr>
        <p:spPr bwMode="auto">
          <a:xfrm>
            <a:off x="8905875"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7" name="Rectangle 115"/>
          <p:cNvSpPr>
            <a:spLocks noChangeArrowheads="1"/>
          </p:cNvSpPr>
          <p:nvPr/>
        </p:nvSpPr>
        <p:spPr bwMode="auto">
          <a:xfrm>
            <a:off x="8905875"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8" name="Rectangle 116"/>
          <p:cNvSpPr>
            <a:spLocks noChangeArrowheads="1"/>
          </p:cNvSpPr>
          <p:nvPr/>
        </p:nvSpPr>
        <p:spPr bwMode="auto">
          <a:xfrm>
            <a:off x="8905875"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59" name="Rectangle 117"/>
          <p:cNvSpPr>
            <a:spLocks noChangeArrowheads="1"/>
          </p:cNvSpPr>
          <p:nvPr/>
        </p:nvSpPr>
        <p:spPr bwMode="auto">
          <a:xfrm>
            <a:off x="8905875" y="45529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0" name="Rectangle 118"/>
          <p:cNvSpPr>
            <a:spLocks noChangeArrowheads="1"/>
          </p:cNvSpPr>
          <p:nvPr/>
        </p:nvSpPr>
        <p:spPr bwMode="auto">
          <a:xfrm>
            <a:off x="9134475" y="43243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1" name="Rectangle 119"/>
          <p:cNvSpPr>
            <a:spLocks noChangeArrowheads="1"/>
          </p:cNvSpPr>
          <p:nvPr/>
        </p:nvSpPr>
        <p:spPr bwMode="auto">
          <a:xfrm>
            <a:off x="9134475" y="40767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2" name="Rectangle 120"/>
          <p:cNvSpPr>
            <a:spLocks noChangeArrowheads="1"/>
          </p:cNvSpPr>
          <p:nvPr/>
        </p:nvSpPr>
        <p:spPr bwMode="auto">
          <a:xfrm>
            <a:off x="9134475" y="38290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3" name="Rectangle 121"/>
          <p:cNvSpPr>
            <a:spLocks noChangeArrowheads="1"/>
          </p:cNvSpPr>
          <p:nvPr/>
        </p:nvSpPr>
        <p:spPr bwMode="auto">
          <a:xfrm>
            <a:off x="9134475" y="35814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4" name="Rectangle 122"/>
          <p:cNvSpPr>
            <a:spLocks noChangeArrowheads="1"/>
          </p:cNvSpPr>
          <p:nvPr/>
        </p:nvSpPr>
        <p:spPr bwMode="auto">
          <a:xfrm>
            <a:off x="9134475" y="33337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5" name="Rectangle 123"/>
          <p:cNvSpPr>
            <a:spLocks noChangeArrowheads="1"/>
          </p:cNvSpPr>
          <p:nvPr/>
        </p:nvSpPr>
        <p:spPr bwMode="auto">
          <a:xfrm>
            <a:off x="8001000"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6" name="Rectangle 124"/>
          <p:cNvSpPr>
            <a:spLocks noChangeArrowheads="1"/>
          </p:cNvSpPr>
          <p:nvPr/>
        </p:nvSpPr>
        <p:spPr bwMode="auto">
          <a:xfrm>
            <a:off x="8001000"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7" name="Rectangle 125"/>
          <p:cNvSpPr>
            <a:spLocks noChangeArrowheads="1"/>
          </p:cNvSpPr>
          <p:nvPr/>
        </p:nvSpPr>
        <p:spPr bwMode="auto">
          <a:xfrm>
            <a:off x="8001000"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8" name="Rectangle 126"/>
          <p:cNvSpPr>
            <a:spLocks noChangeArrowheads="1"/>
          </p:cNvSpPr>
          <p:nvPr/>
        </p:nvSpPr>
        <p:spPr bwMode="auto">
          <a:xfrm>
            <a:off x="8001000"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69" name="Rectangle 127"/>
          <p:cNvSpPr>
            <a:spLocks noChangeArrowheads="1"/>
          </p:cNvSpPr>
          <p:nvPr/>
        </p:nvSpPr>
        <p:spPr bwMode="auto">
          <a:xfrm>
            <a:off x="8001000"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0" name="Rectangle 128"/>
          <p:cNvSpPr>
            <a:spLocks noChangeArrowheads="1"/>
          </p:cNvSpPr>
          <p:nvPr/>
        </p:nvSpPr>
        <p:spPr bwMode="auto">
          <a:xfrm>
            <a:off x="8229600"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1" name="Rectangle 129"/>
          <p:cNvSpPr>
            <a:spLocks noChangeArrowheads="1"/>
          </p:cNvSpPr>
          <p:nvPr/>
        </p:nvSpPr>
        <p:spPr bwMode="auto">
          <a:xfrm>
            <a:off x="8229600"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2" name="Rectangle 130"/>
          <p:cNvSpPr>
            <a:spLocks noChangeArrowheads="1"/>
          </p:cNvSpPr>
          <p:nvPr/>
        </p:nvSpPr>
        <p:spPr bwMode="auto">
          <a:xfrm>
            <a:off x="8229600"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3" name="Rectangle 131"/>
          <p:cNvSpPr>
            <a:spLocks noChangeArrowheads="1"/>
          </p:cNvSpPr>
          <p:nvPr/>
        </p:nvSpPr>
        <p:spPr bwMode="auto">
          <a:xfrm>
            <a:off x="8229600"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4" name="Rectangle 132"/>
          <p:cNvSpPr>
            <a:spLocks noChangeArrowheads="1"/>
          </p:cNvSpPr>
          <p:nvPr/>
        </p:nvSpPr>
        <p:spPr bwMode="auto">
          <a:xfrm>
            <a:off x="8677275"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5" name="Rectangle 133"/>
          <p:cNvSpPr>
            <a:spLocks noChangeArrowheads="1"/>
          </p:cNvSpPr>
          <p:nvPr/>
        </p:nvSpPr>
        <p:spPr bwMode="auto">
          <a:xfrm>
            <a:off x="8677275"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6" name="Rectangle 134"/>
          <p:cNvSpPr>
            <a:spLocks noChangeArrowheads="1"/>
          </p:cNvSpPr>
          <p:nvPr/>
        </p:nvSpPr>
        <p:spPr bwMode="auto">
          <a:xfrm>
            <a:off x="8677275"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7" name="Rectangle 135"/>
          <p:cNvSpPr>
            <a:spLocks noChangeArrowheads="1"/>
          </p:cNvSpPr>
          <p:nvPr/>
        </p:nvSpPr>
        <p:spPr bwMode="auto">
          <a:xfrm>
            <a:off x="8677275"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8" name="Rectangle 136"/>
          <p:cNvSpPr>
            <a:spLocks noChangeArrowheads="1"/>
          </p:cNvSpPr>
          <p:nvPr/>
        </p:nvSpPr>
        <p:spPr bwMode="auto">
          <a:xfrm>
            <a:off x="8677275"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79" name="Rectangle 137"/>
          <p:cNvSpPr>
            <a:spLocks noChangeArrowheads="1"/>
          </p:cNvSpPr>
          <p:nvPr/>
        </p:nvSpPr>
        <p:spPr bwMode="auto">
          <a:xfrm>
            <a:off x="8677275"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0" name="Rectangle 138"/>
          <p:cNvSpPr>
            <a:spLocks noChangeArrowheads="1"/>
          </p:cNvSpPr>
          <p:nvPr/>
        </p:nvSpPr>
        <p:spPr bwMode="auto">
          <a:xfrm>
            <a:off x="8448675"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1" name="Rectangle 139"/>
          <p:cNvSpPr>
            <a:spLocks noChangeArrowheads="1"/>
          </p:cNvSpPr>
          <p:nvPr/>
        </p:nvSpPr>
        <p:spPr bwMode="auto">
          <a:xfrm>
            <a:off x="8448675" y="26098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2" name="Rectangle 140"/>
          <p:cNvSpPr>
            <a:spLocks noChangeArrowheads="1"/>
          </p:cNvSpPr>
          <p:nvPr/>
        </p:nvSpPr>
        <p:spPr bwMode="auto">
          <a:xfrm>
            <a:off x="8448675"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3" name="Rectangle 141"/>
          <p:cNvSpPr>
            <a:spLocks noChangeArrowheads="1"/>
          </p:cNvSpPr>
          <p:nvPr/>
        </p:nvSpPr>
        <p:spPr bwMode="auto">
          <a:xfrm>
            <a:off x="8448675"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4" name="Rectangle 142"/>
          <p:cNvSpPr>
            <a:spLocks noChangeArrowheads="1"/>
          </p:cNvSpPr>
          <p:nvPr/>
        </p:nvSpPr>
        <p:spPr bwMode="auto">
          <a:xfrm>
            <a:off x="8448675" y="18669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5" name="Rectangle 143"/>
          <p:cNvSpPr>
            <a:spLocks noChangeArrowheads="1"/>
          </p:cNvSpPr>
          <p:nvPr/>
        </p:nvSpPr>
        <p:spPr bwMode="auto">
          <a:xfrm>
            <a:off x="8448675"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6" name="Rectangle 144"/>
          <p:cNvSpPr>
            <a:spLocks noChangeArrowheads="1"/>
          </p:cNvSpPr>
          <p:nvPr/>
        </p:nvSpPr>
        <p:spPr bwMode="auto">
          <a:xfrm>
            <a:off x="8905875"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7" name="Rectangle 145"/>
          <p:cNvSpPr>
            <a:spLocks noChangeArrowheads="1"/>
          </p:cNvSpPr>
          <p:nvPr/>
        </p:nvSpPr>
        <p:spPr bwMode="auto">
          <a:xfrm>
            <a:off x="8905875"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8" name="Rectangle 146"/>
          <p:cNvSpPr>
            <a:spLocks noChangeArrowheads="1"/>
          </p:cNvSpPr>
          <p:nvPr/>
        </p:nvSpPr>
        <p:spPr bwMode="auto">
          <a:xfrm>
            <a:off x="8905875"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89" name="Rectangle 147"/>
          <p:cNvSpPr>
            <a:spLocks noChangeArrowheads="1"/>
          </p:cNvSpPr>
          <p:nvPr/>
        </p:nvSpPr>
        <p:spPr bwMode="auto">
          <a:xfrm>
            <a:off x="8905875"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0" name="Rectangle 148"/>
          <p:cNvSpPr>
            <a:spLocks noChangeArrowheads="1"/>
          </p:cNvSpPr>
          <p:nvPr/>
        </p:nvSpPr>
        <p:spPr bwMode="auto">
          <a:xfrm>
            <a:off x="9134475" y="28575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1" name="Rectangle 149"/>
          <p:cNvSpPr>
            <a:spLocks noChangeArrowheads="1"/>
          </p:cNvSpPr>
          <p:nvPr/>
        </p:nvSpPr>
        <p:spPr bwMode="auto">
          <a:xfrm>
            <a:off x="9134475" y="23622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2" name="Rectangle 150"/>
          <p:cNvSpPr>
            <a:spLocks noChangeArrowheads="1"/>
          </p:cNvSpPr>
          <p:nvPr/>
        </p:nvSpPr>
        <p:spPr bwMode="auto">
          <a:xfrm>
            <a:off x="9134475" y="211455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3" name="Rectangle 151"/>
          <p:cNvSpPr>
            <a:spLocks noChangeArrowheads="1"/>
          </p:cNvSpPr>
          <p:nvPr/>
        </p:nvSpPr>
        <p:spPr bwMode="auto">
          <a:xfrm>
            <a:off x="9134475" y="3086100"/>
            <a:ext cx="228600" cy="247650"/>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4" name="Line 152"/>
          <p:cNvSpPr>
            <a:spLocks noChangeShapeType="1"/>
          </p:cNvSpPr>
          <p:nvPr/>
        </p:nvSpPr>
        <p:spPr bwMode="auto">
          <a:xfrm>
            <a:off x="5610225" y="2143125"/>
            <a:ext cx="1028700" cy="0"/>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5" name="Line 153"/>
          <p:cNvSpPr>
            <a:spLocks noChangeShapeType="1"/>
          </p:cNvSpPr>
          <p:nvPr/>
        </p:nvSpPr>
        <p:spPr bwMode="auto">
          <a:xfrm>
            <a:off x="3248025" y="2124075"/>
            <a:ext cx="1028700" cy="0"/>
          </a:xfrm>
          <a:prstGeom prst="line">
            <a:avLst/>
          </a:prstGeom>
          <a:noFill/>
          <a:ln w="3810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496" name="Text Box 154"/>
          <p:cNvSpPr txBox="1">
            <a:spLocks noChangeArrowheads="1"/>
          </p:cNvSpPr>
          <p:nvPr/>
        </p:nvSpPr>
        <p:spPr bwMode="auto">
          <a:xfrm>
            <a:off x="2640013" y="1463676"/>
            <a:ext cx="722312"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CPU</a:t>
            </a:r>
          </a:p>
        </p:txBody>
      </p:sp>
      <p:sp>
        <p:nvSpPr>
          <p:cNvPr id="100497" name="Text Box 155"/>
          <p:cNvSpPr txBox="1">
            <a:spLocks noChangeArrowheads="1"/>
          </p:cNvSpPr>
          <p:nvPr/>
        </p:nvSpPr>
        <p:spPr bwMode="auto">
          <a:xfrm>
            <a:off x="4017963" y="1463676"/>
            <a:ext cx="1822450" cy="396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Hauptspeicher</a:t>
            </a:r>
          </a:p>
        </p:txBody>
      </p:sp>
      <p:sp>
        <p:nvSpPr>
          <p:cNvPr id="100498" name="Text Box 156"/>
          <p:cNvSpPr txBox="1">
            <a:spLocks noChangeArrowheads="1"/>
          </p:cNvSpPr>
          <p:nvPr/>
        </p:nvSpPr>
        <p:spPr bwMode="auto">
          <a:xfrm>
            <a:off x="6704014" y="1463676"/>
            <a:ext cx="2471737" cy="396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Hintergrundspeicher</a:t>
            </a:r>
          </a:p>
        </p:txBody>
      </p:sp>
      <p:sp>
        <p:nvSpPr>
          <p:cNvPr id="100499" name="Text Box 157"/>
          <p:cNvSpPr txBox="1">
            <a:spLocks noChangeArrowheads="1"/>
          </p:cNvSpPr>
          <p:nvPr/>
        </p:nvSpPr>
        <p:spPr bwMode="auto">
          <a:xfrm>
            <a:off x="3987800" y="3373439"/>
            <a:ext cx="1892300" cy="396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Arbeitsmengen</a:t>
            </a:r>
          </a:p>
        </p:txBody>
      </p:sp>
      <p:sp>
        <p:nvSpPr>
          <p:cNvPr id="100500" name="Text Box 158"/>
          <p:cNvSpPr txBox="1">
            <a:spLocks noChangeArrowheads="1"/>
          </p:cNvSpPr>
          <p:nvPr/>
        </p:nvSpPr>
        <p:spPr bwMode="auto">
          <a:xfrm>
            <a:off x="6626225" y="4811714"/>
            <a:ext cx="2751138" cy="396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Programme und Daten</a:t>
            </a:r>
          </a:p>
        </p:txBody>
      </p:sp>
      <p:grpSp>
        <p:nvGrpSpPr>
          <p:cNvPr id="100501" name="Group 159"/>
          <p:cNvGrpSpPr>
            <a:grpSpLocks/>
          </p:cNvGrpSpPr>
          <p:nvPr/>
        </p:nvGrpSpPr>
        <p:grpSpPr bwMode="auto">
          <a:xfrm>
            <a:off x="2409825" y="1866901"/>
            <a:ext cx="6953250" cy="3408363"/>
            <a:chOff x="558" y="1176"/>
            <a:chExt cx="4380" cy="2147"/>
          </a:xfrm>
        </p:grpSpPr>
        <p:sp>
          <p:nvSpPr>
            <p:cNvPr id="100573" name="Rectangle 160" descr="Kleine Schachfelder"/>
            <p:cNvSpPr>
              <a:spLocks noChangeArrowheads="1"/>
            </p:cNvSpPr>
            <p:nvPr/>
          </p:nvSpPr>
          <p:spPr bwMode="auto">
            <a:xfrm>
              <a:off x="3222" y="148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4" name="Rectangle 161" descr="Kleine Schachfelder"/>
            <p:cNvSpPr>
              <a:spLocks noChangeArrowheads="1"/>
            </p:cNvSpPr>
            <p:nvPr/>
          </p:nvSpPr>
          <p:spPr bwMode="auto">
            <a:xfrm>
              <a:off x="3366" y="1644"/>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5" name="Rectangle 162" descr="Kleine Schachfelder"/>
            <p:cNvSpPr>
              <a:spLocks noChangeArrowheads="1"/>
            </p:cNvSpPr>
            <p:nvPr/>
          </p:nvSpPr>
          <p:spPr bwMode="auto">
            <a:xfrm>
              <a:off x="3792" y="1176"/>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6" name="Rectangle 163" descr="Kleine Schachfelder"/>
            <p:cNvSpPr>
              <a:spLocks noChangeArrowheads="1"/>
            </p:cNvSpPr>
            <p:nvPr/>
          </p:nvSpPr>
          <p:spPr bwMode="auto">
            <a:xfrm>
              <a:off x="3222" y="25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7" name="Rectangle 164" descr="Kleine Schachfelder"/>
            <p:cNvSpPr>
              <a:spLocks noChangeArrowheads="1"/>
            </p:cNvSpPr>
            <p:nvPr/>
          </p:nvSpPr>
          <p:spPr bwMode="auto">
            <a:xfrm>
              <a:off x="3222" y="2256"/>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8" name="Rectangle 165" descr="Kleine Schachfelder"/>
            <p:cNvSpPr>
              <a:spLocks noChangeArrowheads="1"/>
            </p:cNvSpPr>
            <p:nvPr/>
          </p:nvSpPr>
          <p:spPr bwMode="auto">
            <a:xfrm>
              <a:off x="3504" y="2724"/>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9" name="Rectangle 166" descr="Kleine Schachfelder"/>
            <p:cNvSpPr>
              <a:spLocks noChangeArrowheads="1"/>
            </p:cNvSpPr>
            <p:nvPr/>
          </p:nvSpPr>
          <p:spPr bwMode="auto">
            <a:xfrm>
              <a:off x="3792" y="25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0" name="Rectangle 167" descr="Kleine Schachfelder"/>
            <p:cNvSpPr>
              <a:spLocks noChangeArrowheads="1"/>
            </p:cNvSpPr>
            <p:nvPr/>
          </p:nvSpPr>
          <p:spPr bwMode="auto">
            <a:xfrm>
              <a:off x="3936" y="2412"/>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1" name="Rectangle 168" descr="Kleine Schachfelder"/>
            <p:cNvSpPr>
              <a:spLocks noChangeArrowheads="1"/>
            </p:cNvSpPr>
            <p:nvPr/>
          </p:nvSpPr>
          <p:spPr bwMode="auto">
            <a:xfrm>
              <a:off x="4080" y="25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2" name="Rectangle 169" descr="Kleine Schachfelder"/>
            <p:cNvSpPr>
              <a:spLocks noChangeArrowheads="1"/>
            </p:cNvSpPr>
            <p:nvPr/>
          </p:nvSpPr>
          <p:spPr bwMode="auto">
            <a:xfrm>
              <a:off x="4224" y="25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3" name="Rectangle 170" descr="Kleine Schachfelder"/>
            <p:cNvSpPr>
              <a:spLocks noChangeArrowheads="1"/>
            </p:cNvSpPr>
            <p:nvPr/>
          </p:nvSpPr>
          <p:spPr bwMode="auto">
            <a:xfrm>
              <a:off x="4224" y="2100"/>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4" name="Rectangle 171" descr="Kleine Schachfelder"/>
            <p:cNvSpPr>
              <a:spLocks noChangeArrowheads="1"/>
            </p:cNvSpPr>
            <p:nvPr/>
          </p:nvSpPr>
          <p:spPr bwMode="auto">
            <a:xfrm>
              <a:off x="4506" y="2724"/>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5" name="Rectangle 172" descr="Kleine Schachfelder"/>
            <p:cNvSpPr>
              <a:spLocks noChangeArrowheads="1"/>
            </p:cNvSpPr>
            <p:nvPr/>
          </p:nvSpPr>
          <p:spPr bwMode="auto">
            <a:xfrm>
              <a:off x="4362" y="25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6" name="Rectangle 173" descr="Kleine Schachfelder"/>
            <p:cNvSpPr>
              <a:spLocks noChangeArrowheads="1"/>
            </p:cNvSpPr>
            <p:nvPr/>
          </p:nvSpPr>
          <p:spPr bwMode="auto">
            <a:xfrm>
              <a:off x="4362" y="28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7" name="Rectangle 174" descr="Kleine Schachfelder"/>
            <p:cNvSpPr>
              <a:spLocks noChangeArrowheads="1"/>
            </p:cNvSpPr>
            <p:nvPr/>
          </p:nvSpPr>
          <p:spPr bwMode="auto">
            <a:xfrm>
              <a:off x="4794" y="2868"/>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8" name="Rectangle 175" descr="Kleine Schachfelder"/>
            <p:cNvSpPr>
              <a:spLocks noChangeArrowheads="1"/>
            </p:cNvSpPr>
            <p:nvPr/>
          </p:nvSpPr>
          <p:spPr bwMode="auto">
            <a:xfrm>
              <a:off x="4080" y="1944"/>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89" name="Rectangle 176" descr="Kleine Schachfelder"/>
            <p:cNvSpPr>
              <a:spLocks noChangeArrowheads="1"/>
            </p:cNvSpPr>
            <p:nvPr/>
          </p:nvSpPr>
          <p:spPr bwMode="auto">
            <a:xfrm>
              <a:off x="4794" y="1176"/>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0" name="Rectangle 177" descr="Kleine Schachfelder"/>
            <p:cNvSpPr>
              <a:spLocks noChangeArrowheads="1"/>
            </p:cNvSpPr>
            <p:nvPr/>
          </p:nvSpPr>
          <p:spPr bwMode="auto">
            <a:xfrm>
              <a:off x="558" y="3114"/>
              <a:ext cx="144" cy="156"/>
            </a:xfrm>
            <a:prstGeom prst="rect">
              <a:avLst/>
            </a:prstGeom>
            <a:pattFill prst="smCheck">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91" name="Text Box 178"/>
            <p:cNvSpPr txBox="1">
              <a:spLocks noChangeArrowheads="1"/>
            </p:cNvSpPr>
            <p:nvPr/>
          </p:nvSpPr>
          <p:spPr bwMode="auto">
            <a:xfrm>
              <a:off x="842" y="3073"/>
              <a:ext cx="827" cy="25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Prozess 2</a:t>
              </a:r>
            </a:p>
          </p:txBody>
        </p:sp>
      </p:grpSp>
      <p:sp>
        <p:nvSpPr>
          <p:cNvPr id="100502" name="Text Box 179"/>
          <p:cNvSpPr txBox="1">
            <a:spLocks noChangeArrowheads="1"/>
          </p:cNvSpPr>
          <p:nvPr/>
        </p:nvSpPr>
        <p:spPr bwMode="auto">
          <a:xfrm>
            <a:off x="5613401" y="2222501"/>
            <a:ext cx="1096963" cy="58102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swapping,</a:t>
            </a:r>
            <a:b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paging</a:t>
            </a:r>
          </a:p>
        </p:txBody>
      </p:sp>
      <p:grpSp>
        <p:nvGrpSpPr>
          <p:cNvPr id="100503" name="Group 180"/>
          <p:cNvGrpSpPr>
            <a:grpSpLocks/>
          </p:cNvGrpSpPr>
          <p:nvPr/>
        </p:nvGrpSpPr>
        <p:grpSpPr bwMode="auto">
          <a:xfrm>
            <a:off x="4248151" y="1885950"/>
            <a:ext cx="904875" cy="1466850"/>
            <a:chOff x="1716" y="1188"/>
            <a:chExt cx="570" cy="924"/>
          </a:xfrm>
        </p:grpSpPr>
        <p:sp>
          <p:nvSpPr>
            <p:cNvPr id="100568" name="Rectangle 181" descr="Kleine Schachfelder"/>
            <p:cNvSpPr>
              <a:spLocks noChangeArrowheads="1"/>
            </p:cNvSpPr>
            <p:nvPr/>
          </p:nvSpPr>
          <p:spPr bwMode="auto">
            <a:xfrm>
              <a:off x="1716" y="1500"/>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9" name="Rectangle 182" descr="Kleine Schachfelder"/>
            <p:cNvSpPr>
              <a:spLocks noChangeArrowheads="1"/>
            </p:cNvSpPr>
            <p:nvPr/>
          </p:nvSpPr>
          <p:spPr bwMode="auto">
            <a:xfrm>
              <a:off x="2142" y="16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0" name="Rectangle 183" descr="Kleine Schachfelder"/>
            <p:cNvSpPr>
              <a:spLocks noChangeArrowheads="1"/>
            </p:cNvSpPr>
            <p:nvPr/>
          </p:nvSpPr>
          <p:spPr bwMode="auto">
            <a:xfrm>
              <a:off x="2142" y="118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1" name="Rectangle 184" descr="Kleine Schachfelder"/>
            <p:cNvSpPr>
              <a:spLocks noChangeArrowheads="1"/>
            </p:cNvSpPr>
            <p:nvPr/>
          </p:nvSpPr>
          <p:spPr bwMode="auto">
            <a:xfrm>
              <a:off x="1998" y="16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72" name="Rectangle 185" descr="Kleine Schachfelder"/>
            <p:cNvSpPr>
              <a:spLocks noChangeArrowheads="1"/>
            </p:cNvSpPr>
            <p:nvPr/>
          </p:nvSpPr>
          <p:spPr bwMode="auto">
            <a:xfrm>
              <a:off x="1998" y="19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00504" name="Group 186"/>
          <p:cNvGrpSpPr>
            <a:grpSpLocks/>
          </p:cNvGrpSpPr>
          <p:nvPr/>
        </p:nvGrpSpPr>
        <p:grpSpPr bwMode="auto">
          <a:xfrm>
            <a:off x="4248151" y="1885950"/>
            <a:ext cx="1362075" cy="1238250"/>
            <a:chOff x="1716" y="1188"/>
            <a:chExt cx="858" cy="780"/>
          </a:xfrm>
        </p:grpSpPr>
        <p:sp>
          <p:nvSpPr>
            <p:cNvPr id="100562" name="Rectangle 187" descr="Diagonal weit nach oben"/>
            <p:cNvSpPr>
              <a:spLocks noChangeArrowheads="1"/>
            </p:cNvSpPr>
            <p:nvPr/>
          </p:nvSpPr>
          <p:spPr bwMode="auto">
            <a:xfrm>
              <a:off x="1716" y="181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3" name="Rectangle 188" descr="Diagonal weit nach oben"/>
            <p:cNvSpPr>
              <a:spLocks noChangeArrowheads="1"/>
            </p:cNvSpPr>
            <p:nvPr/>
          </p:nvSpPr>
          <p:spPr bwMode="auto">
            <a:xfrm>
              <a:off x="1716" y="118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4" name="Rectangle 189" descr="Diagonal weit nach oben"/>
            <p:cNvSpPr>
              <a:spLocks noChangeArrowheads="1"/>
            </p:cNvSpPr>
            <p:nvPr/>
          </p:nvSpPr>
          <p:spPr bwMode="auto">
            <a:xfrm>
              <a:off x="2142" y="13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5" name="Rectangle 190" descr="Diagonal weit nach oben"/>
            <p:cNvSpPr>
              <a:spLocks noChangeArrowheads="1"/>
            </p:cNvSpPr>
            <p:nvPr/>
          </p:nvSpPr>
          <p:spPr bwMode="auto">
            <a:xfrm>
              <a:off x="1998" y="13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6" name="Rectangle 191" descr="Diagonal weit nach oben"/>
            <p:cNvSpPr>
              <a:spLocks noChangeArrowheads="1"/>
            </p:cNvSpPr>
            <p:nvPr/>
          </p:nvSpPr>
          <p:spPr bwMode="auto">
            <a:xfrm>
              <a:off x="2286" y="181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7" name="Rectangle 192" descr="Diagonal weit nach oben"/>
            <p:cNvSpPr>
              <a:spLocks noChangeArrowheads="1"/>
            </p:cNvSpPr>
            <p:nvPr/>
          </p:nvSpPr>
          <p:spPr bwMode="auto">
            <a:xfrm>
              <a:off x="2430" y="16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00505" name="Group 193"/>
          <p:cNvGrpSpPr>
            <a:grpSpLocks/>
          </p:cNvGrpSpPr>
          <p:nvPr/>
        </p:nvGrpSpPr>
        <p:grpSpPr bwMode="auto">
          <a:xfrm>
            <a:off x="2409825" y="1866900"/>
            <a:ext cx="6953250" cy="2933700"/>
            <a:chOff x="558" y="1176"/>
            <a:chExt cx="4380" cy="1848"/>
          </a:xfrm>
        </p:grpSpPr>
        <p:grpSp>
          <p:nvGrpSpPr>
            <p:cNvPr id="100524" name="Group 194"/>
            <p:cNvGrpSpPr>
              <a:grpSpLocks/>
            </p:cNvGrpSpPr>
            <p:nvPr/>
          </p:nvGrpSpPr>
          <p:grpSpPr bwMode="auto">
            <a:xfrm>
              <a:off x="3222" y="1176"/>
              <a:ext cx="1716" cy="1848"/>
              <a:chOff x="3222" y="1176"/>
              <a:chExt cx="1716" cy="1848"/>
            </a:xfrm>
          </p:grpSpPr>
          <p:sp>
            <p:nvSpPr>
              <p:cNvPr id="100545" name="Rectangle 195" descr="Diagonal weit nach oben"/>
              <p:cNvSpPr>
                <a:spLocks noChangeArrowheads="1"/>
              </p:cNvSpPr>
              <p:nvPr/>
            </p:nvSpPr>
            <p:spPr bwMode="auto">
              <a:xfrm>
                <a:off x="3366" y="1800"/>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6" name="Rectangle 196" descr="Diagonal weit nach oben"/>
              <p:cNvSpPr>
                <a:spLocks noChangeArrowheads="1"/>
              </p:cNvSpPr>
              <p:nvPr/>
            </p:nvSpPr>
            <p:spPr bwMode="auto">
              <a:xfrm>
                <a:off x="3366" y="1332"/>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7" name="Rectangle 197" descr="Diagonal weit nach oben"/>
              <p:cNvSpPr>
                <a:spLocks noChangeArrowheads="1"/>
              </p:cNvSpPr>
              <p:nvPr/>
            </p:nvSpPr>
            <p:spPr bwMode="auto">
              <a:xfrm>
                <a:off x="3648" y="1332"/>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8" name="Rectangle 198" descr="Diagonal weit nach oben"/>
              <p:cNvSpPr>
                <a:spLocks noChangeArrowheads="1"/>
              </p:cNvSpPr>
              <p:nvPr/>
            </p:nvSpPr>
            <p:spPr bwMode="auto">
              <a:xfrm>
                <a:off x="3504" y="1332"/>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9" name="Rectangle 199" descr="Diagonal weit nach oben"/>
              <p:cNvSpPr>
                <a:spLocks noChangeArrowheads="1"/>
              </p:cNvSpPr>
              <p:nvPr/>
            </p:nvSpPr>
            <p:spPr bwMode="auto">
              <a:xfrm>
                <a:off x="3504" y="194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0" name="Rectangle 200" descr="Diagonal weit nach oben"/>
              <p:cNvSpPr>
                <a:spLocks noChangeArrowheads="1"/>
              </p:cNvSpPr>
              <p:nvPr/>
            </p:nvSpPr>
            <p:spPr bwMode="auto">
              <a:xfrm>
                <a:off x="3222" y="2868"/>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1" name="Rectangle 201" descr="Diagonal weit nach oben"/>
              <p:cNvSpPr>
                <a:spLocks noChangeArrowheads="1"/>
              </p:cNvSpPr>
              <p:nvPr/>
            </p:nvSpPr>
            <p:spPr bwMode="auto">
              <a:xfrm>
                <a:off x="3366" y="2412"/>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2" name="Rectangle 202" descr="Diagonal weit nach oben"/>
              <p:cNvSpPr>
                <a:spLocks noChangeArrowheads="1"/>
              </p:cNvSpPr>
              <p:nvPr/>
            </p:nvSpPr>
            <p:spPr bwMode="auto">
              <a:xfrm>
                <a:off x="3504" y="2100"/>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3" name="Rectangle 203" descr="Diagonal weit nach oben"/>
              <p:cNvSpPr>
                <a:spLocks noChangeArrowheads="1"/>
              </p:cNvSpPr>
              <p:nvPr/>
            </p:nvSpPr>
            <p:spPr bwMode="auto">
              <a:xfrm>
                <a:off x="3936" y="272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4" name="Rectangle 204" descr="Diagonal weit nach oben"/>
              <p:cNvSpPr>
                <a:spLocks noChangeArrowheads="1"/>
              </p:cNvSpPr>
              <p:nvPr/>
            </p:nvSpPr>
            <p:spPr bwMode="auto">
              <a:xfrm>
                <a:off x="4080" y="2256"/>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5" name="Rectangle 205" descr="Diagonal weit nach oben"/>
              <p:cNvSpPr>
                <a:spLocks noChangeArrowheads="1"/>
              </p:cNvSpPr>
              <p:nvPr/>
            </p:nvSpPr>
            <p:spPr bwMode="auto">
              <a:xfrm>
                <a:off x="4650" y="272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6" name="Rectangle 206" descr="Diagonal weit nach oben"/>
              <p:cNvSpPr>
                <a:spLocks noChangeArrowheads="1"/>
              </p:cNvSpPr>
              <p:nvPr/>
            </p:nvSpPr>
            <p:spPr bwMode="auto">
              <a:xfrm>
                <a:off x="4650" y="2256"/>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7" name="Rectangle 207" descr="Diagonal weit nach oben"/>
              <p:cNvSpPr>
                <a:spLocks noChangeArrowheads="1"/>
              </p:cNvSpPr>
              <p:nvPr/>
            </p:nvSpPr>
            <p:spPr bwMode="auto">
              <a:xfrm>
                <a:off x="4224" y="1800"/>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8" name="Rectangle 208" descr="Diagonal weit nach oben"/>
              <p:cNvSpPr>
                <a:spLocks noChangeArrowheads="1"/>
              </p:cNvSpPr>
              <p:nvPr/>
            </p:nvSpPr>
            <p:spPr bwMode="auto">
              <a:xfrm>
                <a:off x="4224" y="1488"/>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59" name="Rectangle 209" descr="Diagonal weit nach oben"/>
              <p:cNvSpPr>
                <a:spLocks noChangeArrowheads="1"/>
              </p:cNvSpPr>
              <p:nvPr/>
            </p:nvSpPr>
            <p:spPr bwMode="auto">
              <a:xfrm>
                <a:off x="4650" y="164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0" name="Rectangle 210" descr="Diagonal weit nach oben"/>
              <p:cNvSpPr>
                <a:spLocks noChangeArrowheads="1"/>
              </p:cNvSpPr>
              <p:nvPr/>
            </p:nvSpPr>
            <p:spPr bwMode="auto">
              <a:xfrm>
                <a:off x="4650" y="1176"/>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61" name="Rectangle 211" descr="Diagonal weit nach oben"/>
              <p:cNvSpPr>
                <a:spLocks noChangeArrowheads="1"/>
              </p:cNvSpPr>
              <p:nvPr/>
            </p:nvSpPr>
            <p:spPr bwMode="auto">
              <a:xfrm>
                <a:off x="4794" y="1644"/>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00525" name="Group 212"/>
            <p:cNvGrpSpPr>
              <a:grpSpLocks/>
            </p:cNvGrpSpPr>
            <p:nvPr/>
          </p:nvGrpSpPr>
          <p:grpSpPr bwMode="auto">
            <a:xfrm>
              <a:off x="558" y="1176"/>
              <a:ext cx="4380" cy="1848"/>
              <a:chOff x="558" y="1176"/>
              <a:chExt cx="4380" cy="1848"/>
            </a:xfrm>
          </p:grpSpPr>
          <p:sp>
            <p:nvSpPr>
              <p:cNvPr id="100526" name="Rectangle 213" descr="Diagonal weit nach oben"/>
              <p:cNvSpPr>
                <a:spLocks noChangeArrowheads="1"/>
              </p:cNvSpPr>
              <p:nvPr/>
            </p:nvSpPr>
            <p:spPr bwMode="auto">
              <a:xfrm>
                <a:off x="558" y="2808"/>
                <a:ext cx="144" cy="156"/>
              </a:xfrm>
              <a:prstGeom prst="rect">
                <a:avLst/>
              </a:prstGeom>
              <a:pattFill prst="wdUpDiag">
                <a:fgClr>
                  <a:schemeClr val="folHlink"/>
                </a:fgClr>
                <a:bgClr>
                  <a:srgbClr val="FFFFFF"/>
                </a:bgClr>
              </a:patt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27" name="Text Box 214"/>
              <p:cNvSpPr txBox="1">
                <a:spLocks noChangeArrowheads="1"/>
              </p:cNvSpPr>
              <p:nvPr/>
            </p:nvSpPr>
            <p:spPr bwMode="auto">
              <a:xfrm>
                <a:off x="842" y="2749"/>
                <a:ext cx="827" cy="25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Prozess 1</a:t>
                </a:r>
              </a:p>
            </p:txBody>
          </p:sp>
          <p:sp>
            <p:nvSpPr>
              <p:cNvPr id="100528" name="Rectangle 215" descr="Diagonal weit nach oben"/>
              <p:cNvSpPr>
                <a:spLocks noChangeArrowheads="1"/>
              </p:cNvSpPr>
              <p:nvPr/>
            </p:nvSpPr>
            <p:spPr bwMode="auto">
              <a:xfrm>
                <a:off x="3366" y="1800"/>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29" name="Rectangle 216" descr="Diagonal weit nach oben"/>
              <p:cNvSpPr>
                <a:spLocks noChangeArrowheads="1"/>
              </p:cNvSpPr>
              <p:nvPr/>
            </p:nvSpPr>
            <p:spPr bwMode="auto">
              <a:xfrm>
                <a:off x="3366" y="133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0" name="Rectangle 217" descr="Diagonal weit nach oben"/>
              <p:cNvSpPr>
                <a:spLocks noChangeArrowheads="1"/>
              </p:cNvSpPr>
              <p:nvPr/>
            </p:nvSpPr>
            <p:spPr bwMode="auto">
              <a:xfrm>
                <a:off x="3648" y="133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1" name="Rectangle 218" descr="Diagonal weit nach oben"/>
              <p:cNvSpPr>
                <a:spLocks noChangeArrowheads="1"/>
              </p:cNvSpPr>
              <p:nvPr/>
            </p:nvSpPr>
            <p:spPr bwMode="auto">
              <a:xfrm>
                <a:off x="3504" y="133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2" name="Rectangle 219" descr="Diagonal weit nach oben"/>
              <p:cNvSpPr>
                <a:spLocks noChangeArrowheads="1"/>
              </p:cNvSpPr>
              <p:nvPr/>
            </p:nvSpPr>
            <p:spPr bwMode="auto">
              <a:xfrm>
                <a:off x="3504" y="19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3" name="Rectangle 220" descr="Diagonal weit nach oben"/>
              <p:cNvSpPr>
                <a:spLocks noChangeArrowheads="1"/>
              </p:cNvSpPr>
              <p:nvPr/>
            </p:nvSpPr>
            <p:spPr bwMode="auto">
              <a:xfrm>
                <a:off x="3222" y="28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4" name="Rectangle 221" descr="Diagonal weit nach oben"/>
              <p:cNvSpPr>
                <a:spLocks noChangeArrowheads="1"/>
              </p:cNvSpPr>
              <p:nvPr/>
            </p:nvSpPr>
            <p:spPr bwMode="auto">
              <a:xfrm>
                <a:off x="3366" y="241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5" name="Rectangle 222" descr="Diagonal weit nach oben"/>
              <p:cNvSpPr>
                <a:spLocks noChangeArrowheads="1"/>
              </p:cNvSpPr>
              <p:nvPr/>
            </p:nvSpPr>
            <p:spPr bwMode="auto">
              <a:xfrm>
                <a:off x="3504" y="2100"/>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6" name="Rectangle 223" descr="Diagonal weit nach oben"/>
              <p:cNvSpPr>
                <a:spLocks noChangeArrowheads="1"/>
              </p:cNvSpPr>
              <p:nvPr/>
            </p:nvSpPr>
            <p:spPr bwMode="auto">
              <a:xfrm>
                <a:off x="3936" y="272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7" name="Rectangle 224" descr="Diagonal weit nach oben"/>
              <p:cNvSpPr>
                <a:spLocks noChangeArrowheads="1"/>
              </p:cNvSpPr>
              <p:nvPr/>
            </p:nvSpPr>
            <p:spPr bwMode="auto">
              <a:xfrm>
                <a:off x="4080" y="22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8" name="Rectangle 225" descr="Diagonal weit nach oben"/>
              <p:cNvSpPr>
                <a:spLocks noChangeArrowheads="1"/>
              </p:cNvSpPr>
              <p:nvPr/>
            </p:nvSpPr>
            <p:spPr bwMode="auto">
              <a:xfrm>
                <a:off x="4650" y="272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39" name="Rectangle 226" descr="Diagonal weit nach oben"/>
              <p:cNvSpPr>
                <a:spLocks noChangeArrowheads="1"/>
              </p:cNvSpPr>
              <p:nvPr/>
            </p:nvSpPr>
            <p:spPr bwMode="auto">
              <a:xfrm>
                <a:off x="4650" y="22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0" name="Rectangle 227" descr="Diagonal weit nach oben"/>
              <p:cNvSpPr>
                <a:spLocks noChangeArrowheads="1"/>
              </p:cNvSpPr>
              <p:nvPr/>
            </p:nvSpPr>
            <p:spPr bwMode="auto">
              <a:xfrm>
                <a:off x="4224" y="1800"/>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1" name="Rectangle 228" descr="Diagonal weit nach oben"/>
              <p:cNvSpPr>
                <a:spLocks noChangeArrowheads="1"/>
              </p:cNvSpPr>
              <p:nvPr/>
            </p:nvSpPr>
            <p:spPr bwMode="auto">
              <a:xfrm>
                <a:off x="4224" y="148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2" name="Rectangle 229" descr="Diagonal weit nach oben"/>
              <p:cNvSpPr>
                <a:spLocks noChangeArrowheads="1"/>
              </p:cNvSpPr>
              <p:nvPr/>
            </p:nvSpPr>
            <p:spPr bwMode="auto">
              <a:xfrm>
                <a:off x="4650" y="16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3" name="Rectangle 230" descr="Diagonal weit nach oben"/>
              <p:cNvSpPr>
                <a:spLocks noChangeArrowheads="1"/>
              </p:cNvSpPr>
              <p:nvPr/>
            </p:nvSpPr>
            <p:spPr bwMode="auto">
              <a:xfrm>
                <a:off x="4650" y="117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44" name="Rectangle 231" descr="Diagonal weit nach oben"/>
              <p:cNvSpPr>
                <a:spLocks noChangeArrowheads="1"/>
              </p:cNvSpPr>
              <p:nvPr/>
            </p:nvSpPr>
            <p:spPr bwMode="auto">
              <a:xfrm>
                <a:off x="4794" y="16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grpSp>
        <p:nvGrpSpPr>
          <p:cNvPr id="100506" name="Group 232"/>
          <p:cNvGrpSpPr>
            <a:grpSpLocks/>
          </p:cNvGrpSpPr>
          <p:nvPr/>
        </p:nvGrpSpPr>
        <p:grpSpPr bwMode="auto">
          <a:xfrm>
            <a:off x="6638925" y="1866900"/>
            <a:ext cx="2724150" cy="2933700"/>
            <a:chOff x="3222" y="1176"/>
            <a:chExt cx="1716" cy="1848"/>
          </a:xfrm>
        </p:grpSpPr>
        <p:sp>
          <p:nvSpPr>
            <p:cNvPr id="100507" name="Rectangle 233" descr="Kleine Schachfelder"/>
            <p:cNvSpPr>
              <a:spLocks noChangeArrowheads="1"/>
            </p:cNvSpPr>
            <p:nvPr/>
          </p:nvSpPr>
          <p:spPr bwMode="auto">
            <a:xfrm>
              <a:off x="3222" y="148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08" name="Rectangle 234" descr="Kleine Schachfelder"/>
            <p:cNvSpPr>
              <a:spLocks noChangeArrowheads="1"/>
            </p:cNvSpPr>
            <p:nvPr/>
          </p:nvSpPr>
          <p:spPr bwMode="auto">
            <a:xfrm>
              <a:off x="3366" y="16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09" name="Rectangle 235" descr="Kleine Schachfelder"/>
            <p:cNvSpPr>
              <a:spLocks noChangeArrowheads="1"/>
            </p:cNvSpPr>
            <p:nvPr/>
          </p:nvSpPr>
          <p:spPr bwMode="auto">
            <a:xfrm>
              <a:off x="3792" y="117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0" name="Rectangle 236" descr="Kleine Schachfelder"/>
            <p:cNvSpPr>
              <a:spLocks noChangeArrowheads="1"/>
            </p:cNvSpPr>
            <p:nvPr/>
          </p:nvSpPr>
          <p:spPr bwMode="auto">
            <a:xfrm>
              <a:off x="3222" y="25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1" name="Rectangle 237" descr="Kleine Schachfelder"/>
            <p:cNvSpPr>
              <a:spLocks noChangeArrowheads="1"/>
            </p:cNvSpPr>
            <p:nvPr/>
          </p:nvSpPr>
          <p:spPr bwMode="auto">
            <a:xfrm>
              <a:off x="3222" y="225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2" name="Rectangle 238" descr="Kleine Schachfelder"/>
            <p:cNvSpPr>
              <a:spLocks noChangeArrowheads="1"/>
            </p:cNvSpPr>
            <p:nvPr/>
          </p:nvSpPr>
          <p:spPr bwMode="auto">
            <a:xfrm>
              <a:off x="3504" y="272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3" name="Rectangle 239" descr="Kleine Schachfelder"/>
            <p:cNvSpPr>
              <a:spLocks noChangeArrowheads="1"/>
            </p:cNvSpPr>
            <p:nvPr/>
          </p:nvSpPr>
          <p:spPr bwMode="auto">
            <a:xfrm>
              <a:off x="3792" y="25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4" name="Rectangle 240" descr="Kleine Schachfelder"/>
            <p:cNvSpPr>
              <a:spLocks noChangeArrowheads="1"/>
            </p:cNvSpPr>
            <p:nvPr/>
          </p:nvSpPr>
          <p:spPr bwMode="auto">
            <a:xfrm>
              <a:off x="3936" y="2412"/>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5" name="Rectangle 241" descr="Kleine Schachfelder"/>
            <p:cNvSpPr>
              <a:spLocks noChangeArrowheads="1"/>
            </p:cNvSpPr>
            <p:nvPr/>
          </p:nvSpPr>
          <p:spPr bwMode="auto">
            <a:xfrm>
              <a:off x="4080" y="25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6" name="Rectangle 242" descr="Kleine Schachfelder"/>
            <p:cNvSpPr>
              <a:spLocks noChangeArrowheads="1"/>
            </p:cNvSpPr>
            <p:nvPr/>
          </p:nvSpPr>
          <p:spPr bwMode="auto">
            <a:xfrm>
              <a:off x="4224" y="25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7" name="Rectangle 243" descr="Kleine Schachfelder"/>
            <p:cNvSpPr>
              <a:spLocks noChangeArrowheads="1"/>
            </p:cNvSpPr>
            <p:nvPr/>
          </p:nvSpPr>
          <p:spPr bwMode="auto">
            <a:xfrm>
              <a:off x="4224" y="2100"/>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8" name="Rectangle 244" descr="Kleine Schachfelder"/>
            <p:cNvSpPr>
              <a:spLocks noChangeArrowheads="1"/>
            </p:cNvSpPr>
            <p:nvPr/>
          </p:nvSpPr>
          <p:spPr bwMode="auto">
            <a:xfrm>
              <a:off x="4506" y="272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19" name="Rectangle 245" descr="Kleine Schachfelder"/>
            <p:cNvSpPr>
              <a:spLocks noChangeArrowheads="1"/>
            </p:cNvSpPr>
            <p:nvPr/>
          </p:nvSpPr>
          <p:spPr bwMode="auto">
            <a:xfrm>
              <a:off x="4362" y="25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20" name="Rectangle 246" descr="Kleine Schachfelder"/>
            <p:cNvSpPr>
              <a:spLocks noChangeArrowheads="1"/>
            </p:cNvSpPr>
            <p:nvPr/>
          </p:nvSpPr>
          <p:spPr bwMode="auto">
            <a:xfrm>
              <a:off x="4362" y="28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21" name="Rectangle 247" descr="Kleine Schachfelder"/>
            <p:cNvSpPr>
              <a:spLocks noChangeArrowheads="1"/>
            </p:cNvSpPr>
            <p:nvPr/>
          </p:nvSpPr>
          <p:spPr bwMode="auto">
            <a:xfrm>
              <a:off x="4794" y="2868"/>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22" name="Rectangle 248" descr="Kleine Schachfelder"/>
            <p:cNvSpPr>
              <a:spLocks noChangeArrowheads="1"/>
            </p:cNvSpPr>
            <p:nvPr/>
          </p:nvSpPr>
          <p:spPr bwMode="auto">
            <a:xfrm>
              <a:off x="4080" y="1944"/>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0523" name="Rectangle 249" descr="Kleine Schachfelder"/>
            <p:cNvSpPr>
              <a:spLocks noChangeArrowheads="1"/>
            </p:cNvSpPr>
            <p:nvPr/>
          </p:nvSpPr>
          <p:spPr bwMode="auto">
            <a:xfrm>
              <a:off x="4794" y="1176"/>
              <a:ext cx="144" cy="156"/>
            </a:xfrm>
            <a:prstGeom prst="rect">
              <a:avLst/>
            </a:prstGeom>
            <a:no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47760" y="243000"/>
              <a:ext cx="8886240" cy="6227280"/>
            </p14:xfrm>
          </p:contentPart>
        </mc:Choice>
        <mc:Fallback xmlns="">
          <p:pic>
            <p:nvPicPr>
              <p:cNvPr id="2" name="Ink 1"/>
              <p:cNvPicPr/>
              <p:nvPr/>
            </p:nvPicPr>
            <p:blipFill>
              <a:blip r:embed="rId4"/>
              <a:stretch>
                <a:fillRect/>
              </a:stretch>
            </p:blipFill>
            <p:spPr>
              <a:xfrm>
                <a:off x="338400" y="233640"/>
                <a:ext cx="8904960" cy="6246000"/>
              </a:xfrm>
              <a:prstGeom prst="rect">
                <a:avLst/>
              </a:prstGeom>
            </p:spPr>
          </p:pic>
        </mc:Fallback>
      </mc:AlternateContent>
    </p:spTree>
    <p:extLst>
      <p:ext uri="{BB962C8B-B14F-4D97-AF65-F5344CB8AC3E}">
        <p14:creationId xmlns:p14="http://schemas.microsoft.com/office/powerpoint/2010/main" val="2884478450"/>
      </p:ext>
    </p:extLst>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2"/>
          <p:cNvSpPr>
            <a:spLocks noGrp="1" noChangeArrowheads="1"/>
          </p:cNvSpPr>
          <p:nvPr>
            <p:ph type="title"/>
          </p:nvPr>
        </p:nvSpPr>
        <p:spPr/>
        <p:txBody>
          <a:bodyPr/>
          <a:lstStyle/>
          <a:p>
            <a:r>
              <a:rPr lang="en-US" smtClean="0"/>
              <a:t>Virtuelle Speicherverwaltung 1</a:t>
            </a:r>
          </a:p>
        </p:txBody>
      </p:sp>
      <p:sp>
        <p:nvSpPr>
          <p:cNvPr id="101380" name="Rectangle 3"/>
          <p:cNvSpPr>
            <a:spLocks noGrp="1" noChangeArrowheads="1"/>
          </p:cNvSpPr>
          <p:nvPr>
            <p:ph idx="1"/>
          </p:nvPr>
        </p:nvSpPr>
        <p:spPr/>
        <p:txBody>
          <a:bodyPr/>
          <a:lstStyle/>
          <a:p>
            <a:r>
              <a:rPr lang="de-DE" dirty="0" smtClean="0"/>
              <a:t>Betriebssystem</a:t>
            </a:r>
          </a:p>
          <a:p>
            <a:pPr lvl="1"/>
            <a:r>
              <a:rPr lang="de-DE" dirty="0" smtClean="0"/>
              <a:t>Verwaltet freie Speicherbereiche und lagert bei nicht ausreichendem Freiplatz im Hauptspeicher diejenigen Speicherinhalte auf den Hintergrundspeicher aus, die gegenüber ihrem Originalen auf dem Hintergrundspeicher verändert worden sind. </a:t>
            </a:r>
          </a:p>
          <a:p>
            <a:endParaRPr lang="de-DE" dirty="0" smtClean="0"/>
          </a:p>
          <a:p>
            <a:r>
              <a:rPr lang="de-DE" dirty="0" smtClean="0"/>
              <a:t>Übersetzungstabellen</a:t>
            </a:r>
          </a:p>
          <a:p>
            <a:pPr lvl="1"/>
            <a:r>
              <a:rPr lang="de-DE" dirty="0" smtClean="0"/>
              <a:t>Erforderliche Abbildungsinformation</a:t>
            </a:r>
          </a:p>
          <a:p>
            <a:endParaRPr lang="de-DE" dirty="0" smtClean="0"/>
          </a:p>
          <a:p>
            <a:r>
              <a:rPr lang="de-DE" dirty="0" smtClean="0"/>
              <a:t>Vorgang bleibt dem Anwender völlig verborgen</a:t>
            </a:r>
          </a:p>
          <a:p>
            <a:pPr lvl="1"/>
            <a:r>
              <a:rPr lang="de-DE" dirty="0" smtClean="0"/>
              <a:t>d.h. der Arbeitsspeicher erscheint dem Anwender wesentlich größer, als er in Wahrheit ist – daher virtueller Speicher</a:t>
            </a:r>
          </a:p>
          <a:p>
            <a:endParaRPr lang="de-DE" dirty="0" smtClean="0"/>
          </a:p>
          <a:p>
            <a:r>
              <a:rPr lang="de-DE" dirty="0" smtClean="0"/>
              <a:t>MMU (Memory Management Unit)</a:t>
            </a:r>
          </a:p>
          <a:p>
            <a:pPr lvl="1"/>
            <a:r>
              <a:rPr lang="de-DE" dirty="0" smtClean="0"/>
              <a:t>Unterstützung der Verwaltung des virtuellen Speichers durch Hardware</a:t>
            </a:r>
          </a:p>
          <a:p>
            <a:pPr lvl="1"/>
            <a:r>
              <a:rPr lang="de-DE" dirty="0" smtClean="0"/>
              <a:t>Schnelle Umsetzung virtueller (logischer) Adressen in physikalische Adressen</a:t>
            </a:r>
            <a:endParaRPr lang="en-US" dirty="0" smtClean="0"/>
          </a:p>
        </p:txBody>
      </p:sp>
      <p:sp>
        <p:nvSpPr>
          <p:cNvPr id="101378" name="Fußzeilenplatzhalter 3"/>
          <p:cNvSpPr>
            <a:spLocks noGrp="1"/>
          </p:cNvSpPr>
          <p:nvPr>
            <p:ph type="ft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53080" y="1494000"/>
              <a:ext cx="11744640" cy="5019120"/>
            </p14:xfrm>
          </p:contentPart>
        </mc:Choice>
        <mc:Fallback xmlns="">
          <p:pic>
            <p:nvPicPr>
              <p:cNvPr id="2" name="Ink 1"/>
              <p:cNvPicPr/>
              <p:nvPr/>
            </p:nvPicPr>
            <p:blipFill>
              <a:blip r:embed="rId4"/>
              <a:stretch>
                <a:fillRect/>
              </a:stretch>
            </p:blipFill>
            <p:spPr>
              <a:xfrm>
                <a:off x="243720" y="1484640"/>
                <a:ext cx="11763360" cy="5037840"/>
              </a:xfrm>
              <a:prstGeom prst="rect">
                <a:avLst/>
              </a:prstGeom>
            </p:spPr>
          </p:pic>
        </mc:Fallback>
      </mc:AlternateContent>
    </p:spTree>
    <p:extLst>
      <p:ext uri="{BB962C8B-B14F-4D97-AF65-F5344CB8AC3E}">
        <p14:creationId xmlns:p14="http://schemas.microsoft.com/office/powerpoint/2010/main" val="1018048751"/>
      </p:ext>
    </p:ext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lstStyle/>
          <a:p>
            <a:pPr eaLnBrk="1" hangingPunct="1"/>
            <a:r>
              <a:rPr lang="en-US" smtClean="0"/>
              <a:t>Virtuelle Speicherverwaltung 2</a:t>
            </a:r>
          </a:p>
        </p:txBody>
      </p:sp>
      <p:sp>
        <p:nvSpPr>
          <p:cNvPr id="102404" name="Rectangle 3"/>
          <p:cNvSpPr>
            <a:spLocks noGrp="1" noChangeArrowheads="1"/>
          </p:cNvSpPr>
          <p:nvPr>
            <p:ph idx="1"/>
          </p:nvPr>
        </p:nvSpPr>
        <p:spPr/>
        <p:txBody>
          <a:bodyPr/>
          <a:lstStyle/>
          <a:p>
            <a:pPr eaLnBrk="1" hangingPunct="1"/>
            <a:r>
              <a:rPr lang="de-DE" smtClean="0"/>
              <a:t>Lokalitätseigenschaften von Programmen und Daten</a:t>
            </a:r>
          </a:p>
          <a:p>
            <a:pPr lvl="1" eaLnBrk="1" hangingPunct="1"/>
            <a:r>
              <a:rPr lang="de-DE" smtClean="0"/>
              <a:t>Programme greifen in einem kleinen Zeitintervall auf einen relativ kleinen Teil des Adressraumes zu.</a:t>
            </a:r>
          </a:p>
          <a:p>
            <a:pPr lvl="1" eaLnBrk="1" hangingPunct="1"/>
            <a:r>
              <a:rPr lang="de-DE" smtClean="0"/>
              <a:t>Die Lokalitätseigenschaften gewährleisten eine hohe Wahrscheinlichkeit, dass die Daten, welche die CPU anfordert, im physikalischen Hauptspeicher zu finden sind.</a:t>
            </a:r>
          </a:p>
          <a:p>
            <a:pPr eaLnBrk="1" hangingPunct="1"/>
            <a:endParaRPr lang="de-DE" smtClean="0"/>
          </a:p>
          <a:p>
            <a:pPr eaLnBrk="1" hangingPunct="1"/>
            <a:r>
              <a:rPr lang="de-DE" smtClean="0"/>
              <a:t>Zwei Arten der Lokalität </a:t>
            </a:r>
          </a:p>
          <a:p>
            <a:pPr lvl="1" eaLnBrk="1" hangingPunct="1"/>
            <a:r>
              <a:rPr lang="de-DE" smtClean="0"/>
              <a:t>Zeitliche Lokalität</a:t>
            </a:r>
          </a:p>
          <a:p>
            <a:pPr lvl="2" eaLnBrk="1" hangingPunct="1"/>
            <a:r>
              <a:rPr lang="de-DE" smtClean="0"/>
              <a:t>Falls ein Datum oder ein Befehl referenziert wird, so werden sie bald wieder referenziert.</a:t>
            </a:r>
          </a:p>
          <a:p>
            <a:pPr lvl="1" eaLnBrk="1" hangingPunct="1"/>
            <a:r>
              <a:rPr lang="de-DE" smtClean="0"/>
              <a:t>Örtliche Lokalität</a:t>
            </a:r>
          </a:p>
          <a:p>
            <a:pPr lvl="2" eaLnBrk="1" hangingPunct="1"/>
            <a:r>
              <a:rPr lang="de-DE" smtClean="0"/>
              <a:t>Falls ein Datum oder ein Befehl referenziert wird, werden bald Daten oder Befehle mit benachbarten Adressen referenziert.</a:t>
            </a:r>
          </a:p>
          <a:p>
            <a:pPr eaLnBrk="1" hangingPunct="1"/>
            <a:endParaRPr lang="en-US" smtClean="0"/>
          </a:p>
        </p:txBody>
      </p:sp>
      <p:sp>
        <p:nvSpPr>
          <p:cNvPr id="10240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77840" y="1135800"/>
              <a:ext cx="8902080" cy="5431320"/>
            </p14:xfrm>
          </p:contentPart>
        </mc:Choice>
        <mc:Fallback xmlns="">
          <p:pic>
            <p:nvPicPr>
              <p:cNvPr id="2" name="Ink 1"/>
              <p:cNvPicPr/>
              <p:nvPr/>
            </p:nvPicPr>
            <p:blipFill>
              <a:blip r:embed="rId4"/>
              <a:stretch>
                <a:fillRect/>
              </a:stretch>
            </p:blipFill>
            <p:spPr>
              <a:xfrm>
                <a:off x="168480" y="1126440"/>
                <a:ext cx="8920800" cy="5450040"/>
              </a:xfrm>
              <a:prstGeom prst="rect">
                <a:avLst/>
              </a:prstGeom>
            </p:spPr>
          </p:pic>
        </mc:Fallback>
      </mc:AlternateContent>
    </p:spTree>
    <p:extLst>
      <p:ext uri="{BB962C8B-B14F-4D97-AF65-F5344CB8AC3E}">
        <p14:creationId xmlns:p14="http://schemas.microsoft.com/office/powerpoint/2010/main" val="3522096465"/>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p:txBody>
          <a:bodyPr/>
          <a:lstStyle/>
          <a:p>
            <a:pPr eaLnBrk="1" hangingPunct="1"/>
            <a:r>
              <a:rPr lang="en-US" dirty="0" err="1" smtClean="0"/>
              <a:t>Virtuelle</a:t>
            </a:r>
            <a:r>
              <a:rPr lang="en-US" dirty="0" smtClean="0"/>
              <a:t> </a:t>
            </a:r>
            <a:r>
              <a:rPr lang="en-US" dirty="0" err="1" smtClean="0"/>
              <a:t>Speicherverwaltung</a:t>
            </a:r>
            <a:r>
              <a:rPr lang="en-US" dirty="0" smtClean="0"/>
              <a:t> 3</a:t>
            </a:r>
          </a:p>
        </p:txBody>
      </p:sp>
      <p:sp>
        <p:nvSpPr>
          <p:cNvPr id="10342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03428" name="Rectangle 3"/>
          <p:cNvSpPr>
            <a:spLocks noChangeArrowheads="1"/>
          </p:cNvSpPr>
          <p:nvPr/>
        </p:nvSpPr>
        <p:spPr bwMode="auto">
          <a:xfrm>
            <a:off x="2090986" y="2138263"/>
            <a:ext cx="1485900" cy="1435100"/>
          </a:xfrm>
          <a:prstGeom prst="rect">
            <a:avLst/>
          </a:prstGeom>
          <a:solidFill>
            <a:srgbClr val="FFFF99"/>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29" name="Rectangle 4"/>
          <p:cNvSpPr>
            <a:spLocks noChangeArrowheads="1"/>
          </p:cNvSpPr>
          <p:nvPr/>
        </p:nvSpPr>
        <p:spPr bwMode="auto">
          <a:xfrm>
            <a:off x="5151686" y="2138263"/>
            <a:ext cx="1485900" cy="1435100"/>
          </a:xfrm>
          <a:prstGeom prst="rect">
            <a:avLst/>
          </a:prstGeom>
          <a:solidFill>
            <a:srgbClr val="C5E2FF"/>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30" name="Rectangle 5"/>
          <p:cNvSpPr>
            <a:spLocks noChangeArrowheads="1"/>
          </p:cNvSpPr>
          <p:nvPr/>
        </p:nvSpPr>
        <p:spPr bwMode="auto">
          <a:xfrm>
            <a:off x="8275886" y="2138263"/>
            <a:ext cx="1485900" cy="1435100"/>
          </a:xfrm>
          <a:prstGeom prst="rect">
            <a:avLst/>
          </a:prstGeom>
          <a:solidFill>
            <a:srgbClr val="DDDDDD"/>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nvGrpSpPr>
          <p:cNvPr id="103431" name="Group 6"/>
          <p:cNvGrpSpPr>
            <a:grpSpLocks/>
          </p:cNvGrpSpPr>
          <p:nvPr/>
        </p:nvGrpSpPr>
        <p:grpSpPr bwMode="auto">
          <a:xfrm>
            <a:off x="1919536" y="1412776"/>
            <a:ext cx="8332788" cy="3368675"/>
            <a:chOff x="284" y="787"/>
            <a:chExt cx="5249" cy="2122"/>
          </a:xfrm>
        </p:grpSpPr>
        <p:sp>
          <p:nvSpPr>
            <p:cNvPr id="103446" name="Text Box 7"/>
            <p:cNvSpPr txBox="1">
              <a:spLocks noChangeArrowheads="1"/>
            </p:cNvSpPr>
            <p:nvPr/>
          </p:nvSpPr>
          <p:spPr bwMode="auto">
            <a:xfrm>
              <a:off x="284" y="2467"/>
              <a:ext cx="5249" cy="442"/>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tab pos="1333500" algn="l"/>
                </a:tabLst>
                <a:defRPr/>
              </a:pPr>
              <a:r>
                <a:rPr kumimoji="0" lang="de-DE" sz="2000" b="1" i="0" u="none" strike="noStrike" kern="1200" cap="none" spc="0" normalizeH="0" baseline="0" noProof="1">
                  <a:ln>
                    <a:noFill/>
                  </a:ln>
                  <a:solidFill>
                    <a:srgbClr val="3333FF"/>
                  </a:solidFill>
                  <a:effectLst/>
                  <a:uLnTx/>
                  <a:uFillTx/>
                  <a:latin typeface="Arial" charset="0"/>
                  <a:ea typeface="MS PGothic" pitchFamily="34" charset="-128"/>
                  <a:cs typeface="+mn-cs"/>
                </a:rPr>
                <a:t>Benutzer:</a:t>
              </a:r>
              <a:r>
                <a:rPr kumimoji="0" lang="de-DE" sz="2000" b="0" i="0" u="none" strike="noStrike" kern="1200" cap="none" spc="0" normalizeH="0" baseline="0" noProof="1">
                  <a:ln>
                    <a:noFill/>
                  </a:ln>
                  <a:solidFill>
                    <a:srgbClr val="333333"/>
                  </a:solidFill>
                  <a:effectLst/>
                  <a:uLnTx/>
                  <a:uFillTx/>
                  <a:latin typeface="Arial" charset="0"/>
                  <a:ea typeface="MS PGothic" pitchFamily="34" charset="-128"/>
                  <a:cs typeface="+mn-cs"/>
                </a:rPr>
                <a:t> kennzeichnet seine Objekte (Programme, Unterprogramme, 	Variablen, ...) durch Namen</a:t>
              </a:r>
            </a:p>
          </p:txBody>
        </p:sp>
        <p:sp>
          <p:nvSpPr>
            <p:cNvPr id="103447" name="Rectangle 8"/>
            <p:cNvSpPr>
              <a:spLocks noChangeArrowheads="1"/>
            </p:cNvSpPr>
            <p:nvPr/>
          </p:nvSpPr>
          <p:spPr bwMode="auto">
            <a:xfrm>
              <a:off x="504" y="1572"/>
              <a:ext cx="96" cy="88"/>
            </a:xfrm>
            <a:prstGeom prst="rect">
              <a:avLst/>
            </a:prstGeom>
            <a:solidFill>
              <a:schemeClr val="tx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48" name="Text Box 9"/>
            <p:cNvSpPr txBox="1">
              <a:spLocks noChangeArrowheads="1"/>
            </p:cNvSpPr>
            <p:nvPr/>
          </p:nvSpPr>
          <p:spPr bwMode="auto">
            <a:xfrm>
              <a:off x="302" y="787"/>
              <a:ext cx="1378" cy="442"/>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Namensraum des</a:t>
              </a:r>
              <a:b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Benutzers</a:t>
              </a:r>
            </a:p>
          </p:txBody>
        </p:sp>
        <p:sp>
          <p:nvSpPr>
            <p:cNvPr id="103449" name="Text Box 10"/>
            <p:cNvSpPr txBox="1">
              <a:spLocks noChangeArrowheads="1"/>
            </p:cNvSpPr>
            <p:nvPr/>
          </p:nvSpPr>
          <p:spPr bwMode="auto">
            <a:xfrm>
              <a:off x="446" y="1339"/>
              <a:ext cx="500" cy="231"/>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Name</a:t>
              </a:r>
            </a:p>
          </p:txBody>
        </p:sp>
      </p:grpSp>
      <p:grpSp>
        <p:nvGrpSpPr>
          <p:cNvPr id="103432" name="Group 11"/>
          <p:cNvGrpSpPr>
            <a:grpSpLocks/>
          </p:cNvGrpSpPr>
          <p:nvPr/>
        </p:nvGrpSpPr>
        <p:grpSpPr bwMode="auto">
          <a:xfrm>
            <a:off x="1967161" y="1412775"/>
            <a:ext cx="8332788" cy="3835400"/>
            <a:chOff x="314" y="787"/>
            <a:chExt cx="5249" cy="2416"/>
          </a:xfrm>
        </p:grpSpPr>
        <p:sp>
          <p:nvSpPr>
            <p:cNvPr id="103440" name="Rectangle 12"/>
            <p:cNvSpPr>
              <a:spLocks noChangeArrowheads="1"/>
            </p:cNvSpPr>
            <p:nvPr/>
          </p:nvSpPr>
          <p:spPr bwMode="auto">
            <a:xfrm>
              <a:off x="2744" y="1964"/>
              <a:ext cx="96" cy="88"/>
            </a:xfrm>
            <a:prstGeom prst="rect">
              <a:avLst/>
            </a:prstGeom>
            <a:solidFill>
              <a:schemeClr val="tx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41" name="Text Box 13"/>
            <p:cNvSpPr txBox="1">
              <a:spLocks noChangeArrowheads="1"/>
            </p:cNvSpPr>
            <p:nvPr/>
          </p:nvSpPr>
          <p:spPr bwMode="auto">
            <a:xfrm>
              <a:off x="2314" y="787"/>
              <a:ext cx="978" cy="442"/>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Virtueller </a:t>
              </a:r>
              <a:b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Adressraum</a:t>
              </a:r>
            </a:p>
          </p:txBody>
        </p:sp>
        <p:sp>
          <p:nvSpPr>
            <p:cNvPr id="103442" name="Text Box 14"/>
            <p:cNvSpPr txBox="1">
              <a:spLocks noChangeArrowheads="1"/>
            </p:cNvSpPr>
            <p:nvPr/>
          </p:nvSpPr>
          <p:spPr bwMode="auto">
            <a:xfrm>
              <a:off x="2494" y="1563"/>
              <a:ext cx="644" cy="404"/>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virtuelle</a:t>
              </a:r>
              <a:b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p:sp>
          <p:nvSpPr>
            <p:cNvPr id="103443" name="Line 15"/>
            <p:cNvSpPr>
              <a:spLocks noChangeShapeType="1"/>
            </p:cNvSpPr>
            <p:nvPr/>
          </p:nvSpPr>
          <p:spPr bwMode="auto">
            <a:xfrm>
              <a:off x="640" y="1636"/>
              <a:ext cx="2072" cy="368"/>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44" name="Text Box 16"/>
            <p:cNvSpPr txBox="1">
              <a:spLocks noChangeArrowheads="1"/>
            </p:cNvSpPr>
            <p:nvPr/>
          </p:nvSpPr>
          <p:spPr bwMode="auto">
            <a:xfrm>
              <a:off x="1414" y="1979"/>
              <a:ext cx="692" cy="231"/>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Compiler</a:t>
              </a:r>
            </a:p>
          </p:txBody>
        </p:sp>
        <p:sp>
          <p:nvSpPr>
            <p:cNvPr id="103445" name="Text Box 17"/>
            <p:cNvSpPr txBox="1">
              <a:spLocks noChangeArrowheads="1"/>
            </p:cNvSpPr>
            <p:nvPr/>
          </p:nvSpPr>
          <p:spPr bwMode="auto">
            <a:xfrm>
              <a:off x="314" y="2953"/>
              <a:ext cx="5249" cy="250"/>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40000"/>
                </a:spcBef>
                <a:spcAft>
                  <a:spcPct val="0"/>
                </a:spcAft>
                <a:buClrTx/>
                <a:buSzTx/>
                <a:buFontTx/>
                <a:buNone/>
                <a:tabLst>
                  <a:tab pos="1333500" algn="l"/>
                </a:tabLst>
                <a:defRPr/>
              </a:pPr>
              <a:r>
                <a:rPr kumimoji="0" lang="de-DE" sz="2000" b="1" i="0" u="none" strike="noStrike" kern="1200" cap="none" spc="0" normalizeH="0" baseline="0" noProof="1">
                  <a:ln>
                    <a:noFill/>
                  </a:ln>
                  <a:solidFill>
                    <a:srgbClr val="3333FF"/>
                  </a:solidFill>
                  <a:effectLst/>
                  <a:uLnTx/>
                  <a:uFillTx/>
                  <a:latin typeface="Arial" charset="0"/>
                  <a:ea typeface="MS PGothic" pitchFamily="34" charset="-128"/>
                  <a:cs typeface="+mn-cs"/>
                </a:rPr>
                <a:t>Compiler:</a:t>
              </a:r>
              <a:r>
                <a:rPr kumimoji="0" lang="de-DE" sz="2000" b="0" i="0" u="none" strike="noStrike" kern="1200" cap="none" spc="0" normalizeH="0" baseline="0" noProof="1">
                  <a:ln>
                    <a:noFill/>
                  </a:ln>
                  <a:solidFill>
                    <a:srgbClr val="333333"/>
                  </a:solidFill>
                  <a:effectLst/>
                  <a:uLnTx/>
                  <a:uFillTx/>
                  <a:latin typeface="Arial" charset="0"/>
                  <a:ea typeface="MS PGothic" pitchFamily="34" charset="-128"/>
                  <a:cs typeface="+mn-cs"/>
                </a:rPr>
                <a:t> übersetzt diese Namen in virtuelle (logische) Adressen</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t>
              </a:r>
              <a:endParaRPr kumimoji="0" lang="de-DE" sz="2000" b="0" i="0" u="none" strike="noStrike" kern="1200" cap="none" spc="0" normalizeH="0" baseline="0" noProof="1">
                <a:ln>
                  <a:noFill/>
                </a:ln>
                <a:solidFill>
                  <a:srgbClr val="333333"/>
                </a:solidFill>
                <a:effectLst/>
                <a:uLnTx/>
                <a:uFillTx/>
                <a:latin typeface="Arial" charset="0"/>
                <a:ea typeface="MS PGothic" pitchFamily="34" charset="-128"/>
                <a:cs typeface="+mn-cs"/>
              </a:endParaRPr>
            </a:p>
          </p:txBody>
        </p:sp>
      </p:grpSp>
      <p:grpSp>
        <p:nvGrpSpPr>
          <p:cNvPr id="103433" name="Group 18"/>
          <p:cNvGrpSpPr>
            <a:grpSpLocks/>
          </p:cNvGrpSpPr>
          <p:nvPr/>
        </p:nvGrpSpPr>
        <p:grpSpPr bwMode="auto">
          <a:xfrm>
            <a:off x="1965575" y="1412776"/>
            <a:ext cx="8332787" cy="4924425"/>
            <a:chOff x="313" y="787"/>
            <a:chExt cx="5249" cy="3102"/>
          </a:xfrm>
        </p:grpSpPr>
        <p:sp>
          <p:nvSpPr>
            <p:cNvPr id="103434" name="Rectangle 19"/>
            <p:cNvSpPr>
              <a:spLocks noChangeArrowheads="1"/>
            </p:cNvSpPr>
            <p:nvPr/>
          </p:nvSpPr>
          <p:spPr bwMode="auto">
            <a:xfrm>
              <a:off x="4472" y="1468"/>
              <a:ext cx="96" cy="88"/>
            </a:xfrm>
            <a:prstGeom prst="rect">
              <a:avLst/>
            </a:prstGeom>
            <a:solidFill>
              <a:schemeClr val="tx1"/>
            </a:solidFill>
            <a:ln w="1270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35" name="Text Box 20"/>
            <p:cNvSpPr txBox="1">
              <a:spLocks noChangeArrowheads="1"/>
            </p:cNvSpPr>
            <p:nvPr/>
          </p:nvSpPr>
          <p:spPr bwMode="auto">
            <a:xfrm>
              <a:off x="4232" y="787"/>
              <a:ext cx="1306" cy="442"/>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Physikalischer Adressraum</a:t>
              </a:r>
            </a:p>
          </p:txBody>
        </p:sp>
        <p:sp>
          <p:nvSpPr>
            <p:cNvPr id="103436" name="Text Box 21"/>
            <p:cNvSpPr txBox="1">
              <a:spLocks noChangeArrowheads="1"/>
            </p:cNvSpPr>
            <p:nvPr/>
          </p:nvSpPr>
          <p:spPr bwMode="auto">
            <a:xfrm>
              <a:off x="4286" y="1579"/>
              <a:ext cx="972" cy="404"/>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physikalische</a:t>
              </a:r>
              <a:b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Adresse</a:t>
              </a:r>
            </a:p>
          </p:txBody>
        </p:sp>
        <p:sp>
          <p:nvSpPr>
            <p:cNvPr id="103437" name="Line 22"/>
            <p:cNvSpPr>
              <a:spLocks noChangeShapeType="1"/>
            </p:cNvSpPr>
            <p:nvPr/>
          </p:nvSpPr>
          <p:spPr bwMode="auto">
            <a:xfrm flipV="1">
              <a:off x="2872" y="1540"/>
              <a:ext cx="1568" cy="472"/>
            </a:xfrm>
            <a:prstGeom prst="line">
              <a:avLst/>
            </a:prstGeom>
            <a:noFill/>
            <a:ln w="12700">
              <a:solidFill>
                <a:schemeClr val="tx1"/>
              </a:solidFill>
              <a:round/>
              <a:headEn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3438" name="Text Box 23"/>
            <p:cNvSpPr txBox="1">
              <a:spLocks noChangeArrowheads="1"/>
            </p:cNvSpPr>
            <p:nvPr/>
          </p:nvSpPr>
          <p:spPr bwMode="auto">
            <a:xfrm>
              <a:off x="3422" y="1795"/>
              <a:ext cx="892" cy="577"/>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Betriebs-</a:t>
              </a:r>
              <a:b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system und </a:t>
              </a:r>
              <a:b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800" b="0" i="0" u="none" strike="noStrike" kern="1200" cap="none" spc="0" normalizeH="0" baseline="0" noProof="0">
                  <a:ln>
                    <a:noFill/>
                  </a:ln>
                  <a:solidFill>
                    <a:srgbClr val="333333"/>
                  </a:solidFill>
                  <a:effectLst/>
                  <a:uLnTx/>
                  <a:uFillTx/>
                  <a:latin typeface="Arial" charset="0"/>
                  <a:ea typeface="MS PGothic" pitchFamily="34" charset="-128"/>
                  <a:cs typeface="+mn-cs"/>
                </a:rPr>
                <a:t>MMU</a:t>
              </a:r>
            </a:p>
          </p:txBody>
        </p:sp>
        <p:sp>
          <p:nvSpPr>
            <p:cNvPr id="103439" name="Text Box 24"/>
            <p:cNvSpPr txBox="1">
              <a:spLocks noChangeArrowheads="1"/>
            </p:cNvSpPr>
            <p:nvPr/>
          </p:nvSpPr>
          <p:spPr bwMode="auto">
            <a:xfrm>
              <a:off x="313" y="3255"/>
              <a:ext cx="5249" cy="634"/>
            </a:xfrm>
            <a:prstGeom prst="rect">
              <a:avLst/>
            </a:prstGeom>
            <a:noFill/>
            <a:ln w="12700">
              <a:noFill/>
              <a:miter lim="800000"/>
              <a:headEnd/>
              <a:tailEnd/>
            </a:ln>
          </p:spPr>
          <p:txBody>
            <a:bodyPr>
              <a:spAutoFit/>
            </a:bodyPr>
            <a:lstStyle/>
            <a:p>
              <a:pPr marL="0" marR="0" lvl="0" indent="0" algn="l" defTabSz="914400" rtl="0" eaLnBrk="0" fontAlgn="base" latinLnBrk="0" hangingPunct="0">
                <a:lnSpc>
                  <a:spcPct val="100000"/>
                </a:lnSpc>
                <a:spcBef>
                  <a:spcPct val="40000"/>
                </a:spcBef>
                <a:spcAft>
                  <a:spcPct val="0"/>
                </a:spcAft>
                <a:buClrTx/>
                <a:buSzTx/>
                <a:buFontTx/>
                <a:buNone/>
                <a:tabLst>
                  <a:tab pos="1333500" algn="l"/>
                </a:tabLst>
                <a:defRPr/>
              </a:pPr>
              <a:r>
                <a:rPr kumimoji="0" lang="de-DE" sz="2000" b="1" i="0" u="none" strike="noStrike" kern="1200" cap="none" spc="0" normalizeH="0" baseline="0" noProof="1">
                  <a:ln>
                    <a:noFill/>
                  </a:ln>
                  <a:solidFill>
                    <a:srgbClr val="3333FF"/>
                  </a:solidFill>
                  <a:effectLst/>
                  <a:uLnTx/>
                  <a:uFillTx/>
                  <a:latin typeface="Arial" charset="0"/>
                  <a:ea typeface="MS PGothic" pitchFamily="34" charset="-128"/>
                  <a:cs typeface="+mn-cs"/>
                </a:rPr>
                <a:t>Virtuelle Speicherverwaltung:</a:t>
              </a:r>
              <a:r>
                <a:rPr kumimoji="0" lang="de-DE" sz="2000" b="1" i="0" u="none" strike="noStrike" kern="1200" cap="none" spc="0" normalizeH="0" baseline="0" noProof="1">
                  <a:ln>
                    <a:noFill/>
                  </a:ln>
                  <a:solidFill>
                    <a:srgbClr val="333333"/>
                  </a:solidFill>
                  <a:effectLst/>
                  <a:uLnTx/>
                  <a:uFillTx/>
                  <a:latin typeface="Arial" charset="0"/>
                  <a:ea typeface="MS PGothic" pitchFamily="34" charset="-128"/>
                  <a:cs typeface="+mn-cs"/>
                </a:rPr>
                <a:t> </a:t>
              </a:r>
              <a:r>
                <a:rPr kumimoji="0" lang="de-DE" sz="2000" b="0" i="0" u="none" strike="noStrike" kern="1200" cap="none" spc="0" normalizeH="0" baseline="0" noProof="1">
                  <a:ln>
                    <a:noFill/>
                  </a:ln>
                  <a:solidFill>
                    <a:srgbClr val="333333"/>
                  </a:solidFill>
                  <a:effectLst/>
                  <a:uLnTx/>
                  <a:uFillTx/>
                  <a:latin typeface="Arial" charset="0"/>
                  <a:ea typeface="MS PGothic" pitchFamily="34" charset="-128"/>
                  <a:cs typeface="+mn-cs"/>
                </a:rPr>
                <a:t>	wandelt diese Adressen zur Laufzeit je </a:t>
              </a:r>
              <a:br>
                <a:rPr kumimoji="0" lang="de-DE" sz="2000" b="0" i="0" u="none" strike="noStrike" kern="1200" cap="none" spc="0" normalizeH="0" baseline="0" noProof="1">
                  <a:ln>
                    <a:noFill/>
                  </a:ln>
                  <a:solidFill>
                    <a:srgbClr val="333333"/>
                  </a:solidFill>
                  <a:effectLst/>
                  <a:uLnTx/>
                  <a:uFillTx/>
                  <a:latin typeface="Arial" charset="0"/>
                  <a:ea typeface="MS PGothic" pitchFamily="34" charset="-128"/>
                  <a:cs typeface="+mn-cs"/>
                </a:rPr>
              </a:br>
              <a:r>
                <a:rPr kumimoji="0" lang="de-DE" sz="2000" b="0" i="0" u="none" strike="noStrike" kern="1200" cap="none" spc="0" normalizeH="0" baseline="0" noProof="1">
                  <a:ln>
                    <a:noFill/>
                  </a:ln>
                  <a:solidFill>
                    <a:srgbClr val="333333"/>
                  </a:solidFill>
                  <a:effectLst/>
                  <a:uLnTx/>
                  <a:uFillTx/>
                  <a:latin typeface="Arial" charset="0"/>
                  <a:ea typeface="MS PGothic" pitchFamily="34" charset="-128"/>
                  <a:cs typeface="+mn-cs"/>
                </a:rPr>
                <a:t>nach gerade gegebener Speicherbelegung in die physikalische </a:t>
              </a:r>
              <a:br>
                <a:rPr kumimoji="0" lang="de-DE" sz="2000" b="0" i="0" u="none" strike="noStrike" kern="1200" cap="none" spc="0" normalizeH="0" baseline="0" noProof="1">
                  <a:ln>
                    <a:noFill/>
                  </a:ln>
                  <a:solidFill>
                    <a:srgbClr val="333333"/>
                  </a:solidFill>
                  <a:effectLst/>
                  <a:uLnTx/>
                  <a:uFillTx/>
                  <a:latin typeface="Arial" charset="0"/>
                  <a:ea typeface="MS PGothic" pitchFamily="34" charset="-128"/>
                  <a:cs typeface="+mn-cs"/>
                </a:rPr>
              </a:br>
              <a:r>
                <a:rPr kumimoji="0" lang="de-DE" sz="2000" b="0" i="0" u="none" strike="noStrike" kern="1200" cap="none" spc="0" normalizeH="0" baseline="0" noProof="1">
                  <a:ln>
                    <a:noFill/>
                  </a:ln>
                  <a:solidFill>
                    <a:srgbClr val="333333"/>
                  </a:solidFill>
                  <a:effectLst/>
                  <a:uLnTx/>
                  <a:uFillTx/>
                  <a:latin typeface="Arial" charset="0"/>
                  <a:ea typeface="MS PGothic" pitchFamily="34" charset="-128"/>
                  <a:cs typeface="+mn-cs"/>
                </a:rPr>
                <a:t>Adresse (wirklicher Ort des Objekts im Hauptspeicher) um</a:t>
              </a: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gr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22200" y="491400"/>
              <a:ext cx="9343800" cy="4777200"/>
            </p14:xfrm>
          </p:contentPart>
        </mc:Choice>
        <mc:Fallback xmlns="">
          <p:pic>
            <p:nvPicPr>
              <p:cNvPr id="2" name="Ink 1"/>
              <p:cNvPicPr/>
              <p:nvPr/>
            </p:nvPicPr>
            <p:blipFill>
              <a:blip r:embed="rId4"/>
              <a:stretch>
                <a:fillRect/>
              </a:stretch>
            </p:blipFill>
            <p:spPr>
              <a:xfrm>
                <a:off x="312840" y="482040"/>
                <a:ext cx="9362520" cy="4795920"/>
              </a:xfrm>
              <a:prstGeom prst="rect">
                <a:avLst/>
              </a:prstGeom>
            </p:spPr>
          </p:pic>
        </mc:Fallback>
      </mc:AlternateContent>
    </p:spTree>
    <p:extLst>
      <p:ext uri="{BB962C8B-B14F-4D97-AF65-F5344CB8AC3E}">
        <p14:creationId xmlns:p14="http://schemas.microsoft.com/office/powerpoint/2010/main" val="552693862"/>
      </p:ext>
    </p:extLst>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smtClean="0"/>
              <a:t>Mapping of virtual addresses</a:t>
            </a:r>
          </a:p>
        </p:txBody>
      </p:sp>
      <p:sp>
        <p:nvSpPr>
          <p:cNvPr id="5123"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aphicFrame>
        <p:nvGraphicFramePr>
          <p:cNvPr id="5122" name="Object 3"/>
          <p:cNvGraphicFramePr>
            <a:graphicFrameLocks noChangeAspect="1"/>
          </p:cNvGraphicFramePr>
          <p:nvPr>
            <p:extLst/>
          </p:nvPr>
        </p:nvGraphicFramePr>
        <p:xfrm>
          <a:off x="1847528" y="2564904"/>
          <a:ext cx="8610600" cy="3287713"/>
        </p:xfrm>
        <a:graphic>
          <a:graphicData uri="http://schemas.openxmlformats.org/presentationml/2006/ole">
            <mc:AlternateContent xmlns:mc="http://schemas.openxmlformats.org/markup-compatibility/2006">
              <mc:Choice xmlns:v="urn:schemas-microsoft-com:vml" Requires="v">
                <p:oleObj spid="_x0000_s3101" name="VISIO" r:id="rId5" imgW="3176097" imgH="1207555" progId="">
                  <p:embed/>
                </p:oleObj>
              </mc:Choice>
              <mc:Fallback>
                <p:oleObj name="VISIO" r:id="rId5" imgW="3176097" imgH="1207555" progId="">
                  <p:embed/>
                  <p:pic>
                    <p:nvPicPr>
                      <p:cNvPr id="512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7528" y="2564904"/>
                        <a:ext cx="8610600" cy="3287713"/>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Legende mit Linie 1 4"/>
          <p:cNvSpPr/>
          <p:nvPr/>
        </p:nvSpPr>
        <p:spPr bwMode="auto">
          <a:xfrm>
            <a:off x="8191178" y="1579066"/>
            <a:ext cx="2357438" cy="830262"/>
          </a:xfrm>
          <a:prstGeom prst="borderCallout1">
            <a:avLst>
              <a:gd name="adj1" fmla="val 18750"/>
              <a:gd name="adj2" fmla="val -8333"/>
              <a:gd name="adj3" fmla="val 176357"/>
              <a:gd name="adj4" fmla="val -128772"/>
            </a:avLst>
          </a:prstGeom>
          <a:solidFill>
            <a:schemeClr val="accent2">
              <a:lumMod val="40000"/>
              <a:lumOff val="60000"/>
            </a:schemeClr>
          </a:solidFill>
          <a:ln w="25400" cap="flat" cmpd="sng" algn="ctr">
            <a:solidFill>
              <a:srgbClr val="C00000"/>
            </a:solidFill>
            <a:prstDash val="solid"/>
            <a:round/>
            <a:headEnd type="none" w="med" len="med"/>
            <a:tailEnd type="arrow"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16 bit addresses, e.g. 2</a:t>
            </a:r>
            <a:r>
              <a:rPr kumimoji="0" lang="de-DE" sz="1600" b="0" i="0" u="none" strike="noStrike" kern="1200" cap="none" spc="0" normalizeH="0" baseline="30000" noProof="0">
                <a:ln>
                  <a:noFill/>
                </a:ln>
                <a:solidFill>
                  <a:srgbClr val="333333"/>
                </a:solidFill>
                <a:effectLst/>
                <a:uLnTx/>
                <a:uFillTx/>
                <a:latin typeface="Verdana" pitchFamily="34" charset="0"/>
                <a:ea typeface="MS PGothic" pitchFamily="34" charset="-128"/>
                <a:cs typeface="+mn-cs"/>
              </a:rPr>
              <a:t>16 </a:t>
            </a:r>
            <a:r>
              <a:rPr kumimoji="0" lang="de-DE" sz="16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addressable memory places.</a:t>
            </a:r>
          </a:p>
        </p:txBody>
      </p:sp>
      <p:sp>
        <p:nvSpPr>
          <p:cNvPr id="6" name="Legende mit Linie 1 5"/>
          <p:cNvSpPr/>
          <p:nvPr/>
        </p:nvSpPr>
        <p:spPr bwMode="auto">
          <a:xfrm>
            <a:off x="8191178" y="2579191"/>
            <a:ext cx="2357438" cy="1077912"/>
          </a:xfrm>
          <a:prstGeom prst="borderCallout1">
            <a:avLst>
              <a:gd name="adj1" fmla="val 99358"/>
              <a:gd name="adj2" fmla="val 49848"/>
              <a:gd name="adj3" fmla="val 187153"/>
              <a:gd name="adj4" fmla="val 32438"/>
            </a:avLst>
          </a:prstGeom>
          <a:solidFill>
            <a:schemeClr val="accent2">
              <a:lumMod val="40000"/>
              <a:lumOff val="60000"/>
            </a:schemeClr>
          </a:solidFill>
          <a:ln w="25400" cap="flat" cmpd="sng" algn="ctr">
            <a:solidFill>
              <a:srgbClr val="C00000"/>
            </a:solidFill>
            <a:prstDash val="solid"/>
            <a:round/>
            <a:headEnd type="none" w="med" len="med"/>
            <a:tailEnd type="arrow" w="med" len="me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Real memory only 2</a:t>
            </a:r>
            <a:r>
              <a:rPr kumimoji="0" lang="de-DE" sz="1600" b="0" i="0" u="none" strike="noStrike" kern="1200" cap="none" spc="0" normalizeH="0" baseline="30000" noProof="0">
                <a:ln>
                  <a:noFill/>
                </a:ln>
                <a:solidFill>
                  <a:srgbClr val="333333"/>
                </a:solidFill>
                <a:effectLst/>
                <a:uLnTx/>
                <a:uFillTx/>
                <a:latin typeface="Verdana" pitchFamily="34" charset="0"/>
                <a:ea typeface="MS PGothic" pitchFamily="34" charset="-128"/>
                <a:cs typeface="+mn-cs"/>
              </a:rPr>
              <a:t>12</a:t>
            </a:r>
            <a:r>
              <a:rPr kumimoji="0" lang="de-DE" sz="16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 byte = 4Kbytes,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12 bit addresses are enough!</a:t>
            </a:r>
          </a:p>
        </p:txBody>
      </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3191040" y="4560840"/>
              <a:ext cx="5966640" cy="1110960"/>
            </p14:xfrm>
          </p:contentPart>
        </mc:Choice>
        <mc:Fallback xmlns="">
          <p:pic>
            <p:nvPicPr>
              <p:cNvPr id="2" name="Ink 1"/>
              <p:cNvPicPr/>
              <p:nvPr/>
            </p:nvPicPr>
            <p:blipFill>
              <a:blip r:embed="rId8"/>
              <a:stretch>
                <a:fillRect/>
              </a:stretch>
            </p:blipFill>
            <p:spPr>
              <a:xfrm>
                <a:off x="3181680" y="4551480"/>
                <a:ext cx="5985360" cy="1129680"/>
              </a:xfrm>
              <a:prstGeom prst="rect">
                <a:avLst/>
              </a:prstGeom>
            </p:spPr>
          </p:pic>
        </mc:Fallback>
      </mc:AlternateContent>
    </p:spTree>
    <p:custDataLst>
      <p:tags r:id="rId2"/>
    </p:custDataLst>
    <p:extLst>
      <p:ext uri="{BB962C8B-B14F-4D97-AF65-F5344CB8AC3E}">
        <p14:creationId xmlns:p14="http://schemas.microsoft.com/office/powerpoint/2010/main" val="6077691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eaLnBrk="1" hangingPunct="1"/>
            <a:r>
              <a:rPr lang="en-US" smtClean="0"/>
              <a:t>Beispiel</a:t>
            </a:r>
          </a:p>
        </p:txBody>
      </p:sp>
      <p:sp>
        <p:nvSpPr>
          <p:cNvPr id="104450"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04452" name="Text Box 3"/>
          <p:cNvSpPr txBox="1">
            <a:spLocks noChangeArrowheads="1"/>
          </p:cNvSpPr>
          <p:nvPr/>
        </p:nvSpPr>
        <p:spPr bwMode="auto">
          <a:xfrm>
            <a:off x="2079626" y="914401"/>
            <a:ext cx="5275263" cy="4968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Name 	JMP WEITER</a:t>
            </a: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	</a:t>
            </a: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	JMP -128</a:t>
            </a: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Logische Adresse:	4583</a:t>
            </a: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endPar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3524250" algn="l"/>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Physikalische Adresse	23112</a:t>
            </a:r>
          </a:p>
        </p:txBody>
      </p:sp>
      <p:sp>
        <p:nvSpPr>
          <p:cNvPr id="104453" name="Rectangle 4"/>
          <p:cNvSpPr>
            <a:spLocks noChangeArrowheads="1"/>
          </p:cNvSpPr>
          <p:nvPr/>
        </p:nvSpPr>
        <p:spPr bwMode="auto">
          <a:xfrm>
            <a:off x="6677025" y="1550989"/>
            <a:ext cx="2484438" cy="409575"/>
          </a:xfrm>
          <a:prstGeom prst="rect">
            <a:avLst/>
          </a:prstGeom>
          <a:noFill/>
          <a:ln w="12700">
            <a:solidFill>
              <a:srgbClr val="336699"/>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C00000"/>
                </a:solidFill>
                <a:effectLst/>
                <a:uLnTx/>
                <a:uFillTx/>
                <a:latin typeface="Arial" charset="0"/>
                <a:ea typeface="MS PGothic" pitchFamily="34" charset="-128"/>
                <a:cs typeface="+mn-cs"/>
              </a:rPr>
              <a:t>Compiler/Assembler</a:t>
            </a:r>
          </a:p>
        </p:txBody>
      </p:sp>
      <p:sp>
        <p:nvSpPr>
          <p:cNvPr id="104454" name="Rectangle 5"/>
          <p:cNvSpPr>
            <a:spLocks noChangeArrowheads="1"/>
          </p:cNvSpPr>
          <p:nvPr/>
        </p:nvSpPr>
        <p:spPr bwMode="auto">
          <a:xfrm>
            <a:off x="6677026" y="2884489"/>
            <a:ext cx="2595563" cy="714375"/>
          </a:xfrm>
          <a:prstGeom prst="rect">
            <a:avLst/>
          </a:prstGeom>
          <a:noFill/>
          <a:ln w="12700">
            <a:solidFill>
              <a:srgbClr val="336699"/>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C00000"/>
                </a:solidFill>
                <a:effectLst/>
                <a:uLnTx/>
                <a:uFillTx/>
                <a:latin typeface="Arial" charset="0"/>
                <a:ea typeface="MS PGothic" pitchFamily="34" charset="-128"/>
                <a:cs typeface="+mn-cs"/>
              </a:rPr>
              <a:t>dyn. Adressrechnung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C00000"/>
                </a:solidFill>
                <a:effectLst/>
                <a:uLnTx/>
                <a:uFillTx/>
                <a:latin typeface="Arial" charset="0"/>
                <a:ea typeface="MS PGothic" pitchFamily="34" charset="-128"/>
                <a:cs typeface="+mn-cs"/>
              </a:rPr>
              <a:t>((PC) - 128)</a:t>
            </a:r>
          </a:p>
        </p:txBody>
      </p:sp>
      <p:sp>
        <p:nvSpPr>
          <p:cNvPr id="104455" name="Rectangle 6"/>
          <p:cNvSpPr>
            <a:spLocks noChangeArrowheads="1"/>
          </p:cNvSpPr>
          <p:nvPr/>
        </p:nvSpPr>
        <p:spPr bwMode="auto">
          <a:xfrm>
            <a:off x="6677025" y="4446589"/>
            <a:ext cx="2273300" cy="714375"/>
          </a:xfrm>
          <a:prstGeom prst="rect">
            <a:avLst/>
          </a:prstGeom>
          <a:noFill/>
          <a:ln w="12700">
            <a:solidFill>
              <a:srgbClr val="336699"/>
            </a:solid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C00000"/>
                </a:solidFill>
                <a:effectLst/>
                <a:uLnTx/>
                <a:uFillTx/>
                <a:latin typeface="Arial" charset="0"/>
                <a:ea typeface="MS PGothic" pitchFamily="34" charset="-128"/>
                <a:cs typeface="+mn-cs"/>
              </a:rPr>
              <a:t>Virtuelle Speicher-</a:t>
            </a:r>
            <a:br>
              <a:rPr kumimoji="0" lang="de-DE" sz="2000" b="0" i="0" u="none" strike="noStrike" kern="1200" cap="none" spc="0" normalizeH="0" baseline="0" noProof="0">
                <a:ln>
                  <a:noFill/>
                </a:ln>
                <a:solidFill>
                  <a:srgbClr val="C00000"/>
                </a:solidFill>
                <a:effectLst/>
                <a:uLnTx/>
                <a:uFillTx/>
                <a:latin typeface="Arial" charset="0"/>
                <a:ea typeface="MS PGothic" pitchFamily="34" charset="-128"/>
                <a:cs typeface="+mn-cs"/>
              </a:rPr>
            </a:br>
            <a:r>
              <a:rPr kumimoji="0" lang="de-DE" sz="2000" b="0" i="0" u="none" strike="noStrike" kern="1200" cap="none" spc="0" normalizeH="0" baseline="0" noProof="0">
                <a:ln>
                  <a:noFill/>
                </a:ln>
                <a:solidFill>
                  <a:srgbClr val="C00000"/>
                </a:solidFill>
                <a:effectLst/>
                <a:uLnTx/>
                <a:uFillTx/>
                <a:latin typeface="Arial" charset="0"/>
                <a:ea typeface="MS PGothic" pitchFamily="34" charset="-128"/>
                <a:cs typeface="+mn-cs"/>
              </a:rPr>
              <a:t>verwaltung (MMU)</a:t>
            </a:r>
          </a:p>
        </p:txBody>
      </p:sp>
      <p:sp>
        <p:nvSpPr>
          <p:cNvPr id="104456" name="Line 7"/>
          <p:cNvSpPr>
            <a:spLocks noChangeShapeType="1"/>
          </p:cNvSpPr>
          <p:nvPr/>
        </p:nvSpPr>
        <p:spPr bwMode="auto">
          <a:xfrm>
            <a:off x="6296025" y="1360489"/>
            <a:ext cx="0" cy="1076325"/>
          </a:xfrm>
          <a:prstGeom prst="line">
            <a:avLst/>
          </a:prstGeom>
          <a:noFill/>
          <a:ln w="76200">
            <a:solidFill>
              <a:srgbClr val="969696"/>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4457" name="Line 8"/>
          <p:cNvSpPr>
            <a:spLocks noChangeShapeType="1"/>
          </p:cNvSpPr>
          <p:nvPr/>
        </p:nvSpPr>
        <p:spPr bwMode="auto">
          <a:xfrm>
            <a:off x="6267450" y="2808289"/>
            <a:ext cx="0" cy="1076325"/>
          </a:xfrm>
          <a:prstGeom prst="line">
            <a:avLst/>
          </a:prstGeom>
          <a:noFill/>
          <a:ln w="76200">
            <a:solidFill>
              <a:srgbClr val="969696"/>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4458" name="Line 9"/>
          <p:cNvSpPr>
            <a:spLocks noChangeShapeType="1"/>
          </p:cNvSpPr>
          <p:nvPr/>
        </p:nvSpPr>
        <p:spPr bwMode="auto">
          <a:xfrm>
            <a:off x="6219825" y="4389439"/>
            <a:ext cx="0" cy="1076325"/>
          </a:xfrm>
          <a:prstGeom prst="line">
            <a:avLst/>
          </a:prstGeom>
          <a:noFill/>
          <a:ln w="76200">
            <a:solidFill>
              <a:srgbClr val="969696"/>
            </a:solidFill>
            <a:round/>
            <a:headEnd/>
            <a:tailEnd type="triangle" w="med" len="me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359720" y="187200"/>
              <a:ext cx="10716120" cy="6313320"/>
            </p14:xfrm>
          </p:contentPart>
        </mc:Choice>
        <mc:Fallback xmlns="">
          <p:pic>
            <p:nvPicPr>
              <p:cNvPr id="2" name="Ink 1"/>
              <p:cNvPicPr/>
              <p:nvPr/>
            </p:nvPicPr>
            <p:blipFill>
              <a:blip r:embed="rId4"/>
              <a:stretch>
                <a:fillRect/>
              </a:stretch>
            </p:blipFill>
            <p:spPr>
              <a:xfrm>
                <a:off x="1350360" y="177840"/>
                <a:ext cx="10734840" cy="6332040"/>
              </a:xfrm>
              <a:prstGeom prst="rect">
                <a:avLst/>
              </a:prstGeom>
            </p:spPr>
          </p:pic>
        </mc:Fallback>
      </mc:AlternateContent>
    </p:spTree>
    <p:extLst>
      <p:ext uri="{BB962C8B-B14F-4D97-AF65-F5344CB8AC3E}">
        <p14:creationId xmlns:p14="http://schemas.microsoft.com/office/powerpoint/2010/main" val="3003481626"/>
      </p:ext>
    </p:extLst>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el 1"/>
          <p:cNvSpPr>
            <a:spLocks noGrp="1"/>
          </p:cNvSpPr>
          <p:nvPr>
            <p:ph type="title"/>
          </p:nvPr>
        </p:nvSpPr>
        <p:spPr/>
        <p:txBody>
          <a:bodyPr/>
          <a:lstStyle/>
          <a:p>
            <a:r>
              <a:rPr lang="de-DE" smtClean="0"/>
              <a:t>Seitenwechel (Paging)</a:t>
            </a:r>
          </a:p>
        </p:txBody>
      </p:sp>
      <p:sp>
        <p:nvSpPr>
          <p:cNvPr id="105475" name="Textplatzhalter 2"/>
          <p:cNvSpPr>
            <a:spLocks noGrp="1"/>
          </p:cNvSpPr>
          <p:nvPr>
            <p:ph type="body" idx="1"/>
          </p:nvPr>
        </p:nvSpPr>
        <p:spPr/>
        <p:txBody>
          <a:bodyPr/>
          <a:lstStyle/>
          <a:p>
            <a:r>
              <a:rPr lang="en-US" smtClean="0"/>
              <a:t>Virtueller Speicher</a:t>
            </a:r>
            <a:endParaRPr lang="de-DE" smtClean="0"/>
          </a:p>
        </p:txBody>
      </p:sp>
      <p:sp>
        <p:nvSpPr>
          <p:cNvPr id="10547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386880" y="3917880"/>
              <a:ext cx="471960" cy="968760"/>
            </p14:xfrm>
          </p:contentPart>
        </mc:Choice>
        <mc:Fallback xmlns="">
          <p:pic>
            <p:nvPicPr>
              <p:cNvPr id="2" name="Ink 1"/>
              <p:cNvPicPr/>
              <p:nvPr/>
            </p:nvPicPr>
            <p:blipFill>
              <a:blip r:embed="rId4"/>
              <a:stretch>
                <a:fillRect/>
              </a:stretch>
            </p:blipFill>
            <p:spPr>
              <a:xfrm>
                <a:off x="3377520" y="3908520"/>
                <a:ext cx="490680" cy="987480"/>
              </a:xfrm>
              <a:prstGeom prst="rect">
                <a:avLst/>
              </a:prstGeom>
            </p:spPr>
          </p:pic>
        </mc:Fallback>
      </mc:AlternateContent>
    </p:spTree>
    <p:extLst>
      <p:ext uri="{BB962C8B-B14F-4D97-AF65-F5344CB8AC3E}">
        <p14:creationId xmlns:p14="http://schemas.microsoft.com/office/powerpoint/2010/main" val="4201652248"/>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6"/>
          <p:cNvSpPr>
            <a:spLocks noGrp="1" noChangeArrowheads="1"/>
          </p:cNvSpPr>
          <p:nvPr>
            <p:ph type="title"/>
          </p:nvPr>
        </p:nvSpPr>
        <p:spPr/>
        <p:txBody>
          <a:bodyPr/>
          <a:lstStyle/>
          <a:p>
            <a:pPr eaLnBrk="1" hangingPunct="1"/>
            <a:r>
              <a:rPr lang="en-US" smtClean="0"/>
              <a:t>Segmentierungs- und Seitenwechselverfahren</a:t>
            </a:r>
          </a:p>
        </p:txBody>
      </p:sp>
      <p:sp>
        <p:nvSpPr>
          <p:cNvPr id="106500" name="Rectangle 7"/>
          <p:cNvSpPr>
            <a:spLocks noGrp="1" noChangeArrowheads="1"/>
          </p:cNvSpPr>
          <p:nvPr>
            <p:ph idx="1"/>
          </p:nvPr>
        </p:nvSpPr>
        <p:spPr/>
        <p:txBody>
          <a:bodyPr/>
          <a:lstStyle/>
          <a:p>
            <a:pPr eaLnBrk="1" hangingPunct="1"/>
            <a:r>
              <a:rPr lang="de-DE" dirty="0" smtClean="0"/>
              <a:t>Es existieren zwei grundlegende Verfahren zur virtuellen Speicherverwaltung: </a:t>
            </a:r>
          </a:p>
          <a:p>
            <a:pPr lvl="1" eaLnBrk="1" hangingPunct="1"/>
            <a:r>
              <a:rPr lang="de-DE" b="1" dirty="0" smtClean="0"/>
              <a:t>Seitenwechsel (</a:t>
            </a:r>
            <a:r>
              <a:rPr lang="de-DE" b="1" dirty="0" err="1" smtClean="0"/>
              <a:t>Paging</a:t>
            </a:r>
            <a:r>
              <a:rPr lang="de-DE" b="1" dirty="0" smtClean="0"/>
              <a:t>)</a:t>
            </a:r>
          </a:p>
          <a:p>
            <a:pPr lvl="1" eaLnBrk="1" hangingPunct="1"/>
            <a:r>
              <a:rPr lang="de-DE" dirty="0" smtClean="0"/>
              <a:t>Segmentierung (Segmentation)</a:t>
            </a:r>
          </a:p>
          <a:p>
            <a:pPr eaLnBrk="1" hangingPunct="1"/>
            <a:endParaRPr lang="de-DE" dirty="0" smtClean="0"/>
          </a:p>
          <a:p>
            <a:pPr eaLnBrk="1" hangingPunct="1"/>
            <a:r>
              <a:rPr lang="de-DE" dirty="0" smtClean="0"/>
              <a:t>Aufteilung in Seiten</a:t>
            </a:r>
          </a:p>
          <a:p>
            <a:pPr lvl="1" eaLnBrk="1" hangingPunct="1"/>
            <a:r>
              <a:rPr lang="de-DE" dirty="0" smtClean="0"/>
              <a:t>Hierbei wird der logische und der physikalische Adressraum in "Segmente fester Länge", die so genannten Seiten (</a:t>
            </a:r>
            <a:r>
              <a:rPr lang="de-DE" dirty="0" err="1" smtClean="0"/>
              <a:t>pages</a:t>
            </a:r>
            <a:r>
              <a:rPr lang="de-DE" dirty="0" smtClean="0"/>
              <a:t>) unterteilt.</a:t>
            </a:r>
          </a:p>
          <a:p>
            <a:pPr lvl="1" eaLnBrk="1" hangingPunct="1"/>
            <a:r>
              <a:rPr lang="de-DE" dirty="0" smtClean="0"/>
              <a:t>Die Seiten sind relativ klein (256 Byte - 4 </a:t>
            </a:r>
            <a:r>
              <a:rPr lang="de-DE" dirty="0" err="1" smtClean="0"/>
              <a:t>kByte</a:t>
            </a:r>
            <a:r>
              <a:rPr lang="de-DE" dirty="0" smtClean="0"/>
              <a:t>)</a:t>
            </a:r>
          </a:p>
          <a:p>
            <a:pPr lvl="1" eaLnBrk="1" hangingPunct="1"/>
            <a:r>
              <a:rPr lang="de-DE" dirty="0" smtClean="0"/>
              <a:t>Ein Prozess wird auf viele dieser Seiten verteilt (keine logischen Zusammenhänge wie bei der Segmentierung)</a:t>
            </a:r>
          </a:p>
          <a:p>
            <a:pPr eaLnBrk="1" hangingPunct="1"/>
            <a:endParaRPr lang="en-US" dirty="0" smtClean="0"/>
          </a:p>
        </p:txBody>
      </p:sp>
      <p:sp>
        <p:nvSpPr>
          <p:cNvPr id="106498"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23200" y="2387520"/>
              <a:ext cx="7305120" cy="1450800"/>
            </p14:xfrm>
          </p:contentPart>
        </mc:Choice>
        <mc:Fallback xmlns="">
          <p:pic>
            <p:nvPicPr>
              <p:cNvPr id="2" name="Ink 1"/>
              <p:cNvPicPr/>
              <p:nvPr/>
            </p:nvPicPr>
            <p:blipFill>
              <a:blip r:embed="rId4"/>
              <a:stretch>
                <a:fillRect/>
              </a:stretch>
            </p:blipFill>
            <p:spPr>
              <a:xfrm>
                <a:off x="213840" y="2378160"/>
                <a:ext cx="7323840" cy="1469520"/>
              </a:xfrm>
              <a:prstGeom prst="rect">
                <a:avLst/>
              </a:prstGeom>
            </p:spPr>
          </p:pic>
        </mc:Fallback>
      </mc:AlternateContent>
    </p:spTree>
    <p:extLst>
      <p:ext uri="{BB962C8B-B14F-4D97-AF65-F5344CB8AC3E}">
        <p14:creationId xmlns:p14="http://schemas.microsoft.com/office/powerpoint/2010/main" val="335053000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p:txBody>
          <a:bodyPr/>
          <a:lstStyle/>
          <a:p>
            <a:pPr eaLnBrk="1" hangingPunct="1"/>
            <a:r>
              <a:rPr lang="en-US" smtClean="0"/>
              <a:t>Speicherhierarchie</a:t>
            </a:r>
          </a:p>
        </p:txBody>
      </p:sp>
      <p:sp>
        <p:nvSpPr>
          <p:cNvPr id="17412" name="Rectangle 29"/>
          <p:cNvSpPr>
            <a:spLocks noGrp="1" noChangeArrowheads="1"/>
          </p:cNvSpPr>
          <p:nvPr>
            <p:ph idx="1"/>
          </p:nvPr>
        </p:nvSpPr>
        <p:spPr/>
        <p:txBody>
          <a:bodyPr/>
          <a:lstStyle/>
          <a:p>
            <a:pPr>
              <a:spcBef>
                <a:spcPct val="50000"/>
              </a:spcBef>
              <a:buClr>
                <a:srgbClr val="00CC66"/>
              </a:buClr>
              <a:buSzPct val="75000"/>
            </a:pPr>
            <a:r>
              <a:rPr lang="de-DE" smtClean="0"/>
              <a:t>Daten werden nur zwischen aufeinander folgenden Ebenen der Speicherhierarchie kopiert.</a:t>
            </a:r>
          </a:p>
          <a:p>
            <a:endParaRPr lang="en-US" smtClean="0"/>
          </a:p>
        </p:txBody>
      </p:sp>
      <p:sp>
        <p:nvSpPr>
          <p:cNvPr id="1741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7413" name="Rectangle 3"/>
          <p:cNvSpPr>
            <a:spLocks noChangeArrowheads="1"/>
          </p:cNvSpPr>
          <p:nvPr/>
        </p:nvSpPr>
        <p:spPr bwMode="auto">
          <a:xfrm>
            <a:off x="1752601" y="2903539"/>
            <a:ext cx="3406775" cy="1036637"/>
          </a:xfrm>
          <a:prstGeom prst="rect">
            <a:avLst/>
          </a:prstGeom>
          <a:solidFill>
            <a:srgbClr val="CCFFFF"/>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14" name="Rectangle 4"/>
          <p:cNvSpPr>
            <a:spLocks noChangeArrowheads="1"/>
          </p:cNvSpPr>
          <p:nvPr/>
        </p:nvSpPr>
        <p:spPr bwMode="auto">
          <a:xfrm>
            <a:off x="2079625" y="3208339"/>
            <a:ext cx="819150" cy="30162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a:ln>
                  <a:noFill/>
                </a:ln>
                <a:solidFill>
                  <a:srgbClr val="333333"/>
                </a:solidFill>
                <a:effectLst/>
                <a:uLnTx/>
                <a:uFillTx/>
                <a:latin typeface="Arial" charset="0"/>
                <a:ea typeface="MS PGothic" pitchFamily="34" charset="-128"/>
                <a:cs typeface="+mn-cs"/>
              </a:rPr>
              <a:t>Register</a:t>
            </a:r>
          </a:p>
        </p:txBody>
      </p:sp>
      <p:sp>
        <p:nvSpPr>
          <p:cNvPr id="17415" name="Rectangle 5"/>
          <p:cNvSpPr>
            <a:spLocks noChangeArrowheads="1"/>
          </p:cNvSpPr>
          <p:nvPr/>
        </p:nvSpPr>
        <p:spPr bwMode="auto">
          <a:xfrm>
            <a:off x="3675063" y="3095625"/>
            <a:ext cx="1143000" cy="527050"/>
          </a:xfrm>
          <a:prstGeom prst="rect">
            <a:avLst/>
          </a:prstGeom>
          <a:solidFill>
            <a:srgbClr val="FFCCCC"/>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L1- Cache</a:t>
            </a:r>
          </a:p>
        </p:txBody>
      </p:sp>
      <p:sp>
        <p:nvSpPr>
          <p:cNvPr id="17416" name="Rectangle 6"/>
          <p:cNvSpPr>
            <a:spLocks noChangeArrowheads="1"/>
          </p:cNvSpPr>
          <p:nvPr/>
        </p:nvSpPr>
        <p:spPr bwMode="auto">
          <a:xfrm>
            <a:off x="5629275" y="2974975"/>
            <a:ext cx="1143000" cy="768350"/>
          </a:xfrm>
          <a:prstGeom prst="rect">
            <a:avLst/>
          </a:prstGeom>
          <a:solidFill>
            <a:srgbClr val="FFCC99"/>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L2- Cache</a:t>
            </a:r>
          </a:p>
        </p:txBody>
      </p:sp>
      <p:sp>
        <p:nvSpPr>
          <p:cNvPr id="17417" name="Rectangle 7"/>
          <p:cNvSpPr>
            <a:spLocks noChangeArrowheads="1"/>
          </p:cNvSpPr>
          <p:nvPr/>
        </p:nvSpPr>
        <p:spPr bwMode="auto">
          <a:xfrm>
            <a:off x="7354888" y="2527300"/>
            <a:ext cx="1141412" cy="1663700"/>
          </a:xfrm>
          <a:prstGeom prst="rect">
            <a:avLst/>
          </a:prstGeom>
          <a:solidFill>
            <a:srgbClr val="FF9900"/>
          </a:solidFill>
          <a:ln w="12700">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Haupt-</a:t>
            </a:r>
            <a:b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600" b="1" i="0" u="none" strike="noStrike" kern="1200" cap="none" spc="0" normalizeH="0" baseline="0" noProof="0">
                <a:ln>
                  <a:noFill/>
                </a:ln>
                <a:solidFill>
                  <a:srgbClr val="333333"/>
                </a:solidFill>
                <a:effectLst/>
                <a:uLnTx/>
                <a:uFillTx/>
                <a:latin typeface="Arial" charset="0"/>
                <a:ea typeface="MS PGothic" pitchFamily="34" charset="-128"/>
                <a:cs typeface="+mn-cs"/>
              </a:rPr>
              <a:t>speicher</a:t>
            </a:r>
          </a:p>
        </p:txBody>
      </p:sp>
      <p:sp>
        <p:nvSpPr>
          <p:cNvPr id="17418" name="Line 8"/>
          <p:cNvSpPr>
            <a:spLocks noChangeShapeType="1"/>
          </p:cNvSpPr>
          <p:nvPr/>
        </p:nvSpPr>
        <p:spPr bwMode="auto">
          <a:xfrm>
            <a:off x="2895600" y="3352800"/>
            <a:ext cx="787400"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19" name="Line 9"/>
          <p:cNvSpPr>
            <a:spLocks noChangeShapeType="1"/>
          </p:cNvSpPr>
          <p:nvPr/>
        </p:nvSpPr>
        <p:spPr bwMode="auto">
          <a:xfrm>
            <a:off x="4851400" y="3378200"/>
            <a:ext cx="787400"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20" name="Line 10"/>
          <p:cNvSpPr>
            <a:spLocks noChangeShapeType="1"/>
          </p:cNvSpPr>
          <p:nvPr/>
        </p:nvSpPr>
        <p:spPr bwMode="auto">
          <a:xfrm>
            <a:off x="8521700" y="3365500"/>
            <a:ext cx="635000"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21" name="Line 11"/>
          <p:cNvSpPr>
            <a:spLocks noChangeShapeType="1"/>
          </p:cNvSpPr>
          <p:nvPr/>
        </p:nvSpPr>
        <p:spPr bwMode="auto">
          <a:xfrm>
            <a:off x="6769100" y="3352800"/>
            <a:ext cx="584200" cy="0"/>
          </a:xfrm>
          <a:prstGeom prst="line">
            <a:avLst/>
          </a:prstGeom>
          <a:noFill/>
          <a:ln w="19050">
            <a:solidFill>
              <a:schemeClr val="tx1"/>
            </a:solidFill>
            <a:round/>
            <a:headEnd type="triangle" w="med" len="med"/>
            <a:tailEnd type="triangle" w="med" len="me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22" name="Text Box 12"/>
          <p:cNvSpPr txBox="1">
            <a:spLocks noChangeArrowheads="1"/>
          </p:cNvSpPr>
          <p:nvPr/>
        </p:nvSpPr>
        <p:spPr bwMode="auto">
          <a:xfrm>
            <a:off x="1833563" y="3513139"/>
            <a:ext cx="500062"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Symbol" pitchFamily="18" charset="2"/>
                <a:ea typeface="MS PGothic" pitchFamily="34" charset="-128"/>
                <a:cs typeface="+mn-cs"/>
              </a:rPr>
              <a:t>m</a:t>
            </a: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a:t>
            </a:r>
          </a:p>
        </p:txBody>
      </p:sp>
      <p:sp>
        <p:nvSpPr>
          <p:cNvPr id="17423" name="Text Box 13"/>
          <p:cNvSpPr txBox="1">
            <a:spLocks noChangeArrowheads="1"/>
          </p:cNvSpPr>
          <p:nvPr/>
        </p:nvSpPr>
        <p:spPr bwMode="auto">
          <a:xfrm>
            <a:off x="2078039" y="4348164"/>
            <a:ext cx="1779587" cy="396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Einzelzugriffe </a:t>
            </a:r>
          </a:p>
        </p:txBody>
      </p:sp>
      <p:sp>
        <p:nvSpPr>
          <p:cNvPr id="17424" name="Text Box 14"/>
          <p:cNvSpPr txBox="1">
            <a:spLocks noChangeArrowheads="1"/>
          </p:cNvSpPr>
          <p:nvPr/>
        </p:nvSpPr>
        <p:spPr bwMode="auto">
          <a:xfrm>
            <a:off x="5180013" y="4348164"/>
            <a:ext cx="1638300"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Blockzugriffe</a:t>
            </a:r>
          </a:p>
        </p:txBody>
      </p:sp>
      <p:sp>
        <p:nvSpPr>
          <p:cNvPr id="17425" name="Text Box 15"/>
          <p:cNvSpPr txBox="1">
            <a:spLocks noChangeArrowheads="1"/>
          </p:cNvSpPr>
          <p:nvPr/>
        </p:nvSpPr>
        <p:spPr bwMode="auto">
          <a:xfrm>
            <a:off x="7927976" y="4348164"/>
            <a:ext cx="1736725" cy="396875"/>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Seitenzugriffe</a:t>
            </a:r>
          </a:p>
        </p:txBody>
      </p:sp>
      <p:sp>
        <p:nvSpPr>
          <p:cNvPr id="17426" name="Line 16"/>
          <p:cNvSpPr>
            <a:spLocks noChangeShapeType="1"/>
          </p:cNvSpPr>
          <p:nvPr/>
        </p:nvSpPr>
        <p:spPr bwMode="auto">
          <a:xfrm flipV="1">
            <a:off x="6464300" y="3365500"/>
            <a:ext cx="609600" cy="965200"/>
          </a:xfrm>
          <a:prstGeom prst="line">
            <a:avLst/>
          </a:prstGeom>
          <a:noFill/>
          <a:ln w="28575">
            <a:solidFill>
              <a:schemeClr val="tx1"/>
            </a:solidFill>
            <a:prstDash val="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27" name="Line 17"/>
          <p:cNvSpPr>
            <a:spLocks noChangeShapeType="1"/>
          </p:cNvSpPr>
          <p:nvPr/>
        </p:nvSpPr>
        <p:spPr bwMode="auto">
          <a:xfrm flipH="1" flipV="1">
            <a:off x="5232400" y="3403600"/>
            <a:ext cx="457200" cy="901700"/>
          </a:xfrm>
          <a:prstGeom prst="line">
            <a:avLst/>
          </a:prstGeom>
          <a:noFill/>
          <a:ln w="28575">
            <a:solidFill>
              <a:schemeClr val="tx1"/>
            </a:solidFill>
            <a:prstDash val="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28" name="Line 18"/>
          <p:cNvSpPr>
            <a:spLocks noChangeShapeType="1"/>
          </p:cNvSpPr>
          <p:nvPr/>
        </p:nvSpPr>
        <p:spPr bwMode="auto">
          <a:xfrm flipH="1" flipV="1">
            <a:off x="8839200" y="3403600"/>
            <a:ext cx="0" cy="863600"/>
          </a:xfrm>
          <a:prstGeom prst="line">
            <a:avLst/>
          </a:prstGeom>
          <a:noFill/>
          <a:ln w="28575">
            <a:solidFill>
              <a:schemeClr val="tx1"/>
            </a:solidFill>
            <a:prstDash val="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29" name="Line 19"/>
          <p:cNvSpPr>
            <a:spLocks noChangeShapeType="1"/>
          </p:cNvSpPr>
          <p:nvPr/>
        </p:nvSpPr>
        <p:spPr bwMode="auto">
          <a:xfrm flipV="1">
            <a:off x="2971800" y="3352800"/>
            <a:ext cx="304800" cy="977900"/>
          </a:xfrm>
          <a:prstGeom prst="line">
            <a:avLst/>
          </a:prstGeom>
          <a:noFill/>
          <a:ln w="28575">
            <a:solidFill>
              <a:schemeClr val="tx1"/>
            </a:solidFill>
            <a:prstDash val="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30" name="AutoShape 20"/>
          <p:cNvSpPr>
            <a:spLocks noChangeArrowheads="1"/>
          </p:cNvSpPr>
          <p:nvPr/>
        </p:nvSpPr>
        <p:spPr bwMode="auto">
          <a:xfrm>
            <a:off x="9131300" y="2387600"/>
            <a:ext cx="1358900" cy="1930400"/>
          </a:xfrm>
          <a:prstGeom prst="can">
            <a:avLst>
              <a:gd name="adj" fmla="val 35514"/>
            </a:avLst>
          </a:prstGeom>
          <a:solidFill>
            <a:srgbClr val="CC3300"/>
          </a:solidFill>
          <a:ln w="19050">
            <a:solidFill>
              <a:schemeClr val="tx1"/>
            </a:solidFill>
            <a:round/>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31" name="Rectangle 21"/>
          <p:cNvSpPr>
            <a:spLocks noChangeArrowheads="1"/>
          </p:cNvSpPr>
          <p:nvPr/>
        </p:nvSpPr>
        <p:spPr bwMode="auto">
          <a:xfrm>
            <a:off x="5626100" y="3568700"/>
            <a:ext cx="1143000" cy="76200"/>
          </a:xfrm>
          <a:prstGeom prst="rect">
            <a:avLst/>
          </a:prstGeom>
          <a:solidFill>
            <a:srgbClr val="00FF00"/>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32" name="Rectangle 22"/>
          <p:cNvSpPr>
            <a:spLocks noChangeArrowheads="1"/>
          </p:cNvSpPr>
          <p:nvPr/>
        </p:nvSpPr>
        <p:spPr bwMode="auto">
          <a:xfrm>
            <a:off x="7353300" y="3911600"/>
            <a:ext cx="1143000" cy="76200"/>
          </a:xfrm>
          <a:prstGeom prst="rect">
            <a:avLst/>
          </a:prstGeom>
          <a:solidFill>
            <a:srgbClr val="FFFF00"/>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33" name="Rectangle 23"/>
          <p:cNvSpPr>
            <a:spLocks noChangeArrowheads="1"/>
          </p:cNvSpPr>
          <p:nvPr/>
        </p:nvSpPr>
        <p:spPr bwMode="auto">
          <a:xfrm>
            <a:off x="3670300" y="3479800"/>
            <a:ext cx="1143000" cy="76200"/>
          </a:xfrm>
          <a:prstGeom prst="rect">
            <a:avLst/>
          </a:prstGeom>
          <a:solidFill>
            <a:srgbClr val="FF00FF"/>
          </a:solidFill>
          <a:ln w="19050">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7434" name="Text Box 24"/>
          <p:cNvSpPr txBox="1">
            <a:spLocks noChangeArrowheads="1"/>
          </p:cNvSpPr>
          <p:nvPr/>
        </p:nvSpPr>
        <p:spPr bwMode="auto">
          <a:xfrm>
            <a:off x="9101138" y="3082926"/>
            <a:ext cx="1414462" cy="58102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FFFFFF"/>
                </a:solidFill>
                <a:effectLst/>
                <a:uLnTx/>
                <a:uFillTx/>
                <a:latin typeface="Arial" charset="0"/>
                <a:ea typeface="MS PGothic" pitchFamily="34" charset="-128"/>
                <a:cs typeface="+mn-cs"/>
              </a:rPr>
              <a:t>Hintergrund-</a:t>
            </a:r>
            <a:br>
              <a:rPr kumimoji="0" lang="de-DE" sz="1600" b="1" i="0" u="none" strike="noStrike" kern="1200" cap="none" spc="0" normalizeH="0" baseline="0" noProof="0">
                <a:ln>
                  <a:noFill/>
                </a:ln>
                <a:solidFill>
                  <a:srgbClr val="FFFFFF"/>
                </a:solidFill>
                <a:effectLst/>
                <a:uLnTx/>
                <a:uFillTx/>
                <a:latin typeface="Arial" charset="0"/>
                <a:ea typeface="MS PGothic" pitchFamily="34" charset="-128"/>
                <a:cs typeface="+mn-cs"/>
              </a:rPr>
            </a:br>
            <a:r>
              <a:rPr kumimoji="0" lang="de-DE" sz="1600" b="1" i="0" u="none" strike="noStrike" kern="1200" cap="none" spc="0" normalizeH="0" baseline="0" noProof="0">
                <a:ln>
                  <a:noFill/>
                </a:ln>
                <a:solidFill>
                  <a:srgbClr val="FFFFFF"/>
                </a:solidFill>
                <a:effectLst/>
                <a:uLnTx/>
                <a:uFillTx/>
                <a:latin typeface="Arial" charset="0"/>
                <a:ea typeface="MS PGothic" pitchFamily="34" charset="-128"/>
                <a:cs typeface="+mn-cs"/>
              </a:rPr>
              <a:t>Speicher</a:t>
            </a:r>
          </a:p>
        </p:txBody>
      </p:sp>
      <p:sp>
        <p:nvSpPr>
          <p:cNvPr id="17435" name="Rectangle 26"/>
          <p:cNvSpPr>
            <a:spLocks noChangeArrowheads="1"/>
          </p:cNvSpPr>
          <p:nvPr/>
        </p:nvSpPr>
        <p:spPr bwMode="auto">
          <a:xfrm>
            <a:off x="1981200" y="4735514"/>
            <a:ext cx="2578100" cy="720725"/>
          </a:xfrm>
          <a:prstGeom prst="rect">
            <a:avLst/>
          </a:prstGeom>
          <a:noFill/>
          <a:ln w="19050">
            <a:solidFill>
              <a:srgbClr val="000099"/>
            </a:solid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Programm, Compiler (1-8 byte)</a:t>
            </a:r>
          </a:p>
        </p:txBody>
      </p:sp>
      <p:sp>
        <p:nvSpPr>
          <p:cNvPr id="17436" name="Rectangle 27"/>
          <p:cNvSpPr>
            <a:spLocks noChangeArrowheads="1"/>
          </p:cNvSpPr>
          <p:nvPr/>
        </p:nvSpPr>
        <p:spPr bwMode="auto">
          <a:xfrm>
            <a:off x="4889500" y="4735514"/>
            <a:ext cx="2336800" cy="720725"/>
          </a:xfrm>
          <a:prstGeom prst="rect">
            <a:avLst/>
          </a:prstGeom>
          <a:noFill/>
          <a:ln w="19050">
            <a:solidFill>
              <a:srgbClr val="000099"/>
            </a:solidFill>
            <a:miter lim="800000"/>
            <a:headEnd/>
            <a:tailEnd/>
          </a:ln>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Cache-Steuerung</a:t>
            </a:r>
            <a:b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 (8-128 byte)</a:t>
            </a:r>
          </a:p>
        </p:txBody>
      </p:sp>
      <p:sp>
        <p:nvSpPr>
          <p:cNvPr id="17437" name="Rectangle 28"/>
          <p:cNvSpPr>
            <a:spLocks noChangeArrowheads="1"/>
          </p:cNvSpPr>
          <p:nvPr/>
        </p:nvSpPr>
        <p:spPr bwMode="auto">
          <a:xfrm>
            <a:off x="7635875" y="4735514"/>
            <a:ext cx="2692400" cy="720725"/>
          </a:xfrm>
          <a:prstGeom prst="rect">
            <a:avLst/>
          </a:prstGeom>
          <a:noFill/>
          <a:ln w="19050">
            <a:solidFill>
              <a:srgbClr val="000099"/>
            </a:solid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Betriebssystem</a:t>
            </a:r>
            <a:b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512 byte – 4kbyte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806480" y="250200"/>
              <a:ext cx="8727840" cy="6275880"/>
            </p14:xfrm>
          </p:contentPart>
        </mc:Choice>
        <mc:Fallback xmlns="">
          <p:pic>
            <p:nvPicPr>
              <p:cNvPr id="2" name="Ink 1"/>
              <p:cNvPicPr/>
              <p:nvPr/>
            </p:nvPicPr>
            <p:blipFill>
              <a:blip r:embed="rId4"/>
              <a:stretch>
                <a:fillRect/>
              </a:stretch>
            </p:blipFill>
            <p:spPr>
              <a:xfrm>
                <a:off x="1797120" y="240840"/>
                <a:ext cx="8746560" cy="6294600"/>
              </a:xfrm>
              <a:prstGeom prst="rect">
                <a:avLst/>
              </a:prstGeom>
            </p:spPr>
          </p:pic>
        </mc:Fallback>
      </mc:AlternateContent>
    </p:spTree>
    <p:extLst>
      <p:ext uri="{BB962C8B-B14F-4D97-AF65-F5344CB8AC3E}">
        <p14:creationId xmlns:p14="http://schemas.microsoft.com/office/powerpoint/2010/main" val="1523190749"/>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title"/>
          </p:nvPr>
        </p:nvSpPr>
        <p:spPr/>
        <p:txBody>
          <a:bodyPr/>
          <a:lstStyle/>
          <a:p>
            <a:pPr eaLnBrk="1" hangingPunct="1"/>
            <a:r>
              <a:rPr lang="en-US" smtClean="0"/>
              <a:t>Pages in virtual and real memory</a:t>
            </a:r>
          </a:p>
        </p:txBody>
      </p:sp>
      <p:sp>
        <p:nvSpPr>
          <p:cNvPr id="107522"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pSp>
        <p:nvGrpSpPr>
          <p:cNvPr id="107524" name="Gruppieren 106"/>
          <p:cNvGrpSpPr>
            <a:grpSpLocks/>
          </p:cNvGrpSpPr>
          <p:nvPr/>
        </p:nvGrpSpPr>
        <p:grpSpPr bwMode="auto">
          <a:xfrm>
            <a:off x="7524750" y="3367822"/>
            <a:ext cx="2001804" cy="3084513"/>
            <a:chOff x="4132263" y="3105150"/>
            <a:chExt cx="2001803" cy="3084513"/>
          </a:xfrm>
        </p:grpSpPr>
        <p:sp>
          <p:nvSpPr>
            <p:cNvPr id="107596" name="Rectangle 4"/>
            <p:cNvSpPr>
              <a:spLocks noChangeArrowheads="1"/>
            </p:cNvSpPr>
            <p:nvPr/>
          </p:nvSpPr>
          <p:spPr bwMode="auto">
            <a:xfrm>
              <a:off x="4970463" y="6021388"/>
              <a:ext cx="177800"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(b)</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97" name="Rectangle 58"/>
            <p:cNvSpPr>
              <a:spLocks noChangeArrowheads="1"/>
            </p:cNvSpPr>
            <p:nvPr/>
          </p:nvSpPr>
          <p:spPr bwMode="auto">
            <a:xfrm>
              <a:off x="4443413" y="3792538"/>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98" name="Rectangle 59"/>
            <p:cNvSpPr>
              <a:spLocks noChangeArrowheads="1"/>
            </p:cNvSpPr>
            <p:nvPr/>
          </p:nvSpPr>
          <p:spPr bwMode="auto">
            <a:xfrm>
              <a:off x="4443413" y="4046538"/>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6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99" name="Rectangle 60"/>
            <p:cNvSpPr>
              <a:spLocks noChangeArrowheads="1"/>
            </p:cNvSpPr>
            <p:nvPr/>
          </p:nvSpPr>
          <p:spPr bwMode="auto">
            <a:xfrm>
              <a:off x="4443413" y="4300538"/>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0" name="Rectangle 61"/>
            <p:cNvSpPr>
              <a:spLocks noChangeArrowheads="1"/>
            </p:cNvSpPr>
            <p:nvPr/>
          </p:nvSpPr>
          <p:spPr bwMode="auto">
            <a:xfrm>
              <a:off x="4443413" y="4554538"/>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1" name="Rectangle 62"/>
            <p:cNvSpPr>
              <a:spLocks noChangeArrowheads="1"/>
            </p:cNvSpPr>
            <p:nvPr/>
          </p:nvSpPr>
          <p:spPr bwMode="auto">
            <a:xfrm>
              <a:off x="4443413" y="4810125"/>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2" name="Rectangle 63"/>
            <p:cNvSpPr>
              <a:spLocks noChangeArrowheads="1"/>
            </p:cNvSpPr>
            <p:nvPr/>
          </p:nvSpPr>
          <p:spPr bwMode="auto">
            <a:xfrm>
              <a:off x="4443413" y="5064125"/>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3" name="Rectangle 64"/>
            <p:cNvSpPr>
              <a:spLocks noChangeArrowheads="1"/>
            </p:cNvSpPr>
            <p:nvPr/>
          </p:nvSpPr>
          <p:spPr bwMode="auto">
            <a:xfrm>
              <a:off x="4443413" y="5318125"/>
              <a:ext cx="117020"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4" name="Rectangle 65"/>
            <p:cNvSpPr>
              <a:spLocks noChangeArrowheads="1"/>
            </p:cNvSpPr>
            <p:nvPr/>
          </p:nvSpPr>
          <p:spPr bwMode="auto">
            <a:xfrm>
              <a:off x="4464050" y="5575300"/>
              <a:ext cx="777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5" name="Rectangle 66"/>
            <p:cNvSpPr>
              <a:spLocks noChangeArrowheads="1"/>
            </p:cNvSpPr>
            <p:nvPr/>
          </p:nvSpPr>
          <p:spPr bwMode="auto">
            <a:xfrm>
              <a:off x="4294188" y="3332163"/>
              <a:ext cx="94578"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P</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6" name="Rectangle 67"/>
            <p:cNvSpPr>
              <a:spLocks noChangeArrowheads="1"/>
            </p:cNvSpPr>
            <p:nvPr/>
          </p:nvSpPr>
          <p:spPr bwMode="auto">
            <a:xfrm>
              <a:off x="4395788" y="3332163"/>
              <a:ext cx="279400"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age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7" name="Rectangle 68"/>
            <p:cNvSpPr>
              <a:spLocks noChangeArrowheads="1"/>
            </p:cNvSpPr>
            <p:nvPr/>
          </p:nvSpPr>
          <p:spPr bwMode="auto">
            <a:xfrm>
              <a:off x="4302125" y="3484563"/>
              <a:ext cx="100013"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fr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8" name="Rectangle 69"/>
            <p:cNvSpPr>
              <a:spLocks noChangeArrowheads="1"/>
            </p:cNvSpPr>
            <p:nvPr/>
          </p:nvSpPr>
          <p:spPr bwMode="auto">
            <a:xfrm>
              <a:off x="4389438" y="3484563"/>
              <a:ext cx="279400"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ame</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09" name="Rectangle 70"/>
            <p:cNvSpPr>
              <a:spLocks noChangeArrowheads="1"/>
            </p:cNvSpPr>
            <p:nvPr/>
          </p:nvSpPr>
          <p:spPr bwMode="auto">
            <a:xfrm>
              <a:off x="4908550" y="3105150"/>
              <a:ext cx="9921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Bottom 32K of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0" name="Rectangle 71"/>
            <p:cNvSpPr>
              <a:spLocks noChangeArrowheads="1"/>
            </p:cNvSpPr>
            <p:nvPr/>
          </p:nvSpPr>
          <p:spPr bwMode="auto">
            <a:xfrm>
              <a:off x="5011738" y="3259138"/>
              <a:ext cx="91531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main memory</a:t>
              </a:r>
            </a:p>
          </p:txBody>
        </p:sp>
        <p:sp>
          <p:nvSpPr>
            <p:cNvPr id="107611" name="Rectangle 72"/>
            <p:cNvSpPr>
              <a:spLocks noChangeArrowheads="1"/>
            </p:cNvSpPr>
            <p:nvPr/>
          </p:nvSpPr>
          <p:spPr bwMode="auto">
            <a:xfrm>
              <a:off x="4824413" y="3484563"/>
              <a:ext cx="1309653"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FF"/>
                  </a:solidFill>
                  <a:effectLst/>
                  <a:uLnTx/>
                  <a:uFillTx/>
                  <a:latin typeface="Helvetica" pitchFamily="34" charset="0"/>
                  <a:ea typeface="MS PGothic" pitchFamily="34" charset="-128"/>
                  <a:cs typeface="+mn-cs"/>
                </a:rPr>
                <a:t>Physical addresses</a:t>
              </a:r>
            </a:p>
          </p:txBody>
        </p:sp>
        <p:sp>
          <p:nvSpPr>
            <p:cNvPr id="107612" name="Rectangle 73"/>
            <p:cNvSpPr>
              <a:spLocks noChangeArrowheads="1"/>
            </p:cNvSpPr>
            <p:nvPr/>
          </p:nvSpPr>
          <p:spPr bwMode="auto">
            <a:xfrm>
              <a:off x="5008563" y="3792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28672 - 32767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3" name="Rectangle 74"/>
            <p:cNvSpPr>
              <a:spLocks noChangeArrowheads="1"/>
            </p:cNvSpPr>
            <p:nvPr/>
          </p:nvSpPr>
          <p:spPr bwMode="auto">
            <a:xfrm>
              <a:off x="5008563" y="4046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24576 - 28671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4" name="Rectangle 75"/>
            <p:cNvSpPr>
              <a:spLocks noChangeArrowheads="1"/>
            </p:cNvSpPr>
            <p:nvPr/>
          </p:nvSpPr>
          <p:spPr bwMode="auto">
            <a:xfrm>
              <a:off x="5008563" y="4300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20480 - 24575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5" name="Rectangle 76"/>
            <p:cNvSpPr>
              <a:spLocks noChangeArrowheads="1"/>
            </p:cNvSpPr>
            <p:nvPr/>
          </p:nvSpPr>
          <p:spPr bwMode="auto">
            <a:xfrm>
              <a:off x="5008563" y="4554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16384 - 20479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6" name="Rectangle 77"/>
            <p:cNvSpPr>
              <a:spLocks noChangeArrowheads="1"/>
            </p:cNvSpPr>
            <p:nvPr/>
          </p:nvSpPr>
          <p:spPr bwMode="auto">
            <a:xfrm>
              <a:off x="5008563" y="4810125"/>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12288 - 16383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7" name="Rectangle 78"/>
            <p:cNvSpPr>
              <a:spLocks noChangeArrowheads="1"/>
            </p:cNvSpPr>
            <p:nvPr/>
          </p:nvSpPr>
          <p:spPr bwMode="auto">
            <a:xfrm>
              <a:off x="5008563" y="5064125"/>
              <a:ext cx="93662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  8192 - 12287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8" name="Rectangle 79"/>
            <p:cNvSpPr>
              <a:spLocks noChangeArrowheads="1"/>
            </p:cNvSpPr>
            <p:nvPr/>
          </p:nvSpPr>
          <p:spPr bwMode="auto">
            <a:xfrm>
              <a:off x="5048250" y="5318125"/>
              <a:ext cx="85883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4096 -   8191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19" name="Rectangle 80"/>
            <p:cNvSpPr>
              <a:spLocks noChangeArrowheads="1"/>
            </p:cNvSpPr>
            <p:nvPr/>
          </p:nvSpPr>
          <p:spPr bwMode="auto">
            <a:xfrm>
              <a:off x="5070475" y="5575300"/>
              <a:ext cx="8159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       0 -  4095</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620" name="Rectangle 81"/>
            <p:cNvSpPr>
              <a:spLocks noChangeArrowheads="1"/>
            </p:cNvSpPr>
            <p:nvPr/>
          </p:nvSpPr>
          <p:spPr bwMode="auto">
            <a:xfrm>
              <a:off x="4138613" y="3736975"/>
              <a:ext cx="1916112" cy="2024063"/>
            </a:xfrm>
            <a:prstGeom prst="rect">
              <a:avLst/>
            </a:prstGeom>
            <a:noFill/>
            <a:ln w="14288">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1" name="Line 82"/>
            <p:cNvSpPr>
              <a:spLocks noChangeShapeType="1"/>
            </p:cNvSpPr>
            <p:nvPr/>
          </p:nvSpPr>
          <p:spPr bwMode="auto">
            <a:xfrm>
              <a:off x="4833938" y="3730625"/>
              <a:ext cx="1587" cy="2036763"/>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2" name="Line 83"/>
            <p:cNvSpPr>
              <a:spLocks noChangeShapeType="1"/>
            </p:cNvSpPr>
            <p:nvPr/>
          </p:nvSpPr>
          <p:spPr bwMode="auto">
            <a:xfrm flipH="1">
              <a:off x="4132263" y="3730625"/>
              <a:ext cx="1928812"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3" name="Line 84"/>
            <p:cNvSpPr>
              <a:spLocks noChangeShapeType="1"/>
            </p:cNvSpPr>
            <p:nvPr/>
          </p:nvSpPr>
          <p:spPr bwMode="auto">
            <a:xfrm flipH="1">
              <a:off x="4132263" y="3986213"/>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4" name="Line 85"/>
            <p:cNvSpPr>
              <a:spLocks noChangeShapeType="1"/>
            </p:cNvSpPr>
            <p:nvPr/>
          </p:nvSpPr>
          <p:spPr bwMode="auto">
            <a:xfrm flipH="1">
              <a:off x="4132263" y="4240213"/>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5" name="Line 86"/>
            <p:cNvSpPr>
              <a:spLocks noChangeShapeType="1"/>
            </p:cNvSpPr>
            <p:nvPr/>
          </p:nvSpPr>
          <p:spPr bwMode="auto">
            <a:xfrm flipH="1">
              <a:off x="4132263" y="4494213"/>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6" name="Line 87"/>
            <p:cNvSpPr>
              <a:spLocks noChangeShapeType="1"/>
            </p:cNvSpPr>
            <p:nvPr/>
          </p:nvSpPr>
          <p:spPr bwMode="auto">
            <a:xfrm flipH="1">
              <a:off x="4132263" y="4748213"/>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7" name="Line 88"/>
            <p:cNvSpPr>
              <a:spLocks noChangeShapeType="1"/>
            </p:cNvSpPr>
            <p:nvPr/>
          </p:nvSpPr>
          <p:spPr bwMode="auto">
            <a:xfrm flipH="1">
              <a:off x="4132263" y="5002213"/>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8" name="Line 89"/>
            <p:cNvSpPr>
              <a:spLocks noChangeShapeType="1"/>
            </p:cNvSpPr>
            <p:nvPr/>
          </p:nvSpPr>
          <p:spPr bwMode="auto">
            <a:xfrm flipH="1">
              <a:off x="4132263" y="5259388"/>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629" name="Line 90"/>
            <p:cNvSpPr>
              <a:spLocks noChangeShapeType="1"/>
            </p:cNvSpPr>
            <p:nvPr/>
          </p:nvSpPr>
          <p:spPr bwMode="auto">
            <a:xfrm flipH="1">
              <a:off x="4132263" y="5513388"/>
              <a:ext cx="1928812"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grpSp>
        <p:nvGrpSpPr>
          <p:cNvPr id="107525" name="Gruppieren 107"/>
          <p:cNvGrpSpPr>
            <a:grpSpLocks/>
          </p:cNvGrpSpPr>
          <p:nvPr/>
        </p:nvGrpSpPr>
        <p:grpSpPr bwMode="auto">
          <a:xfrm>
            <a:off x="2524125" y="1283434"/>
            <a:ext cx="2033588" cy="5169902"/>
            <a:chOff x="1738313" y="1020763"/>
            <a:chExt cx="2033587" cy="5169902"/>
          </a:xfrm>
        </p:grpSpPr>
        <p:sp>
          <p:nvSpPr>
            <p:cNvPr id="107527" name="Rectangle 3"/>
            <p:cNvSpPr>
              <a:spLocks noChangeArrowheads="1"/>
            </p:cNvSpPr>
            <p:nvPr/>
          </p:nvSpPr>
          <p:spPr bwMode="auto">
            <a:xfrm>
              <a:off x="2627313" y="6021388"/>
              <a:ext cx="171522"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(a)</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28" name="Rectangle 5"/>
            <p:cNvSpPr>
              <a:spLocks noChangeArrowheads="1"/>
            </p:cNvSpPr>
            <p:nvPr/>
          </p:nvSpPr>
          <p:spPr bwMode="auto">
            <a:xfrm>
              <a:off x="1797050" y="1249363"/>
              <a:ext cx="1916113" cy="4511675"/>
            </a:xfrm>
            <a:prstGeom prst="rect">
              <a:avLst/>
            </a:prstGeom>
            <a:noFill/>
            <a:ln w="14288">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29" name="Line 6"/>
            <p:cNvSpPr>
              <a:spLocks noChangeShapeType="1"/>
            </p:cNvSpPr>
            <p:nvPr/>
          </p:nvSpPr>
          <p:spPr bwMode="auto">
            <a:xfrm>
              <a:off x="2492375" y="1243013"/>
              <a:ext cx="1588" cy="45227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30" name="Rectangle 7"/>
            <p:cNvSpPr>
              <a:spLocks noChangeArrowheads="1"/>
            </p:cNvSpPr>
            <p:nvPr/>
          </p:nvSpPr>
          <p:spPr bwMode="auto">
            <a:xfrm>
              <a:off x="1973263" y="1020763"/>
              <a:ext cx="94578"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P</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1" name="Rectangle 8"/>
            <p:cNvSpPr>
              <a:spLocks noChangeArrowheads="1"/>
            </p:cNvSpPr>
            <p:nvPr/>
          </p:nvSpPr>
          <p:spPr bwMode="auto">
            <a:xfrm>
              <a:off x="2074863" y="1020763"/>
              <a:ext cx="241300"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age</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2" name="Rectangle 9"/>
            <p:cNvSpPr>
              <a:spLocks noChangeArrowheads="1"/>
            </p:cNvSpPr>
            <p:nvPr/>
          </p:nvSpPr>
          <p:spPr bwMode="auto">
            <a:xfrm>
              <a:off x="2538413" y="1020763"/>
              <a:ext cx="1163637"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FF"/>
                  </a:solidFill>
                  <a:effectLst/>
                  <a:uLnTx/>
                  <a:uFillTx/>
                  <a:latin typeface="Helvetica" pitchFamily="34" charset="0"/>
                  <a:ea typeface="MS PGothic" pitchFamily="34" charset="-128"/>
                  <a:cs typeface="+mn-cs"/>
                </a:rPr>
                <a:t>Virtual addresses</a:t>
              </a:r>
            </a:p>
          </p:txBody>
        </p:sp>
        <p:sp>
          <p:nvSpPr>
            <p:cNvPr id="107533" name="Rectangle 10"/>
            <p:cNvSpPr>
              <a:spLocks noChangeArrowheads="1"/>
            </p:cNvSpPr>
            <p:nvPr/>
          </p:nvSpPr>
          <p:spPr bwMode="auto">
            <a:xfrm>
              <a:off x="2039938" y="1755775"/>
              <a:ext cx="1936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4" name="Rectangle 11"/>
            <p:cNvSpPr>
              <a:spLocks noChangeArrowheads="1"/>
            </p:cNvSpPr>
            <p:nvPr/>
          </p:nvSpPr>
          <p:spPr bwMode="auto">
            <a:xfrm>
              <a:off x="2039938" y="2009775"/>
              <a:ext cx="1936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5" name="Rectangle 12"/>
            <p:cNvSpPr>
              <a:spLocks noChangeArrowheads="1"/>
            </p:cNvSpPr>
            <p:nvPr/>
          </p:nvSpPr>
          <p:spPr bwMode="auto">
            <a:xfrm>
              <a:off x="2039938" y="2263775"/>
              <a:ext cx="1936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6" name="Rectangle 13"/>
            <p:cNvSpPr>
              <a:spLocks noChangeArrowheads="1"/>
            </p:cNvSpPr>
            <p:nvPr/>
          </p:nvSpPr>
          <p:spPr bwMode="auto">
            <a:xfrm>
              <a:off x="2039938" y="2519363"/>
              <a:ext cx="1936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7" name="Rectangle 14"/>
            <p:cNvSpPr>
              <a:spLocks noChangeArrowheads="1"/>
            </p:cNvSpPr>
            <p:nvPr/>
          </p:nvSpPr>
          <p:spPr bwMode="auto">
            <a:xfrm>
              <a:off x="2039938" y="2774950"/>
              <a:ext cx="1936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8" name="Rectangle 15"/>
            <p:cNvSpPr>
              <a:spLocks noChangeArrowheads="1"/>
            </p:cNvSpPr>
            <p:nvPr/>
          </p:nvSpPr>
          <p:spPr bwMode="auto">
            <a:xfrm>
              <a:off x="2039938" y="3028950"/>
              <a:ext cx="1936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39" name="Rectangle 16"/>
            <p:cNvSpPr>
              <a:spLocks noChangeArrowheads="1"/>
            </p:cNvSpPr>
            <p:nvPr/>
          </p:nvSpPr>
          <p:spPr bwMode="auto">
            <a:xfrm>
              <a:off x="2082800" y="3284538"/>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9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0" name="Rectangle 17"/>
            <p:cNvSpPr>
              <a:spLocks noChangeArrowheads="1"/>
            </p:cNvSpPr>
            <p:nvPr/>
          </p:nvSpPr>
          <p:spPr bwMode="auto">
            <a:xfrm>
              <a:off x="2082800" y="3535363"/>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8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1" name="Rectangle 18"/>
            <p:cNvSpPr>
              <a:spLocks noChangeArrowheads="1"/>
            </p:cNvSpPr>
            <p:nvPr/>
          </p:nvSpPr>
          <p:spPr bwMode="auto">
            <a:xfrm>
              <a:off x="2082800" y="3792538"/>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2" name="Rectangle 19"/>
            <p:cNvSpPr>
              <a:spLocks noChangeArrowheads="1"/>
            </p:cNvSpPr>
            <p:nvPr/>
          </p:nvSpPr>
          <p:spPr bwMode="auto">
            <a:xfrm>
              <a:off x="2082800" y="4046538"/>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6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3" name="Rectangle 20"/>
            <p:cNvSpPr>
              <a:spLocks noChangeArrowheads="1"/>
            </p:cNvSpPr>
            <p:nvPr/>
          </p:nvSpPr>
          <p:spPr bwMode="auto">
            <a:xfrm>
              <a:off x="2082800" y="4300538"/>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4" name="Rectangle 21"/>
            <p:cNvSpPr>
              <a:spLocks noChangeArrowheads="1"/>
            </p:cNvSpPr>
            <p:nvPr/>
          </p:nvSpPr>
          <p:spPr bwMode="auto">
            <a:xfrm>
              <a:off x="2082800" y="4554538"/>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5" name="Rectangle 22"/>
            <p:cNvSpPr>
              <a:spLocks noChangeArrowheads="1"/>
            </p:cNvSpPr>
            <p:nvPr/>
          </p:nvSpPr>
          <p:spPr bwMode="auto">
            <a:xfrm>
              <a:off x="2082800" y="4810125"/>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6" name="Rectangle 23"/>
            <p:cNvSpPr>
              <a:spLocks noChangeArrowheads="1"/>
            </p:cNvSpPr>
            <p:nvPr/>
          </p:nvSpPr>
          <p:spPr bwMode="auto">
            <a:xfrm>
              <a:off x="2082800" y="5064125"/>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7" name="Rectangle 24"/>
            <p:cNvSpPr>
              <a:spLocks noChangeArrowheads="1"/>
            </p:cNvSpPr>
            <p:nvPr/>
          </p:nvSpPr>
          <p:spPr bwMode="auto">
            <a:xfrm>
              <a:off x="2082800" y="5318125"/>
              <a:ext cx="115888"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8" name="Rectangle 25"/>
            <p:cNvSpPr>
              <a:spLocks noChangeArrowheads="1"/>
            </p:cNvSpPr>
            <p:nvPr/>
          </p:nvSpPr>
          <p:spPr bwMode="auto">
            <a:xfrm>
              <a:off x="2103438" y="5575300"/>
              <a:ext cx="78548"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49" name="Rectangle 26"/>
            <p:cNvSpPr>
              <a:spLocks noChangeArrowheads="1"/>
            </p:cNvSpPr>
            <p:nvPr/>
          </p:nvSpPr>
          <p:spPr bwMode="auto">
            <a:xfrm>
              <a:off x="2646363" y="1755775"/>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61440 - 65535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0" name="Rectangle 27"/>
            <p:cNvSpPr>
              <a:spLocks noChangeArrowheads="1"/>
            </p:cNvSpPr>
            <p:nvPr/>
          </p:nvSpPr>
          <p:spPr bwMode="auto">
            <a:xfrm>
              <a:off x="2624138" y="2009775"/>
              <a:ext cx="985847"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57344 - 61439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1" name="Rectangle 28"/>
            <p:cNvSpPr>
              <a:spLocks noChangeArrowheads="1"/>
            </p:cNvSpPr>
            <p:nvPr/>
          </p:nvSpPr>
          <p:spPr bwMode="auto">
            <a:xfrm>
              <a:off x="2646363" y="2263775"/>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53248 - 57343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2" name="Rectangle 29"/>
            <p:cNvSpPr>
              <a:spLocks noChangeArrowheads="1"/>
            </p:cNvSpPr>
            <p:nvPr/>
          </p:nvSpPr>
          <p:spPr bwMode="auto">
            <a:xfrm>
              <a:off x="2646363" y="2519363"/>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49152 - 53247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3" name="Rectangle 30"/>
            <p:cNvSpPr>
              <a:spLocks noChangeArrowheads="1"/>
            </p:cNvSpPr>
            <p:nvPr/>
          </p:nvSpPr>
          <p:spPr bwMode="auto">
            <a:xfrm>
              <a:off x="2646363" y="2774950"/>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45056 - 49151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4" name="Rectangle 31"/>
            <p:cNvSpPr>
              <a:spLocks noChangeArrowheads="1"/>
            </p:cNvSpPr>
            <p:nvPr/>
          </p:nvSpPr>
          <p:spPr bwMode="auto">
            <a:xfrm>
              <a:off x="2646363" y="3028950"/>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40960 - 45055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5" name="Rectangle 32"/>
            <p:cNvSpPr>
              <a:spLocks noChangeArrowheads="1"/>
            </p:cNvSpPr>
            <p:nvPr/>
          </p:nvSpPr>
          <p:spPr bwMode="auto">
            <a:xfrm>
              <a:off x="2646363" y="3284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36864 - 40959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6" name="Rectangle 33"/>
            <p:cNvSpPr>
              <a:spLocks noChangeArrowheads="1"/>
            </p:cNvSpPr>
            <p:nvPr/>
          </p:nvSpPr>
          <p:spPr bwMode="auto">
            <a:xfrm>
              <a:off x="2646363" y="3535363"/>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32768 - 36863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7" name="Rectangle 34"/>
            <p:cNvSpPr>
              <a:spLocks noChangeArrowheads="1"/>
            </p:cNvSpPr>
            <p:nvPr/>
          </p:nvSpPr>
          <p:spPr bwMode="auto">
            <a:xfrm>
              <a:off x="2646363" y="3792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28672 - 32767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8" name="Rectangle 35"/>
            <p:cNvSpPr>
              <a:spLocks noChangeArrowheads="1"/>
            </p:cNvSpPr>
            <p:nvPr/>
          </p:nvSpPr>
          <p:spPr bwMode="auto">
            <a:xfrm>
              <a:off x="2646363" y="4046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24576 - 28671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59" name="Rectangle 36"/>
            <p:cNvSpPr>
              <a:spLocks noChangeArrowheads="1"/>
            </p:cNvSpPr>
            <p:nvPr/>
          </p:nvSpPr>
          <p:spPr bwMode="auto">
            <a:xfrm>
              <a:off x="2646363" y="4300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20480 - 24575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60" name="Rectangle 37"/>
            <p:cNvSpPr>
              <a:spLocks noChangeArrowheads="1"/>
            </p:cNvSpPr>
            <p:nvPr/>
          </p:nvSpPr>
          <p:spPr bwMode="auto">
            <a:xfrm>
              <a:off x="2646363" y="4554538"/>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16384 - 20479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61" name="Rectangle 38"/>
            <p:cNvSpPr>
              <a:spLocks noChangeArrowheads="1"/>
            </p:cNvSpPr>
            <p:nvPr/>
          </p:nvSpPr>
          <p:spPr bwMode="auto">
            <a:xfrm>
              <a:off x="2646363" y="4810125"/>
              <a:ext cx="94737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12288 - 16383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62" name="Rectangle 39"/>
            <p:cNvSpPr>
              <a:spLocks noChangeArrowheads="1"/>
            </p:cNvSpPr>
            <p:nvPr/>
          </p:nvSpPr>
          <p:spPr bwMode="auto">
            <a:xfrm>
              <a:off x="2646363" y="5064125"/>
              <a:ext cx="93662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  8192 - 12287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63" name="Rectangle 40"/>
            <p:cNvSpPr>
              <a:spLocks noChangeArrowheads="1"/>
            </p:cNvSpPr>
            <p:nvPr/>
          </p:nvSpPr>
          <p:spPr bwMode="auto">
            <a:xfrm>
              <a:off x="2767013" y="5318125"/>
              <a:ext cx="867225" cy="169277"/>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4096 -   8191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64" name="Rectangle 41"/>
            <p:cNvSpPr>
              <a:spLocks noChangeArrowheads="1"/>
            </p:cNvSpPr>
            <p:nvPr/>
          </p:nvSpPr>
          <p:spPr bwMode="auto">
            <a:xfrm>
              <a:off x="2751138" y="5575300"/>
              <a:ext cx="815975" cy="168275"/>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       0 -  4095</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7565" name="Line 42"/>
            <p:cNvSpPr>
              <a:spLocks noChangeShapeType="1"/>
            </p:cNvSpPr>
            <p:nvPr/>
          </p:nvSpPr>
          <p:spPr bwMode="auto">
            <a:xfrm flipH="1">
              <a:off x="1790700" y="1695450"/>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66" name="Line 43"/>
            <p:cNvSpPr>
              <a:spLocks noChangeShapeType="1"/>
            </p:cNvSpPr>
            <p:nvPr/>
          </p:nvSpPr>
          <p:spPr bwMode="auto">
            <a:xfrm flipH="1">
              <a:off x="1790700" y="1949450"/>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67" name="Line 44"/>
            <p:cNvSpPr>
              <a:spLocks noChangeShapeType="1"/>
            </p:cNvSpPr>
            <p:nvPr/>
          </p:nvSpPr>
          <p:spPr bwMode="auto">
            <a:xfrm flipH="1">
              <a:off x="1790700" y="2205038"/>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68" name="Line 45"/>
            <p:cNvSpPr>
              <a:spLocks noChangeShapeType="1"/>
            </p:cNvSpPr>
            <p:nvPr/>
          </p:nvSpPr>
          <p:spPr bwMode="auto">
            <a:xfrm flipH="1">
              <a:off x="1790700" y="2460625"/>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69" name="Line 46"/>
            <p:cNvSpPr>
              <a:spLocks noChangeShapeType="1"/>
            </p:cNvSpPr>
            <p:nvPr/>
          </p:nvSpPr>
          <p:spPr bwMode="auto">
            <a:xfrm flipH="1">
              <a:off x="1790700" y="2714625"/>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0" name="Line 47"/>
            <p:cNvSpPr>
              <a:spLocks noChangeShapeType="1"/>
            </p:cNvSpPr>
            <p:nvPr/>
          </p:nvSpPr>
          <p:spPr bwMode="auto">
            <a:xfrm flipH="1">
              <a:off x="1790700" y="2968625"/>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1" name="Line 48"/>
            <p:cNvSpPr>
              <a:spLocks noChangeShapeType="1"/>
            </p:cNvSpPr>
            <p:nvPr/>
          </p:nvSpPr>
          <p:spPr bwMode="auto">
            <a:xfrm flipH="1">
              <a:off x="1790700" y="3222625"/>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2" name="Line 49"/>
            <p:cNvSpPr>
              <a:spLocks noChangeShapeType="1"/>
            </p:cNvSpPr>
            <p:nvPr/>
          </p:nvSpPr>
          <p:spPr bwMode="auto">
            <a:xfrm flipH="1">
              <a:off x="1790700" y="3476625"/>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3" name="Line 50"/>
            <p:cNvSpPr>
              <a:spLocks noChangeShapeType="1"/>
            </p:cNvSpPr>
            <p:nvPr/>
          </p:nvSpPr>
          <p:spPr bwMode="auto">
            <a:xfrm flipH="1">
              <a:off x="1790700" y="3730625"/>
              <a:ext cx="1927225" cy="1588"/>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4" name="Line 51"/>
            <p:cNvSpPr>
              <a:spLocks noChangeShapeType="1"/>
            </p:cNvSpPr>
            <p:nvPr/>
          </p:nvSpPr>
          <p:spPr bwMode="auto">
            <a:xfrm flipH="1">
              <a:off x="1790700" y="3986213"/>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5" name="Line 52"/>
            <p:cNvSpPr>
              <a:spLocks noChangeShapeType="1"/>
            </p:cNvSpPr>
            <p:nvPr/>
          </p:nvSpPr>
          <p:spPr bwMode="auto">
            <a:xfrm flipH="1">
              <a:off x="1790700" y="4240213"/>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6" name="Line 53"/>
            <p:cNvSpPr>
              <a:spLocks noChangeShapeType="1"/>
            </p:cNvSpPr>
            <p:nvPr/>
          </p:nvSpPr>
          <p:spPr bwMode="auto">
            <a:xfrm flipH="1">
              <a:off x="1790700" y="4494213"/>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7" name="Line 54"/>
            <p:cNvSpPr>
              <a:spLocks noChangeShapeType="1"/>
            </p:cNvSpPr>
            <p:nvPr/>
          </p:nvSpPr>
          <p:spPr bwMode="auto">
            <a:xfrm flipH="1">
              <a:off x="1790700" y="4748213"/>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8" name="Line 55"/>
            <p:cNvSpPr>
              <a:spLocks noChangeShapeType="1"/>
            </p:cNvSpPr>
            <p:nvPr/>
          </p:nvSpPr>
          <p:spPr bwMode="auto">
            <a:xfrm flipH="1">
              <a:off x="1790700" y="5002213"/>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79" name="Line 56"/>
            <p:cNvSpPr>
              <a:spLocks noChangeShapeType="1"/>
            </p:cNvSpPr>
            <p:nvPr/>
          </p:nvSpPr>
          <p:spPr bwMode="auto">
            <a:xfrm flipH="1">
              <a:off x="1790700" y="5259388"/>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0" name="Line 57"/>
            <p:cNvSpPr>
              <a:spLocks noChangeShapeType="1"/>
            </p:cNvSpPr>
            <p:nvPr/>
          </p:nvSpPr>
          <p:spPr bwMode="auto">
            <a:xfrm flipH="1">
              <a:off x="1790700" y="5513388"/>
              <a:ext cx="1927225" cy="1587"/>
            </a:xfrm>
            <a:prstGeom prst="line">
              <a:avLst/>
            </a:prstGeom>
            <a:noFill/>
            <a:ln w="14288">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1" name="Freeform 91"/>
            <p:cNvSpPr>
              <a:spLocks/>
            </p:cNvSpPr>
            <p:nvPr/>
          </p:nvSpPr>
          <p:spPr bwMode="auto">
            <a:xfrm>
              <a:off x="1738313" y="1446213"/>
              <a:ext cx="107950" cy="63500"/>
            </a:xfrm>
            <a:custGeom>
              <a:avLst/>
              <a:gdLst>
                <a:gd name="T0" fmla="*/ 2147483647 w 68"/>
                <a:gd name="T1" fmla="*/ 2147483647 h 40"/>
                <a:gd name="T2" fmla="*/ 2147483647 w 68"/>
                <a:gd name="T3" fmla="*/ 2147483647 h 40"/>
                <a:gd name="T4" fmla="*/ 2147483647 w 68"/>
                <a:gd name="T5" fmla="*/ 2147483647 h 40"/>
                <a:gd name="T6" fmla="*/ 2147483647 w 68"/>
                <a:gd name="T7" fmla="*/ 2147483647 h 40"/>
                <a:gd name="T8" fmla="*/ 2147483647 w 68"/>
                <a:gd name="T9" fmla="*/ 2147483647 h 40"/>
                <a:gd name="T10" fmla="*/ 2147483647 w 68"/>
                <a:gd name="T11" fmla="*/ 0 h 40"/>
                <a:gd name="T12" fmla="*/ 2147483647 w 68"/>
                <a:gd name="T13" fmla="*/ 2147483647 h 40"/>
                <a:gd name="T14" fmla="*/ 0 w 68"/>
                <a:gd name="T15" fmla="*/ 2147483647 h 40"/>
                <a:gd name="T16" fmla="*/ 0 w 68"/>
                <a:gd name="T17" fmla="*/ 2147483647 h 40"/>
                <a:gd name="T18" fmla="*/ 0 w 68"/>
                <a:gd name="T19" fmla="*/ 2147483647 h 40"/>
                <a:gd name="T20" fmla="*/ 0 w 68"/>
                <a:gd name="T21" fmla="*/ 2147483647 h 40"/>
                <a:gd name="T22" fmla="*/ 2147483647 w 68"/>
                <a:gd name="T23" fmla="*/ 2147483647 h 40"/>
                <a:gd name="T24" fmla="*/ 2147483647 w 68"/>
                <a:gd name="T25" fmla="*/ 2147483647 h 40"/>
                <a:gd name="T26" fmla="*/ 2147483647 w 68"/>
                <a:gd name="T27" fmla="*/ 2147483647 h 40"/>
                <a:gd name="T28" fmla="*/ 2147483647 w 68"/>
                <a:gd name="T29" fmla="*/ 2147483647 h 40"/>
                <a:gd name="T30" fmla="*/ 2147483647 w 68"/>
                <a:gd name="T31" fmla="*/ 2147483647 h 40"/>
                <a:gd name="T32" fmla="*/ 2147483647 w 68"/>
                <a:gd name="T33" fmla="*/ 2147483647 h 40"/>
                <a:gd name="T34" fmla="*/ 2147483647 w 68"/>
                <a:gd name="T35" fmla="*/ 2147483647 h 40"/>
                <a:gd name="T36" fmla="*/ 2147483647 w 68"/>
                <a:gd name="T37" fmla="*/ 2147483647 h 40"/>
                <a:gd name="T38" fmla="*/ 2147483647 w 68"/>
                <a:gd name="T39" fmla="*/ 2147483647 h 40"/>
                <a:gd name="T40" fmla="*/ 2147483647 w 68"/>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
                <a:gd name="T64" fmla="*/ 0 h 40"/>
                <a:gd name="T65" fmla="*/ 68 w 68"/>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8" h="40">
                  <a:moveTo>
                    <a:pt x="68" y="2"/>
                  </a:moveTo>
                  <a:lnTo>
                    <a:pt x="64" y="9"/>
                  </a:lnTo>
                  <a:lnTo>
                    <a:pt x="54" y="17"/>
                  </a:lnTo>
                  <a:lnTo>
                    <a:pt x="33" y="9"/>
                  </a:lnTo>
                  <a:lnTo>
                    <a:pt x="14" y="0"/>
                  </a:lnTo>
                  <a:lnTo>
                    <a:pt x="4" y="9"/>
                  </a:lnTo>
                  <a:lnTo>
                    <a:pt x="0" y="16"/>
                  </a:lnTo>
                  <a:lnTo>
                    <a:pt x="0" y="39"/>
                  </a:lnTo>
                  <a:lnTo>
                    <a:pt x="4" y="32"/>
                  </a:lnTo>
                  <a:lnTo>
                    <a:pt x="14" y="25"/>
                  </a:lnTo>
                  <a:lnTo>
                    <a:pt x="33" y="32"/>
                  </a:lnTo>
                  <a:lnTo>
                    <a:pt x="54" y="40"/>
                  </a:lnTo>
                  <a:lnTo>
                    <a:pt x="64" y="32"/>
                  </a:lnTo>
                  <a:lnTo>
                    <a:pt x="68" y="26"/>
                  </a:lnTo>
                  <a:lnTo>
                    <a:pt x="68" y="2"/>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2" name="Freeform 92"/>
            <p:cNvSpPr>
              <a:spLocks/>
            </p:cNvSpPr>
            <p:nvPr/>
          </p:nvSpPr>
          <p:spPr bwMode="auto">
            <a:xfrm>
              <a:off x="1790700" y="1487488"/>
              <a:ext cx="55563" cy="22225"/>
            </a:xfrm>
            <a:custGeom>
              <a:avLst/>
              <a:gdLst>
                <a:gd name="T0" fmla="*/ 2147483647 w 35"/>
                <a:gd name="T1" fmla="*/ 0 h 14"/>
                <a:gd name="T2" fmla="*/ 2147483647 w 35"/>
                <a:gd name="T3" fmla="*/ 2147483647 h 14"/>
                <a:gd name="T4" fmla="*/ 2147483647 w 35"/>
                <a:gd name="T5" fmla="*/ 2147483647 h 14"/>
                <a:gd name="T6" fmla="*/ 0 w 35"/>
                <a:gd name="T7" fmla="*/ 2147483647 h 14"/>
                <a:gd name="T8" fmla="*/ 0 60000 65536"/>
                <a:gd name="T9" fmla="*/ 0 60000 65536"/>
                <a:gd name="T10" fmla="*/ 0 60000 65536"/>
                <a:gd name="T11" fmla="*/ 0 60000 65536"/>
                <a:gd name="T12" fmla="*/ 0 w 35"/>
                <a:gd name="T13" fmla="*/ 0 h 14"/>
                <a:gd name="T14" fmla="*/ 35 w 35"/>
                <a:gd name="T15" fmla="*/ 14 h 14"/>
              </a:gdLst>
              <a:ahLst/>
              <a:cxnLst>
                <a:cxn ang="T8">
                  <a:pos x="T0" y="T1"/>
                </a:cxn>
                <a:cxn ang="T9">
                  <a:pos x="T2" y="T3"/>
                </a:cxn>
                <a:cxn ang="T10">
                  <a:pos x="T4" y="T5"/>
                </a:cxn>
                <a:cxn ang="T11">
                  <a:pos x="T6" y="T7"/>
                </a:cxn>
              </a:cxnLst>
              <a:rect l="T12" t="T13" r="T14" b="T15"/>
              <a:pathLst>
                <a:path w="35" h="14">
                  <a:moveTo>
                    <a:pt x="35" y="0"/>
                  </a:moveTo>
                  <a:lnTo>
                    <a:pt x="31" y="6"/>
                  </a:lnTo>
                  <a:lnTo>
                    <a:pt x="21" y="14"/>
                  </a:lnTo>
                  <a:lnTo>
                    <a:pt x="0" y="6"/>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3" name="Freeform 93"/>
            <p:cNvSpPr>
              <a:spLocks/>
            </p:cNvSpPr>
            <p:nvPr/>
          </p:nvSpPr>
          <p:spPr bwMode="auto">
            <a:xfrm>
              <a:off x="1738313" y="1485900"/>
              <a:ext cx="52387" cy="22225"/>
            </a:xfrm>
            <a:custGeom>
              <a:avLst/>
              <a:gdLst>
                <a:gd name="T0" fmla="*/ 2147483647 w 33"/>
                <a:gd name="T1" fmla="*/ 2147483647 h 14"/>
                <a:gd name="T2" fmla="*/ 2147483647 w 33"/>
                <a:gd name="T3" fmla="*/ 0 h 14"/>
                <a:gd name="T4" fmla="*/ 2147483647 w 33"/>
                <a:gd name="T5" fmla="*/ 2147483647 h 14"/>
                <a:gd name="T6" fmla="*/ 0 w 33"/>
                <a:gd name="T7" fmla="*/ 2147483647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33" y="7"/>
                  </a:moveTo>
                  <a:lnTo>
                    <a:pt x="14" y="0"/>
                  </a:lnTo>
                  <a:lnTo>
                    <a:pt x="4" y="7"/>
                  </a:lnTo>
                  <a:lnTo>
                    <a:pt x="0" y="14"/>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4" name="Freeform 94"/>
            <p:cNvSpPr>
              <a:spLocks/>
            </p:cNvSpPr>
            <p:nvPr/>
          </p:nvSpPr>
          <p:spPr bwMode="auto">
            <a:xfrm>
              <a:off x="1790700" y="1449388"/>
              <a:ext cx="55563" cy="23812"/>
            </a:xfrm>
            <a:custGeom>
              <a:avLst/>
              <a:gdLst>
                <a:gd name="T0" fmla="*/ 2147483647 w 35"/>
                <a:gd name="T1" fmla="*/ 0 h 15"/>
                <a:gd name="T2" fmla="*/ 2147483647 w 35"/>
                <a:gd name="T3" fmla="*/ 2147483647 h 15"/>
                <a:gd name="T4" fmla="*/ 2147483647 w 35"/>
                <a:gd name="T5" fmla="*/ 2147483647 h 15"/>
                <a:gd name="T6" fmla="*/ 0 w 35"/>
                <a:gd name="T7" fmla="*/ 2147483647 h 15"/>
                <a:gd name="T8" fmla="*/ 0 60000 65536"/>
                <a:gd name="T9" fmla="*/ 0 60000 65536"/>
                <a:gd name="T10" fmla="*/ 0 60000 65536"/>
                <a:gd name="T11" fmla="*/ 0 60000 65536"/>
                <a:gd name="T12" fmla="*/ 0 w 35"/>
                <a:gd name="T13" fmla="*/ 0 h 15"/>
                <a:gd name="T14" fmla="*/ 35 w 35"/>
                <a:gd name="T15" fmla="*/ 15 h 15"/>
              </a:gdLst>
              <a:ahLst/>
              <a:cxnLst>
                <a:cxn ang="T8">
                  <a:pos x="T0" y="T1"/>
                </a:cxn>
                <a:cxn ang="T9">
                  <a:pos x="T2" y="T3"/>
                </a:cxn>
                <a:cxn ang="T10">
                  <a:pos x="T4" y="T5"/>
                </a:cxn>
                <a:cxn ang="T11">
                  <a:pos x="T6" y="T7"/>
                </a:cxn>
              </a:cxnLst>
              <a:rect l="T12" t="T13" r="T14" b="T15"/>
              <a:pathLst>
                <a:path w="35" h="15">
                  <a:moveTo>
                    <a:pt x="35" y="0"/>
                  </a:moveTo>
                  <a:lnTo>
                    <a:pt x="31" y="7"/>
                  </a:lnTo>
                  <a:lnTo>
                    <a:pt x="21" y="15"/>
                  </a:lnTo>
                  <a:lnTo>
                    <a:pt x="0" y="7"/>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5" name="Freeform 95"/>
            <p:cNvSpPr>
              <a:spLocks/>
            </p:cNvSpPr>
            <p:nvPr/>
          </p:nvSpPr>
          <p:spPr bwMode="auto">
            <a:xfrm>
              <a:off x="1738313" y="1446213"/>
              <a:ext cx="52387" cy="25400"/>
            </a:xfrm>
            <a:custGeom>
              <a:avLst/>
              <a:gdLst>
                <a:gd name="T0" fmla="*/ 2147483647 w 33"/>
                <a:gd name="T1" fmla="*/ 2147483647 h 16"/>
                <a:gd name="T2" fmla="*/ 2147483647 w 33"/>
                <a:gd name="T3" fmla="*/ 0 h 16"/>
                <a:gd name="T4" fmla="*/ 2147483647 w 33"/>
                <a:gd name="T5" fmla="*/ 2147483647 h 16"/>
                <a:gd name="T6" fmla="*/ 0 w 33"/>
                <a:gd name="T7" fmla="*/ 2147483647 h 16"/>
                <a:gd name="T8" fmla="*/ 0 60000 65536"/>
                <a:gd name="T9" fmla="*/ 0 60000 65536"/>
                <a:gd name="T10" fmla="*/ 0 60000 65536"/>
                <a:gd name="T11" fmla="*/ 0 60000 65536"/>
                <a:gd name="T12" fmla="*/ 0 w 33"/>
                <a:gd name="T13" fmla="*/ 0 h 16"/>
                <a:gd name="T14" fmla="*/ 33 w 33"/>
                <a:gd name="T15" fmla="*/ 16 h 16"/>
              </a:gdLst>
              <a:ahLst/>
              <a:cxnLst>
                <a:cxn ang="T8">
                  <a:pos x="T0" y="T1"/>
                </a:cxn>
                <a:cxn ang="T9">
                  <a:pos x="T2" y="T3"/>
                </a:cxn>
                <a:cxn ang="T10">
                  <a:pos x="T4" y="T5"/>
                </a:cxn>
                <a:cxn ang="T11">
                  <a:pos x="T6" y="T7"/>
                </a:cxn>
              </a:cxnLst>
              <a:rect l="T12" t="T13" r="T14" b="T15"/>
              <a:pathLst>
                <a:path w="33" h="16">
                  <a:moveTo>
                    <a:pt x="33" y="9"/>
                  </a:moveTo>
                  <a:lnTo>
                    <a:pt x="14" y="0"/>
                  </a:lnTo>
                  <a:lnTo>
                    <a:pt x="4" y="9"/>
                  </a:lnTo>
                  <a:lnTo>
                    <a:pt x="0" y="16"/>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6" name="Freeform 96"/>
            <p:cNvSpPr>
              <a:spLocks/>
            </p:cNvSpPr>
            <p:nvPr/>
          </p:nvSpPr>
          <p:spPr bwMode="auto">
            <a:xfrm>
              <a:off x="2439988" y="1446213"/>
              <a:ext cx="104775" cy="63500"/>
            </a:xfrm>
            <a:custGeom>
              <a:avLst/>
              <a:gdLst>
                <a:gd name="T0" fmla="*/ 2147483647 w 66"/>
                <a:gd name="T1" fmla="*/ 2147483647 h 40"/>
                <a:gd name="T2" fmla="*/ 2147483647 w 66"/>
                <a:gd name="T3" fmla="*/ 2147483647 h 40"/>
                <a:gd name="T4" fmla="*/ 2147483647 w 66"/>
                <a:gd name="T5" fmla="*/ 2147483647 h 40"/>
                <a:gd name="T6" fmla="*/ 2147483647 w 66"/>
                <a:gd name="T7" fmla="*/ 2147483647 h 40"/>
                <a:gd name="T8" fmla="*/ 2147483647 w 66"/>
                <a:gd name="T9" fmla="*/ 2147483647 h 40"/>
                <a:gd name="T10" fmla="*/ 2147483647 w 66"/>
                <a:gd name="T11" fmla="*/ 0 h 40"/>
                <a:gd name="T12" fmla="*/ 2147483647 w 66"/>
                <a:gd name="T13" fmla="*/ 2147483647 h 40"/>
                <a:gd name="T14" fmla="*/ 0 w 66"/>
                <a:gd name="T15" fmla="*/ 2147483647 h 40"/>
                <a:gd name="T16" fmla="*/ 0 w 66"/>
                <a:gd name="T17" fmla="*/ 2147483647 h 40"/>
                <a:gd name="T18" fmla="*/ 0 w 66"/>
                <a:gd name="T19" fmla="*/ 2147483647 h 40"/>
                <a:gd name="T20" fmla="*/ 0 w 66"/>
                <a:gd name="T21" fmla="*/ 2147483647 h 40"/>
                <a:gd name="T22" fmla="*/ 2147483647 w 66"/>
                <a:gd name="T23" fmla="*/ 2147483647 h 40"/>
                <a:gd name="T24" fmla="*/ 2147483647 w 66"/>
                <a:gd name="T25" fmla="*/ 2147483647 h 40"/>
                <a:gd name="T26" fmla="*/ 2147483647 w 66"/>
                <a:gd name="T27" fmla="*/ 2147483647 h 40"/>
                <a:gd name="T28" fmla="*/ 2147483647 w 66"/>
                <a:gd name="T29" fmla="*/ 2147483647 h 40"/>
                <a:gd name="T30" fmla="*/ 2147483647 w 66"/>
                <a:gd name="T31" fmla="*/ 2147483647 h 40"/>
                <a:gd name="T32" fmla="*/ 2147483647 w 66"/>
                <a:gd name="T33" fmla="*/ 2147483647 h 40"/>
                <a:gd name="T34" fmla="*/ 2147483647 w 66"/>
                <a:gd name="T35" fmla="*/ 2147483647 h 40"/>
                <a:gd name="T36" fmla="*/ 2147483647 w 66"/>
                <a:gd name="T37" fmla="*/ 2147483647 h 40"/>
                <a:gd name="T38" fmla="*/ 2147483647 w 66"/>
                <a:gd name="T39" fmla="*/ 2147483647 h 40"/>
                <a:gd name="T40" fmla="*/ 2147483647 w 66"/>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40"/>
                <a:gd name="T65" fmla="*/ 66 w 6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40">
                  <a:moveTo>
                    <a:pt x="66" y="2"/>
                  </a:moveTo>
                  <a:lnTo>
                    <a:pt x="62" y="9"/>
                  </a:lnTo>
                  <a:lnTo>
                    <a:pt x="52" y="17"/>
                  </a:lnTo>
                  <a:lnTo>
                    <a:pt x="33" y="9"/>
                  </a:lnTo>
                  <a:lnTo>
                    <a:pt x="12" y="0"/>
                  </a:lnTo>
                  <a:lnTo>
                    <a:pt x="2" y="9"/>
                  </a:lnTo>
                  <a:lnTo>
                    <a:pt x="0" y="16"/>
                  </a:lnTo>
                  <a:lnTo>
                    <a:pt x="0" y="39"/>
                  </a:lnTo>
                  <a:lnTo>
                    <a:pt x="2" y="32"/>
                  </a:lnTo>
                  <a:lnTo>
                    <a:pt x="12" y="25"/>
                  </a:lnTo>
                  <a:lnTo>
                    <a:pt x="33" y="32"/>
                  </a:lnTo>
                  <a:lnTo>
                    <a:pt x="52" y="40"/>
                  </a:lnTo>
                  <a:lnTo>
                    <a:pt x="62" y="32"/>
                  </a:lnTo>
                  <a:lnTo>
                    <a:pt x="66" y="26"/>
                  </a:lnTo>
                  <a:lnTo>
                    <a:pt x="66" y="2"/>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7" name="Freeform 97"/>
            <p:cNvSpPr>
              <a:spLocks/>
            </p:cNvSpPr>
            <p:nvPr/>
          </p:nvSpPr>
          <p:spPr bwMode="auto">
            <a:xfrm>
              <a:off x="2492375" y="1487488"/>
              <a:ext cx="52388" cy="22225"/>
            </a:xfrm>
            <a:custGeom>
              <a:avLst/>
              <a:gdLst>
                <a:gd name="T0" fmla="*/ 2147483647 w 33"/>
                <a:gd name="T1" fmla="*/ 0 h 14"/>
                <a:gd name="T2" fmla="*/ 2147483647 w 33"/>
                <a:gd name="T3" fmla="*/ 2147483647 h 14"/>
                <a:gd name="T4" fmla="*/ 2147483647 w 33"/>
                <a:gd name="T5" fmla="*/ 2147483647 h 14"/>
                <a:gd name="T6" fmla="*/ 0 w 33"/>
                <a:gd name="T7" fmla="*/ 2147483647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33" y="0"/>
                  </a:moveTo>
                  <a:lnTo>
                    <a:pt x="29" y="6"/>
                  </a:lnTo>
                  <a:lnTo>
                    <a:pt x="19" y="14"/>
                  </a:lnTo>
                  <a:lnTo>
                    <a:pt x="0" y="6"/>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8" name="Freeform 98"/>
            <p:cNvSpPr>
              <a:spLocks/>
            </p:cNvSpPr>
            <p:nvPr/>
          </p:nvSpPr>
          <p:spPr bwMode="auto">
            <a:xfrm>
              <a:off x="2439988" y="1485900"/>
              <a:ext cx="52387" cy="22225"/>
            </a:xfrm>
            <a:custGeom>
              <a:avLst/>
              <a:gdLst>
                <a:gd name="T0" fmla="*/ 2147483647 w 33"/>
                <a:gd name="T1" fmla="*/ 2147483647 h 14"/>
                <a:gd name="T2" fmla="*/ 2147483647 w 33"/>
                <a:gd name="T3" fmla="*/ 0 h 14"/>
                <a:gd name="T4" fmla="*/ 2147483647 w 33"/>
                <a:gd name="T5" fmla="*/ 2147483647 h 14"/>
                <a:gd name="T6" fmla="*/ 0 w 33"/>
                <a:gd name="T7" fmla="*/ 2147483647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33" y="7"/>
                  </a:moveTo>
                  <a:lnTo>
                    <a:pt x="12" y="0"/>
                  </a:lnTo>
                  <a:lnTo>
                    <a:pt x="2" y="7"/>
                  </a:lnTo>
                  <a:lnTo>
                    <a:pt x="0" y="14"/>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89" name="Freeform 99"/>
            <p:cNvSpPr>
              <a:spLocks/>
            </p:cNvSpPr>
            <p:nvPr/>
          </p:nvSpPr>
          <p:spPr bwMode="auto">
            <a:xfrm>
              <a:off x="2492375" y="1449388"/>
              <a:ext cx="52388" cy="23812"/>
            </a:xfrm>
            <a:custGeom>
              <a:avLst/>
              <a:gdLst>
                <a:gd name="T0" fmla="*/ 2147483647 w 33"/>
                <a:gd name="T1" fmla="*/ 0 h 15"/>
                <a:gd name="T2" fmla="*/ 2147483647 w 33"/>
                <a:gd name="T3" fmla="*/ 2147483647 h 15"/>
                <a:gd name="T4" fmla="*/ 2147483647 w 33"/>
                <a:gd name="T5" fmla="*/ 2147483647 h 15"/>
                <a:gd name="T6" fmla="*/ 0 w 33"/>
                <a:gd name="T7" fmla="*/ 2147483647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33" y="0"/>
                  </a:moveTo>
                  <a:lnTo>
                    <a:pt x="29" y="7"/>
                  </a:lnTo>
                  <a:lnTo>
                    <a:pt x="19" y="15"/>
                  </a:lnTo>
                  <a:lnTo>
                    <a:pt x="0" y="7"/>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90" name="Freeform 100"/>
            <p:cNvSpPr>
              <a:spLocks/>
            </p:cNvSpPr>
            <p:nvPr/>
          </p:nvSpPr>
          <p:spPr bwMode="auto">
            <a:xfrm>
              <a:off x="2439988" y="1446213"/>
              <a:ext cx="52387" cy="25400"/>
            </a:xfrm>
            <a:custGeom>
              <a:avLst/>
              <a:gdLst>
                <a:gd name="T0" fmla="*/ 2147483647 w 33"/>
                <a:gd name="T1" fmla="*/ 2147483647 h 16"/>
                <a:gd name="T2" fmla="*/ 2147483647 w 33"/>
                <a:gd name="T3" fmla="*/ 0 h 16"/>
                <a:gd name="T4" fmla="*/ 2147483647 w 33"/>
                <a:gd name="T5" fmla="*/ 2147483647 h 16"/>
                <a:gd name="T6" fmla="*/ 0 w 33"/>
                <a:gd name="T7" fmla="*/ 2147483647 h 16"/>
                <a:gd name="T8" fmla="*/ 0 60000 65536"/>
                <a:gd name="T9" fmla="*/ 0 60000 65536"/>
                <a:gd name="T10" fmla="*/ 0 60000 65536"/>
                <a:gd name="T11" fmla="*/ 0 60000 65536"/>
                <a:gd name="T12" fmla="*/ 0 w 33"/>
                <a:gd name="T13" fmla="*/ 0 h 16"/>
                <a:gd name="T14" fmla="*/ 33 w 33"/>
                <a:gd name="T15" fmla="*/ 16 h 16"/>
              </a:gdLst>
              <a:ahLst/>
              <a:cxnLst>
                <a:cxn ang="T8">
                  <a:pos x="T0" y="T1"/>
                </a:cxn>
                <a:cxn ang="T9">
                  <a:pos x="T2" y="T3"/>
                </a:cxn>
                <a:cxn ang="T10">
                  <a:pos x="T4" y="T5"/>
                </a:cxn>
                <a:cxn ang="T11">
                  <a:pos x="T6" y="T7"/>
                </a:cxn>
              </a:cxnLst>
              <a:rect l="T12" t="T13" r="T14" b="T15"/>
              <a:pathLst>
                <a:path w="33" h="16">
                  <a:moveTo>
                    <a:pt x="33" y="9"/>
                  </a:moveTo>
                  <a:lnTo>
                    <a:pt x="12" y="0"/>
                  </a:lnTo>
                  <a:lnTo>
                    <a:pt x="2" y="9"/>
                  </a:lnTo>
                  <a:lnTo>
                    <a:pt x="0" y="16"/>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91" name="Freeform 101"/>
            <p:cNvSpPr>
              <a:spLocks/>
            </p:cNvSpPr>
            <p:nvPr/>
          </p:nvSpPr>
          <p:spPr bwMode="auto">
            <a:xfrm>
              <a:off x="3667125" y="1446213"/>
              <a:ext cx="104775" cy="63500"/>
            </a:xfrm>
            <a:custGeom>
              <a:avLst/>
              <a:gdLst>
                <a:gd name="T0" fmla="*/ 2147483647 w 66"/>
                <a:gd name="T1" fmla="*/ 2147483647 h 40"/>
                <a:gd name="T2" fmla="*/ 2147483647 w 66"/>
                <a:gd name="T3" fmla="*/ 2147483647 h 40"/>
                <a:gd name="T4" fmla="*/ 2147483647 w 66"/>
                <a:gd name="T5" fmla="*/ 2147483647 h 40"/>
                <a:gd name="T6" fmla="*/ 2147483647 w 66"/>
                <a:gd name="T7" fmla="*/ 2147483647 h 40"/>
                <a:gd name="T8" fmla="*/ 2147483647 w 66"/>
                <a:gd name="T9" fmla="*/ 2147483647 h 40"/>
                <a:gd name="T10" fmla="*/ 2147483647 w 66"/>
                <a:gd name="T11" fmla="*/ 0 h 40"/>
                <a:gd name="T12" fmla="*/ 2147483647 w 66"/>
                <a:gd name="T13" fmla="*/ 2147483647 h 40"/>
                <a:gd name="T14" fmla="*/ 0 w 66"/>
                <a:gd name="T15" fmla="*/ 2147483647 h 40"/>
                <a:gd name="T16" fmla="*/ 0 w 66"/>
                <a:gd name="T17" fmla="*/ 2147483647 h 40"/>
                <a:gd name="T18" fmla="*/ 0 w 66"/>
                <a:gd name="T19" fmla="*/ 2147483647 h 40"/>
                <a:gd name="T20" fmla="*/ 0 w 66"/>
                <a:gd name="T21" fmla="*/ 2147483647 h 40"/>
                <a:gd name="T22" fmla="*/ 2147483647 w 66"/>
                <a:gd name="T23" fmla="*/ 2147483647 h 40"/>
                <a:gd name="T24" fmla="*/ 2147483647 w 66"/>
                <a:gd name="T25" fmla="*/ 2147483647 h 40"/>
                <a:gd name="T26" fmla="*/ 2147483647 w 66"/>
                <a:gd name="T27" fmla="*/ 2147483647 h 40"/>
                <a:gd name="T28" fmla="*/ 2147483647 w 66"/>
                <a:gd name="T29" fmla="*/ 2147483647 h 40"/>
                <a:gd name="T30" fmla="*/ 2147483647 w 66"/>
                <a:gd name="T31" fmla="*/ 2147483647 h 40"/>
                <a:gd name="T32" fmla="*/ 2147483647 w 66"/>
                <a:gd name="T33" fmla="*/ 2147483647 h 40"/>
                <a:gd name="T34" fmla="*/ 2147483647 w 66"/>
                <a:gd name="T35" fmla="*/ 2147483647 h 40"/>
                <a:gd name="T36" fmla="*/ 2147483647 w 66"/>
                <a:gd name="T37" fmla="*/ 2147483647 h 40"/>
                <a:gd name="T38" fmla="*/ 2147483647 w 66"/>
                <a:gd name="T39" fmla="*/ 2147483647 h 40"/>
                <a:gd name="T40" fmla="*/ 2147483647 w 66"/>
                <a:gd name="T41" fmla="*/ 2147483647 h 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
                <a:gd name="T64" fmla="*/ 0 h 40"/>
                <a:gd name="T65" fmla="*/ 66 w 66"/>
                <a:gd name="T66" fmla="*/ 40 h 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 h="40">
                  <a:moveTo>
                    <a:pt x="66" y="2"/>
                  </a:moveTo>
                  <a:lnTo>
                    <a:pt x="64" y="9"/>
                  </a:lnTo>
                  <a:lnTo>
                    <a:pt x="53" y="17"/>
                  </a:lnTo>
                  <a:lnTo>
                    <a:pt x="33" y="9"/>
                  </a:lnTo>
                  <a:lnTo>
                    <a:pt x="13" y="0"/>
                  </a:lnTo>
                  <a:lnTo>
                    <a:pt x="2" y="9"/>
                  </a:lnTo>
                  <a:lnTo>
                    <a:pt x="0" y="16"/>
                  </a:lnTo>
                  <a:lnTo>
                    <a:pt x="0" y="39"/>
                  </a:lnTo>
                  <a:lnTo>
                    <a:pt x="2" y="32"/>
                  </a:lnTo>
                  <a:lnTo>
                    <a:pt x="13" y="25"/>
                  </a:lnTo>
                  <a:lnTo>
                    <a:pt x="33" y="32"/>
                  </a:lnTo>
                  <a:lnTo>
                    <a:pt x="53" y="40"/>
                  </a:lnTo>
                  <a:lnTo>
                    <a:pt x="64" y="32"/>
                  </a:lnTo>
                  <a:lnTo>
                    <a:pt x="66" y="26"/>
                  </a:lnTo>
                  <a:lnTo>
                    <a:pt x="66" y="2"/>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92" name="Freeform 102"/>
            <p:cNvSpPr>
              <a:spLocks/>
            </p:cNvSpPr>
            <p:nvPr/>
          </p:nvSpPr>
          <p:spPr bwMode="auto">
            <a:xfrm>
              <a:off x="3719513" y="1487488"/>
              <a:ext cx="52387" cy="22225"/>
            </a:xfrm>
            <a:custGeom>
              <a:avLst/>
              <a:gdLst>
                <a:gd name="T0" fmla="*/ 2147483647 w 33"/>
                <a:gd name="T1" fmla="*/ 0 h 14"/>
                <a:gd name="T2" fmla="*/ 2147483647 w 33"/>
                <a:gd name="T3" fmla="*/ 2147483647 h 14"/>
                <a:gd name="T4" fmla="*/ 2147483647 w 33"/>
                <a:gd name="T5" fmla="*/ 2147483647 h 14"/>
                <a:gd name="T6" fmla="*/ 0 w 33"/>
                <a:gd name="T7" fmla="*/ 2147483647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33" y="0"/>
                  </a:moveTo>
                  <a:lnTo>
                    <a:pt x="31" y="6"/>
                  </a:lnTo>
                  <a:lnTo>
                    <a:pt x="20" y="14"/>
                  </a:lnTo>
                  <a:lnTo>
                    <a:pt x="0" y="6"/>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93" name="Freeform 103"/>
            <p:cNvSpPr>
              <a:spLocks/>
            </p:cNvSpPr>
            <p:nvPr/>
          </p:nvSpPr>
          <p:spPr bwMode="auto">
            <a:xfrm>
              <a:off x="3667125" y="1485900"/>
              <a:ext cx="52388" cy="22225"/>
            </a:xfrm>
            <a:custGeom>
              <a:avLst/>
              <a:gdLst>
                <a:gd name="T0" fmla="*/ 2147483647 w 33"/>
                <a:gd name="T1" fmla="*/ 2147483647 h 14"/>
                <a:gd name="T2" fmla="*/ 2147483647 w 33"/>
                <a:gd name="T3" fmla="*/ 0 h 14"/>
                <a:gd name="T4" fmla="*/ 2147483647 w 33"/>
                <a:gd name="T5" fmla="*/ 2147483647 h 14"/>
                <a:gd name="T6" fmla="*/ 0 w 33"/>
                <a:gd name="T7" fmla="*/ 2147483647 h 14"/>
                <a:gd name="T8" fmla="*/ 0 60000 65536"/>
                <a:gd name="T9" fmla="*/ 0 60000 65536"/>
                <a:gd name="T10" fmla="*/ 0 60000 65536"/>
                <a:gd name="T11" fmla="*/ 0 60000 65536"/>
                <a:gd name="T12" fmla="*/ 0 w 33"/>
                <a:gd name="T13" fmla="*/ 0 h 14"/>
                <a:gd name="T14" fmla="*/ 33 w 33"/>
                <a:gd name="T15" fmla="*/ 14 h 14"/>
              </a:gdLst>
              <a:ahLst/>
              <a:cxnLst>
                <a:cxn ang="T8">
                  <a:pos x="T0" y="T1"/>
                </a:cxn>
                <a:cxn ang="T9">
                  <a:pos x="T2" y="T3"/>
                </a:cxn>
                <a:cxn ang="T10">
                  <a:pos x="T4" y="T5"/>
                </a:cxn>
                <a:cxn ang="T11">
                  <a:pos x="T6" y="T7"/>
                </a:cxn>
              </a:cxnLst>
              <a:rect l="T12" t="T13" r="T14" b="T15"/>
              <a:pathLst>
                <a:path w="33" h="14">
                  <a:moveTo>
                    <a:pt x="33" y="7"/>
                  </a:moveTo>
                  <a:lnTo>
                    <a:pt x="13" y="0"/>
                  </a:lnTo>
                  <a:lnTo>
                    <a:pt x="2" y="7"/>
                  </a:lnTo>
                  <a:lnTo>
                    <a:pt x="0" y="14"/>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94" name="Freeform 104"/>
            <p:cNvSpPr>
              <a:spLocks/>
            </p:cNvSpPr>
            <p:nvPr/>
          </p:nvSpPr>
          <p:spPr bwMode="auto">
            <a:xfrm>
              <a:off x="3719513" y="1449388"/>
              <a:ext cx="52387" cy="23812"/>
            </a:xfrm>
            <a:custGeom>
              <a:avLst/>
              <a:gdLst>
                <a:gd name="T0" fmla="*/ 2147483647 w 33"/>
                <a:gd name="T1" fmla="*/ 0 h 15"/>
                <a:gd name="T2" fmla="*/ 2147483647 w 33"/>
                <a:gd name="T3" fmla="*/ 2147483647 h 15"/>
                <a:gd name="T4" fmla="*/ 2147483647 w 33"/>
                <a:gd name="T5" fmla="*/ 2147483647 h 15"/>
                <a:gd name="T6" fmla="*/ 0 w 33"/>
                <a:gd name="T7" fmla="*/ 2147483647 h 15"/>
                <a:gd name="T8" fmla="*/ 0 60000 65536"/>
                <a:gd name="T9" fmla="*/ 0 60000 65536"/>
                <a:gd name="T10" fmla="*/ 0 60000 65536"/>
                <a:gd name="T11" fmla="*/ 0 60000 65536"/>
                <a:gd name="T12" fmla="*/ 0 w 33"/>
                <a:gd name="T13" fmla="*/ 0 h 15"/>
                <a:gd name="T14" fmla="*/ 33 w 33"/>
                <a:gd name="T15" fmla="*/ 15 h 15"/>
              </a:gdLst>
              <a:ahLst/>
              <a:cxnLst>
                <a:cxn ang="T8">
                  <a:pos x="T0" y="T1"/>
                </a:cxn>
                <a:cxn ang="T9">
                  <a:pos x="T2" y="T3"/>
                </a:cxn>
                <a:cxn ang="T10">
                  <a:pos x="T4" y="T5"/>
                </a:cxn>
                <a:cxn ang="T11">
                  <a:pos x="T6" y="T7"/>
                </a:cxn>
              </a:cxnLst>
              <a:rect l="T12" t="T13" r="T14" b="T15"/>
              <a:pathLst>
                <a:path w="33" h="15">
                  <a:moveTo>
                    <a:pt x="33" y="0"/>
                  </a:moveTo>
                  <a:lnTo>
                    <a:pt x="31" y="7"/>
                  </a:lnTo>
                  <a:lnTo>
                    <a:pt x="20" y="15"/>
                  </a:lnTo>
                  <a:lnTo>
                    <a:pt x="0" y="7"/>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7595" name="Freeform 105"/>
            <p:cNvSpPr>
              <a:spLocks/>
            </p:cNvSpPr>
            <p:nvPr/>
          </p:nvSpPr>
          <p:spPr bwMode="auto">
            <a:xfrm>
              <a:off x="3667125" y="1446213"/>
              <a:ext cx="52388" cy="25400"/>
            </a:xfrm>
            <a:custGeom>
              <a:avLst/>
              <a:gdLst>
                <a:gd name="T0" fmla="*/ 2147483647 w 33"/>
                <a:gd name="T1" fmla="*/ 2147483647 h 16"/>
                <a:gd name="T2" fmla="*/ 2147483647 w 33"/>
                <a:gd name="T3" fmla="*/ 0 h 16"/>
                <a:gd name="T4" fmla="*/ 2147483647 w 33"/>
                <a:gd name="T5" fmla="*/ 2147483647 h 16"/>
                <a:gd name="T6" fmla="*/ 0 w 33"/>
                <a:gd name="T7" fmla="*/ 2147483647 h 16"/>
                <a:gd name="T8" fmla="*/ 0 60000 65536"/>
                <a:gd name="T9" fmla="*/ 0 60000 65536"/>
                <a:gd name="T10" fmla="*/ 0 60000 65536"/>
                <a:gd name="T11" fmla="*/ 0 60000 65536"/>
                <a:gd name="T12" fmla="*/ 0 w 33"/>
                <a:gd name="T13" fmla="*/ 0 h 16"/>
                <a:gd name="T14" fmla="*/ 33 w 33"/>
                <a:gd name="T15" fmla="*/ 16 h 16"/>
              </a:gdLst>
              <a:ahLst/>
              <a:cxnLst>
                <a:cxn ang="T8">
                  <a:pos x="T0" y="T1"/>
                </a:cxn>
                <a:cxn ang="T9">
                  <a:pos x="T2" y="T3"/>
                </a:cxn>
                <a:cxn ang="T10">
                  <a:pos x="T4" y="T5"/>
                </a:cxn>
                <a:cxn ang="T11">
                  <a:pos x="T6" y="T7"/>
                </a:cxn>
              </a:cxnLst>
              <a:rect l="T12" t="T13" r="T14" b="T15"/>
              <a:pathLst>
                <a:path w="33" h="16">
                  <a:moveTo>
                    <a:pt x="33" y="9"/>
                  </a:moveTo>
                  <a:lnTo>
                    <a:pt x="13" y="0"/>
                  </a:lnTo>
                  <a:lnTo>
                    <a:pt x="2" y="9"/>
                  </a:lnTo>
                  <a:lnTo>
                    <a:pt x="0" y="16"/>
                  </a:lnTo>
                </a:path>
              </a:pathLst>
            </a:custGeom>
            <a:noFill/>
            <a:ln w="635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grpSp>
      <p:sp>
        <p:nvSpPr>
          <p:cNvPr id="109" name="Richtungspfeil 108"/>
          <p:cNvSpPr/>
          <p:nvPr/>
        </p:nvSpPr>
        <p:spPr bwMode="auto">
          <a:xfrm>
            <a:off x="4810126" y="4005996"/>
            <a:ext cx="2428875" cy="2000250"/>
          </a:xfrm>
          <a:prstGeom prst="homePlate">
            <a:avLst>
              <a:gd name="adj" fmla="val 31947"/>
            </a:avLst>
          </a:prstGeom>
          <a:solidFill>
            <a:schemeClr val="accent2">
              <a:lumMod val="60000"/>
              <a:lumOff val="40000"/>
            </a:schemeClr>
          </a:solidFill>
          <a:ln w="25400" cap="flat" cmpd="sng" algn="ctr">
            <a:solidFill>
              <a:srgbClr val="C00000"/>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Mapping of the virtual addresses onto physical addresses!</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1450800" y="1364400"/>
              <a:ext cx="8598600" cy="4735800"/>
            </p14:xfrm>
          </p:contentPart>
        </mc:Choice>
        <mc:Fallback xmlns="">
          <p:pic>
            <p:nvPicPr>
              <p:cNvPr id="2" name="Ink 1"/>
              <p:cNvPicPr/>
              <p:nvPr/>
            </p:nvPicPr>
            <p:blipFill>
              <a:blip r:embed="rId4"/>
              <a:stretch>
                <a:fillRect/>
              </a:stretch>
            </p:blipFill>
            <p:spPr>
              <a:xfrm>
                <a:off x="1441440" y="1355040"/>
                <a:ext cx="8617320" cy="4754520"/>
              </a:xfrm>
              <a:prstGeom prst="rect">
                <a:avLst/>
              </a:prstGeom>
            </p:spPr>
          </p:pic>
        </mc:Fallback>
      </mc:AlternateContent>
    </p:spTree>
    <p:extLst>
      <p:ext uri="{BB962C8B-B14F-4D97-AF65-F5344CB8AC3E}">
        <p14:creationId xmlns:p14="http://schemas.microsoft.com/office/powerpoint/2010/main" val="3852591400"/>
      </p:ext>
    </p:ext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p:txBody>
          <a:bodyPr/>
          <a:lstStyle/>
          <a:p>
            <a:pPr eaLnBrk="1" hangingPunct="1"/>
            <a:r>
              <a:rPr lang="en-US" smtClean="0"/>
              <a:t>Translation of virtual to real addresses</a:t>
            </a:r>
          </a:p>
        </p:txBody>
      </p:sp>
      <p:sp>
        <p:nvSpPr>
          <p:cNvPr id="6147"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aphicFrame>
        <p:nvGraphicFramePr>
          <p:cNvPr id="6146" name="Object 3"/>
          <p:cNvGraphicFramePr>
            <a:graphicFrameLocks noChangeAspect="1"/>
          </p:cNvGraphicFramePr>
          <p:nvPr>
            <p:extLst/>
          </p:nvPr>
        </p:nvGraphicFramePr>
        <p:xfrm>
          <a:off x="4511824" y="1144119"/>
          <a:ext cx="3976688" cy="5324475"/>
        </p:xfrm>
        <a:graphic>
          <a:graphicData uri="http://schemas.openxmlformats.org/presentationml/2006/ole">
            <mc:AlternateContent xmlns:mc="http://schemas.openxmlformats.org/markup-compatibility/2006">
              <mc:Choice xmlns:v="urn:schemas-microsoft-com:vml" Requires="v">
                <p:oleObj spid="_x0000_s4125" name="VISIO" r:id="rId4" imgW="4028221" imgH="5377037" progId="">
                  <p:embed/>
                </p:oleObj>
              </mc:Choice>
              <mc:Fallback>
                <p:oleObj name="VISIO" r:id="rId4" imgW="4028221" imgH="5377037" progId="">
                  <p:embed/>
                  <p:pic>
                    <p:nvPicPr>
                      <p:cNvPr id="614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1824" y="1144119"/>
                        <a:ext cx="3976688" cy="5324475"/>
                      </a:xfrm>
                      <a:prstGeom prst="rect">
                        <a:avLst/>
                      </a:prstGeom>
                      <a:noFill/>
                      <a:ln>
                        <a:noFill/>
                      </a:ln>
                      <a:effectLst/>
                      <a:extLst>
                        <a:ext uri="{909E8E84-426E-40DD-AFC4-6F175D3DCCD1}">
                          <a14:hiddenFill xmlns:a14="http://schemas.microsoft.com/office/drawing/2010/main">
                            <a:solidFill>
                              <a:srgbClr val="DADAF6"/>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457200" y="446760"/>
              <a:ext cx="10560240" cy="6410880"/>
            </p14:xfrm>
          </p:contentPart>
        </mc:Choice>
        <mc:Fallback xmlns="">
          <p:pic>
            <p:nvPicPr>
              <p:cNvPr id="2" name="Ink 1"/>
              <p:cNvPicPr/>
              <p:nvPr/>
            </p:nvPicPr>
            <p:blipFill>
              <a:blip r:embed="rId7"/>
              <a:stretch>
                <a:fillRect/>
              </a:stretch>
            </p:blipFill>
            <p:spPr>
              <a:xfrm>
                <a:off x="447840" y="437400"/>
                <a:ext cx="10578960" cy="6429600"/>
              </a:xfrm>
              <a:prstGeom prst="rect">
                <a:avLst/>
              </a:prstGeom>
            </p:spPr>
          </p:pic>
        </mc:Fallback>
      </mc:AlternateContent>
    </p:spTree>
    <p:extLst>
      <p:ext uri="{BB962C8B-B14F-4D97-AF65-F5344CB8AC3E}">
        <p14:creationId xmlns:p14="http://schemas.microsoft.com/office/powerpoint/2010/main" val="681535580"/>
      </p:ext>
    </p:extLst>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pPr eaLnBrk="1" hangingPunct="1"/>
            <a:r>
              <a:rPr lang="en-US" smtClean="0"/>
              <a:t>Possible mapping of virtual pages</a:t>
            </a:r>
          </a:p>
        </p:txBody>
      </p:sp>
      <p:sp>
        <p:nvSpPr>
          <p:cNvPr id="10854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08548" name="Rectangle 3"/>
          <p:cNvSpPr>
            <a:spLocks noChangeArrowheads="1"/>
          </p:cNvSpPr>
          <p:nvPr/>
        </p:nvSpPr>
        <p:spPr bwMode="auto">
          <a:xfrm>
            <a:off x="4480297" y="1346120"/>
            <a:ext cx="6318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Helvetica" pitchFamily="34" charset="0"/>
                <a:ea typeface="MS PGothic" pitchFamily="34" charset="-128"/>
                <a:cs typeface="+mn-cs"/>
              </a:rPr>
              <a:t>Page table</a:t>
            </a:r>
          </a:p>
        </p:txBody>
      </p:sp>
      <p:sp>
        <p:nvSpPr>
          <p:cNvPr id="108549" name="Rectangle 4"/>
          <p:cNvSpPr>
            <a:spLocks noChangeArrowheads="1"/>
          </p:cNvSpPr>
          <p:nvPr/>
        </p:nvSpPr>
        <p:spPr bwMode="auto">
          <a:xfrm>
            <a:off x="4785096" y="1589007"/>
            <a:ext cx="336550"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Page </a:t>
            </a:r>
          </a:p>
        </p:txBody>
      </p:sp>
      <p:sp>
        <p:nvSpPr>
          <p:cNvPr id="108550" name="Rectangle 5"/>
          <p:cNvSpPr>
            <a:spLocks noChangeArrowheads="1"/>
          </p:cNvSpPr>
          <p:nvPr/>
        </p:nvSpPr>
        <p:spPr bwMode="auto">
          <a:xfrm>
            <a:off x="4737471" y="1723945"/>
            <a:ext cx="347852"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frame</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1" name="Rectangle 6"/>
          <p:cNvSpPr>
            <a:spLocks noChangeArrowheads="1"/>
          </p:cNvSpPr>
          <p:nvPr/>
        </p:nvSpPr>
        <p:spPr bwMode="auto">
          <a:xfrm>
            <a:off x="4569197" y="238910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2" name="Rectangle 7"/>
          <p:cNvSpPr>
            <a:spLocks noChangeArrowheads="1"/>
          </p:cNvSpPr>
          <p:nvPr/>
        </p:nvSpPr>
        <p:spPr bwMode="auto">
          <a:xfrm>
            <a:off x="4569197" y="261612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3" name="Rectangle 8"/>
          <p:cNvSpPr>
            <a:spLocks noChangeArrowheads="1"/>
          </p:cNvSpPr>
          <p:nvPr/>
        </p:nvSpPr>
        <p:spPr bwMode="auto">
          <a:xfrm>
            <a:off x="4569197" y="284154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4" name="Rectangle 9"/>
          <p:cNvSpPr>
            <a:spLocks noChangeArrowheads="1"/>
          </p:cNvSpPr>
          <p:nvPr/>
        </p:nvSpPr>
        <p:spPr bwMode="auto">
          <a:xfrm>
            <a:off x="4569197" y="306855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5" name="Rectangle 10"/>
          <p:cNvSpPr>
            <a:spLocks noChangeArrowheads="1"/>
          </p:cNvSpPr>
          <p:nvPr/>
        </p:nvSpPr>
        <p:spPr bwMode="auto">
          <a:xfrm>
            <a:off x="4569197" y="32955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6" name="Rectangle 11"/>
          <p:cNvSpPr>
            <a:spLocks noChangeArrowheads="1"/>
          </p:cNvSpPr>
          <p:nvPr/>
        </p:nvSpPr>
        <p:spPr bwMode="auto">
          <a:xfrm>
            <a:off x="4569197" y="352258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7" name="Rectangle 12"/>
          <p:cNvSpPr>
            <a:spLocks noChangeArrowheads="1"/>
          </p:cNvSpPr>
          <p:nvPr/>
        </p:nvSpPr>
        <p:spPr bwMode="auto">
          <a:xfrm>
            <a:off x="4556497" y="37368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8" name="Rectangle 13"/>
          <p:cNvSpPr>
            <a:spLocks noChangeArrowheads="1"/>
          </p:cNvSpPr>
          <p:nvPr/>
        </p:nvSpPr>
        <p:spPr bwMode="auto">
          <a:xfrm>
            <a:off x="4556497" y="396232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59" name="Rectangle 14"/>
          <p:cNvSpPr>
            <a:spLocks noChangeArrowheads="1"/>
          </p:cNvSpPr>
          <p:nvPr/>
        </p:nvSpPr>
        <p:spPr bwMode="auto">
          <a:xfrm>
            <a:off x="4556497" y="41893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0" name="Rectangle 15"/>
          <p:cNvSpPr>
            <a:spLocks noChangeArrowheads="1"/>
          </p:cNvSpPr>
          <p:nvPr/>
        </p:nvSpPr>
        <p:spPr bwMode="auto">
          <a:xfrm>
            <a:off x="4556497" y="441475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1" name="Rectangle 16"/>
          <p:cNvSpPr>
            <a:spLocks noChangeArrowheads="1"/>
          </p:cNvSpPr>
          <p:nvPr/>
        </p:nvSpPr>
        <p:spPr bwMode="auto">
          <a:xfrm>
            <a:off x="4556497" y="46417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2" name="Rectangle 17"/>
          <p:cNvSpPr>
            <a:spLocks noChangeArrowheads="1"/>
          </p:cNvSpPr>
          <p:nvPr/>
        </p:nvSpPr>
        <p:spPr bwMode="auto">
          <a:xfrm>
            <a:off x="4556497" y="48703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3" name="Rectangle 18"/>
          <p:cNvSpPr>
            <a:spLocks noChangeArrowheads="1"/>
          </p:cNvSpPr>
          <p:nvPr/>
        </p:nvSpPr>
        <p:spPr bwMode="auto">
          <a:xfrm>
            <a:off x="4556497" y="50957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4" name="Rectangle 19"/>
          <p:cNvSpPr>
            <a:spLocks noChangeArrowheads="1"/>
          </p:cNvSpPr>
          <p:nvPr/>
        </p:nvSpPr>
        <p:spPr bwMode="auto">
          <a:xfrm>
            <a:off x="4556497" y="532280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5" name="Rectangle 20"/>
          <p:cNvSpPr>
            <a:spLocks noChangeArrowheads="1"/>
          </p:cNvSpPr>
          <p:nvPr/>
        </p:nvSpPr>
        <p:spPr bwMode="auto">
          <a:xfrm>
            <a:off x="4556497" y="55482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6" name="Rectangle 21"/>
          <p:cNvSpPr>
            <a:spLocks noChangeArrowheads="1"/>
          </p:cNvSpPr>
          <p:nvPr/>
        </p:nvSpPr>
        <p:spPr bwMode="auto">
          <a:xfrm>
            <a:off x="4573958" y="5775245"/>
            <a:ext cx="69850"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7" name="Rectangle 22"/>
          <p:cNvSpPr>
            <a:spLocks noChangeArrowheads="1"/>
          </p:cNvSpPr>
          <p:nvPr/>
        </p:nvSpPr>
        <p:spPr bwMode="auto">
          <a:xfrm>
            <a:off x="4785097" y="23859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8" name="Rectangle 23"/>
          <p:cNvSpPr>
            <a:spLocks noChangeArrowheads="1"/>
          </p:cNvSpPr>
          <p:nvPr/>
        </p:nvSpPr>
        <p:spPr bwMode="auto">
          <a:xfrm>
            <a:off x="4785097" y="261135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69" name="Rectangle 24"/>
          <p:cNvSpPr>
            <a:spLocks noChangeArrowheads="1"/>
          </p:cNvSpPr>
          <p:nvPr/>
        </p:nvSpPr>
        <p:spPr bwMode="auto">
          <a:xfrm>
            <a:off x="4785097" y="28383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0" name="Rectangle 25"/>
          <p:cNvSpPr>
            <a:spLocks noChangeArrowheads="1"/>
          </p:cNvSpPr>
          <p:nvPr/>
        </p:nvSpPr>
        <p:spPr bwMode="auto">
          <a:xfrm>
            <a:off x="4785097" y="30637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1" name="Rectangle 26"/>
          <p:cNvSpPr>
            <a:spLocks noChangeArrowheads="1"/>
          </p:cNvSpPr>
          <p:nvPr/>
        </p:nvSpPr>
        <p:spPr bwMode="auto">
          <a:xfrm>
            <a:off x="4785097" y="32923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2" name="Rectangle 27"/>
          <p:cNvSpPr>
            <a:spLocks noChangeArrowheads="1"/>
          </p:cNvSpPr>
          <p:nvPr/>
        </p:nvSpPr>
        <p:spPr bwMode="auto">
          <a:xfrm>
            <a:off x="4785097" y="351940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3" name="Rectangle 28"/>
          <p:cNvSpPr>
            <a:spLocks noChangeArrowheads="1"/>
          </p:cNvSpPr>
          <p:nvPr/>
        </p:nvSpPr>
        <p:spPr bwMode="auto">
          <a:xfrm>
            <a:off x="4785097" y="37448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4" name="Rectangle 29"/>
          <p:cNvSpPr>
            <a:spLocks noChangeArrowheads="1"/>
          </p:cNvSpPr>
          <p:nvPr/>
        </p:nvSpPr>
        <p:spPr bwMode="auto">
          <a:xfrm>
            <a:off x="4785097" y="397184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5" name="Rectangle 30"/>
          <p:cNvSpPr>
            <a:spLocks noChangeArrowheads="1"/>
          </p:cNvSpPr>
          <p:nvPr/>
        </p:nvSpPr>
        <p:spPr bwMode="auto">
          <a:xfrm>
            <a:off x="4785097" y="41972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6" name="Rectangle 31"/>
          <p:cNvSpPr>
            <a:spLocks noChangeArrowheads="1"/>
          </p:cNvSpPr>
          <p:nvPr/>
        </p:nvSpPr>
        <p:spPr bwMode="auto">
          <a:xfrm>
            <a:off x="4785097" y="442428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7" name="Rectangle 32"/>
          <p:cNvSpPr>
            <a:spLocks noChangeArrowheads="1"/>
          </p:cNvSpPr>
          <p:nvPr/>
        </p:nvSpPr>
        <p:spPr bwMode="auto">
          <a:xfrm>
            <a:off x="4785097" y="46512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6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8" name="Rectangle 33"/>
          <p:cNvSpPr>
            <a:spLocks noChangeArrowheads="1"/>
          </p:cNvSpPr>
          <p:nvPr/>
        </p:nvSpPr>
        <p:spPr bwMode="auto">
          <a:xfrm>
            <a:off x="4785097" y="487672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79" name="Rectangle 34"/>
          <p:cNvSpPr>
            <a:spLocks noChangeArrowheads="1"/>
          </p:cNvSpPr>
          <p:nvPr/>
        </p:nvSpPr>
        <p:spPr bwMode="auto">
          <a:xfrm>
            <a:off x="4785097" y="510532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80" name="Rectangle 35"/>
          <p:cNvSpPr>
            <a:spLocks noChangeArrowheads="1"/>
          </p:cNvSpPr>
          <p:nvPr/>
        </p:nvSpPr>
        <p:spPr bwMode="auto">
          <a:xfrm>
            <a:off x="4785097" y="533074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81" name="Rectangle 36"/>
          <p:cNvSpPr>
            <a:spLocks noChangeArrowheads="1"/>
          </p:cNvSpPr>
          <p:nvPr/>
        </p:nvSpPr>
        <p:spPr bwMode="auto">
          <a:xfrm>
            <a:off x="4785097" y="555775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82" name="Rectangle 37"/>
          <p:cNvSpPr>
            <a:spLocks noChangeArrowheads="1"/>
          </p:cNvSpPr>
          <p:nvPr/>
        </p:nvSpPr>
        <p:spPr bwMode="auto">
          <a:xfrm>
            <a:off x="4802558" y="5784770"/>
            <a:ext cx="69850"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83" name="Rectangle 38"/>
          <p:cNvSpPr>
            <a:spLocks noChangeArrowheads="1"/>
          </p:cNvSpPr>
          <p:nvPr/>
        </p:nvSpPr>
        <p:spPr bwMode="auto">
          <a:xfrm>
            <a:off x="6601196" y="3906757"/>
            <a:ext cx="823944"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Main memory</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84" name="Rectangle 39"/>
          <p:cNvSpPr>
            <a:spLocks noChangeArrowheads="1"/>
          </p:cNvSpPr>
          <p:nvPr/>
        </p:nvSpPr>
        <p:spPr bwMode="auto">
          <a:xfrm>
            <a:off x="7518771" y="3846432"/>
            <a:ext cx="84960"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Helvetica" pitchFamily="34" charset="0"/>
                <a:ea typeface="MS PGothic" pitchFamily="34" charset="-128"/>
                <a:cs typeface="+mn-cs"/>
              </a:rPr>
              <a:t>P</a:t>
            </a:r>
            <a:endParaRPr kumimoji="0" lang="en-US" sz="1600" b="0" i="0" u="none" strike="noStrike" kern="1200" cap="none" spc="0" normalizeH="0" baseline="0" noProof="0">
              <a:ln>
                <a:noFill/>
              </a:ln>
              <a:solidFill>
                <a:srgbClr val="C00000"/>
              </a:solidFill>
              <a:effectLst/>
              <a:uLnTx/>
              <a:uFillTx/>
              <a:latin typeface="Arial" charset="0"/>
              <a:ea typeface="MS PGothic" pitchFamily="34" charset="-128"/>
              <a:cs typeface="+mn-cs"/>
            </a:endParaRPr>
          </a:p>
        </p:txBody>
      </p:sp>
      <p:sp>
        <p:nvSpPr>
          <p:cNvPr id="108585" name="Rectangle 40"/>
          <p:cNvSpPr>
            <a:spLocks noChangeArrowheads="1"/>
          </p:cNvSpPr>
          <p:nvPr/>
        </p:nvSpPr>
        <p:spPr bwMode="auto">
          <a:xfrm>
            <a:off x="7607671" y="3846432"/>
            <a:ext cx="254878"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Helvetica" pitchFamily="34" charset="0"/>
                <a:ea typeface="MS PGothic" pitchFamily="34" charset="-128"/>
                <a:cs typeface="+mn-cs"/>
              </a:rPr>
              <a:t>age </a:t>
            </a:r>
            <a:endParaRPr kumimoji="0" lang="en-US" sz="1600" b="0" i="0" u="none" strike="noStrike" kern="1200" cap="none" spc="0" normalizeH="0" baseline="0" noProof="0">
              <a:ln>
                <a:noFill/>
              </a:ln>
              <a:solidFill>
                <a:srgbClr val="C00000"/>
              </a:solidFill>
              <a:effectLst/>
              <a:uLnTx/>
              <a:uFillTx/>
              <a:latin typeface="Arial" charset="0"/>
              <a:ea typeface="MS PGothic" pitchFamily="34" charset="-128"/>
              <a:cs typeface="+mn-cs"/>
            </a:endParaRPr>
          </a:p>
        </p:txBody>
      </p:sp>
      <p:sp>
        <p:nvSpPr>
          <p:cNvPr id="108586" name="Rectangle 41"/>
          <p:cNvSpPr>
            <a:spLocks noChangeArrowheads="1"/>
          </p:cNvSpPr>
          <p:nvPr/>
        </p:nvSpPr>
        <p:spPr bwMode="auto">
          <a:xfrm>
            <a:off x="7521947" y="3982957"/>
            <a:ext cx="920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Helvetica" pitchFamily="34" charset="0"/>
                <a:ea typeface="MS PGothic" pitchFamily="34" charset="-128"/>
                <a:cs typeface="+mn-cs"/>
              </a:rPr>
              <a:t>fr</a:t>
            </a:r>
            <a:endParaRPr kumimoji="0" lang="en-US" sz="1600" b="0" i="0" u="none" strike="noStrike" kern="1200" cap="none" spc="0" normalizeH="0" baseline="0" noProof="0">
              <a:ln>
                <a:noFill/>
              </a:ln>
              <a:solidFill>
                <a:srgbClr val="C00000"/>
              </a:solidFill>
              <a:effectLst/>
              <a:uLnTx/>
              <a:uFillTx/>
              <a:latin typeface="Arial" charset="0"/>
              <a:ea typeface="MS PGothic" pitchFamily="34" charset="-128"/>
              <a:cs typeface="+mn-cs"/>
            </a:endParaRPr>
          </a:p>
        </p:txBody>
      </p:sp>
      <p:sp>
        <p:nvSpPr>
          <p:cNvPr id="108587" name="Rectangle 42"/>
          <p:cNvSpPr>
            <a:spLocks noChangeArrowheads="1"/>
          </p:cNvSpPr>
          <p:nvPr/>
        </p:nvSpPr>
        <p:spPr bwMode="auto">
          <a:xfrm>
            <a:off x="7594971" y="3982957"/>
            <a:ext cx="254878"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C00000"/>
                </a:solidFill>
                <a:effectLst/>
                <a:uLnTx/>
                <a:uFillTx/>
                <a:latin typeface="Helvetica" pitchFamily="34" charset="0"/>
                <a:ea typeface="MS PGothic" pitchFamily="34" charset="-128"/>
                <a:cs typeface="+mn-cs"/>
              </a:rPr>
              <a:t>ame</a:t>
            </a:r>
            <a:endParaRPr kumimoji="0" lang="en-US" sz="1600" b="0" i="0" u="none" strike="noStrike" kern="1200" cap="none" spc="0" normalizeH="0" baseline="0" noProof="0">
              <a:ln>
                <a:noFill/>
              </a:ln>
              <a:solidFill>
                <a:srgbClr val="C00000"/>
              </a:solidFill>
              <a:effectLst/>
              <a:uLnTx/>
              <a:uFillTx/>
              <a:latin typeface="Arial" charset="0"/>
              <a:ea typeface="MS PGothic" pitchFamily="34" charset="-128"/>
              <a:cs typeface="+mn-cs"/>
            </a:endParaRPr>
          </a:p>
        </p:txBody>
      </p:sp>
      <p:sp>
        <p:nvSpPr>
          <p:cNvPr id="108588" name="Rectangle 43"/>
          <p:cNvSpPr>
            <a:spLocks noChangeArrowheads="1"/>
          </p:cNvSpPr>
          <p:nvPr/>
        </p:nvSpPr>
        <p:spPr bwMode="auto">
          <a:xfrm>
            <a:off x="4653334" y="6232445"/>
            <a:ext cx="1734449"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 Present in main memory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89" name="Rectangle 44"/>
          <p:cNvSpPr>
            <a:spLocks noChangeArrowheads="1"/>
          </p:cNvSpPr>
          <p:nvPr/>
        </p:nvSpPr>
        <p:spPr bwMode="auto">
          <a:xfrm>
            <a:off x="4648572" y="6370557"/>
            <a:ext cx="1837041" cy="153888"/>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 = Absent from main memory</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0" name="Rectangle 45"/>
          <p:cNvSpPr>
            <a:spLocks noChangeArrowheads="1"/>
          </p:cNvSpPr>
          <p:nvPr/>
        </p:nvSpPr>
        <p:spPr bwMode="auto">
          <a:xfrm>
            <a:off x="7536234" y="42020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1" name="Rectangle 46"/>
          <p:cNvSpPr>
            <a:spLocks noChangeArrowheads="1"/>
          </p:cNvSpPr>
          <p:nvPr/>
        </p:nvSpPr>
        <p:spPr bwMode="auto">
          <a:xfrm>
            <a:off x="7536234" y="442745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6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2" name="Rectangle 47"/>
          <p:cNvSpPr>
            <a:spLocks noChangeArrowheads="1"/>
          </p:cNvSpPr>
          <p:nvPr/>
        </p:nvSpPr>
        <p:spPr bwMode="auto">
          <a:xfrm>
            <a:off x="7536234" y="46544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3" name="Rectangle 48"/>
          <p:cNvSpPr>
            <a:spLocks noChangeArrowheads="1"/>
          </p:cNvSpPr>
          <p:nvPr/>
        </p:nvSpPr>
        <p:spPr bwMode="auto">
          <a:xfrm>
            <a:off x="7536234" y="48798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4" name="Rectangle 49"/>
          <p:cNvSpPr>
            <a:spLocks noChangeArrowheads="1"/>
          </p:cNvSpPr>
          <p:nvPr/>
        </p:nvSpPr>
        <p:spPr bwMode="auto">
          <a:xfrm>
            <a:off x="7536234" y="510690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5" name="Rectangle 50"/>
          <p:cNvSpPr>
            <a:spLocks noChangeArrowheads="1"/>
          </p:cNvSpPr>
          <p:nvPr/>
        </p:nvSpPr>
        <p:spPr bwMode="auto">
          <a:xfrm>
            <a:off x="7536234" y="533392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6" name="Rectangle 51"/>
          <p:cNvSpPr>
            <a:spLocks noChangeArrowheads="1"/>
          </p:cNvSpPr>
          <p:nvPr/>
        </p:nvSpPr>
        <p:spPr bwMode="auto">
          <a:xfrm>
            <a:off x="7536234" y="55609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7" name="Rectangle 52"/>
          <p:cNvSpPr>
            <a:spLocks noChangeArrowheads="1"/>
          </p:cNvSpPr>
          <p:nvPr/>
        </p:nvSpPr>
        <p:spPr bwMode="auto">
          <a:xfrm>
            <a:off x="7536233" y="5787945"/>
            <a:ext cx="69850"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8" name="Rectangle 53"/>
          <p:cNvSpPr>
            <a:spLocks noChangeArrowheads="1"/>
          </p:cNvSpPr>
          <p:nvPr/>
        </p:nvSpPr>
        <p:spPr bwMode="auto">
          <a:xfrm>
            <a:off x="6593259" y="4202032"/>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599" name="Rectangle 54"/>
          <p:cNvSpPr>
            <a:spLocks noChangeArrowheads="1"/>
          </p:cNvSpPr>
          <p:nvPr/>
        </p:nvSpPr>
        <p:spPr bwMode="auto">
          <a:xfrm>
            <a:off x="6744072" y="4202032"/>
            <a:ext cx="6953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6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0" name="Rectangle 55"/>
          <p:cNvSpPr>
            <a:spLocks noChangeArrowheads="1"/>
          </p:cNvSpPr>
          <p:nvPr/>
        </p:nvSpPr>
        <p:spPr bwMode="auto">
          <a:xfrm>
            <a:off x="6590084" y="4427457"/>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1" name="Rectangle 56"/>
          <p:cNvSpPr>
            <a:spLocks noChangeArrowheads="1"/>
          </p:cNvSpPr>
          <p:nvPr/>
        </p:nvSpPr>
        <p:spPr bwMode="auto">
          <a:xfrm>
            <a:off x="6744072" y="4427457"/>
            <a:ext cx="6953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2" name="Rectangle 57"/>
          <p:cNvSpPr>
            <a:spLocks noChangeArrowheads="1"/>
          </p:cNvSpPr>
          <p:nvPr/>
        </p:nvSpPr>
        <p:spPr bwMode="auto">
          <a:xfrm>
            <a:off x="6553572" y="4654470"/>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3" name="Rectangle 58"/>
          <p:cNvSpPr>
            <a:spLocks noChangeArrowheads="1"/>
          </p:cNvSpPr>
          <p:nvPr/>
        </p:nvSpPr>
        <p:spPr bwMode="auto">
          <a:xfrm>
            <a:off x="6709147" y="4654470"/>
            <a:ext cx="7651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11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4" name="Rectangle 59"/>
          <p:cNvSpPr>
            <a:spLocks noChangeArrowheads="1"/>
          </p:cNvSpPr>
          <p:nvPr/>
        </p:nvSpPr>
        <p:spPr bwMode="auto">
          <a:xfrm>
            <a:off x="6553572" y="4879895"/>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5" name="Rectangle 60"/>
          <p:cNvSpPr>
            <a:spLocks noChangeArrowheads="1"/>
          </p:cNvSpPr>
          <p:nvPr/>
        </p:nvSpPr>
        <p:spPr bwMode="auto">
          <a:xfrm>
            <a:off x="6709147" y="4879895"/>
            <a:ext cx="7651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14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6" name="Rectangle 61"/>
          <p:cNvSpPr>
            <a:spLocks noChangeArrowheads="1"/>
          </p:cNvSpPr>
          <p:nvPr/>
        </p:nvSpPr>
        <p:spPr bwMode="auto">
          <a:xfrm>
            <a:off x="6590084" y="5106907"/>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7" name="Rectangle 62"/>
          <p:cNvSpPr>
            <a:spLocks noChangeArrowheads="1"/>
          </p:cNvSpPr>
          <p:nvPr/>
        </p:nvSpPr>
        <p:spPr bwMode="auto">
          <a:xfrm>
            <a:off x="6744072" y="5106907"/>
            <a:ext cx="6953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8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8" name="Rectangle 63"/>
          <p:cNvSpPr>
            <a:spLocks noChangeArrowheads="1"/>
          </p:cNvSpPr>
          <p:nvPr/>
        </p:nvSpPr>
        <p:spPr bwMode="auto">
          <a:xfrm>
            <a:off x="6590084" y="5333920"/>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09" name="Rectangle 64"/>
          <p:cNvSpPr>
            <a:spLocks noChangeArrowheads="1"/>
          </p:cNvSpPr>
          <p:nvPr/>
        </p:nvSpPr>
        <p:spPr bwMode="auto">
          <a:xfrm>
            <a:off x="6744072" y="5333920"/>
            <a:ext cx="6953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0" name="Rectangle 65"/>
          <p:cNvSpPr>
            <a:spLocks noChangeArrowheads="1"/>
          </p:cNvSpPr>
          <p:nvPr/>
        </p:nvSpPr>
        <p:spPr bwMode="auto">
          <a:xfrm>
            <a:off x="6590084" y="5559345"/>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1" name="Rectangle 66"/>
          <p:cNvSpPr>
            <a:spLocks noChangeArrowheads="1"/>
          </p:cNvSpPr>
          <p:nvPr/>
        </p:nvSpPr>
        <p:spPr bwMode="auto">
          <a:xfrm>
            <a:off x="6744072" y="5559345"/>
            <a:ext cx="6953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2" name="Rectangle 67"/>
          <p:cNvSpPr>
            <a:spLocks noChangeArrowheads="1"/>
          </p:cNvSpPr>
          <p:nvPr/>
        </p:nvSpPr>
        <p:spPr bwMode="auto">
          <a:xfrm>
            <a:off x="6590084" y="5787945"/>
            <a:ext cx="1682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3" name="Rectangle 68"/>
          <p:cNvSpPr>
            <a:spLocks noChangeArrowheads="1"/>
          </p:cNvSpPr>
          <p:nvPr/>
        </p:nvSpPr>
        <p:spPr bwMode="auto">
          <a:xfrm>
            <a:off x="6744071" y="5787945"/>
            <a:ext cx="660400"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tual page 1</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4" name="Rectangle 69"/>
          <p:cNvSpPr>
            <a:spLocks noChangeArrowheads="1"/>
          </p:cNvSpPr>
          <p:nvPr/>
        </p:nvSpPr>
        <p:spPr bwMode="auto">
          <a:xfrm>
            <a:off x="4018333" y="1706483"/>
            <a:ext cx="444500" cy="307975"/>
          </a:xfrm>
          <a:prstGeom prst="rect">
            <a:avLst/>
          </a:prstGeom>
          <a:noFill/>
          <a:ln w="9525">
            <a:noFill/>
            <a:miter lim="800000"/>
            <a:headEnd/>
            <a:tailEnd/>
          </a:ln>
        </p:spPr>
        <p:txBody>
          <a:bodyPr lIns="0" tIns="0" rIns="0" bIns="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Virtual page</a:t>
            </a:r>
          </a:p>
        </p:txBody>
      </p:sp>
      <p:sp>
        <p:nvSpPr>
          <p:cNvPr id="108615" name="Rectangle 71"/>
          <p:cNvSpPr>
            <a:spLocks noChangeArrowheads="1"/>
          </p:cNvSpPr>
          <p:nvPr/>
        </p:nvSpPr>
        <p:spPr bwMode="auto">
          <a:xfrm>
            <a:off x="4323134" y="2389107"/>
            <a:ext cx="1746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6" name="Rectangle 72"/>
          <p:cNvSpPr>
            <a:spLocks noChangeArrowheads="1"/>
          </p:cNvSpPr>
          <p:nvPr/>
        </p:nvSpPr>
        <p:spPr bwMode="auto">
          <a:xfrm>
            <a:off x="4323134" y="2616120"/>
            <a:ext cx="1746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7" name="Rectangle 73"/>
          <p:cNvSpPr>
            <a:spLocks noChangeArrowheads="1"/>
          </p:cNvSpPr>
          <p:nvPr/>
        </p:nvSpPr>
        <p:spPr bwMode="auto">
          <a:xfrm>
            <a:off x="4323134" y="2841545"/>
            <a:ext cx="1746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8" name="Rectangle 74"/>
          <p:cNvSpPr>
            <a:spLocks noChangeArrowheads="1"/>
          </p:cNvSpPr>
          <p:nvPr/>
        </p:nvSpPr>
        <p:spPr bwMode="auto">
          <a:xfrm>
            <a:off x="4323134" y="3068557"/>
            <a:ext cx="1746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19" name="Rectangle 75"/>
          <p:cNvSpPr>
            <a:spLocks noChangeArrowheads="1"/>
          </p:cNvSpPr>
          <p:nvPr/>
        </p:nvSpPr>
        <p:spPr bwMode="auto">
          <a:xfrm>
            <a:off x="4323134" y="3295570"/>
            <a:ext cx="1746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0" name="Rectangle 76"/>
          <p:cNvSpPr>
            <a:spLocks noChangeArrowheads="1"/>
          </p:cNvSpPr>
          <p:nvPr/>
        </p:nvSpPr>
        <p:spPr bwMode="auto">
          <a:xfrm>
            <a:off x="4323134" y="3522582"/>
            <a:ext cx="17462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10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1" name="Rectangle 77"/>
          <p:cNvSpPr>
            <a:spLocks noChangeArrowheads="1"/>
          </p:cNvSpPr>
          <p:nvPr/>
        </p:nvSpPr>
        <p:spPr bwMode="auto">
          <a:xfrm>
            <a:off x="4358059" y="37495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9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2" name="Rectangle 78"/>
          <p:cNvSpPr>
            <a:spLocks noChangeArrowheads="1"/>
          </p:cNvSpPr>
          <p:nvPr/>
        </p:nvSpPr>
        <p:spPr bwMode="auto">
          <a:xfrm>
            <a:off x="4358059" y="397502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8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3" name="Rectangle 79"/>
          <p:cNvSpPr>
            <a:spLocks noChangeArrowheads="1"/>
          </p:cNvSpPr>
          <p:nvPr/>
        </p:nvSpPr>
        <p:spPr bwMode="auto">
          <a:xfrm>
            <a:off x="4358059" y="42020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7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4" name="Rectangle 80"/>
          <p:cNvSpPr>
            <a:spLocks noChangeArrowheads="1"/>
          </p:cNvSpPr>
          <p:nvPr/>
        </p:nvSpPr>
        <p:spPr bwMode="auto">
          <a:xfrm>
            <a:off x="4358059" y="442745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6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5" name="Rectangle 81"/>
          <p:cNvSpPr>
            <a:spLocks noChangeArrowheads="1"/>
          </p:cNvSpPr>
          <p:nvPr/>
        </p:nvSpPr>
        <p:spPr bwMode="auto">
          <a:xfrm>
            <a:off x="4358059" y="46544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5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6" name="Rectangle 82"/>
          <p:cNvSpPr>
            <a:spLocks noChangeArrowheads="1"/>
          </p:cNvSpPr>
          <p:nvPr/>
        </p:nvSpPr>
        <p:spPr bwMode="auto">
          <a:xfrm>
            <a:off x="4358059" y="4883070"/>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4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7" name="Rectangle 83"/>
          <p:cNvSpPr>
            <a:spLocks noChangeArrowheads="1"/>
          </p:cNvSpPr>
          <p:nvPr/>
        </p:nvSpPr>
        <p:spPr bwMode="auto">
          <a:xfrm>
            <a:off x="4358059" y="5108495"/>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3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8" name="Rectangle 84"/>
          <p:cNvSpPr>
            <a:spLocks noChangeArrowheads="1"/>
          </p:cNvSpPr>
          <p:nvPr/>
        </p:nvSpPr>
        <p:spPr bwMode="auto">
          <a:xfrm>
            <a:off x="4358059" y="5335507"/>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2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29" name="Rectangle 85"/>
          <p:cNvSpPr>
            <a:spLocks noChangeArrowheads="1"/>
          </p:cNvSpPr>
          <p:nvPr/>
        </p:nvSpPr>
        <p:spPr bwMode="auto">
          <a:xfrm>
            <a:off x="4358059" y="5560932"/>
            <a:ext cx="104775"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1 </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30" name="Rectangle 86"/>
          <p:cNvSpPr>
            <a:spLocks noChangeArrowheads="1"/>
          </p:cNvSpPr>
          <p:nvPr/>
        </p:nvSpPr>
        <p:spPr bwMode="auto">
          <a:xfrm>
            <a:off x="4358058" y="5787945"/>
            <a:ext cx="69850" cy="152400"/>
          </a:xfrm>
          <a:prstGeom prst="rect">
            <a:avLst/>
          </a:prstGeom>
          <a:noFill/>
          <a:ln w="9525">
            <a:noFill/>
            <a:miter lim="800000"/>
            <a:headEnd/>
            <a:tailEnd/>
          </a:ln>
        </p:spPr>
        <p:txBody>
          <a:bodyPr wrap="none" lIns="0" tIns="0" rIns="0" bIns="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itchFamily="34" charset="0"/>
                <a:ea typeface="MS PGothic" pitchFamily="34" charset="-128"/>
                <a:cs typeface="+mn-cs"/>
              </a:rPr>
              <a:t>0</a:t>
            </a:r>
            <a:endParaRPr kumimoji="0" lang="en-US" sz="16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
        <p:nvSpPr>
          <p:cNvPr id="108631" name="Rectangle 87"/>
          <p:cNvSpPr>
            <a:spLocks noChangeArrowheads="1"/>
          </p:cNvSpPr>
          <p:nvPr/>
        </p:nvSpPr>
        <p:spPr bwMode="auto">
          <a:xfrm>
            <a:off x="4532683" y="1939845"/>
            <a:ext cx="590550" cy="4013200"/>
          </a:xfrm>
          <a:prstGeom prst="rect">
            <a:avLst/>
          </a:prstGeom>
          <a:noFill/>
          <a:ln w="12700">
            <a:solidFill>
              <a:srgbClr val="000000"/>
            </a:solidFill>
            <a:miter lim="800000"/>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2" name="Line 88"/>
          <p:cNvSpPr>
            <a:spLocks noChangeShapeType="1"/>
          </p:cNvSpPr>
          <p:nvPr/>
        </p:nvSpPr>
        <p:spPr bwMode="auto">
          <a:xfrm>
            <a:off x="4667622" y="1933495"/>
            <a:ext cx="1587" cy="4025900"/>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3" name="Line 89"/>
          <p:cNvSpPr>
            <a:spLocks noChangeShapeType="1"/>
          </p:cNvSpPr>
          <p:nvPr/>
        </p:nvSpPr>
        <p:spPr bwMode="auto">
          <a:xfrm flipH="1">
            <a:off x="4526334" y="2335132"/>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4" name="Line 90"/>
          <p:cNvSpPr>
            <a:spLocks noChangeShapeType="1"/>
          </p:cNvSpPr>
          <p:nvPr/>
        </p:nvSpPr>
        <p:spPr bwMode="auto">
          <a:xfrm flipH="1">
            <a:off x="4526334" y="2560557"/>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5" name="Line 91"/>
          <p:cNvSpPr>
            <a:spLocks noChangeShapeType="1"/>
          </p:cNvSpPr>
          <p:nvPr/>
        </p:nvSpPr>
        <p:spPr bwMode="auto">
          <a:xfrm flipH="1">
            <a:off x="4526334" y="2787571"/>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6" name="Line 92"/>
          <p:cNvSpPr>
            <a:spLocks noChangeShapeType="1"/>
          </p:cNvSpPr>
          <p:nvPr/>
        </p:nvSpPr>
        <p:spPr bwMode="auto">
          <a:xfrm flipH="1">
            <a:off x="4526334" y="3014582"/>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7" name="Line 93"/>
          <p:cNvSpPr>
            <a:spLocks noChangeShapeType="1"/>
          </p:cNvSpPr>
          <p:nvPr/>
        </p:nvSpPr>
        <p:spPr bwMode="auto">
          <a:xfrm flipH="1">
            <a:off x="4526334" y="3241596"/>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8" name="Line 94"/>
          <p:cNvSpPr>
            <a:spLocks noChangeShapeType="1"/>
          </p:cNvSpPr>
          <p:nvPr/>
        </p:nvSpPr>
        <p:spPr bwMode="auto">
          <a:xfrm flipH="1">
            <a:off x="4526334" y="3468607"/>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39" name="Line 95"/>
          <p:cNvSpPr>
            <a:spLocks noChangeShapeType="1"/>
          </p:cNvSpPr>
          <p:nvPr/>
        </p:nvSpPr>
        <p:spPr bwMode="auto">
          <a:xfrm flipH="1">
            <a:off x="4526334" y="3694032"/>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0" name="Line 96"/>
          <p:cNvSpPr>
            <a:spLocks noChangeShapeType="1"/>
          </p:cNvSpPr>
          <p:nvPr/>
        </p:nvSpPr>
        <p:spPr bwMode="auto">
          <a:xfrm flipH="1">
            <a:off x="4526334" y="3921046"/>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1" name="Line 97"/>
          <p:cNvSpPr>
            <a:spLocks noChangeShapeType="1"/>
          </p:cNvSpPr>
          <p:nvPr/>
        </p:nvSpPr>
        <p:spPr bwMode="auto">
          <a:xfrm flipH="1">
            <a:off x="4526334" y="4148057"/>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2" name="Line 98"/>
          <p:cNvSpPr>
            <a:spLocks noChangeShapeType="1"/>
          </p:cNvSpPr>
          <p:nvPr/>
        </p:nvSpPr>
        <p:spPr bwMode="auto">
          <a:xfrm flipH="1">
            <a:off x="4526334" y="4373482"/>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3" name="Line 99"/>
          <p:cNvSpPr>
            <a:spLocks noChangeShapeType="1"/>
          </p:cNvSpPr>
          <p:nvPr/>
        </p:nvSpPr>
        <p:spPr bwMode="auto">
          <a:xfrm flipH="1">
            <a:off x="4526334" y="4600496"/>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4" name="Line 100"/>
          <p:cNvSpPr>
            <a:spLocks noChangeShapeType="1"/>
          </p:cNvSpPr>
          <p:nvPr/>
        </p:nvSpPr>
        <p:spPr bwMode="auto">
          <a:xfrm flipH="1">
            <a:off x="4526334" y="4827507"/>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5" name="Line 101"/>
          <p:cNvSpPr>
            <a:spLocks noChangeShapeType="1"/>
          </p:cNvSpPr>
          <p:nvPr/>
        </p:nvSpPr>
        <p:spPr bwMode="auto">
          <a:xfrm flipH="1">
            <a:off x="4526334" y="5054521"/>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6" name="Line 102"/>
          <p:cNvSpPr>
            <a:spLocks noChangeShapeType="1"/>
          </p:cNvSpPr>
          <p:nvPr/>
        </p:nvSpPr>
        <p:spPr bwMode="auto">
          <a:xfrm flipH="1">
            <a:off x="4526334" y="5279946"/>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7" name="Line 103"/>
          <p:cNvSpPr>
            <a:spLocks noChangeShapeType="1"/>
          </p:cNvSpPr>
          <p:nvPr/>
        </p:nvSpPr>
        <p:spPr bwMode="auto">
          <a:xfrm flipH="1">
            <a:off x="4526334" y="5506957"/>
            <a:ext cx="600075"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8" name="Line 104"/>
          <p:cNvSpPr>
            <a:spLocks noChangeShapeType="1"/>
          </p:cNvSpPr>
          <p:nvPr/>
        </p:nvSpPr>
        <p:spPr bwMode="auto">
          <a:xfrm flipH="1">
            <a:off x="4526334" y="5733971"/>
            <a:ext cx="600075"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49" name="Freeform 105"/>
          <p:cNvSpPr>
            <a:spLocks/>
          </p:cNvSpPr>
          <p:nvPr/>
        </p:nvSpPr>
        <p:spPr bwMode="auto">
          <a:xfrm>
            <a:off x="6510709" y="4148057"/>
            <a:ext cx="957263" cy="1811338"/>
          </a:xfrm>
          <a:custGeom>
            <a:avLst/>
            <a:gdLst>
              <a:gd name="T0" fmla="*/ 0 w 603"/>
              <a:gd name="T1" fmla="*/ 0 h 1141"/>
              <a:gd name="T2" fmla="*/ 0 w 603"/>
              <a:gd name="T3" fmla="*/ 2147483647 h 1141"/>
              <a:gd name="T4" fmla="*/ 2147483647 w 603"/>
              <a:gd name="T5" fmla="*/ 2147483647 h 1141"/>
              <a:gd name="T6" fmla="*/ 2147483647 w 603"/>
              <a:gd name="T7" fmla="*/ 0 h 1141"/>
              <a:gd name="T8" fmla="*/ 0 w 603"/>
              <a:gd name="T9" fmla="*/ 0 h 1141"/>
              <a:gd name="T10" fmla="*/ 0 60000 65536"/>
              <a:gd name="T11" fmla="*/ 0 60000 65536"/>
              <a:gd name="T12" fmla="*/ 0 60000 65536"/>
              <a:gd name="T13" fmla="*/ 0 60000 65536"/>
              <a:gd name="T14" fmla="*/ 0 60000 65536"/>
              <a:gd name="T15" fmla="*/ 0 w 603"/>
              <a:gd name="T16" fmla="*/ 0 h 1141"/>
              <a:gd name="T17" fmla="*/ 603 w 603"/>
              <a:gd name="T18" fmla="*/ 1141 h 1141"/>
            </a:gdLst>
            <a:ahLst/>
            <a:cxnLst>
              <a:cxn ang="T10">
                <a:pos x="T0" y="T1"/>
              </a:cxn>
              <a:cxn ang="T11">
                <a:pos x="T2" y="T3"/>
              </a:cxn>
              <a:cxn ang="T12">
                <a:pos x="T4" y="T5"/>
              </a:cxn>
              <a:cxn ang="T13">
                <a:pos x="T6" y="T7"/>
              </a:cxn>
              <a:cxn ang="T14">
                <a:pos x="T8" y="T9"/>
              </a:cxn>
            </a:cxnLst>
            <a:rect l="T15" t="T16" r="T17" b="T18"/>
            <a:pathLst>
              <a:path w="603" h="1141">
                <a:moveTo>
                  <a:pt x="0" y="0"/>
                </a:moveTo>
                <a:lnTo>
                  <a:pt x="0" y="1141"/>
                </a:lnTo>
                <a:lnTo>
                  <a:pt x="602" y="1141"/>
                </a:lnTo>
                <a:lnTo>
                  <a:pt x="603" y="0"/>
                </a:lnTo>
                <a:lnTo>
                  <a:pt x="0" y="0"/>
                </a:lnTo>
              </a:path>
            </a:pathLst>
          </a:cu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0" name="Line 106"/>
          <p:cNvSpPr>
            <a:spLocks noChangeShapeType="1"/>
          </p:cNvSpPr>
          <p:nvPr/>
        </p:nvSpPr>
        <p:spPr bwMode="auto">
          <a:xfrm flipH="1">
            <a:off x="6509121" y="4373482"/>
            <a:ext cx="957262"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1" name="Line 107"/>
          <p:cNvSpPr>
            <a:spLocks noChangeShapeType="1"/>
          </p:cNvSpPr>
          <p:nvPr/>
        </p:nvSpPr>
        <p:spPr bwMode="auto">
          <a:xfrm flipH="1">
            <a:off x="6509121" y="4600496"/>
            <a:ext cx="957262"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2" name="Line 108"/>
          <p:cNvSpPr>
            <a:spLocks noChangeShapeType="1"/>
          </p:cNvSpPr>
          <p:nvPr/>
        </p:nvSpPr>
        <p:spPr bwMode="auto">
          <a:xfrm flipH="1">
            <a:off x="6509121" y="4825921"/>
            <a:ext cx="957262"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3" name="Line 109"/>
          <p:cNvSpPr>
            <a:spLocks noChangeShapeType="1"/>
          </p:cNvSpPr>
          <p:nvPr/>
        </p:nvSpPr>
        <p:spPr bwMode="auto">
          <a:xfrm flipH="1">
            <a:off x="6509121" y="5052932"/>
            <a:ext cx="957262"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4" name="Line 110"/>
          <p:cNvSpPr>
            <a:spLocks noChangeShapeType="1"/>
          </p:cNvSpPr>
          <p:nvPr/>
        </p:nvSpPr>
        <p:spPr bwMode="auto">
          <a:xfrm flipH="1">
            <a:off x="6509121" y="5279946"/>
            <a:ext cx="957262"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5" name="Line 111"/>
          <p:cNvSpPr>
            <a:spLocks noChangeShapeType="1"/>
          </p:cNvSpPr>
          <p:nvPr/>
        </p:nvSpPr>
        <p:spPr bwMode="auto">
          <a:xfrm flipH="1">
            <a:off x="6509121" y="5506957"/>
            <a:ext cx="957262" cy="15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6" name="Line 112"/>
          <p:cNvSpPr>
            <a:spLocks noChangeShapeType="1"/>
          </p:cNvSpPr>
          <p:nvPr/>
        </p:nvSpPr>
        <p:spPr bwMode="auto">
          <a:xfrm flipH="1">
            <a:off x="6509121" y="5733971"/>
            <a:ext cx="957262" cy="158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7" name="Freeform 113"/>
          <p:cNvSpPr>
            <a:spLocks/>
          </p:cNvSpPr>
          <p:nvPr/>
        </p:nvSpPr>
        <p:spPr bwMode="auto">
          <a:xfrm>
            <a:off x="6388471" y="5606971"/>
            <a:ext cx="120650" cy="58737"/>
          </a:xfrm>
          <a:custGeom>
            <a:avLst/>
            <a:gdLst>
              <a:gd name="T0" fmla="*/ 2147483647 w 76"/>
              <a:gd name="T1" fmla="*/ 2147483647 h 37"/>
              <a:gd name="T2" fmla="*/ 2147483647 w 76"/>
              <a:gd name="T3" fmla="*/ 2147483647 h 37"/>
              <a:gd name="T4" fmla="*/ 2147483647 w 76"/>
              <a:gd name="T5" fmla="*/ 2147483647 h 37"/>
              <a:gd name="T6" fmla="*/ 2147483647 w 76"/>
              <a:gd name="T7" fmla="*/ 2147483647 h 37"/>
              <a:gd name="T8" fmla="*/ 2147483647 w 76"/>
              <a:gd name="T9" fmla="*/ 2147483647 h 37"/>
              <a:gd name="T10" fmla="*/ 2147483647 w 76"/>
              <a:gd name="T11" fmla="*/ 2147483647 h 37"/>
              <a:gd name="T12" fmla="*/ 2147483647 w 76"/>
              <a:gd name="T13" fmla="*/ 2147483647 h 37"/>
              <a:gd name="T14" fmla="*/ 2147483647 w 76"/>
              <a:gd name="T15" fmla="*/ 2147483647 h 37"/>
              <a:gd name="T16" fmla="*/ 2147483647 w 76"/>
              <a:gd name="T17" fmla="*/ 2147483647 h 37"/>
              <a:gd name="T18" fmla="*/ 2147483647 w 76"/>
              <a:gd name="T19" fmla="*/ 2147483647 h 37"/>
              <a:gd name="T20" fmla="*/ 2147483647 w 76"/>
              <a:gd name="T21" fmla="*/ 2147483647 h 37"/>
              <a:gd name="T22" fmla="*/ 2147483647 w 76"/>
              <a:gd name="T23" fmla="*/ 2147483647 h 37"/>
              <a:gd name="T24" fmla="*/ 2147483647 w 76"/>
              <a:gd name="T25" fmla="*/ 2147483647 h 37"/>
              <a:gd name="T26" fmla="*/ 0 w 76"/>
              <a:gd name="T27" fmla="*/ 0 h 37"/>
              <a:gd name="T28" fmla="*/ 0 w 76"/>
              <a:gd name="T29" fmla="*/ 0 h 37"/>
              <a:gd name="T30" fmla="*/ 2147483647 w 76"/>
              <a:gd name="T31" fmla="*/ 2147483647 h 37"/>
              <a:gd name="T32" fmla="*/ 2147483647 w 76"/>
              <a:gd name="T33" fmla="*/ 2147483647 h 37"/>
              <a:gd name="T34" fmla="*/ 2147483647 w 76"/>
              <a:gd name="T35" fmla="*/ 2147483647 h 37"/>
              <a:gd name="T36" fmla="*/ 2147483647 w 76"/>
              <a:gd name="T37" fmla="*/ 2147483647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
              <a:gd name="T58" fmla="*/ 0 h 37"/>
              <a:gd name="T59" fmla="*/ 76 w 76"/>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 h="37">
                <a:moveTo>
                  <a:pt x="8" y="18"/>
                </a:moveTo>
                <a:lnTo>
                  <a:pt x="8" y="25"/>
                </a:lnTo>
                <a:lnTo>
                  <a:pt x="7" y="33"/>
                </a:lnTo>
                <a:lnTo>
                  <a:pt x="5" y="37"/>
                </a:lnTo>
                <a:lnTo>
                  <a:pt x="15" y="29"/>
                </a:lnTo>
                <a:lnTo>
                  <a:pt x="32" y="21"/>
                </a:lnTo>
                <a:lnTo>
                  <a:pt x="53" y="13"/>
                </a:lnTo>
                <a:lnTo>
                  <a:pt x="76" y="7"/>
                </a:lnTo>
                <a:lnTo>
                  <a:pt x="52" y="8"/>
                </a:lnTo>
                <a:lnTo>
                  <a:pt x="29" y="7"/>
                </a:lnTo>
                <a:lnTo>
                  <a:pt x="10" y="3"/>
                </a:lnTo>
                <a:lnTo>
                  <a:pt x="0" y="0"/>
                </a:lnTo>
                <a:lnTo>
                  <a:pt x="2" y="3"/>
                </a:lnTo>
                <a:lnTo>
                  <a:pt x="5" y="10"/>
                </a:lnTo>
                <a:lnTo>
                  <a:pt x="8" y="18"/>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8" name="Line 114"/>
          <p:cNvSpPr>
            <a:spLocks noChangeShapeType="1"/>
          </p:cNvSpPr>
          <p:nvPr/>
        </p:nvSpPr>
        <p:spPr bwMode="auto">
          <a:xfrm flipH="1">
            <a:off x="5039097" y="5635546"/>
            <a:ext cx="1362075" cy="211137"/>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59" name="Freeform 115"/>
          <p:cNvSpPr>
            <a:spLocks/>
          </p:cNvSpPr>
          <p:nvPr/>
        </p:nvSpPr>
        <p:spPr bwMode="auto">
          <a:xfrm>
            <a:off x="6391647" y="5800645"/>
            <a:ext cx="122237" cy="57150"/>
          </a:xfrm>
          <a:custGeom>
            <a:avLst/>
            <a:gdLst>
              <a:gd name="T0" fmla="*/ 2147483647 w 77"/>
              <a:gd name="T1" fmla="*/ 2147483647 h 36"/>
              <a:gd name="T2" fmla="*/ 2147483647 w 77"/>
              <a:gd name="T3" fmla="*/ 2147483647 h 36"/>
              <a:gd name="T4" fmla="*/ 2147483647 w 77"/>
              <a:gd name="T5" fmla="*/ 2147483647 h 36"/>
              <a:gd name="T6" fmla="*/ 0 w 77"/>
              <a:gd name="T7" fmla="*/ 2147483647 h 36"/>
              <a:gd name="T8" fmla="*/ 0 w 77"/>
              <a:gd name="T9" fmla="*/ 2147483647 h 36"/>
              <a:gd name="T10" fmla="*/ 2147483647 w 77"/>
              <a:gd name="T11" fmla="*/ 2147483647 h 36"/>
              <a:gd name="T12" fmla="*/ 2147483647 w 77"/>
              <a:gd name="T13" fmla="*/ 2147483647 h 36"/>
              <a:gd name="T14" fmla="*/ 2147483647 w 77"/>
              <a:gd name="T15" fmla="*/ 2147483647 h 36"/>
              <a:gd name="T16" fmla="*/ 2147483647 w 77"/>
              <a:gd name="T17" fmla="*/ 2147483647 h 36"/>
              <a:gd name="T18" fmla="*/ 2147483647 w 77"/>
              <a:gd name="T19" fmla="*/ 2147483647 h 36"/>
              <a:gd name="T20" fmla="*/ 2147483647 w 77"/>
              <a:gd name="T21" fmla="*/ 2147483647 h 36"/>
              <a:gd name="T22" fmla="*/ 2147483647 w 77"/>
              <a:gd name="T23" fmla="*/ 2147483647 h 36"/>
              <a:gd name="T24" fmla="*/ 2147483647 w 77"/>
              <a:gd name="T25" fmla="*/ 2147483647 h 36"/>
              <a:gd name="T26" fmla="*/ 2147483647 w 77"/>
              <a:gd name="T27" fmla="*/ 0 h 36"/>
              <a:gd name="T28" fmla="*/ 2147483647 w 77"/>
              <a:gd name="T29" fmla="*/ 0 h 36"/>
              <a:gd name="T30" fmla="*/ 2147483647 w 77"/>
              <a:gd name="T31" fmla="*/ 2147483647 h 36"/>
              <a:gd name="T32" fmla="*/ 2147483647 w 77"/>
              <a:gd name="T33" fmla="*/ 2147483647 h 36"/>
              <a:gd name="T34" fmla="*/ 2147483647 w 77"/>
              <a:gd name="T35" fmla="*/ 2147483647 h 36"/>
              <a:gd name="T36" fmla="*/ 2147483647 w 77"/>
              <a:gd name="T37" fmla="*/ 2147483647 h 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36"/>
              <a:gd name="T59" fmla="*/ 77 w 77"/>
              <a:gd name="T60" fmla="*/ 36 h 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36">
                <a:moveTo>
                  <a:pt x="8" y="19"/>
                </a:moveTo>
                <a:lnTo>
                  <a:pt x="6" y="27"/>
                </a:lnTo>
                <a:lnTo>
                  <a:pt x="3" y="33"/>
                </a:lnTo>
                <a:lnTo>
                  <a:pt x="0" y="36"/>
                </a:lnTo>
                <a:lnTo>
                  <a:pt x="11" y="33"/>
                </a:lnTo>
                <a:lnTo>
                  <a:pt x="30" y="31"/>
                </a:lnTo>
                <a:lnTo>
                  <a:pt x="52" y="29"/>
                </a:lnTo>
                <a:lnTo>
                  <a:pt x="77" y="29"/>
                </a:lnTo>
                <a:lnTo>
                  <a:pt x="53" y="23"/>
                </a:lnTo>
                <a:lnTo>
                  <a:pt x="32" y="15"/>
                </a:lnTo>
                <a:lnTo>
                  <a:pt x="15" y="7"/>
                </a:lnTo>
                <a:lnTo>
                  <a:pt x="6" y="0"/>
                </a:lnTo>
                <a:lnTo>
                  <a:pt x="7" y="4"/>
                </a:lnTo>
                <a:lnTo>
                  <a:pt x="8" y="11"/>
                </a:lnTo>
                <a:lnTo>
                  <a:pt x="8" y="19"/>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0" name="Line 116"/>
          <p:cNvSpPr>
            <a:spLocks noChangeShapeType="1"/>
          </p:cNvSpPr>
          <p:nvPr/>
        </p:nvSpPr>
        <p:spPr bwMode="auto">
          <a:xfrm flipH="1" flipV="1">
            <a:off x="5039096" y="5621257"/>
            <a:ext cx="1365250" cy="209550"/>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1" name="Freeform 117"/>
          <p:cNvSpPr>
            <a:spLocks/>
          </p:cNvSpPr>
          <p:nvPr/>
        </p:nvSpPr>
        <p:spPr bwMode="auto">
          <a:xfrm>
            <a:off x="6388472" y="5346621"/>
            <a:ext cx="122237" cy="58737"/>
          </a:xfrm>
          <a:custGeom>
            <a:avLst/>
            <a:gdLst>
              <a:gd name="T0" fmla="*/ 2147483647 w 77"/>
              <a:gd name="T1" fmla="*/ 2147483647 h 37"/>
              <a:gd name="T2" fmla="*/ 2147483647 w 77"/>
              <a:gd name="T3" fmla="*/ 2147483647 h 37"/>
              <a:gd name="T4" fmla="*/ 2147483647 w 77"/>
              <a:gd name="T5" fmla="*/ 2147483647 h 37"/>
              <a:gd name="T6" fmla="*/ 0 w 77"/>
              <a:gd name="T7" fmla="*/ 2147483647 h 37"/>
              <a:gd name="T8" fmla="*/ 0 w 77"/>
              <a:gd name="T9" fmla="*/ 2147483647 h 37"/>
              <a:gd name="T10" fmla="*/ 2147483647 w 77"/>
              <a:gd name="T11" fmla="*/ 2147483647 h 37"/>
              <a:gd name="T12" fmla="*/ 2147483647 w 77"/>
              <a:gd name="T13" fmla="*/ 2147483647 h 37"/>
              <a:gd name="T14" fmla="*/ 2147483647 w 77"/>
              <a:gd name="T15" fmla="*/ 2147483647 h 37"/>
              <a:gd name="T16" fmla="*/ 2147483647 w 77"/>
              <a:gd name="T17" fmla="*/ 2147483647 h 37"/>
              <a:gd name="T18" fmla="*/ 2147483647 w 77"/>
              <a:gd name="T19" fmla="*/ 2147483647 h 37"/>
              <a:gd name="T20" fmla="*/ 2147483647 w 77"/>
              <a:gd name="T21" fmla="*/ 2147483647 h 37"/>
              <a:gd name="T22" fmla="*/ 2147483647 w 77"/>
              <a:gd name="T23" fmla="*/ 2147483647 h 37"/>
              <a:gd name="T24" fmla="*/ 2147483647 w 77"/>
              <a:gd name="T25" fmla="*/ 2147483647 h 37"/>
              <a:gd name="T26" fmla="*/ 2147483647 w 77"/>
              <a:gd name="T27" fmla="*/ 0 h 37"/>
              <a:gd name="T28" fmla="*/ 2147483647 w 77"/>
              <a:gd name="T29" fmla="*/ 0 h 37"/>
              <a:gd name="T30" fmla="*/ 2147483647 w 77"/>
              <a:gd name="T31" fmla="*/ 2147483647 h 37"/>
              <a:gd name="T32" fmla="*/ 2147483647 w 77"/>
              <a:gd name="T33" fmla="*/ 2147483647 h 37"/>
              <a:gd name="T34" fmla="*/ 2147483647 w 77"/>
              <a:gd name="T35" fmla="*/ 2147483647 h 37"/>
              <a:gd name="T36" fmla="*/ 2147483647 w 77"/>
              <a:gd name="T37" fmla="*/ 2147483647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37"/>
              <a:gd name="T59" fmla="*/ 77 w 77"/>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37">
                <a:moveTo>
                  <a:pt x="8" y="19"/>
                </a:moveTo>
                <a:lnTo>
                  <a:pt x="7" y="27"/>
                </a:lnTo>
                <a:lnTo>
                  <a:pt x="3" y="33"/>
                </a:lnTo>
                <a:lnTo>
                  <a:pt x="0" y="37"/>
                </a:lnTo>
                <a:lnTo>
                  <a:pt x="11" y="33"/>
                </a:lnTo>
                <a:lnTo>
                  <a:pt x="29" y="30"/>
                </a:lnTo>
                <a:lnTo>
                  <a:pt x="52" y="29"/>
                </a:lnTo>
                <a:lnTo>
                  <a:pt x="77" y="29"/>
                </a:lnTo>
                <a:lnTo>
                  <a:pt x="53" y="23"/>
                </a:lnTo>
                <a:lnTo>
                  <a:pt x="32" y="16"/>
                </a:lnTo>
                <a:lnTo>
                  <a:pt x="16" y="8"/>
                </a:lnTo>
                <a:lnTo>
                  <a:pt x="5" y="0"/>
                </a:lnTo>
                <a:lnTo>
                  <a:pt x="8" y="4"/>
                </a:lnTo>
                <a:lnTo>
                  <a:pt x="9" y="11"/>
                </a:lnTo>
                <a:lnTo>
                  <a:pt x="8" y="19"/>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2" name="Line 118"/>
          <p:cNvSpPr>
            <a:spLocks noChangeShapeType="1"/>
          </p:cNvSpPr>
          <p:nvPr/>
        </p:nvSpPr>
        <p:spPr bwMode="auto">
          <a:xfrm flipH="1" flipV="1">
            <a:off x="5039097" y="5167232"/>
            <a:ext cx="1362075" cy="209550"/>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3" name="Freeform 119"/>
          <p:cNvSpPr>
            <a:spLocks/>
          </p:cNvSpPr>
          <p:nvPr/>
        </p:nvSpPr>
        <p:spPr bwMode="auto">
          <a:xfrm>
            <a:off x="6388472" y="4478258"/>
            <a:ext cx="122237" cy="60325"/>
          </a:xfrm>
          <a:custGeom>
            <a:avLst/>
            <a:gdLst>
              <a:gd name="T0" fmla="*/ 2147483647 w 77"/>
              <a:gd name="T1" fmla="*/ 2147483647 h 38"/>
              <a:gd name="T2" fmla="*/ 2147483647 w 77"/>
              <a:gd name="T3" fmla="*/ 2147483647 h 38"/>
              <a:gd name="T4" fmla="*/ 2147483647 w 77"/>
              <a:gd name="T5" fmla="*/ 2147483647 h 38"/>
              <a:gd name="T6" fmla="*/ 2147483647 w 77"/>
              <a:gd name="T7" fmla="*/ 2147483647 h 38"/>
              <a:gd name="T8" fmla="*/ 2147483647 w 77"/>
              <a:gd name="T9" fmla="*/ 2147483647 h 38"/>
              <a:gd name="T10" fmla="*/ 2147483647 w 77"/>
              <a:gd name="T11" fmla="*/ 2147483647 h 38"/>
              <a:gd name="T12" fmla="*/ 2147483647 w 77"/>
              <a:gd name="T13" fmla="*/ 2147483647 h 38"/>
              <a:gd name="T14" fmla="*/ 2147483647 w 77"/>
              <a:gd name="T15" fmla="*/ 2147483647 h 38"/>
              <a:gd name="T16" fmla="*/ 2147483647 w 77"/>
              <a:gd name="T17" fmla="*/ 2147483647 h 38"/>
              <a:gd name="T18" fmla="*/ 2147483647 w 77"/>
              <a:gd name="T19" fmla="*/ 2147483647 h 38"/>
              <a:gd name="T20" fmla="*/ 2147483647 w 77"/>
              <a:gd name="T21" fmla="*/ 2147483647 h 38"/>
              <a:gd name="T22" fmla="*/ 2147483647 w 77"/>
              <a:gd name="T23" fmla="*/ 2147483647 h 38"/>
              <a:gd name="T24" fmla="*/ 2147483647 w 77"/>
              <a:gd name="T25" fmla="*/ 2147483647 h 38"/>
              <a:gd name="T26" fmla="*/ 0 w 77"/>
              <a:gd name="T27" fmla="*/ 0 h 38"/>
              <a:gd name="T28" fmla="*/ 0 w 77"/>
              <a:gd name="T29" fmla="*/ 0 h 38"/>
              <a:gd name="T30" fmla="*/ 2147483647 w 77"/>
              <a:gd name="T31" fmla="*/ 2147483647 h 38"/>
              <a:gd name="T32" fmla="*/ 2147483647 w 77"/>
              <a:gd name="T33" fmla="*/ 2147483647 h 38"/>
              <a:gd name="T34" fmla="*/ 2147483647 w 77"/>
              <a:gd name="T35" fmla="*/ 2147483647 h 38"/>
              <a:gd name="T36" fmla="*/ 2147483647 w 77"/>
              <a:gd name="T37" fmla="*/ 2147483647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38"/>
              <a:gd name="T59" fmla="*/ 77 w 77"/>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38">
                <a:moveTo>
                  <a:pt x="8" y="18"/>
                </a:moveTo>
                <a:lnTo>
                  <a:pt x="9" y="25"/>
                </a:lnTo>
                <a:lnTo>
                  <a:pt x="8" y="32"/>
                </a:lnTo>
                <a:lnTo>
                  <a:pt x="5" y="38"/>
                </a:lnTo>
                <a:lnTo>
                  <a:pt x="15" y="30"/>
                </a:lnTo>
                <a:lnTo>
                  <a:pt x="32" y="22"/>
                </a:lnTo>
                <a:lnTo>
                  <a:pt x="53" y="14"/>
                </a:lnTo>
                <a:lnTo>
                  <a:pt x="77" y="7"/>
                </a:lnTo>
                <a:lnTo>
                  <a:pt x="52" y="8"/>
                </a:lnTo>
                <a:lnTo>
                  <a:pt x="29" y="7"/>
                </a:lnTo>
                <a:lnTo>
                  <a:pt x="11" y="4"/>
                </a:lnTo>
                <a:lnTo>
                  <a:pt x="0" y="0"/>
                </a:lnTo>
                <a:lnTo>
                  <a:pt x="3" y="4"/>
                </a:lnTo>
                <a:lnTo>
                  <a:pt x="7" y="10"/>
                </a:lnTo>
                <a:lnTo>
                  <a:pt x="8" y="18"/>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4" name="Line 120"/>
          <p:cNvSpPr>
            <a:spLocks noChangeShapeType="1"/>
          </p:cNvSpPr>
          <p:nvPr/>
        </p:nvSpPr>
        <p:spPr bwMode="auto">
          <a:xfrm flipH="1">
            <a:off x="5039097" y="4506833"/>
            <a:ext cx="1362075" cy="206375"/>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5" name="Freeform 121"/>
          <p:cNvSpPr>
            <a:spLocks/>
          </p:cNvSpPr>
          <p:nvPr/>
        </p:nvSpPr>
        <p:spPr bwMode="auto">
          <a:xfrm>
            <a:off x="6388472" y="4251246"/>
            <a:ext cx="122237" cy="58737"/>
          </a:xfrm>
          <a:custGeom>
            <a:avLst/>
            <a:gdLst>
              <a:gd name="T0" fmla="*/ 2147483647 w 77"/>
              <a:gd name="T1" fmla="*/ 2147483647 h 37"/>
              <a:gd name="T2" fmla="*/ 2147483647 w 77"/>
              <a:gd name="T3" fmla="*/ 2147483647 h 37"/>
              <a:gd name="T4" fmla="*/ 2147483647 w 77"/>
              <a:gd name="T5" fmla="*/ 2147483647 h 37"/>
              <a:gd name="T6" fmla="*/ 2147483647 w 77"/>
              <a:gd name="T7" fmla="*/ 2147483647 h 37"/>
              <a:gd name="T8" fmla="*/ 2147483647 w 77"/>
              <a:gd name="T9" fmla="*/ 2147483647 h 37"/>
              <a:gd name="T10" fmla="*/ 2147483647 w 77"/>
              <a:gd name="T11" fmla="*/ 2147483647 h 37"/>
              <a:gd name="T12" fmla="*/ 2147483647 w 77"/>
              <a:gd name="T13" fmla="*/ 2147483647 h 37"/>
              <a:gd name="T14" fmla="*/ 2147483647 w 77"/>
              <a:gd name="T15" fmla="*/ 2147483647 h 37"/>
              <a:gd name="T16" fmla="*/ 2147483647 w 77"/>
              <a:gd name="T17" fmla="*/ 2147483647 h 37"/>
              <a:gd name="T18" fmla="*/ 2147483647 w 77"/>
              <a:gd name="T19" fmla="*/ 2147483647 h 37"/>
              <a:gd name="T20" fmla="*/ 2147483647 w 77"/>
              <a:gd name="T21" fmla="*/ 2147483647 h 37"/>
              <a:gd name="T22" fmla="*/ 2147483647 w 77"/>
              <a:gd name="T23" fmla="*/ 2147483647 h 37"/>
              <a:gd name="T24" fmla="*/ 2147483647 w 77"/>
              <a:gd name="T25" fmla="*/ 2147483647 h 37"/>
              <a:gd name="T26" fmla="*/ 0 w 77"/>
              <a:gd name="T27" fmla="*/ 0 h 37"/>
              <a:gd name="T28" fmla="*/ 0 w 77"/>
              <a:gd name="T29" fmla="*/ 0 h 37"/>
              <a:gd name="T30" fmla="*/ 2147483647 w 77"/>
              <a:gd name="T31" fmla="*/ 2147483647 h 37"/>
              <a:gd name="T32" fmla="*/ 2147483647 w 77"/>
              <a:gd name="T33" fmla="*/ 2147483647 h 37"/>
              <a:gd name="T34" fmla="*/ 2147483647 w 77"/>
              <a:gd name="T35" fmla="*/ 2147483647 h 37"/>
              <a:gd name="T36" fmla="*/ 2147483647 w 77"/>
              <a:gd name="T37" fmla="*/ 2147483647 h 3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7"/>
              <a:gd name="T58" fmla="*/ 0 h 37"/>
              <a:gd name="T59" fmla="*/ 77 w 77"/>
              <a:gd name="T60" fmla="*/ 37 h 3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7" h="37">
                <a:moveTo>
                  <a:pt x="8" y="17"/>
                </a:moveTo>
                <a:lnTo>
                  <a:pt x="9" y="25"/>
                </a:lnTo>
                <a:lnTo>
                  <a:pt x="8" y="31"/>
                </a:lnTo>
                <a:lnTo>
                  <a:pt x="5" y="37"/>
                </a:lnTo>
                <a:lnTo>
                  <a:pt x="15" y="29"/>
                </a:lnTo>
                <a:lnTo>
                  <a:pt x="32" y="21"/>
                </a:lnTo>
                <a:lnTo>
                  <a:pt x="53" y="13"/>
                </a:lnTo>
                <a:lnTo>
                  <a:pt x="77" y="6"/>
                </a:lnTo>
                <a:lnTo>
                  <a:pt x="52" y="7"/>
                </a:lnTo>
                <a:lnTo>
                  <a:pt x="29" y="6"/>
                </a:lnTo>
                <a:lnTo>
                  <a:pt x="11" y="3"/>
                </a:lnTo>
                <a:lnTo>
                  <a:pt x="0" y="0"/>
                </a:lnTo>
                <a:lnTo>
                  <a:pt x="3" y="3"/>
                </a:lnTo>
                <a:lnTo>
                  <a:pt x="7" y="10"/>
                </a:lnTo>
                <a:lnTo>
                  <a:pt x="8" y="17"/>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6" name="Line 122"/>
          <p:cNvSpPr>
            <a:spLocks noChangeShapeType="1"/>
          </p:cNvSpPr>
          <p:nvPr/>
        </p:nvSpPr>
        <p:spPr bwMode="auto">
          <a:xfrm flipH="1">
            <a:off x="5039097" y="4278232"/>
            <a:ext cx="1362075" cy="209550"/>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7" name="Freeform 123"/>
          <p:cNvSpPr>
            <a:spLocks/>
          </p:cNvSpPr>
          <p:nvPr/>
        </p:nvSpPr>
        <p:spPr bwMode="auto">
          <a:xfrm>
            <a:off x="6399584" y="5068808"/>
            <a:ext cx="111125" cy="98425"/>
          </a:xfrm>
          <a:custGeom>
            <a:avLst/>
            <a:gdLst>
              <a:gd name="T0" fmla="*/ 2147483647 w 70"/>
              <a:gd name="T1" fmla="*/ 2147483647 h 62"/>
              <a:gd name="T2" fmla="*/ 2147483647 w 70"/>
              <a:gd name="T3" fmla="*/ 2147483647 h 62"/>
              <a:gd name="T4" fmla="*/ 2147483647 w 70"/>
              <a:gd name="T5" fmla="*/ 2147483647 h 62"/>
              <a:gd name="T6" fmla="*/ 0 w 70"/>
              <a:gd name="T7" fmla="*/ 2147483647 h 62"/>
              <a:gd name="T8" fmla="*/ 0 w 70"/>
              <a:gd name="T9" fmla="*/ 2147483647 h 62"/>
              <a:gd name="T10" fmla="*/ 2147483647 w 70"/>
              <a:gd name="T11" fmla="*/ 2147483647 h 62"/>
              <a:gd name="T12" fmla="*/ 2147483647 w 70"/>
              <a:gd name="T13" fmla="*/ 2147483647 h 62"/>
              <a:gd name="T14" fmla="*/ 2147483647 w 70"/>
              <a:gd name="T15" fmla="*/ 2147483647 h 62"/>
              <a:gd name="T16" fmla="*/ 2147483647 w 70"/>
              <a:gd name="T17" fmla="*/ 2147483647 h 62"/>
              <a:gd name="T18" fmla="*/ 2147483647 w 70"/>
              <a:gd name="T19" fmla="*/ 2147483647 h 62"/>
              <a:gd name="T20" fmla="*/ 2147483647 w 70"/>
              <a:gd name="T21" fmla="*/ 2147483647 h 62"/>
              <a:gd name="T22" fmla="*/ 2147483647 w 70"/>
              <a:gd name="T23" fmla="*/ 2147483647 h 62"/>
              <a:gd name="T24" fmla="*/ 2147483647 w 70"/>
              <a:gd name="T25" fmla="*/ 2147483647 h 62"/>
              <a:gd name="T26" fmla="*/ 2147483647 w 70"/>
              <a:gd name="T27" fmla="*/ 0 h 62"/>
              <a:gd name="T28" fmla="*/ 2147483647 w 70"/>
              <a:gd name="T29" fmla="*/ 0 h 62"/>
              <a:gd name="T30" fmla="*/ 2147483647 w 70"/>
              <a:gd name="T31" fmla="*/ 2147483647 h 62"/>
              <a:gd name="T32" fmla="*/ 2147483647 w 70"/>
              <a:gd name="T33" fmla="*/ 2147483647 h 62"/>
              <a:gd name="T34" fmla="*/ 2147483647 w 70"/>
              <a:gd name="T35" fmla="*/ 2147483647 h 62"/>
              <a:gd name="T36" fmla="*/ 2147483647 w 70"/>
              <a:gd name="T37" fmla="*/ 2147483647 h 6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0"/>
              <a:gd name="T58" fmla="*/ 0 h 62"/>
              <a:gd name="T59" fmla="*/ 70 w 70"/>
              <a:gd name="T60" fmla="*/ 62 h 6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0" h="62">
                <a:moveTo>
                  <a:pt x="14" y="19"/>
                </a:moveTo>
                <a:lnTo>
                  <a:pt x="10" y="24"/>
                </a:lnTo>
                <a:lnTo>
                  <a:pt x="4" y="29"/>
                </a:lnTo>
                <a:lnTo>
                  <a:pt x="0" y="31"/>
                </a:lnTo>
                <a:lnTo>
                  <a:pt x="11" y="33"/>
                </a:lnTo>
                <a:lnTo>
                  <a:pt x="28" y="39"/>
                </a:lnTo>
                <a:lnTo>
                  <a:pt x="48" y="49"/>
                </a:lnTo>
                <a:lnTo>
                  <a:pt x="70" y="62"/>
                </a:lnTo>
                <a:lnTo>
                  <a:pt x="53" y="45"/>
                </a:lnTo>
                <a:lnTo>
                  <a:pt x="38" y="26"/>
                </a:lnTo>
                <a:lnTo>
                  <a:pt x="27" y="11"/>
                </a:lnTo>
                <a:lnTo>
                  <a:pt x="22" y="0"/>
                </a:lnTo>
                <a:lnTo>
                  <a:pt x="21" y="6"/>
                </a:lnTo>
                <a:lnTo>
                  <a:pt x="19" y="13"/>
                </a:lnTo>
                <a:lnTo>
                  <a:pt x="14" y="19"/>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8" name="Line 124"/>
          <p:cNvSpPr>
            <a:spLocks noChangeShapeType="1"/>
          </p:cNvSpPr>
          <p:nvPr/>
        </p:nvSpPr>
        <p:spPr bwMode="auto">
          <a:xfrm flipH="1" flipV="1">
            <a:off x="5032746" y="4033758"/>
            <a:ext cx="1389062" cy="1065213"/>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69" name="Freeform 125"/>
          <p:cNvSpPr>
            <a:spLocks/>
          </p:cNvSpPr>
          <p:nvPr/>
        </p:nvSpPr>
        <p:spPr bwMode="auto">
          <a:xfrm>
            <a:off x="6402758" y="4610020"/>
            <a:ext cx="107950" cy="101600"/>
          </a:xfrm>
          <a:custGeom>
            <a:avLst/>
            <a:gdLst>
              <a:gd name="T0" fmla="*/ 2147483647 w 68"/>
              <a:gd name="T1" fmla="*/ 2147483647 h 64"/>
              <a:gd name="T2" fmla="*/ 2147483647 w 68"/>
              <a:gd name="T3" fmla="*/ 2147483647 h 64"/>
              <a:gd name="T4" fmla="*/ 2147483647 w 68"/>
              <a:gd name="T5" fmla="*/ 2147483647 h 64"/>
              <a:gd name="T6" fmla="*/ 0 w 68"/>
              <a:gd name="T7" fmla="*/ 2147483647 h 64"/>
              <a:gd name="T8" fmla="*/ 0 w 68"/>
              <a:gd name="T9" fmla="*/ 2147483647 h 64"/>
              <a:gd name="T10" fmla="*/ 2147483647 w 68"/>
              <a:gd name="T11" fmla="*/ 2147483647 h 64"/>
              <a:gd name="T12" fmla="*/ 2147483647 w 68"/>
              <a:gd name="T13" fmla="*/ 2147483647 h 64"/>
              <a:gd name="T14" fmla="*/ 2147483647 w 68"/>
              <a:gd name="T15" fmla="*/ 2147483647 h 64"/>
              <a:gd name="T16" fmla="*/ 2147483647 w 68"/>
              <a:gd name="T17" fmla="*/ 2147483647 h 64"/>
              <a:gd name="T18" fmla="*/ 2147483647 w 68"/>
              <a:gd name="T19" fmla="*/ 2147483647 h 64"/>
              <a:gd name="T20" fmla="*/ 2147483647 w 68"/>
              <a:gd name="T21" fmla="*/ 2147483647 h 64"/>
              <a:gd name="T22" fmla="*/ 2147483647 w 68"/>
              <a:gd name="T23" fmla="*/ 2147483647 h 64"/>
              <a:gd name="T24" fmla="*/ 2147483647 w 68"/>
              <a:gd name="T25" fmla="*/ 2147483647 h 64"/>
              <a:gd name="T26" fmla="*/ 2147483647 w 68"/>
              <a:gd name="T27" fmla="*/ 0 h 64"/>
              <a:gd name="T28" fmla="*/ 2147483647 w 68"/>
              <a:gd name="T29" fmla="*/ 0 h 64"/>
              <a:gd name="T30" fmla="*/ 2147483647 w 68"/>
              <a:gd name="T31" fmla="*/ 2147483647 h 64"/>
              <a:gd name="T32" fmla="*/ 2147483647 w 68"/>
              <a:gd name="T33" fmla="*/ 2147483647 h 64"/>
              <a:gd name="T34" fmla="*/ 2147483647 w 68"/>
              <a:gd name="T35" fmla="*/ 2147483647 h 64"/>
              <a:gd name="T36" fmla="*/ 2147483647 w 68"/>
              <a:gd name="T37" fmla="*/ 2147483647 h 6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8"/>
              <a:gd name="T58" fmla="*/ 0 h 64"/>
              <a:gd name="T59" fmla="*/ 68 w 68"/>
              <a:gd name="T60" fmla="*/ 64 h 6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8" h="64">
                <a:moveTo>
                  <a:pt x="17" y="18"/>
                </a:moveTo>
                <a:lnTo>
                  <a:pt x="11" y="23"/>
                </a:lnTo>
                <a:lnTo>
                  <a:pt x="4" y="27"/>
                </a:lnTo>
                <a:lnTo>
                  <a:pt x="0" y="28"/>
                </a:lnTo>
                <a:lnTo>
                  <a:pt x="11" y="31"/>
                </a:lnTo>
                <a:lnTo>
                  <a:pt x="28" y="39"/>
                </a:lnTo>
                <a:lnTo>
                  <a:pt x="48" y="51"/>
                </a:lnTo>
                <a:lnTo>
                  <a:pt x="68" y="64"/>
                </a:lnTo>
                <a:lnTo>
                  <a:pt x="52" y="46"/>
                </a:lnTo>
                <a:lnTo>
                  <a:pt x="39" y="28"/>
                </a:lnTo>
                <a:lnTo>
                  <a:pt x="29" y="12"/>
                </a:lnTo>
                <a:lnTo>
                  <a:pt x="25" y="0"/>
                </a:lnTo>
                <a:lnTo>
                  <a:pt x="25" y="5"/>
                </a:lnTo>
                <a:lnTo>
                  <a:pt x="21" y="12"/>
                </a:lnTo>
                <a:lnTo>
                  <a:pt x="17" y="18"/>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0" name="Line 126"/>
          <p:cNvSpPr>
            <a:spLocks noChangeShapeType="1"/>
          </p:cNvSpPr>
          <p:nvPr/>
        </p:nvSpPr>
        <p:spPr bwMode="auto">
          <a:xfrm flipH="1" flipV="1">
            <a:off x="5037508" y="3354307"/>
            <a:ext cx="1392238" cy="1284288"/>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1" name="Freeform 127"/>
          <p:cNvSpPr>
            <a:spLocks/>
          </p:cNvSpPr>
          <p:nvPr/>
        </p:nvSpPr>
        <p:spPr bwMode="auto">
          <a:xfrm>
            <a:off x="6420222" y="4829096"/>
            <a:ext cx="90487" cy="115887"/>
          </a:xfrm>
          <a:custGeom>
            <a:avLst/>
            <a:gdLst>
              <a:gd name="T0" fmla="*/ 2147483647 w 57"/>
              <a:gd name="T1" fmla="*/ 2147483647 h 73"/>
              <a:gd name="T2" fmla="*/ 2147483647 w 57"/>
              <a:gd name="T3" fmla="*/ 2147483647 h 73"/>
              <a:gd name="T4" fmla="*/ 2147483647 w 57"/>
              <a:gd name="T5" fmla="*/ 2147483647 h 73"/>
              <a:gd name="T6" fmla="*/ 0 w 57"/>
              <a:gd name="T7" fmla="*/ 2147483647 h 73"/>
              <a:gd name="T8" fmla="*/ 0 w 57"/>
              <a:gd name="T9" fmla="*/ 2147483647 h 73"/>
              <a:gd name="T10" fmla="*/ 2147483647 w 57"/>
              <a:gd name="T11" fmla="*/ 2147483647 h 73"/>
              <a:gd name="T12" fmla="*/ 2147483647 w 57"/>
              <a:gd name="T13" fmla="*/ 2147483647 h 73"/>
              <a:gd name="T14" fmla="*/ 2147483647 w 57"/>
              <a:gd name="T15" fmla="*/ 2147483647 h 73"/>
              <a:gd name="T16" fmla="*/ 2147483647 w 57"/>
              <a:gd name="T17" fmla="*/ 2147483647 h 73"/>
              <a:gd name="T18" fmla="*/ 2147483647 w 57"/>
              <a:gd name="T19" fmla="*/ 2147483647 h 73"/>
              <a:gd name="T20" fmla="*/ 2147483647 w 57"/>
              <a:gd name="T21" fmla="*/ 2147483647 h 73"/>
              <a:gd name="T22" fmla="*/ 2147483647 w 57"/>
              <a:gd name="T23" fmla="*/ 2147483647 h 73"/>
              <a:gd name="T24" fmla="*/ 2147483647 w 57"/>
              <a:gd name="T25" fmla="*/ 2147483647 h 73"/>
              <a:gd name="T26" fmla="*/ 2147483647 w 57"/>
              <a:gd name="T27" fmla="*/ 0 h 73"/>
              <a:gd name="T28" fmla="*/ 2147483647 w 57"/>
              <a:gd name="T29" fmla="*/ 0 h 73"/>
              <a:gd name="T30" fmla="*/ 2147483647 w 57"/>
              <a:gd name="T31" fmla="*/ 2147483647 h 73"/>
              <a:gd name="T32" fmla="*/ 2147483647 w 57"/>
              <a:gd name="T33" fmla="*/ 2147483647 h 73"/>
              <a:gd name="T34" fmla="*/ 2147483647 w 57"/>
              <a:gd name="T35" fmla="*/ 2147483647 h 73"/>
              <a:gd name="T36" fmla="*/ 2147483647 w 57"/>
              <a:gd name="T37" fmla="*/ 2147483647 h 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7"/>
              <a:gd name="T58" fmla="*/ 0 h 73"/>
              <a:gd name="T59" fmla="*/ 57 w 57"/>
              <a:gd name="T60" fmla="*/ 73 h 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7" h="73">
                <a:moveTo>
                  <a:pt x="18" y="15"/>
                </a:moveTo>
                <a:lnTo>
                  <a:pt x="12" y="19"/>
                </a:lnTo>
                <a:lnTo>
                  <a:pt x="5" y="20"/>
                </a:lnTo>
                <a:lnTo>
                  <a:pt x="0" y="21"/>
                </a:lnTo>
                <a:lnTo>
                  <a:pt x="10" y="27"/>
                </a:lnTo>
                <a:lnTo>
                  <a:pt x="25" y="38"/>
                </a:lnTo>
                <a:lnTo>
                  <a:pt x="41" y="55"/>
                </a:lnTo>
                <a:lnTo>
                  <a:pt x="57" y="73"/>
                </a:lnTo>
                <a:lnTo>
                  <a:pt x="47" y="52"/>
                </a:lnTo>
                <a:lnTo>
                  <a:pt x="38" y="30"/>
                </a:lnTo>
                <a:lnTo>
                  <a:pt x="33" y="12"/>
                </a:lnTo>
                <a:lnTo>
                  <a:pt x="32" y="0"/>
                </a:lnTo>
                <a:lnTo>
                  <a:pt x="30" y="4"/>
                </a:lnTo>
                <a:lnTo>
                  <a:pt x="25" y="10"/>
                </a:lnTo>
                <a:lnTo>
                  <a:pt x="18" y="15"/>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2" name="Line 128"/>
          <p:cNvSpPr>
            <a:spLocks noChangeShapeType="1"/>
          </p:cNvSpPr>
          <p:nvPr/>
        </p:nvSpPr>
        <p:spPr bwMode="auto">
          <a:xfrm flipH="1" flipV="1">
            <a:off x="5037508" y="2674857"/>
            <a:ext cx="1411288" cy="2178050"/>
          </a:xfrm>
          <a:prstGeom prst="line">
            <a:avLst/>
          </a:prstGeom>
          <a:noFill/>
          <a:ln w="12700">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3" name="Freeform 129"/>
          <p:cNvSpPr>
            <a:spLocks/>
          </p:cNvSpPr>
          <p:nvPr/>
        </p:nvSpPr>
        <p:spPr bwMode="auto">
          <a:xfrm>
            <a:off x="4589833" y="5959395"/>
            <a:ext cx="65088" cy="101600"/>
          </a:xfrm>
          <a:custGeom>
            <a:avLst/>
            <a:gdLst>
              <a:gd name="T0" fmla="*/ 2147483647 w 41"/>
              <a:gd name="T1" fmla="*/ 2147483647 h 64"/>
              <a:gd name="T2" fmla="*/ 2147483647 w 41"/>
              <a:gd name="T3" fmla="*/ 2147483647 h 64"/>
              <a:gd name="T4" fmla="*/ 2147483647 w 41"/>
              <a:gd name="T5" fmla="*/ 2147483647 h 64"/>
              <a:gd name="T6" fmla="*/ 2147483647 w 41"/>
              <a:gd name="T7" fmla="*/ 2147483647 h 64"/>
              <a:gd name="T8" fmla="*/ 2147483647 w 41"/>
              <a:gd name="T9" fmla="*/ 2147483647 h 64"/>
              <a:gd name="T10" fmla="*/ 2147483647 w 41"/>
              <a:gd name="T11" fmla="*/ 2147483647 h 64"/>
              <a:gd name="T12" fmla="*/ 2147483647 w 41"/>
              <a:gd name="T13" fmla="*/ 2147483647 h 64"/>
              <a:gd name="T14" fmla="*/ 0 w 41"/>
              <a:gd name="T15" fmla="*/ 0 h 64"/>
              <a:gd name="T16" fmla="*/ 0 w 41"/>
              <a:gd name="T17" fmla="*/ 0 h 64"/>
              <a:gd name="T18" fmla="*/ 2147483647 w 41"/>
              <a:gd name="T19" fmla="*/ 2147483647 h 64"/>
              <a:gd name="T20" fmla="*/ 2147483647 w 41"/>
              <a:gd name="T21" fmla="*/ 2147483647 h 64"/>
              <a:gd name="T22" fmla="*/ 2147483647 w 41"/>
              <a:gd name="T23" fmla="*/ 2147483647 h 64"/>
              <a:gd name="T24" fmla="*/ 2147483647 w 41"/>
              <a:gd name="T25" fmla="*/ 2147483647 h 64"/>
              <a:gd name="T26" fmla="*/ 2147483647 w 41"/>
              <a:gd name="T27" fmla="*/ 2147483647 h 64"/>
              <a:gd name="T28" fmla="*/ 2147483647 w 41"/>
              <a:gd name="T29" fmla="*/ 2147483647 h 64"/>
              <a:gd name="T30" fmla="*/ 2147483647 w 41"/>
              <a:gd name="T31" fmla="*/ 2147483647 h 64"/>
              <a:gd name="T32" fmla="*/ 2147483647 w 41"/>
              <a:gd name="T33" fmla="*/ 2147483647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64"/>
              <a:gd name="T53" fmla="*/ 41 w 41"/>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64">
                <a:moveTo>
                  <a:pt x="24" y="54"/>
                </a:moveTo>
                <a:lnTo>
                  <a:pt x="30" y="52"/>
                </a:lnTo>
                <a:lnTo>
                  <a:pt x="36" y="50"/>
                </a:lnTo>
                <a:lnTo>
                  <a:pt x="41" y="52"/>
                </a:lnTo>
                <a:lnTo>
                  <a:pt x="29" y="42"/>
                </a:lnTo>
                <a:lnTo>
                  <a:pt x="15" y="23"/>
                </a:lnTo>
                <a:lnTo>
                  <a:pt x="0" y="0"/>
                </a:lnTo>
                <a:lnTo>
                  <a:pt x="8" y="26"/>
                </a:lnTo>
                <a:lnTo>
                  <a:pt x="12" y="49"/>
                </a:lnTo>
                <a:lnTo>
                  <a:pt x="12" y="64"/>
                </a:lnTo>
                <a:lnTo>
                  <a:pt x="15" y="61"/>
                </a:lnTo>
                <a:lnTo>
                  <a:pt x="19" y="57"/>
                </a:lnTo>
                <a:lnTo>
                  <a:pt x="24" y="54"/>
                </a:lnTo>
                <a:close/>
              </a:path>
            </a:pathLst>
          </a:custGeom>
          <a:solidFill>
            <a:srgbClr val="000000"/>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4" name="Line 130"/>
          <p:cNvSpPr>
            <a:spLocks noChangeShapeType="1"/>
          </p:cNvSpPr>
          <p:nvPr/>
        </p:nvSpPr>
        <p:spPr bwMode="auto">
          <a:xfrm>
            <a:off x="4627933" y="6045121"/>
            <a:ext cx="82550" cy="174625"/>
          </a:xfrm>
          <a:prstGeom prst="line">
            <a:avLst/>
          </a:pr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5" name="Freeform 131"/>
          <p:cNvSpPr>
            <a:spLocks/>
          </p:cNvSpPr>
          <p:nvPr/>
        </p:nvSpPr>
        <p:spPr bwMode="auto">
          <a:xfrm>
            <a:off x="4478708" y="2104945"/>
            <a:ext cx="95250" cy="55562"/>
          </a:xfrm>
          <a:custGeom>
            <a:avLst/>
            <a:gdLst>
              <a:gd name="T0" fmla="*/ 2147483647 w 60"/>
              <a:gd name="T1" fmla="*/ 2147483647 h 35"/>
              <a:gd name="T2" fmla="*/ 2147483647 w 60"/>
              <a:gd name="T3" fmla="*/ 2147483647 h 35"/>
              <a:gd name="T4" fmla="*/ 2147483647 w 60"/>
              <a:gd name="T5" fmla="*/ 2147483647 h 35"/>
              <a:gd name="T6" fmla="*/ 2147483647 w 60"/>
              <a:gd name="T7" fmla="*/ 2147483647 h 35"/>
              <a:gd name="T8" fmla="*/ 2147483647 w 60"/>
              <a:gd name="T9" fmla="*/ 2147483647 h 35"/>
              <a:gd name="T10" fmla="*/ 2147483647 w 60"/>
              <a:gd name="T11" fmla="*/ 0 h 35"/>
              <a:gd name="T12" fmla="*/ 2147483647 w 60"/>
              <a:gd name="T13" fmla="*/ 2147483647 h 35"/>
              <a:gd name="T14" fmla="*/ 0 w 60"/>
              <a:gd name="T15" fmla="*/ 2147483647 h 35"/>
              <a:gd name="T16" fmla="*/ 0 w 60"/>
              <a:gd name="T17" fmla="*/ 2147483647 h 35"/>
              <a:gd name="T18" fmla="*/ 0 w 60"/>
              <a:gd name="T19" fmla="*/ 2147483647 h 35"/>
              <a:gd name="T20" fmla="*/ 0 w 60"/>
              <a:gd name="T21" fmla="*/ 2147483647 h 35"/>
              <a:gd name="T22" fmla="*/ 2147483647 w 60"/>
              <a:gd name="T23" fmla="*/ 2147483647 h 35"/>
              <a:gd name="T24" fmla="*/ 2147483647 w 60"/>
              <a:gd name="T25" fmla="*/ 2147483647 h 35"/>
              <a:gd name="T26" fmla="*/ 2147483647 w 60"/>
              <a:gd name="T27" fmla="*/ 2147483647 h 35"/>
              <a:gd name="T28" fmla="*/ 2147483647 w 60"/>
              <a:gd name="T29" fmla="*/ 2147483647 h 35"/>
              <a:gd name="T30" fmla="*/ 2147483647 w 60"/>
              <a:gd name="T31" fmla="*/ 2147483647 h 35"/>
              <a:gd name="T32" fmla="*/ 2147483647 w 60"/>
              <a:gd name="T33" fmla="*/ 2147483647 h 35"/>
              <a:gd name="T34" fmla="*/ 2147483647 w 60"/>
              <a:gd name="T35" fmla="*/ 2147483647 h 35"/>
              <a:gd name="T36" fmla="*/ 2147483647 w 60"/>
              <a:gd name="T37" fmla="*/ 2147483647 h 35"/>
              <a:gd name="T38" fmla="*/ 2147483647 w 60"/>
              <a:gd name="T39" fmla="*/ 2147483647 h 35"/>
              <a:gd name="T40" fmla="*/ 2147483647 w 60"/>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
              <a:gd name="T64" fmla="*/ 0 h 35"/>
              <a:gd name="T65" fmla="*/ 60 w 60"/>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 h="35">
                <a:moveTo>
                  <a:pt x="60" y="1"/>
                </a:moveTo>
                <a:lnTo>
                  <a:pt x="57" y="8"/>
                </a:lnTo>
                <a:lnTo>
                  <a:pt x="48" y="15"/>
                </a:lnTo>
                <a:lnTo>
                  <a:pt x="30" y="7"/>
                </a:lnTo>
                <a:lnTo>
                  <a:pt x="12" y="0"/>
                </a:lnTo>
                <a:lnTo>
                  <a:pt x="3" y="7"/>
                </a:lnTo>
                <a:lnTo>
                  <a:pt x="0" y="13"/>
                </a:lnTo>
                <a:lnTo>
                  <a:pt x="0" y="34"/>
                </a:lnTo>
                <a:lnTo>
                  <a:pt x="3" y="28"/>
                </a:lnTo>
                <a:lnTo>
                  <a:pt x="12" y="21"/>
                </a:lnTo>
                <a:lnTo>
                  <a:pt x="30" y="28"/>
                </a:lnTo>
                <a:lnTo>
                  <a:pt x="48" y="35"/>
                </a:lnTo>
                <a:lnTo>
                  <a:pt x="57" y="28"/>
                </a:lnTo>
                <a:lnTo>
                  <a:pt x="60" y="22"/>
                </a:lnTo>
                <a:lnTo>
                  <a:pt x="60" y="1"/>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6" name="Freeform 132"/>
          <p:cNvSpPr>
            <a:spLocks/>
          </p:cNvSpPr>
          <p:nvPr/>
        </p:nvSpPr>
        <p:spPr bwMode="auto">
          <a:xfrm>
            <a:off x="4526334" y="2139871"/>
            <a:ext cx="47625" cy="20637"/>
          </a:xfrm>
          <a:custGeom>
            <a:avLst/>
            <a:gdLst>
              <a:gd name="T0" fmla="*/ 2147483647 w 30"/>
              <a:gd name="T1" fmla="*/ 0 h 13"/>
              <a:gd name="T2" fmla="*/ 2147483647 w 30"/>
              <a:gd name="T3" fmla="*/ 2147483647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0"/>
                </a:moveTo>
                <a:lnTo>
                  <a:pt x="27" y="6"/>
                </a:lnTo>
                <a:lnTo>
                  <a:pt x="18" y="13"/>
                </a:lnTo>
                <a:lnTo>
                  <a:pt x="0" y="6"/>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7" name="Freeform 133"/>
          <p:cNvSpPr>
            <a:spLocks/>
          </p:cNvSpPr>
          <p:nvPr/>
        </p:nvSpPr>
        <p:spPr bwMode="auto">
          <a:xfrm>
            <a:off x="4478709" y="2138282"/>
            <a:ext cx="47625" cy="20638"/>
          </a:xfrm>
          <a:custGeom>
            <a:avLst/>
            <a:gdLst>
              <a:gd name="T0" fmla="*/ 2147483647 w 30"/>
              <a:gd name="T1" fmla="*/ 2147483647 h 13"/>
              <a:gd name="T2" fmla="*/ 2147483647 w 30"/>
              <a:gd name="T3" fmla="*/ 0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7"/>
                </a:moveTo>
                <a:lnTo>
                  <a:pt x="12" y="0"/>
                </a:lnTo>
                <a:lnTo>
                  <a:pt x="3" y="7"/>
                </a:lnTo>
                <a:lnTo>
                  <a:pt x="0" y="13"/>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8" name="Freeform 134"/>
          <p:cNvSpPr>
            <a:spLocks/>
          </p:cNvSpPr>
          <p:nvPr/>
        </p:nvSpPr>
        <p:spPr bwMode="auto">
          <a:xfrm>
            <a:off x="4526334" y="2106533"/>
            <a:ext cx="47625" cy="22225"/>
          </a:xfrm>
          <a:custGeom>
            <a:avLst/>
            <a:gdLst>
              <a:gd name="T0" fmla="*/ 2147483647 w 30"/>
              <a:gd name="T1" fmla="*/ 0 h 14"/>
              <a:gd name="T2" fmla="*/ 2147483647 w 30"/>
              <a:gd name="T3" fmla="*/ 2147483647 h 14"/>
              <a:gd name="T4" fmla="*/ 2147483647 w 30"/>
              <a:gd name="T5" fmla="*/ 2147483647 h 14"/>
              <a:gd name="T6" fmla="*/ 0 w 30"/>
              <a:gd name="T7" fmla="*/ 2147483647 h 14"/>
              <a:gd name="T8" fmla="*/ 0 60000 65536"/>
              <a:gd name="T9" fmla="*/ 0 60000 65536"/>
              <a:gd name="T10" fmla="*/ 0 60000 65536"/>
              <a:gd name="T11" fmla="*/ 0 60000 65536"/>
              <a:gd name="T12" fmla="*/ 0 w 30"/>
              <a:gd name="T13" fmla="*/ 0 h 14"/>
              <a:gd name="T14" fmla="*/ 30 w 30"/>
              <a:gd name="T15" fmla="*/ 14 h 14"/>
            </a:gdLst>
            <a:ahLst/>
            <a:cxnLst>
              <a:cxn ang="T8">
                <a:pos x="T0" y="T1"/>
              </a:cxn>
              <a:cxn ang="T9">
                <a:pos x="T2" y="T3"/>
              </a:cxn>
              <a:cxn ang="T10">
                <a:pos x="T4" y="T5"/>
              </a:cxn>
              <a:cxn ang="T11">
                <a:pos x="T6" y="T7"/>
              </a:cxn>
            </a:cxnLst>
            <a:rect l="T12" t="T13" r="T14" b="T15"/>
            <a:pathLst>
              <a:path w="30" h="14">
                <a:moveTo>
                  <a:pt x="30" y="0"/>
                </a:moveTo>
                <a:lnTo>
                  <a:pt x="27" y="7"/>
                </a:lnTo>
                <a:lnTo>
                  <a:pt x="18" y="14"/>
                </a:lnTo>
                <a:lnTo>
                  <a:pt x="0" y="6"/>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79" name="Freeform 135"/>
          <p:cNvSpPr>
            <a:spLocks/>
          </p:cNvSpPr>
          <p:nvPr/>
        </p:nvSpPr>
        <p:spPr bwMode="auto">
          <a:xfrm>
            <a:off x="4478709" y="2104946"/>
            <a:ext cx="47625" cy="20637"/>
          </a:xfrm>
          <a:custGeom>
            <a:avLst/>
            <a:gdLst>
              <a:gd name="T0" fmla="*/ 2147483647 w 30"/>
              <a:gd name="T1" fmla="*/ 2147483647 h 13"/>
              <a:gd name="T2" fmla="*/ 2147483647 w 30"/>
              <a:gd name="T3" fmla="*/ 0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7"/>
                </a:moveTo>
                <a:lnTo>
                  <a:pt x="12" y="0"/>
                </a:lnTo>
                <a:lnTo>
                  <a:pt x="3" y="7"/>
                </a:lnTo>
                <a:lnTo>
                  <a:pt x="0" y="13"/>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0" name="Freeform 136"/>
          <p:cNvSpPr>
            <a:spLocks/>
          </p:cNvSpPr>
          <p:nvPr/>
        </p:nvSpPr>
        <p:spPr bwMode="auto">
          <a:xfrm>
            <a:off x="4619996" y="2104945"/>
            <a:ext cx="93662" cy="55562"/>
          </a:xfrm>
          <a:custGeom>
            <a:avLst/>
            <a:gdLst>
              <a:gd name="T0" fmla="*/ 2147483647 w 59"/>
              <a:gd name="T1" fmla="*/ 2147483647 h 35"/>
              <a:gd name="T2" fmla="*/ 2147483647 w 59"/>
              <a:gd name="T3" fmla="*/ 2147483647 h 35"/>
              <a:gd name="T4" fmla="*/ 2147483647 w 59"/>
              <a:gd name="T5" fmla="*/ 2147483647 h 35"/>
              <a:gd name="T6" fmla="*/ 2147483647 w 59"/>
              <a:gd name="T7" fmla="*/ 2147483647 h 35"/>
              <a:gd name="T8" fmla="*/ 2147483647 w 59"/>
              <a:gd name="T9" fmla="*/ 2147483647 h 35"/>
              <a:gd name="T10" fmla="*/ 2147483647 w 59"/>
              <a:gd name="T11" fmla="*/ 0 h 35"/>
              <a:gd name="T12" fmla="*/ 2147483647 w 59"/>
              <a:gd name="T13" fmla="*/ 2147483647 h 35"/>
              <a:gd name="T14" fmla="*/ 0 w 59"/>
              <a:gd name="T15" fmla="*/ 2147483647 h 35"/>
              <a:gd name="T16" fmla="*/ 0 w 59"/>
              <a:gd name="T17" fmla="*/ 2147483647 h 35"/>
              <a:gd name="T18" fmla="*/ 0 w 59"/>
              <a:gd name="T19" fmla="*/ 2147483647 h 35"/>
              <a:gd name="T20" fmla="*/ 0 w 59"/>
              <a:gd name="T21" fmla="*/ 2147483647 h 35"/>
              <a:gd name="T22" fmla="*/ 2147483647 w 59"/>
              <a:gd name="T23" fmla="*/ 2147483647 h 35"/>
              <a:gd name="T24" fmla="*/ 2147483647 w 59"/>
              <a:gd name="T25" fmla="*/ 2147483647 h 35"/>
              <a:gd name="T26" fmla="*/ 2147483647 w 59"/>
              <a:gd name="T27" fmla="*/ 2147483647 h 35"/>
              <a:gd name="T28" fmla="*/ 2147483647 w 59"/>
              <a:gd name="T29" fmla="*/ 2147483647 h 35"/>
              <a:gd name="T30" fmla="*/ 2147483647 w 59"/>
              <a:gd name="T31" fmla="*/ 2147483647 h 35"/>
              <a:gd name="T32" fmla="*/ 2147483647 w 59"/>
              <a:gd name="T33" fmla="*/ 2147483647 h 35"/>
              <a:gd name="T34" fmla="*/ 2147483647 w 59"/>
              <a:gd name="T35" fmla="*/ 2147483647 h 35"/>
              <a:gd name="T36" fmla="*/ 2147483647 w 59"/>
              <a:gd name="T37" fmla="*/ 2147483647 h 35"/>
              <a:gd name="T38" fmla="*/ 2147483647 w 59"/>
              <a:gd name="T39" fmla="*/ 2147483647 h 35"/>
              <a:gd name="T40" fmla="*/ 2147483647 w 59"/>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35"/>
              <a:gd name="T65" fmla="*/ 59 w 5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35">
                <a:moveTo>
                  <a:pt x="59" y="1"/>
                </a:moveTo>
                <a:lnTo>
                  <a:pt x="57" y="8"/>
                </a:lnTo>
                <a:lnTo>
                  <a:pt x="48" y="15"/>
                </a:lnTo>
                <a:lnTo>
                  <a:pt x="30" y="7"/>
                </a:lnTo>
                <a:lnTo>
                  <a:pt x="11" y="0"/>
                </a:lnTo>
                <a:lnTo>
                  <a:pt x="2" y="7"/>
                </a:lnTo>
                <a:lnTo>
                  <a:pt x="0" y="13"/>
                </a:lnTo>
                <a:lnTo>
                  <a:pt x="0" y="34"/>
                </a:lnTo>
                <a:lnTo>
                  <a:pt x="2" y="28"/>
                </a:lnTo>
                <a:lnTo>
                  <a:pt x="11" y="21"/>
                </a:lnTo>
                <a:lnTo>
                  <a:pt x="30" y="28"/>
                </a:lnTo>
                <a:lnTo>
                  <a:pt x="48" y="35"/>
                </a:lnTo>
                <a:lnTo>
                  <a:pt x="57" y="28"/>
                </a:lnTo>
                <a:lnTo>
                  <a:pt x="59" y="22"/>
                </a:lnTo>
                <a:lnTo>
                  <a:pt x="59" y="1"/>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1" name="Freeform 137"/>
          <p:cNvSpPr>
            <a:spLocks/>
          </p:cNvSpPr>
          <p:nvPr/>
        </p:nvSpPr>
        <p:spPr bwMode="auto">
          <a:xfrm>
            <a:off x="4667622" y="2139871"/>
            <a:ext cx="46037" cy="20637"/>
          </a:xfrm>
          <a:custGeom>
            <a:avLst/>
            <a:gdLst>
              <a:gd name="T0" fmla="*/ 2147483647 w 29"/>
              <a:gd name="T1" fmla="*/ 0 h 13"/>
              <a:gd name="T2" fmla="*/ 2147483647 w 29"/>
              <a:gd name="T3" fmla="*/ 2147483647 h 13"/>
              <a:gd name="T4" fmla="*/ 2147483647 w 29"/>
              <a:gd name="T5" fmla="*/ 2147483647 h 13"/>
              <a:gd name="T6" fmla="*/ 0 w 29"/>
              <a:gd name="T7" fmla="*/ 2147483647 h 13"/>
              <a:gd name="T8" fmla="*/ 0 60000 65536"/>
              <a:gd name="T9" fmla="*/ 0 60000 65536"/>
              <a:gd name="T10" fmla="*/ 0 60000 65536"/>
              <a:gd name="T11" fmla="*/ 0 60000 65536"/>
              <a:gd name="T12" fmla="*/ 0 w 29"/>
              <a:gd name="T13" fmla="*/ 0 h 13"/>
              <a:gd name="T14" fmla="*/ 29 w 29"/>
              <a:gd name="T15" fmla="*/ 13 h 13"/>
            </a:gdLst>
            <a:ahLst/>
            <a:cxnLst>
              <a:cxn ang="T8">
                <a:pos x="T0" y="T1"/>
              </a:cxn>
              <a:cxn ang="T9">
                <a:pos x="T2" y="T3"/>
              </a:cxn>
              <a:cxn ang="T10">
                <a:pos x="T4" y="T5"/>
              </a:cxn>
              <a:cxn ang="T11">
                <a:pos x="T6" y="T7"/>
              </a:cxn>
            </a:cxnLst>
            <a:rect l="T12" t="T13" r="T14" b="T15"/>
            <a:pathLst>
              <a:path w="29" h="13">
                <a:moveTo>
                  <a:pt x="29" y="0"/>
                </a:moveTo>
                <a:lnTo>
                  <a:pt x="27" y="6"/>
                </a:lnTo>
                <a:lnTo>
                  <a:pt x="18" y="13"/>
                </a:lnTo>
                <a:lnTo>
                  <a:pt x="0" y="6"/>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2" name="Freeform 138"/>
          <p:cNvSpPr>
            <a:spLocks/>
          </p:cNvSpPr>
          <p:nvPr/>
        </p:nvSpPr>
        <p:spPr bwMode="auto">
          <a:xfrm>
            <a:off x="4619997" y="2138282"/>
            <a:ext cx="47625" cy="20638"/>
          </a:xfrm>
          <a:custGeom>
            <a:avLst/>
            <a:gdLst>
              <a:gd name="T0" fmla="*/ 2147483647 w 30"/>
              <a:gd name="T1" fmla="*/ 2147483647 h 13"/>
              <a:gd name="T2" fmla="*/ 2147483647 w 30"/>
              <a:gd name="T3" fmla="*/ 0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7"/>
                </a:moveTo>
                <a:lnTo>
                  <a:pt x="11" y="0"/>
                </a:lnTo>
                <a:lnTo>
                  <a:pt x="2" y="7"/>
                </a:lnTo>
                <a:lnTo>
                  <a:pt x="0" y="13"/>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3" name="Freeform 139"/>
          <p:cNvSpPr>
            <a:spLocks/>
          </p:cNvSpPr>
          <p:nvPr/>
        </p:nvSpPr>
        <p:spPr bwMode="auto">
          <a:xfrm>
            <a:off x="4667622" y="2106533"/>
            <a:ext cx="46037" cy="22225"/>
          </a:xfrm>
          <a:custGeom>
            <a:avLst/>
            <a:gdLst>
              <a:gd name="T0" fmla="*/ 2147483647 w 29"/>
              <a:gd name="T1" fmla="*/ 0 h 14"/>
              <a:gd name="T2" fmla="*/ 2147483647 w 29"/>
              <a:gd name="T3" fmla="*/ 2147483647 h 14"/>
              <a:gd name="T4" fmla="*/ 2147483647 w 29"/>
              <a:gd name="T5" fmla="*/ 2147483647 h 14"/>
              <a:gd name="T6" fmla="*/ 0 w 29"/>
              <a:gd name="T7" fmla="*/ 2147483647 h 14"/>
              <a:gd name="T8" fmla="*/ 0 60000 65536"/>
              <a:gd name="T9" fmla="*/ 0 60000 65536"/>
              <a:gd name="T10" fmla="*/ 0 60000 65536"/>
              <a:gd name="T11" fmla="*/ 0 60000 65536"/>
              <a:gd name="T12" fmla="*/ 0 w 29"/>
              <a:gd name="T13" fmla="*/ 0 h 14"/>
              <a:gd name="T14" fmla="*/ 29 w 29"/>
              <a:gd name="T15" fmla="*/ 14 h 14"/>
            </a:gdLst>
            <a:ahLst/>
            <a:cxnLst>
              <a:cxn ang="T8">
                <a:pos x="T0" y="T1"/>
              </a:cxn>
              <a:cxn ang="T9">
                <a:pos x="T2" y="T3"/>
              </a:cxn>
              <a:cxn ang="T10">
                <a:pos x="T4" y="T5"/>
              </a:cxn>
              <a:cxn ang="T11">
                <a:pos x="T6" y="T7"/>
              </a:cxn>
            </a:cxnLst>
            <a:rect l="T12" t="T13" r="T14" b="T15"/>
            <a:pathLst>
              <a:path w="29" h="14">
                <a:moveTo>
                  <a:pt x="29" y="0"/>
                </a:moveTo>
                <a:lnTo>
                  <a:pt x="27" y="7"/>
                </a:lnTo>
                <a:lnTo>
                  <a:pt x="18" y="14"/>
                </a:lnTo>
                <a:lnTo>
                  <a:pt x="0" y="6"/>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4" name="Freeform 140"/>
          <p:cNvSpPr>
            <a:spLocks/>
          </p:cNvSpPr>
          <p:nvPr/>
        </p:nvSpPr>
        <p:spPr bwMode="auto">
          <a:xfrm>
            <a:off x="4619997" y="2104946"/>
            <a:ext cx="47625" cy="20637"/>
          </a:xfrm>
          <a:custGeom>
            <a:avLst/>
            <a:gdLst>
              <a:gd name="T0" fmla="*/ 2147483647 w 30"/>
              <a:gd name="T1" fmla="*/ 2147483647 h 13"/>
              <a:gd name="T2" fmla="*/ 2147483647 w 30"/>
              <a:gd name="T3" fmla="*/ 0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7"/>
                </a:moveTo>
                <a:lnTo>
                  <a:pt x="11" y="0"/>
                </a:lnTo>
                <a:lnTo>
                  <a:pt x="2" y="7"/>
                </a:lnTo>
                <a:lnTo>
                  <a:pt x="0" y="13"/>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5" name="Freeform 141"/>
          <p:cNvSpPr>
            <a:spLocks/>
          </p:cNvSpPr>
          <p:nvPr/>
        </p:nvSpPr>
        <p:spPr bwMode="auto">
          <a:xfrm>
            <a:off x="5081959" y="2104945"/>
            <a:ext cx="93663" cy="55562"/>
          </a:xfrm>
          <a:custGeom>
            <a:avLst/>
            <a:gdLst>
              <a:gd name="T0" fmla="*/ 2147483647 w 59"/>
              <a:gd name="T1" fmla="*/ 2147483647 h 35"/>
              <a:gd name="T2" fmla="*/ 2147483647 w 59"/>
              <a:gd name="T3" fmla="*/ 2147483647 h 35"/>
              <a:gd name="T4" fmla="*/ 2147483647 w 59"/>
              <a:gd name="T5" fmla="*/ 2147483647 h 35"/>
              <a:gd name="T6" fmla="*/ 2147483647 w 59"/>
              <a:gd name="T7" fmla="*/ 2147483647 h 35"/>
              <a:gd name="T8" fmla="*/ 2147483647 w 59"/>
              <a:gd name="T9" fmla="*/ 2147483647 h 35"/>
              <a:gd name="T10" fmla="*/ 2147483647 w 59"/>
              <a:gd name="T11" fmla="*/ 0 h 35"/>
              <a:gd name="T12" fmla="*/ 2147483647 w 59"/>
              <a:gd name="T13" fmla="*/ 2147483647 h 35"/>
              <a:gd name="T14" fmla="*/ 0 w 59"/>
              <a:gd name="T15" fmla="*/ 2147483647 h 35"/>
              <a:gd name="T16" fmla="*/ 0 w 59"/>
              <a:gd name="T17" fmla="*/ 2147483647 h 35"/>
              <a:gd name="T18" fmla="*/ 0 w 59"/>
              <a:gd name="T19" fmla="*/ 2147483647 h 35"/>
              <a:gd name="T20" fmla="*/ 0 w 59"/>
              <a:gd name="T21" fmla="*/ 2147483647 h 35"/>
              <a:gd name="T22" fmla="*/ 2147483647 w 59"/>
              <a:gd name="T23" fmla="*/ 2147483647 h 35"/>
              <a:gd name="T24" fmla="*/ 2147483647 w 59"/>
              <a:gd name="T25" fmla="*/ 2147483647 h 35"/>
              <a:gd name="T26" fmla="*/ 2147483647 w 59"/>
              <a:gd name="T27" fmla="*/ 2147483647 h 35"/>
              <a:gd name="T28" fmla="*/ 2147483647 w 59"/>
              <a:gd name="T29" fmla="*/ 2147483647 h 35"/>
              <a:gd name="T30" fmla="*/ 2147483647 w 59"/>
              <a:gd name="T31" fmla="*/ 2147483647 h 35"/>
              <a:gd name="T32" fmla="*/ 2147483647 w 59"/>
              <a:gd name="T33" fmla="*/ 2147483647 h 35"/>
              <a:gd name="T34" fmla="*/ 2147483647 w 59"/>
              <a:gd name="T35" fmla="*/ 2147483647 h 35"/>
              <a:gd name="T36" fmla="*/ 2147483647 w 59"/>
              <a:gd name="T37" fmla="*/ 2147483647 h 35"/>
              <a:gd name="T38" fmla="*/ 2147483647 w 59"/>
              <a:gd name="T39" fmla="*/ 2147483647 h 35"/>
              <a:gd name="T40" fmla="*/ 2147483647 w 59"/>
              <a:gd name="T41" fmla="*/ 2147483647 h 3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35"/>
              <a:gd name="T65" fmla="*/ 59 w 59"/>
              <a:gd name="T66" fmla="*/ 35 h 3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35">
                <a:moveTo>
                  <a:pt x="59" y="1"/>
                </a:moveTo>
                <a:lnTo>
                  <a:pt x="57" y="8"/>
                </a:lnTo>
                <a:lnTo>
                  <a:pt x="48" y="15"/>
                </a:lnTo>
                <a:lnTo>
                  <a:pt x="30" y="7"/>
                </a:lnTo>
                <a:lnTo>
                  <a:pt x="11" y="0"/>
                </a:lnTo>
                <a:lnTo>
                  <a:pt x="2" y="7"/>
                </a:lnTo>
                <a:lnTo>
                  <a:pt x="0" y="13"/>
                </a:lnTo>
                <a:lnTo>
                  <a:pt x="0" y="34"/>
                </a:lnTo>
                <a:lnTo>
                  <a:pt x="2" y="28"/>
                </a:lnTo>
                <a:lnTo>
                  <a:pt x="11" y="21"/>
                </a:lnTo>
                <a:lnTo>
                  <a:pt x="30" y="28"/>
                </a:lnTo>
                <a:lnTo>
                  <a:pt x="48" y="35"/>
                </a:lnTo>
                <a:lnTo>
                  <a:pt x="57" y="28"/>
                </a:lnTo>
                <a:lnTo>
                  <a:pt x="59" y="22"/>
                </a:lnTo>
                <a:lnTo>
                  <a:pt x="59" y="1"/>
                </a:lnTo>
                <a:close/>
              </a:path>
            </a:pathLst>
          </a:custGeom>
          <a:solidFill>
            <a:srgbClr val="FFFFFF"/>
          </a:solidFill>
          <a:ln w="9525">
            <a:no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6" name="Freeform 142"/>
          <p:cNvSpPr>
            <a:spLocks/>
          </p:cNvSpPr>
          <p:nvPr/>
        </p:nvSpPr>
        <p:spPr bwMode="auto">
          <a:xfrm>
            <a:off x="5129583" y="2139871"/>
            <a:ext cx="46038" cy="20637"/>
          </a:xfrm>
          <a:custGeom>
            <a:avLst/>
            <a:gdLst>
              <a:gd name="T0" fmla="*/ 2147483647 w 29"/>
              <a:gd name="T1" fmla="*/ 0 h 13"/>
              <a:gd name="T2" fmla="*/ 2147483647 w 29"/>
              <a:gd name="T3" fmla="*/ 2147483647 h 13"/>
              <a:gd name="T4" fmla="*/ 2147483647 w 29"/>
              <a:gd name="T5" fmla="*/ 2147483647 h 13"/>
              <a:gd name="T6" fmla="*/ 0 w 29"/>
              <a:gd name="T7" fmla="*/ 2147483647 h 13"/>
              <a:gd name="T8" fmla="*/ 0 60000 65536"/>
              <a:gd name="T9" fmla="*/ 0 60000 65536"/>
              <a:gd name="T10" fmla="*/ 0 60000 65536"/>
              <a:gd name="T11" fmla="*/ 0 60000 65536"/>
              <a:gd name="T12" fmla="*/ 0 w 29"/>
              <a:gd name="T13" fmla="*/ 0 h 13"/>
              <a:gd name="T14" fmla="*/ 29 w 29"/>
              <a:gd name="T15" fmla="*/ 13 h 13"/>
            </a:gdLst>
            <a:ahLst/>
            <a:cxnLst>
              <a:cxn ang="T8">
                <a:pos x="T0" y="T1"/>
              </a:cxn>
              <a:cxn ang="T9">
                <a:pos x="T2" y="T3"/>
              </a:cxn>
              <a:cxn ang="T10">
                <a:pos x="T4" y="T5"/>
              </a:cxn>
              <a:cxn ang="T11">
                <a:pos x="T6" y="T7"/>
              </a:cxn>
            </a:cxnLst>
            <a:rect l="T12" t="T13" r="T14" b="T15"/>
            <a:pathLst>
              <a:path w="29" h="13">
                <a:moveTo>
                  <a:pt x="29" y="0"/>
                </a:moveTo>
                <a:lnTo>
                  <a:pt x="27" y="6"/>
                </a:lnTo>
                <a:lnTo>
                  <a:pt x="18" y="13"/>
                </a:lnTo>
                <a:lnTo>
                  <a:pt x="0" y="6"/>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7" name="Freeform 143"/>
          <p:cNvSpPr>
            <a:spLocks/>
          </p:cNvSpPr>
          <p:nvPr/>
        </p:nvSpPr>
        <p:spPr bwMode="auto">
          <a:xfrm>
            <a:off x="5081959" y="2138282"/>
            <a:ext cx="47625" cy="20638"/>
          </a:xfrm>
          <a:custGeom>
            <a:avLst/>
            <a:gdLst>
              <a:gd name="T0" fmla="*/ 2147483647 w 30"/>
              <a:gd name="T1" fmla="*/ 2147483647 h 13"/>
              <a:gd name="T2" fmla="*/ 2147483647 w 30"/>
              <a:gd name="T3" fmla="*/ 0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7"/>
                </a:moveTo>
                <a:lnTo>
                  <a:pt x="11" y="0"/>
                </a:lnTo>
                <a:lnTo>
                  <a:pt x="2" y="7"/>
                </a:lnTo>
                <a:lnTo>
                  <a:pt x="0" y="13"/>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8" name="Freeform 144"/>
          <p:cNvSpPr>
            <a:spLocks/>
          </p:cNvSpPr>
          <p:nvPr/>
        </p:nvSpPr>
        <p:spPr bwMode="auto">
          <a:xfrm>
            <a:off x="5129583" y="2106533"/>
            <a:ext cx="46038" cy="22225"/>
          </a:xfrm>
          <a:custGeom>
            <a:avLst/>
            <a:gdLst>
              <a:gd name="T0" fmla="*/ 2147483647 w 29"/>
              <a:gd name="T1" fmla="*/ 0 h 14"/>
              <a:gd name="T2" fmla="*/ 2147483647 w 29"/>
              <a:gd name="T3" fmla="*/ 2147483647 h 14"/>
              <a:gd name="T4" fmla="*/ 2147483647 w 29"/>
              <a:gd name="T5" fmla="*/ 2147483647 h 14"/>
              <a:gd name="T6" fmla="*/ 0 w 29"/>
              <a:gd name="T7" fmla="*/ 2147483647 h 14"/>
              <a:gd name="T8" fmla="*/ 0 60000 65536"/>
              <a:gd name="T9" fmla="*/ 0 60000 65536"/>
              <a:gd name="T10" fmla="*/ 0 60000 65536"/>
              <a:gd name="T11" fmla="*/ 0 60000 65536"/>
              <a:gd name="T12" fmla="*/ 0 w 29"/>
              <a:gd name="T13" fmla="*/ 0 h 14"/>
              <a:gd name="T14" fmla="*/ 29 w 29"/>
              <a:gd name="T15" fmla="*/ 14 h 14"/>
            </a:gdLst>
            <a:ahLst/>
            <a:cxnLst>
              <a:cxn ang="T8">
                <a:pos x="T0" y="T1"/>
              </a:cxn>
              <a:cxn ang="T9">
                <a:pos x="T2" y="T3"/>
              </a:cxn>
              <a:cxn ang="T10">
                <a:pos x="T4" y="T5"/>
              </a:cxn>
              <a:cxn ang="T11">
                <a:pos x="T6" y="T7"/>
              </a:cxn>
            </a:cxnLst>
            <a:rect l="T12" t="T13" r="T14" b="T15"/>
            <a:pathLst>
              <a:path w="29" h="14">
                <a:moveTo>
                  <a:pt x="29" y="0"/>
                </a:moveTo>
                <a:lnTo>
                  <a:pt x="27" y="7"/>
                </a:lnTo>
                <a:lnTo>
                  <a:pt x="18" y="14"/>
                </a:lnTo>
                <a:lnTo>
                  <a:pt x="0" y="6"/>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08689" name="Freeform 145"/>
          <p:cNvSpPr>
            <a:spLocks/>
          </p:cNvSpPr>
          <p:nvPr/>
        </p:nvSpPr>
        <p:spPr bwMode="auto">
          <a:xfrm>
            <a:off x="5081959" y="2104946"/>
            <a:ext cx="47625" cy="20637"/>
          </a:xfrm>
          <a:custGeom>
            <a:avLst/>
            <a:gdLst>
              <a:gd name="T0" fmla="*/ 2147483647 w 30"/>
              <a:gd name="T1" fmla="*/ 2147483647 h 13"/>
              <a:gd name="T2" fmla="*/ 2147483647 w 30"/>
              <a:gd name="T3" fmla="*/ 0 h 13"/>
              <a:gd name="T4" fmla="*/ 2147483647 w 30"/>
              <a:gd name="T5" fmla="*/ 2147483647 h 13"/>
              <a:gd name="T6" fmla="*/ 0 w 30"/>
              <a:gd name="T7" fmla="*/ 2147483647 h 13"/>
              <a:gd name="T8" fmla="*/ 0 60000 65536"/>
              <a:gd name="T9" fmla="*/ 0 60000 65536"/>
              <a:gd name="T10" fmla="*/ 0 60000 65536"/>
              <a:gd name="T11" fmla="*/ 0 60000 65536"/>
              <a:gd name="T12" fmla="*/ 0 w 30"/>
              <a:gd name="T13" fmla="*/ 0 h 13"/>
              <a:gd name="T14" fmla="*/ 30 w 30"/>
              <a:gd name="T15" fmla="*/ 13 h 13"/>
            </a:gdLst>
            <a:ahLst/>
            <a:cxnLst>
              <a:cxn ang="T8">
                <a:pos x="T0" y="T1"/>
              </a:cxn>
              <a:cxn ang="T9">
                <a:pos x="T2" y="T3"/>
              </a:cxn>
              <a:cxn ang="T10">
                <a:pos x="T4" y="T5"/>
              </a:cxn>
              <a:cxn ang="T11">
                <a:pos x="T6" y="T7"/>
              </a:cxn>
            </a:cxnLst>
            <a:rect l="T12" t="T13" r="T14" b="T15"/>
            <a:pathLst>
              <a:path w="30" h="13">
                <a:moveTo>
                  <a:pt x="30" y="7"/>
                </a:moveTo>
                <a:lnTo>
                  <a:pt x="11" y="0"/>
                </a:lnTo>
                <a:lnTo>
                  <a:pt x="2" y="7"/>
                </a:lnTo>
                <a:lnTo>
                  <a:pt x="0" y="13"/>
                </a:lnTo>
              </a:path>
            </a:pathLst>
          </a:custGeom>
          <a:noFill/>
          <a:ln w="4763">
            <a:solidFill>
              <a:srgbClr val="000000"/>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081240" y="1154160"/>
              <a:ext cx="3115800" cy="4857120"/>
            </p14:xfrm>
          </p:contentPart>
        </mc:Choice>
        <mc:Fallback xmlns="">
          <p:pic>
            <p:nvPicPr>
              <p:cNvPr id="2" name="Ink 1"/>
              <p:cNvPicPr/>
              <p:nvPr/>
            </p:nvPicPr>
            <p:blipFill>
              <a:blip r:embed="rId4"/>
              <a:stretch>
                <a:fillRect/>
              </a:stretch>
            </p:blipFill>
            <p:spPr>
              <a:xfrm>
                <a:off x="3071880" y="1144800"/>
                <a:ext cx="3134520" cy="4875840"/>
              </a:xfrm>
              <a:prstGeom prst="rect">
                <a:avLst/>
              </a:prstGeom>
            </p:spPr>
          </p:pic>
        </mc:Fallback>
      </mc:AlternateContent>
    </p:spTree>
    <p:extLst>
      <p:ext uri="{BB962C8B-B14F-4D97-AF65-F5344CB8AC3E}">
        <p14:creationId xmlns:p14="http://schemas.microsoft.com/office/powerpoint/2010/main" val="298439506"/>
      </p:ext>
    </p:ext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6"/>
          <p:cNvSpPr>
            <a:spLocks noGrp="1" noChangeArrowheads="1"/>
          </p:cNvSpPr>
          <p:nvPr>
            <p:ph type="title"/>
          </p:nvPr>
        </p:nvSpPr>
        <p:spPr/>
        <p:txBody>
          <a:bodyPr/>
          <a:lstStyle/>
          <a:p>
            <a:pPr eaLnBrk="1" hangingPunct="1"/>
            <a:r>
              <a:rPr lang="en-US" smtClean="0"/>
              <a:t>Seitenaufteilung</a:t>
            </a:r>
          </a:p>
        </p:txBody>
      </p:sp>
      <p:sp>
        <p:nvSpPr>
          <p:cNvPr id="109572" name="Rectangle 7"/>
          <p:cNvSpPr>
            <a:spLocks noGrp="1" noChangeArrowheads="1"/>
          </p:cNvSpPr>
          <p:nvPr>
            <p:ph idx="1"/>
          </p:nvPr>
        </p:nvSpPr>
        <p:spPr/>
        <p:txBody>
          <a:bodyPr/>
          <a:lstStyle/>
          <a:p>
            <a:pPr eaLnBrk="1" hangingPunct="1"/>
            <a:r>
              <a:rPr lang="de-DE" dirty="0" smtClean="0"/>
              <a:t>Vorteile</a:t>
            </a:r>
          </a:p>
          <a:p>
            <a:pPr lvl="1" eaLnBrk="1" hangingPunct="1"/>
            <a:r>
              <a:rPr lang="de-DE" noProof="1" smtClean="0"/>
              <a:t>durch kleine Seiten wird nur der wirklich benötigte Teil eines Programms eingelagert</a:t>
            </a:r>
            <a:r>
              <a:rPr lang="de-DE" dirty="0" smtClean="0"/>
              <a:t>.</a:t>
            </a:r>
            <a:endParaRPr lang="de-DE" noProof="1" smtClean="0"/>
          </a:p>
          <a:p>
            <a:pPr lvl="1" eaLnBrk="1" hangingPunct="1"/>
            <a:r>
              <a:rPr lang="de-DE" noProof="1" smtClean="0"/>
              <a:t>geringerer Verwaltungsaufwand als Segmentierung</a:t>
            </a:r>
            <a:endParaRPr lang="de-DE" dirty="0" smtClean="0"/>
          </a:p>
          <a:p>
            <a:pPr lvl="1" eaLnBrk="1" hangingPunct="1"/>
            <a:endParaRPr lang="de-DE" dirty="0" smtClean="0"/>
          </a:p>
          <a:p>
            <a:pPr eaLnBrk="1" hangingPunct="1"/>
            <a:r>
              <a:rPr lang="de-DE" dirty="0" smtClean="0"/>
              <a:t>Nachteil </a:t>
            </a:r>
          </a:p>
          <a:p>
            <a:pPr lvl="1" eaLnBrk="1" hangingPunct="1"/>
            <a:r>
              <a:rPr lang="de-DE" noProof="1" smtClean="0"/>
              <a:t>häufiger Datentransfer</a:t>
            </a:r>
            <a:endParaRPr lang="de-DE" dirty="0" smtClean="0"/>
          </a:p>
          <a:p>
            <a:pPr eaLnBrk="1" hangingPunct="1"/>
            <a:endParaRPr lang="en-US" dirty="0" smtClean="0"/>
          </a:p>
        </p:txBody>
      </p:sp>
      <p:sp>
        <p:nvSpPr>
          <p:cNvPr id="10957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09573" name="Rectangle 3"/>
          <p:cNvSpPr>
            <a:spLocks noChangeArrowheads="1"/>
          </p:cNvSpPr>
          <p:nvPr/>
        </p:nvSpPr>
        <p:spPr bwMode="auto">
          <a:xfrm>
            <a:off x="4953000" y="2571750"/>
            <a:ext cx="184150" cy="457200"/>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33333"/>
              </a:solidFill>
              <a:effectLst/>
              <a:uLnTx/>
              <a:uFillTx/>
              <a:latin typeface="Arial" charset="0"/>
              <a:ea typeface="MS PGothic" pitchFamily="34" charset="-128"/>
              <a:cs typeface="+mn-cs"/>
            </a:endParaRPr>
          </a:p>
        </p:txBody>
      </p:sp>
    </p:spTree>
    <p:extLst>
      <p:ext uri="{BB962C8B-B14F-4D97-AF65-F5344CB8AC3E}">
        <p14:creationId xmlns:p14="http://schemas.microsoft.com/office/powerpoint/2010/main" val="2524061619"/>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lstStyle/>
          <a:p>
            <a:pPr eaLnBrk="1" hangingPunct="1"/>
            <a:r>
              <a:rPr lang="en-US" smtClean="0"/>
              <a:t>Problems of a one-dimensional address space</a:t>
            </a:r>
          </a:p>
        </p:txBody>
      </p:sp>
      <p:sp>
        <p:nvSpPr>
          <p:cNvPr id="110594"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10596" name="Text Box 4"/>
          <p:cNvSpPr txBox="1">
            <a:spLocks noChangeArrowheads="1"/>
          </p:cNvSpPr>
          <p:nvPr/>
        </p:nvSpPr>
        <p:spPr bwMode="auto">
          <a:xfrm>
            <a:off x="4259263" y="5878513"/>
            <a:ext cx="3675062"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FF"/>
                </a:solidFill>
                <a:effectLst/>
                <a:uLnTx/>
                <a:uFillTx/>
                <a:latin typeface="Arial" charset="0"/>
                <a:ea typeface="MS PGothic" pitchFamily="34" charset="-128"/>
                <a:cs typeface="+mn-cs"/>
              </a:rPr>
              <a:t>Growing tables may bump into another</a:t>
            </a:r>
            <a:endParaRPr kumimoji="0" lang="en-US" sz="1600" b="0" i="0" u="none" strike="noStrike" kern="1200" cap="none" spc="0" normalizeH="0" baseline="0" noProof="0">
              <a:ln>
                <a:noFill/>
              </a:ln>
              <a:solidFill>
                <a:srgbClr val="0000FF"/>
              </a:solidFill>
              <a:effectLst/>
              <a:uLnTx/>
              <a:uFillTx/>
              <a:latin typeface="Arial" charset="0"/>
              <a:ea typeface="MS PGothic" pitchFamily="34" charset="-128"/>
              <a:cs typeface="+mn-cs"/>
            </a:endParaRPr>
          </a:p>
        </p:txBody>
      </p:sp>
      <p:pic>
        <p:nvPicPr>
          <p:cNvPr id="110597" name="Picture 4" descr="6-07"/>
          <p:cNvPicPr>
            <a:picLocks noChangeAspect="1" noChangeArrowheads="1"/>
          </p:cNvPicPr>
          <p:nvPr/>
        </p:nvPicPr>
        <p:blipFill>
          <a:blip r:embed="rId3" cstate="print"/>
          <a:srcRect/>
          <a:stretch>
            <a:fillRect/>
          </a:stretch>
        </p:blipFill>
        <p:spPr bwMode="auto">
          <a:xfrm>
            <a:off x="3432175" y="1363663"/>
            <a:ext cx="5327650" cy="4208462"/>
          </a:xfrm>
          <a:prstGeom prst="rect">
            <a:avLst/>
          </a:prstGeom>
          <a:noFill/>
          <a:ln w="9525">
            <a:noFill/>
            <a:miter lim="800000"/>
            <a:headEnd/>
            <a:tailEnd/>
          </a:ln>
        </p:spPr>
      </p:pic>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4948920" y="1957320"/>
              <a:ext cx="2313360" cy="2933280"/>
            </p14:xfrm>
          </p:contentPart>
        </mc:Choice>
        <mc:Fallback xmlns="">
          <p:pic>
            <p:nvPicPr>
              <p:cNvPr id="2" name="Ink 1"/>
              <p:cNvPicPr/>
              <p:nvPr/>
            </p:nvPicPr>
            <p:blipFill>
              <a:blip r:embed="rId5"/>
              <a:stretch>
                <a:fillRect/>
              </a:stretch>
            </p:blipFill>
            <p:spPr>
              <a:xfrm>
                <a:off x="4939560" y="1947960"/>
                <a:ext cx="2332080" cy="2952000"/>
              </a:xfrm>
              <a:prstGeom prst="rect">
                <a:avLst/>
              </a:prstGeom>
            </p:spPr>
          </p:pic>
        </mc:Fallback>
      </mc:AlternateContent>
    </p:spTree>
    <p:extLst>
      <p:ext uri="{BB962C8B-B14F-4D97-AF65-F5344CB8AC3E}">
        <p14:creationId xmlns:p14="http://schemas.microsoft.com/office/powerpoint/2010/main" val="1908703371"/>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1618" name="Titel 1"/>
          <p:cNvSpPr>
            <a:spLocks noGrp="1"/>
          </p:cNvSpPr>
          <p:nvPr>
            <p:ph type="title"/>
          </p:nvPr>
        </p:nvSpPr>
        <p:spPr/>
        <p:txBody>
          <a:bodyPr/>
          <a:lstStyle/>
          <a:p>
            <a:r>
              <a:rPr lang="de-DE" smtClean="0"/>
              <a:t>Segmentierung (Segmentation)</a:t>
            </a:r>
          </a:p>
        </p:txBody>
      </p:sp>
      <p:sp>
        <p:nvSpPr>
          <p:cNvPr id="111619" name="Textplatzhalter 2"/>
          <p:cNvSpPr>
            <a:spLocks noGrp="1"/>
          </p:cNvSpPr>
          <p:nvPr>
            <p:ph type="body" idx="1"/>
          </p:nvPr>
        </p:nvSpPr>
        <p:spPr/>
        <p:txBody>
          <a:bodyPr/>
          <a:lstStyle/>
          <a:p>
            <a:r>
              <a:rPr lang="en-US" smtClean="0"/>
              <a:t>Virtueller Speicher</a:t>
            </a:r>
            <a:endParaRPr lang="de-DE" smtClean="0"/>
          </a:p>
        </p:txBody>
      </p:sp>
      <p:sp>
        <p:nvSpPr>
          <p:cNvPr id="11162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274357786"/>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43" name="Rectangle 5"/>
          <p:cNvSpPr>
            <a:spLocks noGrp="1" noChangeArrowheads="1"/>
          </p:cNvSpPr>
          <p:nvPr>
            <p:ph type="title"/>
          </p:nvPr>
        </p:nvSpPr>
        <p:spPr/>
        <p:txBody>
          <a:bodyPr/>
          <a:lstStyle/>
          <a:p>
            <a:pPr eaLnBrk="1" hangingPunct="1"/>
            <a:r>
              <a:rPr lang="en-US" smtClean="0"/>
              <a:t>Segmentierungs- und Seitenwechselverfahren</a:t>
            </a:r>
          </a:p>
        </p:txBody>
      </p:sp>
      <p:sp>
        <p:nvSpPr>
          <p:cNvPr id="112644" name="Rectangle 6"/>
          <p:cNvSpPr>
            <a:spLocks noGrp="1" noChangeArrowheads="1"/>
          </p:cNvSpPr>
          <p:nvPr>
            <p:ph idx="1"/>
          </p:nvPr>
        </p:nvSpPr>
        <p:spPr/>
        <p:txBody>
          <a:bodyPr/>
          <a:lstStyle/>
          <a:p>
            <a:pPr eaLnBrk="1" hangingPunct="1"/>
            <a:r>
              <a:rPr lang="de-DE" smtClean="0"/>
              <a:t>Segmentierung</a:t>
            </a:r>
          </a:p>
          <a:p>
            <a:pPr lvl="1" eaLnBrk="1" hangingPunct="1"/>
            <a:r>
              <a:rPr lang="de-DE" smtClean="0"/>
              <a:t>Hierbei wird der virtuelle Adressraum in Segmente verschiedener Länge zerlegt.</a:t>
            </a:r>
          </a:p>
          <a:p>
            <a:pPr lvl="1" eaLnBrk="1" hangingPunct="1"/>
            <a:r>
              <a:rPr lang="de-DE" smtClean="0"/>
              <a:t>Jedem Prozess sind ein oder mehrere Segmente z.B. für den Programmcode und die Daten, zugeordnet.</a:t>
            </a:r>
          </a:p>
          <a:p>
            <a:pPr lvl="1" eaLnBrk="1" hangingPunct="1"/>
            <a:r>
              <a:rPr lang="de-DE" smtClean="0"/>
              <a:t>Die einzelnen Segmente enthalten logisch zusammenhängende Informationen (Programm- und Datenmodule) und können relativ groß sein.</a:t>
            </a:r>
          </a:p>
          <a:p>
            <a:pPr eaLnBrk="1" hangingPunct="1"/>
            <a:endParaRPr lang="en-US" smtClean="0"/>
          </a:p>
        </p:txBody>
      </p:sp>
      <p:sp>
        <p:nvSpPr>
          <p:cNvPr id="11264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2987998323"/>
      </p:ext>
    </p:extLst>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3667" name="Rectangle 2"/>
          <p:cNvSpPr>
            <a:spLocks noGrp="1" noChangeArrowheads="1"/>
          </p:cNvSpPr>
          <p:nvPr>
            <p:ph type="title"/>
          </p:nvPr>
        </p:nvSpPr>
        <p:spPr/>
        <p:txBody>
          <a:bodyPr/>
          <a:lstStyle/>
          <a:p>
            <a:pPr eaLnBrk="1" hangingPunct="1"/>
            <a:r>
              <a:rPr lang="en-US" dirty="0" smtClean="0"/>
              <a:t>Segmented memory</a:t>
            </a:r>
          </a:p>
        </p:txBody>
      </p:sp>
      <p:sp>
        <p:nvSpPr>
          <p:cNvPr id="113666"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13668" name="Text Box 4"/>
          <p:cNvSpPr txBox="1">
            <a:spLocks noChangeArrowheads="1"/>
          </p:cNvSpPr>
          <p:nvPr/>
        </p:nvSpPr>
        <p:spPr bwMode="auto">
          <a:xfrm>
            <a:off x="3163813" y="5721121"/>
            <a:ext cx="5426075" cy="336550"/>
          </a:xfrm>
          <a:prstGeom prst="rect">
            <a:avLst/>
          </a:prstGeom>
          <a:noFill/>
          <a:ln w="9525">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0000FF"/>
                </a:solidFill>
                <a:effectLst/>
                <a:uLnTx/>
                <a:uFillTx/>
                <a:latin typeface="Arial" charset="0"/>
                <a:ea typeface="MS PGothic" pitchFamily="34" charset="-128"/>
                <a:cs typeface="+mn-cs"/>
              </a:rPr>
              <a:t>Each table may grow or shrink independently of the others</a:t>
            </a:r>
            <a:endParaRPr kumimoji="0" lang="en-US" sz="1600" b="0" i="0" u="none" strike="noStrike" kern="1200" cap="none" spc="0" normalizeH="0" baseline="0" noProof="0">
              <a:ln>
                <a:noFill/>
              </a:ln>
              <a:solidFill>
                <a:srgbClr val="0000FF"/>
              </a:solidFill>
              <a:effectLst/>
              <a:uLnTx/>
              <a:uFillTx/>
              <a:latin typeface="Arial" charset="0"/>
              <a:ea typeface="MS PGothic" pitchFamily="34" charset="-128"/>
              <a:cs typeface="+mn-cs"/>
            </a:endParaRPr>
          </a:p>
        </p:txBody>
      </p:sp>
      <p:pic>
        <p:nvPicPr>
          <p:cNvPr id="113669" name="Picture 4" descr="6-08"/>
          <p:cNvPicPr>
            <a:picLocks noChangeAspect="1" noChangeArrowheads="1"/>
          </p:cNvPicPr>
          <p:nvPr/>
        </p:nvPicPr>
        <p:blipFill>
          <a:blip r:embed="rId3" cstate="print"/>
          <a:srcRect/>
          <a:stretch>
            <a:fillRect/>
          </a:stretch>
        </p:blipFill>
        <p:spPr bwMode="auto">
          <a:xfrm>
            <a:off x="2279576" y="1742846"/>
            <a:ext cx="7527925" cy="3867150"/>
          </a:xfrm>
          <a:prstGeom prst="rect">
            <a:avLst/>
          </a:prstGeom>
          <a:noFill/>
          <a:ln w="9525">
            <a:noFill/>
            <a:miter lim="800000"/>
            <a:headEnd/>
            <a:tailEnd/>
          </a:ln>
        </p:spPr>
      </p:pic>
    </p:spTree>
    <p:extLst>
      <p:ext uri="{BB962C8B-B14F-4D97-AF65-F5344CB8AC3E}">
        <p14:creationId xmlns:p14="http://schemas.microsoft.com/office/powerpoint/2010/main" val="3606006760"/>
      </p:ext>
    </p:extLst>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4691" name="Rectangle 5"/>
          <p:cNvSpPr>
            <a:spLocks noGrp="1" noChangeArrowheads="1"/>
          </p:cNvSpPr>
          <p:nvPr>
            <p:ph type="title"/>
          </p:nvPr>
        </p:nvSpPr>
        <p:spPr/>
        <p:txBody>
          <a:bodyPr/>
          <a:lstStyle/>
          <a:p>
            <a:pPr eaLnBrk="1" hangingPunct="1"/>
            <a:r>
              <a:rPr lang="en-US" smtClean="0"/>
              <a:t>Segmentierung</a:t>
            </a:r>
          </a:p>
        </p:txBody>
      </p:sp>
      <p:sp>
        <p:nvSpPr>
          <p:cNvPr id="114692" name="Rectangle 6"/>
          <p:cNvSpPr>
            <a:spLocks noGrp="1" noChangeArrowheads="1"/>
          </p:cNvSpPr>
          <p:nvPr>
            <p:ph idx="1"/>
          </p:nvPr>
        </p:nvSpPr>
        <p:spPr/>
        <p:txBody>
          <a:bodyPr/>
          <a:lstStyle/>
          <a:p>
            <a:pPr eaLnBrk="1" hangingPunct="1"/>
            <a:r>
              <a:rPr lang="de-DE" smtClean="0"/>
              <a:t>Vorteile</a:t>
            </a:r>
          </a:p>
          <a:p>
            <a:pPr lvl="1" eaLnBrk="1" hangingPunct="1"/>
            <a:r>
              <a:rPr lang="de-DE" smtClean="0"/>
              <a:t>Segmentierung spiegelt logische Programmstruktur wieder.</a:t>
            </a:r>
          </a:p>
          <a:p>
            <a:pPr lvl="1" eaLnBrk="1" hangingPunct="1"/>
            <a:r>
              <a:rPr lang="de-DE" smtClean="0"/>
              <a:t>Durch große Segmente relativ seltener Datentransfer.</a:t>
            </a:r>
          </a:p>
          <a:p>
            <a:pPr lvl="1" eaLnBrk="1" hangingPunct="1"/>
            <a:r>
              <a:rPr lang="de-DE" smtClean="0"/>
              <a:t>Segmentspezifische Schutzmaßnahmen möglich.</a:t>
            </a:r>
          </a:p>
          <a:p>
            <a:pPr lvl="2" eaLnBrk="1" hangingPunct="1"/>
            <a:r>
              <a:rPr lang="de-DE" smtClean="0"/>
              <a:t>„Source text“ und „Constant table“ nicht beschreibbar</a:t>
            </a:r>
          </a:p>
          <a:p>
            <a:pPr eaLnBrk="1" hangingPunct="1"/>
            <a:endParaRPr lang="de-DE" smtClean="0"/>
          </a:p>
          <a:p>
            <a:pPr eaLnBrk="1" hangingPunct="1"/>
            <a:r>
              <a:rPr lang="de-DE" smtClean="0"/>
              <a:t>Nachteile </a:t>
            </a:r>
          </a:p>
          <a:p>
            <a:pPr lvl="1" eaLnBrk="1" hangingPunct="1"/>
            <a:r>
              <a:rPr lang="de-DE" smtClean="0"/>
              <a:t>Wenn Datentransfer, dann jedoch umfangreich.</a:t>
            </a:r>
          </a:p>
          <a:p>
            <a:pPr lvl="1" eaLnBrk="1" hangingPunct="1"/>
            <a:r>
              <a:rPr lang="de-DE" smtClean="0"/>
              <a:t>Besteht ein Programm nur aus einem Code- und Daten-Segment (wird vom Compiler oder Benutzer festgelegt), so muss es vollständig eingelagert werden.</a:t>
            </a:r>
          </a:p>
          <a:p>
            <a:pPr eaLnBrk="1" hangingPunct="1"/>
            <a:endParaRPr lang="de-DE" smtClean="0"/>
          </a:p>
          <a:p>
            <a:pPr eaLnBrk="1" hangingPunct="1"/>
            <a:endParaRPr lang="en-US" smtClean="0"/>
          </a:p>
        </p:txBody>
      </p:sp>
      <p:sp>
        <p:nvSpPr>
          <p:cNvPr id="11469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555614049"/>
      </p:ext>
    </p:extLst>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eaLnBrk="1" hangingPunct="1"/>
            <a:r>
              <a:rPr lang="en-US" smtClean="0"/>
              <a:t>Differences between paging and segmentation</a:t>
            </a:r>
          </a:p>
        </p:txBody>
      </p:sp>
      <p:sp>
        <p:nvSpPr>
          <p:cNvPr id="115715"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graphicFrame>
        <p:nvGraphicFramePr>
          <p:cNvPr id="5" name="Tabelle 4"/>
          <p:cNvGraphicFramePr>
            <a:graphicFrameLocks noGrp="1"/>
          </p:cNvGraphicFramePr>
          <p:nvPr/>
        </p:nvGraphicFramePr>
        <p:xfrm>
          <a:off x="1773239" y="1585913"/>
          <a:ext cx="8643937" cy="3059430"/>
        </p:xfrm>
        <a:graphic>
          <a:graphicData uri="http://schemas.openxmlformats.org/drawingml/2006/table">
            <a:tbl>
              <a:tblPr/>
              <a:tblGrid>
                <a:gridCol w="4143375">
                  <a:extLst>
                    <a:ext uri="{9D8B030D-6E8A-4147-A177-3AD203B41FA5}">
                      <a16:colId xmlns:a16="http://schemas.microsoft.com/office/drawing/2014/main" val="20000"/>
                    </a:ext>
                  </a:extLst>
                </a:gridCol>
                <a:gridCol w="2214562">
                  <a:extLst>
                    <a:ext uri="{9D8B030D-6E8A-4147-A177-3AD203B41FA5}">
                      <a16:colId xmlns:a16="http://schemas.microsoft.com/office/drawing/2014/main" val="20001"/>
                    </a:ext>
                  </a:extLst>
                </a:gridCol>
                <a:gridCol w="2286000">
                  <a:extLst>
                    <a:ext uri="{9D8B030D-6E8A-4147-A177-3AD203B41FA5}">
                      <a16:colId xmlns:a16="http://schemas.microsoft.com/office/drawing/2014/main" val="20002"/>
                    </a:ext>
                  </a:extLst>
                </a:gridCol>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ea typeface="ＭＳ Ｐゴシック" pitchFamily="-108" charset="-128"/>
                        </a:rPr>
                        <a:t>Consideration</a:t>
                      </a:r>
                      <a:endParaRPr kumimoji="0" lang="de-DE" sz="1800" b="1" i="0" u="none" strike="noStrike" cap="none" normalizeH="0" baseline="0" smtClean="0">
                        <a:ln>
                          <a:noFill/>
                        </a:ln>
                        <a:solidFill>
                          <a:srgbClr val="FFFFFF"/>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ea typeface="ＭＳ Ｐゴシック" pitchFamily="-108" charset="-128"/>
                        </a:rPr>
                        <a:t>Paging</a:t>
                      </a:r>
                      <a:endParaRPr kumimoji="0" lang="de-DE" sz="1800" b="1" i="0" u="none" strike="noStrike" cap="none" normalizeH="0" baseline="0" smtClean="0">
                        <a:ln>
                          <a:noFill/>
                        </a:ln>
                        <a:solidFill>
                          <a:srgbClr val="FFFFFF"/>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ea typeface="ＭＳ Ｐゴシック" pitchFamily="-108" charset="-128"/>
                        </a:rPr>
                        <a:t>Segmentation</a:t>
                      </a:r>
                      <a:endParaRPr kumimoji="0" lang="de-DE" sz="1800" b="1" i="0" u="none" strike="noStrike" cap="none" normalizeH="0" baseline="0" smtClean="0">
                        <a:ln>
                          <a:noFill/>
                        </a:ln>
                        <a:solidFill>
                          <a:srgbClr val="FFFFFF"/>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Need the programmer be aware of it?</a:t>
                      </a:r>
                      <a:endParaRPr kumimoji="0" lang="de-DE" sz="16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No</a:t>
                      </a:r>
                      <a:endParaRPr kumimoji="0" lang="de-DE" sz="16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Yes</a:t>
                      </a:r>
                      <a:endParaRPr kumimoji="0" lang="de-DE" sz="16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CD"/>
                    </a:solidFill>
                  </a:tcPr>
                </a:tc>
                <a:extLst>
                  <a:ext uri="{0D108BD9-81ED-4DB2-BD59-A6C34878D82A}">
                    <a16:rowId xmlns:a16="http://schemas.microsoft.com/office/drawing/2014/main" val="10001"/>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How many linear address spaces </a:t>
                      </a:r>
                      <a:b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b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are there?</a:t>
                      </a:r>
                      <a:endParaRPr kumimoji="0" lang="de-DE" sz="16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600" b="0" i="0" u="none" strike="noStrike" cap="none" normalizeH="0" baseline="0" smtClean="0">
                          <a:ln>
                            <a:noFill/>
                          </a:ln>
                          <a:solidFill>
                            <a:srgbClr val="000000"/>
                          </a:solidFill>
                          <a:effectLst/>
                          <a:latin typeface="Verdana" pitchFamily="34" charset="0"/>
                          <a:ea typeface="ＭＳ Ｐゴシック" pitchFamily="-108"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Many</a:t>
                      </a:r>
                      <a:endParaRPr kumimoji="0" lang="de-DE" sz="16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8"/>
                    </a:solidFill>
                  </a:tcPr>
                </a:tc>
                <a:extLst>
                  <a:ext uri="{0D108BD9-81ED-4DB2-BD59-A6C34878D82A}">
                    <a16:rowId xmlns:a16="http://schemas.microsoft.com/office/drawing/2014/main" val="10002"/>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Can virtual address space exceed </a:t>
                      </a:r>
                      <a:b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b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memory size?</a:t>
                      </a:r>
                      <a:endParaRPr kumimoji="0" lang="de-DE" sz="16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Yes</a:t>
                      </a:r>
                      <a:endParaRPr kumimoji="0" lang="de-DE" sz="16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Yes</a:t>
                      </a:r>
                      <a:endParaRPr kumimoji="0" lang="de-DE" sz="16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CD"/>
                    </a:solidFill>
                  </a:tcPr>
                </a:tc>
                <a:extLst>
                  <a:ext uri="{0D108BD9-81ED-4DB2-BD59-A6C34878D82A}">
                    <a16:rowId xmlns:a16="http://schemas.microsoft.com/office/drawing/2014/main" val="10003"/>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Can variable-sized tables be handled </a:t>
                      </a:r>
                      <a:b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b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easily?</a:t>
                      </a:r>
                      <a:endParaRPr kumimoji="0" lang="de-DE" sz="16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No</a:t>
                      </a:r>
                      <a:endParaRPr kumimoji="0" lang="de-DE" sz="16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Yes</a:t>
                      </a:r>
                      <a:endParaRPr kumimoji="0" lang="de-DE" sz="16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EFE8"/>
                    </a:solidFill>
                  </a:tcPr>
                </a:tc>
                <a:extLst>
                  <a:ext uri="{0D108BD9-81ED-4DB2-BD59-A6C34878D82A}">
                    <a16:rowId xmlns:a16="http://schemas.microsoft.com/office/drawing/2014/main" val="10004"/>
                  </a:ext>
                </a:extLst>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Why was the technique invented?</a:t>
                      </a:r>
                      <a:endParaRPr kumimoji="0" lang="de-DE" sz="16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Verdana" pitchFamily="34" charset="0"/>
                          <a:ea typeface="ＭＳ Ｐゴシック" pitchFamily="-108" charset="-128"/>
                        </a:rPr>
                        <a:t>To simulate large memories</a:t>
                      </a:r>
                      <a:endParaRPr kumimoji="0" lang="de-DE" sz="1600" b="0" i="0" u="none" strike="noStrike" cap="none" normalizeH="0" baseline="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CD"/>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0000"/>
                          </a:solidFill>
                          <a:effectLst/>
                          <a:latin typeface="Verdana" pitchFamily="34" charset="0"/>
                          <a:ea typeface="ＭＳ Ｐゴシック" pitchFamily="-108" charset="-128"/>
                        </a:rPr>
                        <a:t>To provide multiple address spaces</a:t>
                      </a:r>
                      <a:endParaRPr kumimoji="0" lang="de-DE" sz="1600" b="0" i="0" u="none" strike="noStrike" cap="none" normalizeH="0" baseline="0" dirty="0" smtClean="0">
                        <a:ln>
                          <a:noFill/>
                        </a:ln>
                        <a:solidFill>
                          <a:srgbClr val="000000"/>
                        </a:solidFill>
                        <a:effectLst/>
                        <a:latin typeface="Verdana" pitchFamily="34" charset="0"/>
                        <a:ea typeface="ＭＳ Ｐゴシック" pitchFamily="-108"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DECD"/>
                    </a:solidFill>
                  </a:tcPr>
                </a:tc>
                <a:extLst>
                  <a:ext uri="{0D108BD9-81ED-4DB2-BD59-A6C34878D82A}">
                    <a16:rowId xmlns:a16="http://schemas.microsoft.com/office/drawing/2014/main" val="10005"/>
                  </a:ext>
                </a:extLst>
              </a:tr>
            </a:tbl>
          </a:graphicData>
        </a:graphic>
      </p:graphicFrame>
      <p:sp>
        <p:nvSpPr>
          <p:cNvPr id="115746" name="Rechteck 5"/>
          <p:cNvSpPr>
            <a:spLocks noChangeArrowheads="1"/>
          </p:cNvSpPr>
          <p:nvPr/>
        </p:nvSpPr>
        <p:spPr bwMode="auto">
          <a:xfrm>
            <a:off x="1881189" y="5345114"/>
            <a:ext cx="8429625" cy="369887"/>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Verdana" pitchFamily="34" charset="0"/>
                <a:ea typeface="MS PGothic" pitchFamily="34" charset="-128"/>
                <a:cs typeface="+mn-cs"/>
              </a:rPr>
              <a:t>Many of today’s processors support both </a:t>
            </a:r>
            <a:r>
              <a:rPr kumimoji="0" lang="en-US" sz="1800" b="0" i="0" u="none" strike="noStrike" kern="1200" cap="none" spc="0" normalizeH="0" baseline="0" noProof="0" dirty="0" smtClean="0">
                <a:ln>
                  <a:noFill/>
                </a:ln>
                <a:solidFill>
                  <a:srgbClr val="0000FF"/>
                </a:solidFill>
                <a:effectLst/>
                <a:uLnTx/>
                <a:uFillTx/>
                <a:latin typeface="Verdana" pitchFamily="34" charset="0"/>
                <a:ea typeface="MS PGothic" pitchFamily="34" charset="-128"/>
                <a:cs typeface="+mn-cs"/>
              </a:rPr>
              <a:t>techniques!</a:t>
            </a:r>
            <a:endParaRPr kumimoji="0" lang="en-US" sz="1800" b="0" i="0" u="none" strike="noStrike" kern="1200" cap="none" spc="0" normalizeH="0" baseline="0" noProof="0" dirty="0">
              <a:ln>
                <a:noFill/>
              </a:ln>
              <a:solidFill>
                <a:srgbClr val="0000FF"/>
              </a:solidFill>
              <a:effectLst/>
              <a:uLnTx/>
              <a:uFillTx/>
              <a:latin typeface="Verdana" pitchFamily="34" charset="0"/>
              <a:ea typeface="MS PGothic" pitchFamily="34" charset="-128"/>
              <a:cs typeface="+mn-cs"/>
            </a:endParaRPr>
          </a:p>
        </p:txBody>
      </p:sp>
    </p:spTree>
    <p:extLst>
      <p:ext uri="{BB962C8B-B14F-4D97-AF65-F5344CB8AC3E}">
        <p14:creationId xmlns:p14="http://schemas.microsoft.com/office/powerpoint/2010/main" val="236060333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lstStyle/>
          <a:p>
            <a:r>
              <a:rPr lang="de-DE" dirty="0"/>
              <a:t>Hauptspeicher</a:t>
            </a:r>
            <a:endParaRPr lang="en-US" dirty="0" smtClean="0"/>
          </a:p>
        </p:txBody>
      </p:sp>
      <p:sp>
        <p:nvSpPr>
          <p:cNvPr id="18435" name="Textplatzhalter 2"/>
          <p:cNvSpPr>
            <a:spLocks noGrp="1"/>
          </p:cNvSpPr>
          <p:nvPr>
            <p:ph type="body" idx="1"/>
          </p:nvPr>
        </p:nvSpPr>
        <p:spPr/>
        <p:txBody>
          <a:bodyPr/>
          <a:lstStyle/>
          <a:p>
            <a:endParaRPr lang="de-DE" dirty="0" smtClean="0"/>
          </a:p>
        </p:txBody>
      </p:sp>
      <p:sp>
        <p:nvSpPr>
          <p:cNvPr id="1843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547783002"/>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6738" name="Titel 1"/>
          <p:cNvSpPr>
            <a:spLocks noGrp="1"/>
          </p:cNvSpPr>
          <p:nvPr>
            <p:ph type="title"/>
          </p:nvPr>
        </p:nvSpPr>
        <p:spPr/>
        <p:txBody>
          <a:bodyPr/>
          <a:lstStyle/>
          <a:p>
            <a:r>
              <a:rPr lang="de-DE" smtClean="0"/>
              <a:t>Problemstellungen</a:t>
            </a:r>
          </a:p>
        </p:txBody>
      </p:sp>
      <p:sp>
        <p:nvSpPr>
          <p:cNvPr id="116739" name="Textplatzhalter 2"/>
          <p:cNvSpPr>
            <a:spLocks noGrp="1"/>
          </p:cNvSpPr>
          <p:nvPr>
            <p:ph type="body" idx="1"/>
          </p:nvPr>
        </p:nvSpPr>
        <p:spPr/>
        <p:txBody>
          <a:bodyPr/>
          <a:lstStyle/>
          <a:p>
            <a:r>
              <a:rPr lang="en-US" smtClean="0"/>
              <a:t>Virtueller Speicher</a:t>
            </a:r>
            <a:endParaRPr lang="de-DE" smtClean="0"/>
          </a:p>
        </p:txBody>
      </p:sp>
      <p:sp>
        <p:nvSpPr>
          <p:cNvPr id="11674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196210195"/>
      </p:ext>
    </p:extLst>
  </p:cSld>
  <p:clrMapOvr>
    <a:masterClrMapping/>
  </p:clrMapOvr>
  <p:transition spd="slow"/>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63" name="Rectangle 5"/>
          <p:cNvSpPr>
            <a:spLocks noGrp="1" noChangeArrowheads="1"/>
          </p:cNvSpPr>
          <p:nvPr>
            <p:ph type="title"/>
          </p:nvPr>
        </p:nvSpPr>
        <p:spPr/>
        <p:txBody>
          <a:bodyPr/>
          <a:lstStyle/>
          <a:p>
            <a:pPr eaLnBrk="1" hangingPunct="1"/>
            <a:r>
              <a:rPr lang="en-US" smtClean="0"/>
              <a:t>Probleme der virtuellen Speicherverwaltung</a:t>
            </a:r>
          </a:p>
        </p:txBody>
      </p:sp>
      <p:sp>
        <p:nvSpPr>
          <p:cNvPr id="117764" name="Rectangle 6"/>
          <p:cNvSpPr>
            <a:spLocks noGrp="1" noChangeArrowheads="1"/>
          </p:cNvSpPr>
          <p:nvPr>
            <p:ph idx="1"/>
          </p:nvPr>
        </p:nvSpPr>
        <p:spPr/>
        <p:txBody>
          <a:bodyPr/>
          <a:lstStyle/>
          <a:p>
            <a:pPr eaLnBrk="1" hangingPunct="1"/>
            <a:r>
              <a:rPr lang="de-DE" noProof="1" smtClean="0"/>
              <a:t>Beim Austausch von Daten zwischen Arbeits- und Hintergrundspeicher ergeben sich drei Problemkreise</a:t>
            </a:r>
          </a:p>
          <a:p>
            <a:pPr eaLnBrk="1" hangingPunct="1"/>
            <a:endParaRPr lang="de-DE" noProof="1" smtClean="0"/>
          </a:p>
          <a:p>
            <a:pPr eaLnBrk="1" hangingPunct="1">
              <a:buFontTx/>
              <a:buNone/>
            </a:pPr>
            <a:r>
              <a:rPr lang="de-DE" dirty="0" smtClean="0"/>
              <a:t>1. Der Einlagerungszeitpunkt</a:t>
            </a:r>
          </a:p>
          <a:p>
            <a:pPr lvl="1" eaLnBrk="1" hangingPunct="1"/>
            <a:r>
              <a:rPr lang="de-DE" dirty="0" smtClean="0"/>
              <a:t>Wann werden Segmente oder Seiten in den Arbeitsspeicher eingelagert?</a:t>
            </a:r>
          </a:p>
          <a:p>
            <a:pPr lvl="1" eaLnBrk="1" hangingPunct="1"/>
            <a:endParaRPr lang="de-DE" dirty="0" smtClean="0"/>
          </a:p>
          <a:p>
            <a:pPr lvl="1" eaLnBrk="1" hangingPunct="1"/>
            <a:r>
              <a:rPr lang="de-DE" dirty="0" smtClean="0"/>
              <a:t>Gängiges Verfahren:</a:t>
            </a:r>
            <a:endParaRPr lang="de-DE" dirty="0"/>
          </a:p>
          <a:p>
            <a:pPr lvl="2"/>
            <a:r>
              <a:rPr lang="de-DE" dirty="0" smtClean="0"/>
              <a:t>Einlagerung auf Anforderung (Demand </a:t>
            </a:r>
            <a:r>
              <a:rPr lang="de-DE" dirty="0" err="1" smtClean="0"/>
              <a:t>Paging</a:t>
            </a:r>
            <a:r>
              <a:rPr lang="de-DE" dirty="0" smtClean="0"/>
              <a:t> bei Seitenverfahren)</a:t>
            </a:r>
          </a:p>
          <a:p>
            <a:pPr lvl="3"/>
            <a:r>
              <a:rPr lang="de-DE" dirty="0"/>
              <a:t>Hierbei werden Daten eingelagert, sobald auf sie zugegriffen wird, sie sich aber nicht im Arbeitsspeicher </a:t>
            </a:r>
            <a:br>
              <a:rPr lang="de-DE" dirty="0"/>
            </a:br>
            <a:r>
              <a:rPr lang="de-DE" dirty="0"/>
              <a:t>befinden.</a:t>
            </a:r>
          </a:p>
          <a:p>
            <a:pPr lvl="3"/>
            <a:r>
              <a:rPr lang="de-DE" dirty="0" smtClean="0"/>
              <a:t>Der </a:t>
            </a:r>
            <a:r>
              <a:rPr lang="de-DE" dirty="0"/>
              <a:t>Zugriff auf ein nicht im Arbeitsspeicher vorhandenes Segment oder Seite heißt Segment- oder Seiten-Fehler (</a:t>
            </a:r>
            <a:r>
              <a:rPr lang="de-DE" dirty="0" err="1"/>
              <a:t>segment</a:t>
            </a:r>
            <a:r>
              <a:rPr lang="de-DE" dirty="0"/>
              <a:t> fault, </a:t>
            </a:r>
            <a:r>
              <a:rPr lang="de-DE" dirty="0" err="1"/>
              <a:t>page</a:t>
            </a:r>
            <a:r>
              <a:rPr lang="de-DE" dirty="0"/>
              <a:t> fault).</a:t>
            </a:r>
          </a:p>
          <a:p>
            <a:pPr lvl="2"/>
            <a:endParaRPr lang="de-DE" dirty="0" smtClean="0"/>
          </a:p>
          <a:p>
            <a:pPr eaLnBrk="1" hangingPunct="1"/>
            <a:endParaRPr lang="de-DE" dirty="0" smtClean="0"/>
          </a:p>
          <a:p>
            <a:pPr eaLnBrk="1" hangingPunct="1"/>
            <a:endParaRPr lang="en-US" dirty="0" smtClean="0"/>
          </a:p>
        </p:txBody>
      </p:sp>
      <p:sp>
        <p:nvSpPr>
          <p:cNvPr id="11776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532970002"/>
      </p:ext>
    </p:extLst>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11" name="Rectangle 5"/>
          <p:cNvSpPr>
            <a:spLocks noGrp="1" noChangeArrowheads="1"/>
          </p:cNvSpPr>
          <p:nvPr>
            <p:ph type="title"/>
          </p:nvPr>
        </p:nvSpPr>
        <p:spPr/>
        <p:txBody>
          <a:bodyPr/>
          <a:lstStyle/>
          <a:p>
            <a:pPr eaLnBrk="1" hangingPunct="1"/>
            <a:r>
              <a:rPr lang="en-US" smtClean="0"/>
              <a:t>Probleme der virtuellen Speicherverwaltung</a:t>
            </a:r>
          </a:p>
        </p:txBody>
      </p:sp>
      <p:sp>
        <p:nvSpPr>
          <p:cNvPr id="119812" name="Rectangle 6"/>
          <p:cNvSpPr>
            <a:spLocks noGrp="1" noChangeArrowheads="1"/>
          </p:cNvSpPr>
          <p:nvPr>
            <p:ph idx="1"/>
          </p:nvPr>
        </p:nvSpPr>
        <p:spPr/>
        <p:txBody>
          <a:bodyPr/>
          <a:lstStyle/>
          <a:p>
            <a:pPr eaLnBrk="1" hangingPunct="1">
              <a:buFontTx/>
              <a:buNone/>
            </a:pPr>
            <a:r>
              <a:rPr lang="de-DE" noProof="1" smtClean="0"/>
              <a:t>2. Das Zuweisungsproblem</a:t>
            </a:r>
          </a:p>
          <a:p>
            <a:pPr lvl="1" eaLnBrk="1" hangingPunct="1"/>
            <a:r>
              <a:rPr lang="de-DE" noProof="1" smtClean="0"/>
              <a:t>An welche Stelle des Arbeitsspeichers werden die Seiten oder Segmente eingelagert ?</a:t>
            </a:r>
          </a:p>
          <a:p>
            <a:pPr lvl="1" eaLnBrk="1" hangingPunct="1"/>
            <a:endParaRPr lang="de-DE" noProof="1" smtClean="0"/>
          </a:p>
          <a:p>
            <a:pPr lvl="1" eaLnBrk="1" hangingPunct="1"/>
            <a:r>
              <a:rPr lang="de-DE" dirty="0" smtClean="0"/>
              <a:t>Bei Segmentierungsverfahren </a:t>
            </a:r>
          </a:p>
          <a:p>
            <a:pPr lvl="2" eaLnBrk="1" hangingPunct="1"/>
            <a:r>
              <a:rPr lang="de-DE" dirty="0" smtClean="0"/>
              <a:t>Hier muss eine ausreichend große Lücke im Arbeitsspeicher gefunden werden.</a:t>
            </a:r>
          </a:p>
          <a:p>
            <a:pPr lvl="1" eaLnBrk="1" hangingPunct="1"/>
            <a:endParaRPr lang="de-DE" dirty="0" smtClean="0"/>
          </a:p>
          <a:p>
            <a:pPr lvl="1" eaLnBrk="1" hangingPunct="1"/>
            <a:r>
              <a:rPr lang="de-DE" dirty="0" smtClean="0"/>
              <a:t>Drei Strategien</a:t>
            </a:r>
          </a:p>
          <a:p>
            <a:pPr lvl="2" eaLnBrk="1" hangingPunct="1"/>
            <a:r>
              <a:rPr lang="de-DE" dirty="0" smtClean="0"/>
              <a:t>first-fit: erste passende Lücke wird genommen</a:t>
            </a:r>
          </a:p>
          <a:p>
            <a:pPr lvl="2" eaLnBrk="1" hangingPunct="1"/>
            <a:r>
              <a:rPr lang="de-DE" dirty="0" smtClean="0"/>
              <a:t>best-fit : kleinste passende Lücke wird genommen</a:t>
            </a:r>
          </a:p>
          <a:p>
            <a:pPr lvl="2" eaLnBrk="1" hangingPunct="1"/>
            <a:r>
              <a:rPr lang="de-DE" dirty="0" err="1" smtClean="0"/>
              <a:t>worst</a:t>
            </a:r>
            <a:r>
              <a:rPr lang="de-DE" dirty="0" smtClean="0"/>
              <a:t>-fit: größte passende Lücke wird genommen</a:t>
            </a:r>
          </a:p>
          <a:p>
            <a:pPr eaLnBrk="1" hangingPunct="1"/>
            <a:endParaRPr lang="en-US" dirty="0" smtClean="0"/>
          </a:p>
        </p:txBody>
      </p:sp>
      <p:sp>
        <p:nvSpPr>
          <p:cNvPr id="11981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766020044"/>
      </p:ext>
    </p:extLst>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0835" name="Rectangle 17"/>
          <p:cNvSpPr>
            <a:spLocks noGrp="1" noChangeArrowheads="1"/>
          </p:cNvSpPr>
          <p:nvPr>
            <p:ph type="title"/>
          </p:nvPr>
        </p:nvSpPr>
        <p:spPr/>
        <p:txBody>
          <a:bodyPr/>
          <a:lstStyle/>
          <a:p>
            <a:pPr eaLnBrk="1" hangingPunct="1"/>
            <a:r>
              <a:rPr lang="en-US" smtClean="0"/>
              <a:t>Probleme der virtuellen Speicherverwaltung</a:t>
            </a:r>
          </a:p>
        </p:txBody>
      </p:sp>
      <p:sp>
        <p:nvSpPr>
          <p:cNvPr id="120836" name="Rectangle 18"/>
          <p:cNvSpPr>
            <a:spLocks noGrp="1" noChangeArrowheads="1"/>
          </p:cNvSpPr>
          <p:nvPr>
            <p:ph idx="1"/>
          </p:nvPr>
        </p:nvSpPr>
        <p:spPr/>
        <p:txBody>
          <a:bodyPr/>
          <a:lstStyle/>
          <a:p>
            <a:pPr eaLnBrk="1" hangingPunct="1"/>
            <a:r>
              <a:rPr lang="de-DE" dirty="0" smtClean="0"/>
              <a:t>Problem bei allen drei Verfahren:</a:t>
            </a:r>
          </a:p>
          <a:p>
            <a:pPr lvl="1" eaLnBrk="1" hangingPunct="1"/>
            <a:r>
              <a:rPr lang="de-DE" dirty="0" smtClean="0"/>
              <a:t>Der Speicher zerfällt nach einiger Zeit in belegte und unbelegte Speicherbereiche </a:t>
            </a:r>
            <a:r>
              <a:rPr lang="de-DE" dirty="0" smtClean="0">
                <a:sym typeface="Monotype Sorts" pitchFamily="2" charset="2"/>
              </a:rPr>
              <a:t></a:t>
            </a:r>
            <a:r>
              <a:rPr lang="de-DE" dirty="0" smtClean="0"/>
              <a:t> </a:t>
            </a:r>
            <a:r>
              <a:rPr lang="de-DE" dirty="0" smtClean="0">
                <a:solidFill>
                  <a:srgbClr val="C00000"/>
                </a:solidFill>
              </a:rPr>
              <a:t>externe Fragmentierung</a:t>
            </a:r>
            <a:r>
              <a:rPr lang="de-DE" dirty="0" smtClean="0"/>
              <a:t>.</a:t>
            </a:r>
            <a:endParaRPr lang="de-DE" noProof="1"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lvl="1" eaLnBrk="1" hangingPunct="1"/>
            <a:r>
              <a:rPr lang="de-DE" dirty="0" smtClean="0"/>
              <a:t>Die unbelegten Speicherbereiche sind hierbei oft zu klein, um Segmente aufnehmen zu können</a:t>
            </a:r>
            <a:endParaRPr lang="de-DE" noProof="1" smtClean="0"/>
          </a:p>
          <a:p>
            <a:pPr eaLnBrk="1" hangingPunct="1"/>
            <a:endParaRPr lang="en-US" dirty="0" smtClean="0"/>
          </a:p>
        </p:txBody>
      </p:sp>
      <p:sp>
        <p:nvSpPr>
          <p:cNvPr id="12083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
        <p:nvSpPr>
          <p:cNvPr id="120837" name="Rectangle 5"/>
          <p:cNvSpPr>
            <a:spLocks noChangeArrowheads="1"/>
          </p:cNvSpPr>
          <p:nvPr/>
        </p:nvSpPr>
        <p:spPr bwMode="auto">
          <a:xfrm>
            <a:off x="7721377" y="2708920"/>
            <a:ext cx="1047750" cy="485775"/>
          </a:xfrm>
          <a:prstGeom prst="rect">
            <a:avLst/>
          </a:prstGeom>
          <a:solidFill>
            <a:srgbClr val="FFE267"/>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Segment</a:t>
            </a:r>
            <a:b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D</a:t>
            </a:r>
          </a:p>
        </p:txBody>
      </p:sp>
      <p:sp>
        <p:nvSpPr>
          <p:cNvPr id="120838" name="Rectangle 6"/>
          <p:cNvSpPr>
            <a:spLocks noChangeArrowheads="1"/>
          </p:cNvSpPr>
          <p:nvPr/>
        </p:nvSpPr>
        <p:spPr bwMode="auto">
          <a:xfrm>
            <a:off x="7121303" y="2708920"/>
            <a:ext cx="600075" cy="48577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frei</a:t>
            </a:r>
          </a:p>
        </p:txBody>
      </p:sp>
      <p:sp>
        <p:nvSpPr>
          <p:cNvPr id="120839" name="Rectangle 7"/>
          <p:cNvSpPr>
            <a:spLocks noChangeArrowheads="1"/>
          </p:cNvSpPr>
          <p:nvPr/>
        </p:nvSpPr>
        <p:spPr bwMode="auto">
          <a:xfrm>
            <a:off x="6073552" y="2708920"/>
            <a:ext cx="1047750" cy="485775"/>
          </a:xfrm>
          <a:prstGeom prst="rect">
            <a:avLst/>
          </a:prstGeom>
          <a:solidFill>
            <a:srgbClr val="FFE267"/>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Segment</a:t>
            </a:r>
            <a:b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C</a:t>
            </a:r>
          </a:p>
        </p:txBody>
      </p:sp>
      <p:sp>
        <p:nvSpPr>
          <p:cNvPr id="120840" name="Rectangle 8"/>
          <p:cNvSpPr>
            <a:spLocks noChangeArrowheads="1"/>
          </p:cNvSpPr>
          <p:nvPr/>
        </p:nvSpPr>
        <p:spPr bwMode="auto">
          <a:xfrm>
            <a:off x="3863752" y="2708920"/>
            <a:ext cx="1047750" cy="485775"/>
          </a:xfrm>
          <a:prstGeom prst="rect">
            <a:avLst/>
          </a:prstGeom>
          <a:solidFill>
            <a:srgbClr val="FFE267"/>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Segment</a:t>
            </a:r>
            <a:b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B</a:t>
            </a:r>
          </a:p>
        </p:txBody>
      </p:sp>
      <p:sp>
        <p:nvSpPr>
          <p:cNvPr id="120841" name="Rectangle 9"/>
          <p:cNvSpPr>
            <a:spLocks noChangeArrowheads="1"/>
          </p:cNvSpPr>
          <p:nvPr/>
        </p:nvSpPr>
        <p:spPr bwMode="auto">
          <a:xfrm>
            <a:off x="2482627" y="2708920"/>
            <a:ext cx="1047750" cy="485775"/>
          </a:xfrm>
          <a:prstGeom prst="rect">
            <a:avLst/>
          </a:prstGeom>
          <a:solidFill>
            <a:srgbClr val="FFE267"/>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Segment</a:t>
            </a:r>
            <a:b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b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A</a:t>
            </a:r>
          </a:p>
        </p:txBody>
      </p:sp>
      <p:sp>
        <p:nvSpPr>
          <p:cNvPr id="120842" name="Rectangle 10"/>
          <p:cNvSpPr>
            <a:spLocks noChangeArrowheads="1"/>
          </p:cNvSpPr>
          <p:nvPr/>
        </p:nvSpPr>
        <p:spPr bwMode="auto">
          <a:xfrm>
            <a:off x="3530378" y="2708920"/>
            <a:ext cx="333375" cy="48577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frei</a:t>
            </a:r>
          </a:p>
        </p:txBody>
      </p:sp>
      <p:sp>
        <p:nvSpPr>
          <p:cNvPr id="120843" name="Rectangle 11"/>
          <p:cNvSpPr>
            <a:spLocks noChangeArrowheads="1"/>
          </p:cNvSpPr>
          <p:nvPr/>
        </p:nvSpPr>
        <p:spPr bwMode="auto">
          <a:xfrm>
            <a:off x="8769128" y="2708920"/>
            <a:ext cx="600075" cy="485775"/>
          </a:xfrm>
          <a:prstGeom prst="rect">
            <a:avLst/>
          </a:prstGeom>
          <a:solidFill>
            <a:schemeClr val="bg1"/>
          </a:solidFill>
          <a:ln w="12700">
            <a:solidFill>
              <a:schemeClr val="tx1"/>
            </a:solidFill>
            <a:miter lim="800000"/>
            <a:headEnd/>
            <a:tailEn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frei</a:t>
            </a:r>
          </a:p>
        </p:txBody>
      </p:sp>
      <p:sp>
        <p:nvSpPr>
          <p:cNvPr id="120844" name="Line 12"/>
          <p:cNvSpPr>
            <a:spLocks noChangeShapeType="1"/>
          </p:cNvSpPr>
          <p:nvPr/>
        </p:nvSpPr>
        <p:spPr bwMode="auto">
          <a:xfrm>
            <a:off x="4911503" y="2713682"/>
            <a:ext cx="1228725" cy="0"/>
          </a:xfrm>
          <a:prstGeom prst="line">
            <a:avLst/>
          </a:prstGeom>
          <a:noFill/>
          <a:ln w="12700">
            <a:solidFill>
              <a:schemeClr val="tx1"/>
            </a:solidFill>
            <a:prstDash val="lg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0845" name="Line 13"/>
          <p:cNvSpPr>
            <a:spLocks noChangeShapeType="1"/>
          </p:cNvSpPr>
          <p:nvPr/>
        </p:nvSpPr>
        <p:spPr bwMode="auto">
          <a:xfrm>
            <a:off x="4882928" y="3199457"/>
            <a:ext cx="1228725" cy="0"/>
          </a:xfrm>
          <a:prstGeom prst="line">
            <a:avLst/>
          </a:prstGeom>
          <a:noFill/>
          <a:ln w="12700">
            <a:solidFill>
              <a:schemeClr val="tx1"/>
            </a:solidFill>
            <a:prstDash val="lgDash"/>
            <a:round/>
            <a:headEnd/>
            <a:tailEnd/>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120846" name="Text Box 14"/>
          <p:cNvSpPr txBox="1">
            <a:spLocks noChangeArrowheads="1"/>
          </p:cNvSpPr>
          <p:nvPr/>
        </p:nvSpPr>
        <p:spPr bwMode="auto">
          <a:xfrm>
            <a:off x="5251228" y="2793057"/>
            <a:ext cx="466725" cy="336550"/>
          </a:xfrm>
          <a:prstGeom prst="rect">
            <a:avLst/>
          </a:prstGeom>
          <a:noFill/>
          <a:ln w="12700">
            <a:noFill/>
            <a:miter lim="800000"/>
            <a:headEnd/>
            <a:tailEnd/>
          </a:ln>
        </p:spPr>
        <p:txBody>
          <a:bodyPr wrap="non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rgbClr val="333333"/>
                </a:solidFill>
                <a:effectLst/>
                <a:uLnTx/>
                <a:uFillTx/>
                <a:latin typeface="Arial" charset="0"/>
                <a:ea typeface="MS PGothic" pitchFamily="34" charset="-128"/>
                <a:cs typeface="+mn-cs"/>
              </a:rPr>
              <a:t>frei</a:t>
            </a:r>
          </a:p>
        </p:txBody>
      </p:sp>
      <p:sp>
        <p:nvSpPr>
          <p:cNvPr id="120847" name="Text Box 15"/>
          <p:cNvSpPr txBox="1">
            <a:spLocks noChangeArrowheads="1"/>
          </p:cNvSpPr>
          <p:nvPr/>
        </p:nvSpPr>
        <p:spPr bwMode="auto">
          <a:xfrm>
            <a:off x="2496915" y="2286645"/>
            <a:ext cx="1935162" cy="396875"/>
          </a:xfrm>
          <a:prstGeom prst="rect">
            <a:avLst/>
          </a:prstGeom>
          <a:noFill/>
          <a:ln w="12700">
            <a:noFill/>
            <a:miter lim="800000"/>
            <a:headEnd/>
            <a:tailEnd/>
          </a:ln>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33333"/>
                </a:solidFill>
                <a:effectLst/>
                <a:uLnTx/>
                <a:uFillTx/>
                <a:latin typeface="Arial" charset="0"/>
                <a:ea typeface="MS PGothic" pitchFamily="34" charset="-128"/>
                <a:cs typeface="+mn-cs"/>
              </a:rPr>
              <a:t>Arbeitsspeicher</a:t>
            </a:r>
          </a:p>
        </p:txBody>
      </p:sp>
    </p:spTree>
    <p:extLst>
      <p:ext uri="{BB962C8B-B14F-4D97-AF65-F5344CB8AC3E}">
        <p14:creationId xmlns:p14="http://schemas.microsoft.com/office/powerpoint/2010/main" val="2381555330"/>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pPr eaLnBrk="1" hangingPunct="1"/>
            <a:r>
              <a:rPr lang="en-US" smtClean="0"/>
              <a:t>External fragmentation and compaction</a:t>
            </a:r>
          </a:p>
        </p:txBody>
      </p:sp>
      <p:sp>
        <p:nvSpPr>
          <p:cNvPr id="121858" name="Fußzeilenplatzhalter 2"/>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pic>
        <p:nvPicPr>
          <p:cNvPr id="121860" name="Picture 5" descr="D:\Peng zhi xiong\Lou folder\7151_ppt\New Folder\06-09.jpg"/>
          <p:cNvPicPr>
            <a:picLocks noChangeAspect="1" noChangeArrowheads="1"/>
          </p:cNvPicPr>
          <p:nvPr/>
        </p:nvPicPr>
        <p:blipFill>
          <a:blip r:embed="rId4" cstate="print"/>
          <a:srcRect/>
          <a:stretch>
            <a:fillRect/>
          </a:stretch>
        </p:blipFill>
        <p:spPr bwMode="auto">
          <a:xfrm>
            <a:off x="2567608" y="1144119"/>
            <a:ext cx="7121525" cy="4714875"/>
          </a:xfrm>
          <a:prstGeom prst="rect">
            <a:avLst/>
          </a:prstGeom>
          <a:noFill/>
          <a:ln w="9525">
            <a:noFill/>
            <a:miter lim="800000"/>
            <a:headEnd/>
            <a:tailEnd/>
          </a:ln>
        </p:spPr>
      </p:pic>
      <p:sp>
        <p:nvSpPr>
          <p:cNvPr id="121861" name="Rechteck 5"/>
          <p:cNvSpPr>
            <a:spLocks noChangeArrowheads="1"/>
          </p:cNvSpPr>
          <p:nvPr/>
        </p:nvSpPr>
        <p:spPr bwMode="auto">
          <a:xfrm>
            <a:off x="1842119" y="5982818"/>
            <a:ext cx="8358188" cy="590550"/>
          </a:xfrm>
          <a:prstGeom prst="rect">
            <a:avLst/>
          </a:prstGeom>
          <a:noFill/>
          <a:ln w="9525">
            <a:noFill/>
            <a:miter lim="800000"/>
            <a:headEnd/>
            <a:tailEnd/>
          </a:ln>
        </p:spPr>
        <p:txBody>
          <a:bodyPr>
            <a:spAutoFit/>
          </a:body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(a)-(d) Development of external fragmentation. </a:t>
            </a:r>
          </a:p>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rPr>
              <a:t>(e) Removal of the external fragmentation by compaction.</a:t>
            </a:r>
          </a:p>
        </p:txBody>
      </p:sp>
      <p:sp>
        <p:nvSpPr>
          <p:cNvPr id="7" name="Richtungspfeil 6"/>
          <p:cNvSpPr/>
          <p:nvPr/>
        </p:nvSpPr>
        <p:spPr bwMode="auto">
          <a:xfrm>
            <a:off x="3680445" y="3930181"/>
            <a:ext cx="428625" cy="1000125"/>
          </a:xfrm>
          <a:prstGeom prst="homePlate">
            <a:avLst/>
          </a:prstGeom>
          <a:solidFill>
            <a:schemeClr val="accent2">
              <a:lumMod val="40000"/>
              <a:lumOff val="60000"/>
            </a:schemeClr>
          </a:solidFill>
          <a:ln w="25400" cap="flat" cmpd="sng" algn="ctr">
            <a:solidFill>
              <a:srgbClr val="C00000"/>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8" name="Richtungspfeil 7"/>
          <p:cNvSpPr/>
          <p:nvPr/>
        </p:nvSpPr>
        <p:spPr bwMode="auto">
          <a:xfrm>
            <a:off x="5199683" y="1215555"/>
            <a:ext cx="428625" cy="928688"/>
          </a:xfrm>
          <a:prstGeom prst="homePlate">
            <a:avLst/>
          </a:prstGeom>
          <a:solidFill>
            <a:schemeClr val="accent2">
              <a:lumMod val="40000"/>
              <a:lumOff val="60000"/>
            </a:schemeClr>
          </a:solidFill>
          <a:ln w="25400" cap="flat" cmpd="sng" algn="ctr">
            <a:solidFill>
              <a:srgbClr val="C00000"/>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
        <p:nvSpPr>
          <p:cNvPr id="9" name="Richtungspfeil 8"/>
          <p:cNvSpPr/>
          <p:nvPr/>
        </p:nvSpPr>
        <p:spPr bwMode="auto">
          <a:xfrm>
            <a:off x="6666533" y="2144243"/>
            <a:ext cx="428625" cy="1071562"/>
          </a:xfrm>
          <a:prstGeom prst="homePlate">
            <a:avLst/>
          </a:prstGeom>
          <a:solidFill>
            <a:schemeClr val="accent2">
              <a:lumMod val="40000"/>
              <a:lumOff val="60000"/>
            </a:schemeClr>
          </a:solidFill>
          <a:ln w="25400" cap="flat" cmpd="sng" algn="ctr">
            <a:solidFill>
              <a:srgbClr val="C00000"/>
            </a:solidFill>
            <a:prstDash val="solid"/>
            <a:round/>
            <a:headEnd type="none" w="med" len="med"/>
            <a:tailEnd type="none" w="med" len="me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333333"/>
              </a:solidFill>
              <a:effectLst/>
              <a:uLnTx/>
              <a:uFillTx/>
              <a:latin typeface="Verdana" pitchFamily="34" charset="0"/>
              <a:ea typeface="MS PGothic" pitchFamily="34" charset="-128"/>
              <a:cs typeface="+mn-cs"/>
            </a:endParaRPr>
          </a:p>
        </p:txBody>
      </p:sp>
    </p:spTree>
    <p:custDataLst>
      <p:tags r:id="rId1"/>
    </p:custDataLst>
    <p:extLst>
      <p:ext uri="{BB962C8B-B14F-4D97-AF65-F5344CB8AC3E}">
        <p14:creationId xmlns:p14="http://schemas.microsoft.com/office/powerpoint/2010/main" val="2897656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3" name="Rectangle 5"/>
          <p:cNvSpPr>
            <a:spLocks noGrp="1" noChangeArrowheads="1"/>
          </p:cNvSpPr>
          <p:nvPr>
            <p:ph type="title"/>
          </p:nvPr>
        </p:nvSpPr>
        <p:spPr/>
        <p:txBody>
          <a:bodyPr/>
          <a:lstStyle/>
          <a:p>
            <a:pPr eaLnBrk="1" hangingPunct="1"/>
            <a:r>
              <a:rPr lang="en-US" smtClean="0"/>
              <a:t>Probleme der virtuellen Speicherverwaltung</a:t>
            </a:r>
          </a:p>
        </p:txBody>
      </p:sp>
      <p:sp>
        <p:nvSpPr>
          <p:cNvPr id="122884" name="Rectangle 6"/>
          <p:cNvSpPr>
            <a:spLocks noGrp="1" noChangeArrowheads="1"/>
          </p:cNvSpPr>
          <p:nvPr>
            <p:ph idx="1"/>
          </p:nvPr>
        </p:nvSpPr>
        <p:spPr/>
        <p:txBody>
          <a:bodyPr/>
          <a:lstStyle/>
          <a:p>
            <a:pPr eaLnBrk="1" hangingPunct="1"/>
            <a:r>
              <a:rPr lang="de-DE" noProof="1" smtClean="0"/>
              <a:t>Zuweisungsproblem bei Seitenwechselverfahren</a:t>
            </a:r>
          </a:p>
          <a:p>
            <a:pPr lvl="1" eaLnBrk="1" hangingPunct="1"/>
            <a:endParaRPr lang="de-DE" noProof="1" smtClean="0"/>
          </a:p>
          <a:p>
            <a:pPr lvl="1" eaLnBrk="1" hangingPunct="1"/>
            <a:r>
              <a:rPr lang="de-DE" noProof="1" smtClean="0"/>
              <a:t>Hier taucht dieses Problem nicht auf, da alle Seiten gleich groß sind und somit immer “passende Lücken” entstehen </a:t>
            </a:r>
            <a:r>
              <a:rPr lang="de-DE" noProof="1" smtClean="0">
                <a:sym typeface="Monotype Sorts" pitchFamily="2" charset="2"/>
              </a:rPr>
              <a:t></a:t>
            </a:r>
            <a:r>
              <a:rPr lang="de-DE" noProof="1" smtClean="0"/>
              <a:t> keine externe Fragmentierung</a:t>
            </a:r>
            <a:r>
              <a:rPr lang="de-DE" dirty="0" smtClean="0"/>
              <a:t>.</a:t>
            </a:r>
          </a:p>
          <a:p>
            <a:pPr lvl="1" eaLnBrk="1" hangingPunct="1"/>
            <a:endParaRPr lang="de-DE" dirty="0" smtClean="0"/>
          </a:p>
          <a:p>
            <a:pPr lvl="1" eaLnBrk="1" hangingPunct="1"/>
            <a:r>
              <a:rPr lang="de-DE" dirty="0" smtClean="0"/>
              <a:t>J</a:t>
            </a:r>
            <a:r>
              <a:rPr lang="de-DE" noProof="1" smtClean="0"/>
              <a:t>edoch: Problem der </a:t>
            </a:r>
            <a:r>
              <a:rPr lang="de-DE" noProof="1" smtClean="0">
                <a:solidFill>
                  <a:srgbClr val="C00000"/>
                </a:solidFill>
              </a:rPr>
              <a:t>internen Fragmentierung</a:t>
            </a:r>
          </a:p>
          <a:p>
            <a:pPr lvl="1" eaLnBrk="1" hangingPunct="1"/>
            <a:endParaRPr lang="de-DE" noProof="1" smtClean="0"/>
          </a:p>
          <a:p>
            <a:pPr lvl="1" eaLnBrk="1" hangingPunct="1"/>
            <a:r>
              <a:rPr lang="de-DE" noProof="1" smtClean="0"/>
              <a:t>Diese entsteht bei der Aufteilung eines Programms auf die Seiten</a:t>
            </a:r>
            <a:r>
              <a:rPr lang="de-DE" dirty="0" smtClean="0"/>
              <a:t>.</a:t>
            </a:r>
            <a:endParaRPr lang="de-DE" noProof="1" smtClean="0"/>
          </a:p>
          <a:p>
            <a:pPr lvl="1" eaLnBrk="1" hangingPunct="1"/>
            <a:endParaRPr lang="de-DE" noProof="1" smtClean="0"/>
          </a:p>
          <a:p>
            <a:pPr lvl="1" eaLnBrk="1" hangingPunct="1"/>
            <a:r>
              <a:rPr lang="de-DE" noProof="1" smtClean="0"/>
              <a:t>Einheitliche Seitengröße </a:t>
            </a:r>
            <a:r>
              <a:rPr lang="de-DE" noProof="1" smtClean="0">
                <a:sym typeface="Monotype Sorts" pitchFamily="2" charset="2"/>
              </a:rPr>
              <a:t></a:t>
            </a:r>
            <a:r>
              <a:rPr lang="de-DE" noProof="1" smtClean="0"/>
              <a:t> auf der letzten Seite jedes Programm-Moduls entsteht mit hoher Wahrscheinlichkeit ein ungenutzter Leerraum</a:t>
            </a:r>
            <a:r>
              <a:rPr lang="de-DE" dirty="0" smtClean="0"/>
              <a:t>.</a:t>
            </a:r>
            <a:endParaRPr lang="en-US" dirty="0" smtClean="0"/>
          </a:p>
        </p:txBody>
      </p:sp>
      <p:sp>
        <p:nvSpPr>
          <p:cNvPr id="122882"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1005458362"/>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3907" name="Rectangle 5"/>
          <p:cNvSpPr>
            <a:spLocks noGrp="1" noChangeArrowheads="1"/>
          </p:cNvSpPr>
          <p:nvPr>
            <p:ph type="title"/>
          </p:nvPr>
        </p:nvSpPr>
        <p:spPr/>
        <p:txBody>
          <a:bodyPr/>
          <a:lstStyle/>
          <a:p>
            <a:pPr eaLnBrk="1" hangingPunct="1"/>
            <a:r>
              <a:rPr lang="en-US" smtClean="0"/>
              <a:t>Probleme der virtuellen Speicherverwaltung</a:t>
            </a:r>
          </a:p>
        </p:txBody>
      </p:sp>
      <p:sp>
        <p:nvSpPr>
          <p:cNvPr id="123908" name="Rectangle 6"/>
          <p:cNvSpPr>
            <a:spLocks noGrp="1" noChangeArrowheads="1"/>
          </p:cNvSpPr>
          <p:nvPr>
            <p:ph idx="1"/>
          </p:nvPr>
        </p:nvSpPr>
        <p:spPr/>
        <p:txBody>
          <a:bodyPr/>
          <a:lstStyle/>
          <a:p>
            <a:pPr eaLnBrk="1" hangingPunct="1"/>
            <a:r>
              <a:rPr lang="de-DE" noProof="1" smtClean="0"/>
              <a:t>Das Ersetzungsproblem</a:t>
            </a:r>
          </a:p>
          <a:p>
            <a:pPr lvl="1" eaLnBrk="1" hangingPunct="1"/>
            <a:r>
              <a:rPr lang="de-DE" noProof="1" smtClean="0"/>
              <a:t>Welche Segmente oder Seiten müssen ausgelagert werden, um Platz für neu benötigte Daten zu schaffen?</a:t>
            </a:r>
          </a:p>
          <a:p>
            <a:pPr lvl="1" eaLnBrk="1" hangingPunct="1"/>
            <a:endParaRPr lang="de-DE" dirty="0" smtClean="0"/>
          </a:p>
          <a:p>
            <a:pPr eaLnBrk="1" hangingPunct="1"/>
            <a:r>
              <a:rPr lang="de-DE" dirty="0" smtClean="0"/>
              <a:t>Bei Segmentierungsverfahren</a:t>
            </a:r>
          </a:p>
          <a:p>
            <a:pPr lvl="1" eaLnBrk="1" hangingPunct="1"/>
            <a:r>
              <a:rPr lang="de-DE" noProof="1" smtClean="0"/>
              <a:t>Meist wird die Anzahl der gleichzeitig von einem Proze</a:t>
            </a:r>
            <a:r>
              <a:rPr lang="de-DE" dirty="0" err="1" smtClean="0"/>
              <a:t>ss</a:t>
            </a:r>
            <a:r>
              <a:rPr lang="de-DE" noProof="1" smtClean="0"/>
              <a:t> benutzbaren Segmente limitiert</a:t>
            </a:r>
          </a:p>
          <a:p>
            <a:pPr lvl="1" eaLnBrk="1" hangingPunct="1">
              <a:buFont typeface="Wingdings 3" pitchFamily="18" charset="2"/>
              <a:buChar char="Æ"/>
            </a:pPr>
            <a:r>
              <a:rPr lang="de-DE" noProof="1" smtClean="0"/>
              <a:t> bei Einlagerung eines neuen Segments wird ein zuvor für diesen Proze</a:t>
            </a:r>
            <a:r>
              <a:rPr lang="de-DE" dirty="0" err="1" smtClean="0"/>
              <a:t>ss</a:t>
            </a:r>
            <a:r>
              <a:rPr lang="de-DE" noProof="1" smtClean="0"/>
              <a:t> benutztes Segment ausgelagert</a:t>
            </a:r>
          </a:p>
          <a:p>
            <a:pPr lvl="1" eaLnBrk="1" hangingPunct="1"/>
            <a:r>
              <a:rPr lang="de-DE" noProof="1" smtClean="0"/>
              <a:t>Es ist jedoch auch eine der im </a:t>
            </a:r>
            <a:r>
              <a:rPr lang="de-DE" dirty="0" smtClean="0"/>
              <a:t>F</a:t>
            </a:r>
            <a:r>
              <a:rPr lang="de-DE" noProof="1" smtClean="0"/>
              <a:t>olgenden für Seitenwechsel-Verfahren beschriebenen Methoden möglich</a:t>
            </a:r>
            <a:endParaRPr lang="en-US" dirty="0" smtClean="0"/>
          </a:p>
        </p:txBody>
      </p:sp>
      <p:sp>
        <p:nvSpPr>
          <p:cNvPr id="123906"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3992382595"/>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1" name="Rectangle 7"/>
          <p:cNvSpPr>
            <a:spLocks noGrp="1" noChangeArrowheads="1"/>
          </p:cNvSpPr>
          <p:nvPr>
            <p:ph type="title"/>
          </p:nvPr>
        </p:nvSpPr>
        <p:spPr/>
        <p:txBody>
          <a:bodyPr/>
          <a:lstStyle/>
          <a:p>
            <a:pPr eaLnBrk="1" hangingPunct="1"/>
            <a:r>
              <a:rPr lang="en-US" smtClean="0"/>
              <a:t>Probleme der virtuellen Speicherverwaltung</a:t>
            </a:r>
          </a:p>
        </p:txBody>
      </p:sp>
      <p:sp>
        <p:nvSpPr>
          <p:cNvPr id="124932" name="Rectangle 8"/>
          <p:cNvSpPr>
            <a:spLocks noGrp="1" noChangeArrowheads="1"/>
          </p:cNvSpPr>
          <p:nvPr>
            <p:ph idx="1"/>
          </p:nvPr>
        </p:nvSpPr>
        <p:spPr/>
        <p:txBody>
          <a:bodyPr/>
          <a:lstStyle/>
          <a:p>
            <a:pPr eaLnBrk="1" hangingPunct="1"/>
            <a:r>
              <a:rPr lang="de-DE" sz="2000" noProof="1"/>
              <a:t>Ersetzungsproblem bei Seitenwechselverfahren</a:t>
            </a:r>
            <a:r>
              <a:rPr lang="de-DE" sz="2000" dirty="0"/>
              <a:t> – die </a:t>
            </a:r>
            <a:r>
              <a:rPr lang="de-DE" sz="2000" noProof="1"/>
              <a:t>5 gängigste</a:t>
            </a:r>
            <a:r>
              <a:rPr lang="de-DE" sz="2000" dirty="0"/>
              <a:t>n</a:t>
            </a:r>
            <a:r>
              <a:rPr lang="de-DE" sz="2000" noProof="1"/>
              <a:t> Strategien zum Ersetzen einer Seite </a:t>
            </a:r>
            <a:endParaRPr lang="de-DE" sz="2000" dirty="0"/>
          </a:p>
          <a:p>
            <a:pPr lvl="1" eaLnBrk="1" hangingPunct="1"/>
            <a:r>
              <a:rPr lang="de-DE" noProof="1"/>
              <a:t>FIFO (first-in-first-out)</a:t>
            </a:r>
            <a:endParaRPr lang="de-DE" dirty="0"/>
          </a:p>
          <a:p>
            <a:pPr lvl="2" eaLnBrk="1" hangingPunct="1"/>
            <a:r>
              <a:rPr lang="de-DE" sz="1600" dirty="0"/>
              <a:t>D</a:t>
            </a:r>
            <a:r>
              <a:rPr lang="de-DE" sz="1600" noProof="1"/>
              <a:t>ie sich am längsten im Arbeitsspeicher befindende Seite wird ersetzt</a:t>
            </a:r>
          </a:p>
          <a:p>
            <a:pPr lvl="1" eaLnBrk="1" hangingPunct="1"/>
            <a:r>
              <a:rPr lang="de-DE" noProof="1"/>
              <a:t>LIFO (last-in-first-out)</a:t>
            </a:r>
            <a:endParaRPr lang="de-DE" dirty="0"/>
          </a:p>
          <a:p>
            <a:pPr lvl="2" eaLnBrk="1" hangingPunct="1"/>
            <a:r>
              <a:rPr lang="de-DE" sz="1600" dirty="0"/>
              <a:t>D</a:t>
            </a:r>
            <a:r>
              <a:rPr lang="de-DE" sz="1600" noProof="1"/>
              <a:t>ie zuletzt eingelagerte Seite wird ersetzt</a:t>
            </a:r>
          </a:p>
          <a:p>
            <a:pPr lvl="1" eaLnBrk="1" hangingPunct="1"/>
            <a:r>
              <a:rPr lang="de-DE" noProof="1"/>
              <a:t>LRU (least recently used)</a:t>
            </a:r>
            <a:endParaRPr lang="de-DE" dirty="0"/>
          </a:p>
          <a:p>
            <a:pPr lvl="2" eaLnBrk="1" hangingPunct="1"/>
            <a:r>
              <a:rPr lang="de-DE" sz="1600" dirty="0"/>
              <a:t>D</a:t>
            </a:r>
            <a:r>
              <a:rPr lang="de-DE" sz="1600" noProof="1"/>
              <a:t>ie Seite, auf die am längsten nicht zugegriffen wurde, wird ersetzt</a:t>
            </a:r>
            <a:endParaRPr lang="de-DE" sz="1600" dirty="0"/>
          </a:p>
          <a:p>
            <a:pPr lvl="1" eaLnBrk="1" hangingPunct="1"/>
            <a:r>
              <a:rPr lang="de-DE" noProof="1"/>
              <a:t>LFU (least frequently used)</a:t>
            </a:r>
            <a:endParaRPr lang="de-DE" dirty="0"/>
          </a:p>
          <a:p>
            <a:pPr lvl="2" eaLnBrk="1" hangingPunct="1"/>
            <a:r>
              <a:rPr lang="de-DE" sz="1600" dirty="0"/>
              <a:t>D</a:t>
            </a:r>
            <a:r>
              <a:rPr lang="de-DE" sz="1600" noProof="1"/>
              <a:t>ie seit ihrer Einlagerung am seltensten benutzte Seite wird ersetzt</a:t>
            </a:r>
          </a:p>
          <a:p>
            <a:pPr lvl="1" eaLnBrk="1" hangingPunct="1"/>
            <a:r>
              <a:rPr lang="de-DE" noProof="1"/>
              <a:t>LRD (least reference density)</a:t>
            </a:r>
            <a:endParaRPr lang="de-DE" dirty="0"/>
          </a:p>
          <a:p>
            <a:pPr lvl="2" eaLnBrk="1" hangingPunct="1"/>
            <a:r>
              <a:rPr lang="de-DE" sz="1600" noProof="1"/>
              <a:t>Mischung aus LRU und LFU</a:t>
            </a:r>
            <a:r>
              <a:rPr lang="de-DE" sz="1600" dirty="0"/>
              <a:t>. D</a:t>
            </a:r>
            <a:r>
              <a:rPr lang="de-DE" sz="1600" noProof="1"/>
              <a:t>ie Seite mit der geringsten Zugriffsdichte (Anzahl Zugriffe / Einlagerungszeitraum) wird ersetzt</a:t>
            </a:r>
            <a:r>
              <a:rPr lang="de-DE" sz="1600" dirty="0"/>
              <a:t>.</a:t>
            </a:r>
          </a:p>
          <a:p>
            <a:pPr eaLnBrk="1" hangingPunct="1"/>
            <a:r>
              <a:rPr lang="de-DE" sz="2000" noProof="1"/>
              <a:t>Daneben werden bevorzugt solche Seiten ersetzt, die </a:t>
            </a:r>
            <a:r>
              <a:rPr lang="de-DE" sz="2000" noProof="1" smtClean="0"/>
              <a:t>nicht </a:t>
            </a:r>
            <a:r>
              <a:rPr lang="de-DE" sz="2000" noProof="1"/>
              <a:t>verändert wurden</a:t>
            </a:r>
            <a:endParaRPr lang="de-DE" sz="2000" dirty="0"/>
          </a:p>
          <a:p>
            <a:pPr lvl="1" eaLnBrk="1" hangingPunct="1">
              <a:buFont typeface="Wingdings 3" pitchFamily="18" charset="2"/>
              <a:buChar char="Æ"/>
            </a:pPr>
            <a:r>
              <a:rPr lang="de-DE" noProof="1" smtClean="0"/>
              <a:t> kein </a:t>
            </a:r>
            <a:r>
              <a:rPr lang="de-DE" noProof="1"/>
              <a:t>Rückschreiben der geänderten Seite erforderlich</a:t>
            </a:r>
            <a:r>
              <a:rPr lang="de-DE" dirty="0"/>
              <a:t>.</a:t>
            </a:r>
            <a:endParaRPr lang="en-US" dirty="0"/>
          </a:p>
        </p:txBody>
      </p:sp>
      <p:sp>
        <p:nvSpPr>
          <p:cNvPr id="12493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45442627"/>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5955" name="Rectangle 5"/>
          <p:cNvSpPr>
            <a:spLocks noGrp="1" noChangeArrowheads="1"/>
          </p:cNvSpPr>
          <p:nvPr>
            <p:ph type="title"/>
          </p:nvPr>
        </p:nvSpPr>
        <p:spPr/>
        <p:txBody>
          <a:bodyPr/>
          <a:lstStyle/>
          <a:p>
            <a:pPr eaLnBrk="1" hangingPunct="1"/>
            <a:r>
              <a:rPr lang="en-US" smtClean="0"/>
              <a:t>Anmerkungen</a:t>
            </a:r>
          </a:p>
        </p:txBody>
      </p:sp>
      <p:sp>
        <p:nvSpPr>
          <p:cNvPr id="125956" name="Rectangle 6"/>
          <p:cNvSpPr>
            <a:spLocks noGrp="1" noChangeArrowheads="1"/>
          </p:cNvSpPr>
          <p:nvPr>
            <p:ph idx="1"/>
          </p:nvPr>
        </p:nvSpPr>
        <p:spPr/>
        <p:txBody>
          <a:bodyPr/>
          <a:lstStyle/>
          <a:p>
            <a:pPr eaLnBrk="1" hangingPunct="1"/>
            <a:r>
              <a:rPr lang="de-DE" noProof="1" smtClean="0"/>
              <a:t>Sowohl bei segmentorientierter wie bei seitenorientierter Speicherverwaltung gilt</a:t>
            </a:r>
          </a:p>
          <a:p>
            <a:pPr lvl="1" eaLnBrk="1" hangingPunct="1"/>
            <a:r>
              <a:rPr lang="de-DE" noProof="1" smtClean="0"/>
              <a:t>Befindet sich eine Seite oder ein Segment nicht im Hauptspeicher, so löst der Prozessor eine Unterbrechung aus, um die Seite oder das Segment durch das Betriebssystem zu laden (Seiten- oder Segmentfehler)</a:t>
            </a:r>
            <a:endParaRPr lang="de-DE" dirty="0" smtClean="0"/>
          </a:p>
          <a:p>
            <a:pPr eaLnBrk="1" hangingPunct="1"/>
            <a:endParaRPr lang="de-DE" noProof="1" smtClean="0"/>
          </a:p>
          <a:p>
            <a:pPr eaLnBrk="1" hangingPunct="1"/>
            <a:r>
              <a:rPr lang="de-DE" noProof="1" smtClean="0"/>
              <a:t>Erkennung eines Segmentfehlers</a:t>
            </a:r>
          </a:p>
          <a:p>
            <a:pPr lvl="1" eaLnBrk="1" hangingPunct="1"/>
            <a:r>
              <a:rPr lang="de-DE" noProof="1" smtClean="0"/>
              <a:t>Bit im Segment-Deskriptor zeigt an, ob das Segment im Hauptspeicher ist oder nicht</a:t>
            </a:r>
          </a:p>
          <a:p>
            <a:pPr eaLnBrk="1" hangingPunct="1"/>
            <a:endParaRPr lang="de-DE" noProof="1" smtClean="0"/>
          </a:p>
          <a:p>
            <a:pPr eaLnBrk="1" hangingPunct="1"/>
            <a:r>
              <a:rPr lang="de-DE" noProof="1" smtClean="0"/>
              <a:t>Erkennung eines Seitenfehlers</a:t>
            </a:r>
          </a:p>
          <a:p>
            <a:pPr lvl="1" eaLnBrk="1" hangingPunct="1"/>
            <a:r>
              <a:rPr lang="de-DE" noProof="1" smtClean="0"/>
              <a:t>Seitennummer befindet sich nicht in der Seitentabelle (Seitenfehler) </a:t>
            </a:r>
          </a:p>
          <a:p>
            <a:pPr lvl="1" eaLnBrk="1" hangingPunct="1"/>
            <a:r>
              <a:rPr lang="de-DE" dirty="0" smtClean="0"/>
              <a:t>S</a:t>
            </a:r>
            <a:r>
              <a:rPr lang="de-DE" noProof="1" smtClean="0"/>
              <a:t>pezielles Kennung</a:t>
            </a:r>
            <a:r>
              <a:rPr lang="de-DE" dirty="0" smtClean="0"/>
              <a:t>s</a:t>
            </a:r>
            <a:r>
              <a:rPr lang="de-DE" noProof="1" smtClean="0"/>
              <a:t>bit im Seitentabellen-Verzeichnis</a:t>
            </a:r>
            <a:r>
              <a:rPr lang="de-DE" dirty="0" smtClean="0"/>
              <a:t> </a:t>
            </a:r>
            <a:r>
              <a:rPr lang="de-DE" noProof="1" smtClean="0"/>
              <a:t>(Seitentabellenfehler)</a:t>
            </a:r>
            <a:endParaRPr lang="en-US" dirty="0" smtClean="0"/>
          </a:p>
        </p:txBody>
      </p:sp>
      <p:sp>
        <p:nvSpPr>
          <p:cNvPr id="125954"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p:spTree>
    <p:extLst>
      <p:ext uri="{BB962C8B-B14F-4D97-AF65-F5344CB8AC3E}">
        <p14:creationId xmlns:p14="http://schemas.microsoft.com/office/powerpoint/2010/main" val="756100418"/>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el 1"/>
          <p:cNvSpPr>
            <a:spLocks noGrp="1"/>
          </p:cNvSpPr>
          <p:nvPr>
            <p:ph type="title"/>
          </p:nvPr>
        </p:nvSpPr>
        <p:spPr/>
        <p:txBody>
          <a:bodyPr/>
          <a:lstStyle/>
          <a:p>
            <a:r>
              <a:rPr lang="en-US" dirty="0" err="1"/>
              <a:t>Virtueller</a:t>
            </a:r>
            <a:r>
              <a:rPr lang="en-US" dirty="0"/>
              <a:t> </a:t>
            </a:r>
            <a:r>
              <a:rPr lang="en-US" dirty="0" err="1" smtClean="0"/>
              <a:t>Speicher</a:t>
            </a:r>
            <a:r>
              <a:rPr lang="en-US" dirty="0" smtClean="0"/>
              <a:t> </a:t>
            </a:r>
            <a:r>
              <a:rPr lang="de-DE" dirty="0" smtClean="0"/>
              <a:t>und der Cache</a:t>
            </a:r>
          </a:p>
        </p:txBody>
      </p:sp>
      <p:sp>
        <p:nvSpPr>
          <p:cNvPr id="126979" name="Textplatzhalter 2"/>
          <p:cNvSpPr>
            <a:spLocks noGrp="1"/>
          </p:cNvSpPr>
          <p:nvPr>
            <p:ph type="body" idx="1"/>
          </p:nvPr>
        </p:nvSpPr>
        <p:spPr/>
        <p:txBody>
          <a:bodyPr/>
          <a:lstStyle/>
          <a:p>
            <a:endParaRPr lang="de-DE" dirty="0" smtClean="0"/>
          </a:p>
        </p:txBody>
      </p:sp>
      <p:sp>
        <p:nvSpPr>
          <p:cNvPr id="126980" name="Fußzeilenplatzhalter 3"/>
          <p:cNvSpPr>
            <a:spLocks noGrp="1"/>
          </p:cNvSpPr>
          <p:nvPr>
            <p:ph type="ftr" sz="quarter" idx="10"/>
          </p:nvPr>
        </p:nvSpPr>
        <p:spPr>
          <a:noFill/>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750" b="0" i="0" u="none" strike="noStrike" kern="1200" cap="none" spc="0" normalizeH="0" baseline="0" noProof="0" smtClean="0">
                <a:ln>
                  <a:noFill/>
                </a:ln>
                <a:solidFill>
                  <a:srgbClr val="5F5F5F"/>
                </a:solidFill>
                <a:effectLst/>
                <a:uLnTx/>
                <a:uFillTx/>
                <a:latin typeface="Verdana" pitchFamily="34" charset="0"/>
                <a:ea typeface="MS PGothic" pitchFamily="34" charset="-128"/>
                <a:cs typeface="+mn-cs"/>
              </a:rPr>
              <a:t>TI II - Computer Architecture</a:t>
            </a: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319480" y="3102120"/>
              <a:ext cx="7714800" cy="1250280"/>
            </p14:xfrm>
          </p:contentPart>
        </mc:Choice>
        <mc:Fallback xmlns="">
          <p:pic>
            <p:nvPicPr>
              <p:cNvPr id="2" name="Ink 1"/>
              <p:cNvPicPr/>
              <p:nvPr/>
            </p:nvPicPr>
            <p:blipFill>
              <a:blip r:embed="rId4"/>
              <a:stretch>
                <a:fillRect/>
              </a:stretch>
            </p:blipFill>
            <p:spPr>
              <a:xfrm>
                <a:off x="2310120" y="3092760"/>
                <a:ext cx="7733520" cy="1269000"/>
              </a:xfrm>
              <a:prstGeom prst="rect">
                <a:avLst/>
              </a:prstGeom>
            </p:spPr>
          </p:pic>
        </mc:Fallback>
      </mc:AlternateContent>
    </p:spTree>
    <p:extLst>
      <p:ext uri="{BB962C8B-B14F-4D97-AF65-F5344CB8AC3E}">
        <p14:creationId xmlns:p14="http://schemas.microsoft.com/office/powerpoint/2010/main" val="623083433"/>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13.4"/>
</p:tagLst>
</file>

<file path=ppt/tags/tag2.xml><?xml version="1.0" encoding="utf-8"?>
<p:tagLst xmlns:a="http://schemas.openxmlformats.org/drawingml/2006/main" xmlns:r="http://schemas.openxmlformats.org/officeDocument/2006/relationships" xmlns:p="http://schemas.openxmlformats.org/presentationml/2006/main">
  <p:tag name="TIMING" val="|106.8|0"/>
</p:tagLst>
</file>

<file path=ppt/tags/tag3.xml><?xml version="1.0" encoding="utf-8"?>
<p:tagLst xmlns:a="http://schemas.openxmlformats.org/drawingml/2006/main" xmlns:r="http://schemas.openxmlformats.org/officeDocument/2006/relationships" xmlns:p="http://schemas.openxmlformats.org/presentationml/2006/main">
  <p:tag name="TIMING" val="|1|0.6|0.5"/>
</p:tagLst>
</file>

<file path=ppt/tags/tag4.xml><?xml version="1.0" encoding="utf-8"?>
<p:tagLst xmlns:a="http://schemas.openxmlformats.org/drawingml/2006/main" xmlns:r="http://schemas.openxmlformats.org/officeDocument/2006/relationships" xmlns:p="http://schemas.openxmlformats.org/presentationml/2006/main">
  <p:tag name="TIMING" val="|13.1|18.5|22.3|11.3|11.4|8.7|18.2|29.6|27.2|15.2|3.7|20.5|11.8|34.1|8.7|23.6|22.2|7.3|58|15.2|10.3|14.3|38.9|15.5|9.5|3.8"/>
</p:tagLst>
</file>

<file path=ppt/theme/theme1.xml><?xml version="1.0" encoding="utf-8"?>
<a:theme xmlns:a="http://schemas.openxmlformats.org/drawingml/2006/main" name="FU-Berlin-16zu9">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FU-Berlin-16zu9" id="{3DE36BF4-006A-4190-B5F1-ADA600A71A8F}" vid="{907B8B37-32E7-4D39-B3D5-4AC4B22343D9}"/>
    </a:ext>
  </a:extLst>
</a:theme>
</file>

<file path=ppt/theme/theme2.xml><?xml version="1.0" encoding="utf-8"?>
<a:theme xmlns:a="http://schemas.openxmlformats.org/drawingml/2006/main" name="FU_Standard-Vorlage_B">
  <a:themeElements>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fontScheme name="PPT_Vorlag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PT_Vorlage 1">
        <a:dk1>
          <a:srgbClr val="333333"/>
        </a:dk1>
        <a:lt1>
          <a:srgbClr val="FFFFFF"/>
        </a:lt1>
        <a:dk2>
          <a:srgbClr val="969696"/>
        </a:dk2>
        <a:lt2>
          <a:srgbClr val="FFFFFF"/>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PPT_Vorlage 2">
        <a:dk1>
          <a:srgbClr val="333333"/>
        </a:dk1>
        <a:lt1>
          <a:srgbClr val="FFFFFF"/>
        </a:lt1>
        <a:dk2>
          <a:srgbClr val="969696"/>
        </a:dk2>
        <a:lt2>
          <a:srgbClr val="0066CC"/>
        </a:lt2>
        <a:accent1>
          <a:srgbClr val="BCC7F6"/>
        </a:accent1>
        <a:accent2>
          <a:srgbClr val="86B600"/>
        </a:accent2>
        <a:accent3>
          <a:srgbClr val="FFFFFF"/>
        </a:accent3>
        <a:accent4>
          <a:srgbClr val="2A2A2A"/>
        </a:accent4>
        <a:accent5>
          <a:srgbClr val="DAE0FA"/>
        </a:accent5>
        <a:accent6>
          <a:srgbClr val="79A500"/>
        </a:accent6>
        <a:hlink>
          <a:srgbClr val="003366"/>
        </a:hlink>
        <a:folHlink>
          <a:srgbClr val="CC0000"/>
        </a:folHlink>
      </a:clrScheme>
      <a:clrMap bg1="lt1" tx1="dk1" bg2="lt2" tx2="dk2" accent1="accent1" accent2="accent2" accent3="accent3" accent4="accent4" accent5="accent5" accent6="accent6" hlink="hlink" folHlink="folHlink"/>
    </a:extraClrScheme>
    <a:extraClrScheme>
      <a:clrScheme name="FU_Standard-Vorlage_B 1">
        <a:dk1>
          <a:srgbClr val="333333"/>
        </a:dk1>
        <a:lt1>
          <a:srgbClr val="FFFFFF"/>
        </a:lt1>
        <a:dk2>
          <a:srgbClr val="003366"/>
        </a:dk2>
        <a:lt2>
          <a:srgbClr val="808080"/>
        </a:lt2>
        <a:accent1>
          <a:srgbClr val="CCD6E0"/>
        </a:accent1>
        <a:accent2>
          <a:srgbClr val="99CC00"/>
        </a:accent2>
        <a:accent3>
          <a:srgbClr val="FFFFFF"/>
        </a:accent3>
        <a:accent4>
          <a:srgbClr val="2A2A2A"/>
        </a:accent4>
        <a:accent5>
          <a:srgbClr val="E2E8ED"/>
        </a:accent5>
        <a:accent6>
          <a:srgbClr val="8AB900"/>
        </a:accent6>
        <a:hlink>
          <a:srgbClr val="0066CC"/>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9858</Words>
  <Application>Microsoft Office PowerPoint</Application>
  <PresentationFormat>Widescreen</PresentationFormat>
  <Paragraphs>2198</Paragraphs>
  <Slides>157</Slides>
  <Notes>124</Notes>
  <HiddenSlides>15</HiddenSlides>
  <MMClips>0</MMClips>
  <ScaleCrop>false</ScaleCrop>
  <HeadingPairs>
    <vt:vector size="8" baseType="variant">
      <vt:variant>
        <vt:lpstr>Fonts Used</vt:lpstr>
      </vt:variant>
      <vt:variant>
        <vt:i4>12</vt:i4>
      </vt:variant>
      <vt:variant>
        <vt:lpstr>Theme</vt:lpstr>
      </vt:variant>
      <vt:variant>
        <vt:i4>2</vt:i4>
      </vt:variant>
      <vt:variant>
        <vt:lpstr>Embedded OLE Servers</vt:lpstr>
      </vt:variant>
      <vt:variant>
        <vt:i4>5</vt:i4>
      </vt:variant>
      <vt:variant>
        <vt:lpstr>Slide Titles</vt:lpstr>
      </vt:variant>
      <vt:variant>
        <vt:i4>157</vt:i4>
      </vt:variant>
    </vt:vector>
  </HeadingPairs>
  <TitlesOfParts>
    <vt:vector size="176" baseType="lpstr">
      <vt:lpstr>MS PGothic</vt:lpstr>
      <vt:lpstr>MS PGothic</vt:lpstr>
      <vt:lpstr>Arial</vt:lpstr>
      <vt:lpstr>Calibri</vt:lpstr>
      <vt:lpstr>Courier New</vt:lpstr>
      <vt:lpstr>Helvetica</vt:lpstr>
      <vt:lpstr>Monotype Sorts</vt:lpstr>
      <vt:lpstr>Symbol</vt:lpstr>
      <vt:lpstr>Times New Roman</vt:lpstr>
      <vt:lpstr>Verdana</vt:lpstr>
      <vt:lpstr>Wingdings</vt:lpstr>
      <vt:lpstr>Wingdings 3</vt:lpstr>
      <vt:lpstr>FU-Berlin-16zu9</vt:lpstr>
      <vt:lpstr>FU_Standard-Vorlage_B</vt:lpstr>
      <vt:lpstr>VISIO</vt:lpstr>
      <vt:lpstr>Word-Dokument</vt:lpstr>
      <vt:lpstr>Dokument</vt:lpstr>
      <vt:lpstr>Equation.3</vt:lpstr>
      <vt:lpstr>Microsoft Word Picture</vt:lpstr>
      <vt:lpstr>TI II: Computer Architecture Memories</vt:lpstr>
      <vt:lpstr>Speicherhierarchie</vt:lpstr>
      <vt:lpstr>Speicherhierarchie</vt:lpstr>
      <vt:lpstr>Speicherhierarchie</vt:lpstr>
      <vt:lpstr>Speicherhierarchie</vt:lpstr>
      <vt:lpstr>Speicherhierarchie</vt:lpstr>
      <vt:lpstr>Memory Hierarchy - Parameters</vt:lpstr>
      <vt:lpstr>Speicherhierarchie</vt:lpstr>
      <vt:lpstr>Hauptspeicher</vt:lpstr>
      <vt:lpstr>Einleitung</vt:lpstr>
      <vt:lpstr>Begriffe</vt:lpstr>
      <vt:lpstr>Begriffe</vt:lpstr>
      <vt:lpstr>Begriffe</vt:lpstr>
      <vt:lpstr>Zugriffszeit / Zykluszeit</vt:lpstr>
      <vt:lpstr>Klassifizierung von Halbleiterspeichern</vt:lpstr>
      <vt:lpstr>DRAM-Speichertypen</vt:lpstr>
      <vt:lpstr>SDRAM</vt:lpstr>
      <vt:lpstr>DDR-DRAM</vt:lpstr>
      <vt:lpstr>Organisation des Hauptspeichers</vt:lpstr>
      <vt:lpstr>Organisation des Arbeitsspeichers</vt:lpstr>
      <vt:lpstr>History: Bits per storage cell</vt:lpstr>
      <vt:lpstr>Byte Ordering Big endian vs. little endian</vt:lpstr>
      <vt:lpstr>Organisation des Arbeitsspeichers</vt:lpstr>
      <vt:lpstr>Speicher-Belegungsplan (memory map)</vt:lpstr>
      <vt:lpstr>Speicher-Belegungsplan (memory map)</vt:lpstr>
      <vt:lpstr>Cache-Speicher </vt:lpstr>
      <vt:lpstr>Cache-Speicher</vt:lpstr>
      <vt:lpstr>Cache-Speicher</vt:lpstr>
      <vt:lpstr>Cache-Speicher</vt:lpstr>
      <vt:lpstr>Fragen für den Cache-Entwurf</vt:lpstr>
      <vt:lpstr>Cache-Speicher</vt:lpstr>
      <vt:lpstr>Cache-Speicher</vt:lpstr>
      <vt:lpstr>Cache-Speicher</vt:lpstr>
      <vt:lpstr>Cache-Speicher</vt:lpstr>
      <vt:lpstr>Funktionsweise eines Caches</vt:lpstr>
      <vt:lpstr>Funktionsweise eines Caches</vt:lpstr>
      <vt:lpstr>Begriffe</vt:lpstr>
      <vt:lpstr>Funktionsweise eines Caches</vt:lpstr>
      <vt:lpstr>Schreibzugriffe: write through</vt:lpstr>
      <vt:lpstr>Schreibzugriffe: buffered write through</vt:lpstr>
      <vt:lpstr>Schreibzugriffe: write back</vt:lpstr>
      <vt:lpstr>Schreibzugriffe: write back</vt:lpstr>
      <vt:lpstr>Schreibzugriffe: write back</vt:lpstr>
      <vt:lpstr>Beispiele für Konsistenzprobleme</vt:lpstr>
      <vt:lpstr>Aufbau eines Cache-Speichers</vt:lpstr>
      <vt:lpstr>Aufbau eines Cache-Speichers</vt:lpstr>
      <vt:lpstr>Aufbau eines Cache-Speichers</vt:lpstr>
      <vt:lpstr>Aufbau eines Cache-Speichers</vt:lpstr>
      <vt:lpstr>Blöcke und Sätze</vt:lpstr>
      <vt:lpstr>Weitere Begriffe</vt:lpstr>
      <vt:lpstr>Verdrängungsstrategie</vt:lpstr>
      <vt:lpstr>Voll-assoziativer Cache</vt:lpstr>
      <vt:lpstr>Voll-assoziativer Cache</vt:lpstr>
      <vt:lpstr>Voll-assoziativer Cache</vt:lpstr>
      <vt:lpstr>Direct-mapped-Cache</vt:lpstr>
      <vt:lpstr>Direct Mapped Cache</vt:lpstr>
      <vt:lpstr>Direct-mapped-Cache</vt:lpstr>
      <vt:lpstr>Merkmale des direkt-abgebildeten Cachespeichers</vt:lpstr>
      <vt:lpstr>Direct-mapped-Cache</vt:lpstr>
      <vt:lpstr>n-way-set-assoziativer Cache</vt:lpstr>
      <vt:lpstr>n-fach satzassoziative Cachespeicherverwaltung</vt:lpstr>
      <vt:lpstr>2-way-set-assoziativer Cache</vt:lpstr>
      <vt:lpstr>n-Way Set Associative Cache</vt:lpstr>
      <vt:lpstr>n-Way Set Associative Cache</vt:lpstr>
      <vt:lpstr>n-Way Set Associative Cache</vt:lpstr>
      <vt:lpstr>Example: Organization of a cache with 8 cache lines capacity</vt:lpstr>
      <vt:lpstr>Erzielbare Cache-Trefferquoten</vt:lpstr>
      <vt:lpstr>Erzielbare Cache-Trefferquoten</vt:lpstr>
      <vt:lpstr>Erzielbare Cache-Trefferquoten</vt:lpstr>
      <vt:lpstr>Virtueller Speicher </vt:lpstr>
      <vt:lpstr>Virtueller Speicher - Motivation</vt:lpstr>
      <vt:lpstr>Grundstruktur virtueller Speicherverwaltung</vt:lpstr>
      <vt:lpstr>Virtuelle Speicherverwaltung 1</vt:lpstr>
      <vt:lpstr>Virtuelle Speicherverwaltung 2</vt:lpstr>
      <vt:lpstr>Virtuelle Speicherverwaltung 3</vt:lpstr>
      <vt:lpstr>Mapping of virtual addresses</vt:lpstr>
      <vt:lpstr>Beispiel</vt:lpstr>
      <vt:lpstr>Seitenwechel (Paging)</vt:lpstr>
      <vt:lpstr>Segmentierungs- und Seitenwechselverfahren</vt:lpstr>
      <vt:lpstr>Pages in virtual and real memory</vt:lpstr>
      <vt:lpstr>Translation of virtual to real addresses</vt:lpstr>
      <vt:lpstr>Possible mapping of virtual pages</vt:lpstr>
      <vt:lpstr>Seitenaufteilung</vt:lpstr>
      <vt:lpstr>Problems of a one-dimensional address space</vt:lpstr>
      <vt:lpstr>Segmentierung (Segmentation)</vt:lpstr>
      <vt:lpstr>Segmentierungs- und Seitenwechselverfahren</vt:lpstr>
      <vt:lpstr>Segmented memory</vt:lpstr>
      <vt:lpstr>Segmentierung</vt:lpstr>
      <vt:lpstr>Differences between paging and segmentation</vt:lpstr>
      <vt:lpstr>Problemstellungen</vt:lpstr>
      <vt:lpstr>Probleme der virtuellen Speicherverwaltung</vt:lpstr>
      <vt:lpstr>Probleme der virtuellen Speicherverwaltung</vt:lpstr>
      <vt:lpstr>Probleme der virtuellen Speicherverwaltung</vt:lpstr>
      <vt:lpstr>External fragmentation and compaction</vt:lpstr>
      <vt:lpstr>Probleme der virtuellen Speicherverwaltung</vt:lpstr>
      <vt:lpstr>Probleme der virtuellen Speicherverwaltung</vt:lpstr>
      <vt:lpstr>Probleme der virtuellen Speicherverwaltung</vt:lpstr>
      <vt:lpstr>Anmerkungen</vt:lpstr>
      <vt:lpstr>Virtueller Speicher und der Cache</vt:lpstr>
      <vt:lpstr>Cache und Speicherverwaltungseinheit</vt:lpstr>
      <vt:lpstr>Cache und Speicherverwaltungseinheit</vt:lpstr>
      <vt:lpstr>Virtueller und physikalischer Cache</vt:lpstr>
      <vt:lpstr>Schutzmechanismen </vt:lpstr>
      <vt:lpstr>Speicher in Multiprozessorsystemen </vt:lpstr>
      <vt:lpstr>Allgemeine Grundlagen</vt:lpstr>
      <vt:lpstr>Konfigurationen</vt:lpstr>
      <vt:lpstr>Speichergekoppelte Multiprozessoren</vt:lpstr>
      <vt:lpstr>Nachrichtengekoppelte Multiprozessoren</vt:lpstr>
      <vt:lpstr>Zugriffszeit-/Übertragungszeit-Modelle</vt:lpstr>
      <vt:lpstr>Quantitative Maßzahlen für parallele Systeme</vt:lpstr>
      <vt:lpstr>Ausführungszeit T</vt:lpstr>
      <vt:lpstr>Übertragungszeit einer Nachricht Tmsg</vt:lpstr>
      <vt:lpstr>Übertragungszeit einer Nachricht</vt:lpstr>
      <vt:lpstr>Definitionen</vt:lpstr>
      <vt:lpstr>Es gelte</vt:lpstr>
      <vt:lpstr>Beschleunigung und Effizienz</vt:lpstr>
      <vt:lpstr>Abhängigkeit der Beschleunigung</vt:lpstr>
      <vt:lpstr>Skalierbarkeit eines Parallelrechners</vt:lpstr>
      <vt:lpstr>Definitionen</vt:lpstr>
      <vt:lpstr>Definitionen</vt:lpstr>
      <vt:lpstr>Folgerungen </vt:lpstr>
      <vt:lpstr>Zahlenbeispiel I</vt:lpstr>
      <vt:lpstr>Zahlenbeispiel II</vt:lpstr>
      <vt:lpstr>Amdahls Gesetz (1967, Gene Amdahl)</vt:lpstr>
      <vt:lpstr>Diskussion</vt:lpstr>
      <vt:lpstr>Synergetischer Effekt oder superlinearer Speed-up (S&gt;n, E&gt;1) </vt:lpstr>
      <vt:lpstr>Folgerung</vt:lpstr>
      <vt:lpstr>Potentielle Probleme bei Multiprozessoren</vt:lpstr>
      <vt:lpstr>Verbindungsnetze</vt:lpstr>
      <vt:lpstr>Klassifizierung der Verbindungsnetze</vt:lpstr>
      <vt:lpstr>Dynamische Verbindungsnetze: Bus</vt:lpstr>
      <vt:lpstr>Dynamische Verbindungsnetze: Kreuzschiene</vt:lpstr>
      <vt:lpstr>Cache-Kohärenzproblem (Cache Coherency Problem)</vt:lpstr>
      <vt:lpstr>Warum Unterscheidung?</vt:lpstr>
      <vt:lpstr>Ansätze für Cache-Kohärenzprotokolle </vt:lpstr>
      <vt:lpstr>Das MESI-Protokoll</vt:lpstr>
      <vt:lpstr>Das MESI-Protokoll</vt:lpstr>
      <vt:lpstr>Das MESI-Protokoll</vt:lpstr>
      <vt:lpstr>Beispiel zum MESI-Protokoll</vt:lpstr>
      <vt:lpstr>Weiteres Beispiel (Tanenbaum) I</vt:lpstr>
      <vt:lpstr>Weiteres Beispiel (Tanenbaum) II</vt:lpstr>
      <vt:lpstr>Distributed-shared-memory-Multiprozessoren</vt:lpstr>
      <vt:lpstr>CC-NUMA, COMA, NCC-NUMA (I)</vt:lpstr>
      <vt:lpstr>CC-NUMA, COMA, NCC-NUMA (II)</vt:lpstr>
      <vt:lpstr>Zwei Arten von Distributed-shared-memory-Multiprozessoren</vt:lpstr>
      <vt:lpstr>Nachrichtengekoppelte Multiprozessoren</vt:lpstr>
      <vt:lpstr>Alternative: Verteilte Systeme</vt:lpstr>
      <vt:lpstr>Vorteile verteilter Systeme</vt:lpstr>
      <vt:lpstr>Nachteile</vt:lpstr>
      <vt:lpstr>Metacomputing</vt:lpstr>
      <vt:lpstr>Other Applications of Computer Systems</vt:lpstr>
      <vt:lpstr>Networked systems – things talking to things and humans</vt:lpstr>
      <vt:lpstr>Current Hype: Internet of Things</vt:lpstr>
      <vt:lpstr>IoT Challenges - what is really new</vt:lpstr>
      <vt:lpstr>Example for a tight SW/HW integration</vt:lpstr>
      <vt:lpstr>Required Skills</vt:lpstr>
      <vt:lpstr>Summary</vt:lpstr>
    </vt:vector>
  </TitlesOfParts>
  <Company>Freie Universität Berlin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 II: Computer Architecture Memories</dc:title>
  <dc:creator>Schiller, Jochen</dc:creator>
  <cp:lastModifiedBy>Schiller, Jochen</cp:lastModifiedBy>
  <cp:revision>23</cp:revision>
  <dcterms:created xsi:type="dcterms:W3CDTF">2018-01-18T14:01:27Z</dcterms:created>
  <dcterms:modified xsi:type="dcterms:W3CDTF">2020-02-14T10:46:42Z</dcterms:modified>
</cp:coreProperties>
</file>